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8.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9.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44" r:id="rId6"/>
    <p:sldMasterId id="2147484470" r:id="rId7"/>
    <p:sldMasterId id="2147484494" r:id="rId8"/>
    <p:sldMasterId id="2147484513" r:id="rId9"/>
    <p:sldMasterId id="2147484526" r:id="rId10"/>
    <p:sldMasterId id="2147484544" r:id="rId11"/>
    <p:sldMasterId id="2147484563" r:id="rId12"/>
    <p:sldMasterId id="2147484582" r:id="rId13"/>
    <p:sldMasterId id="2147484606" r:id="rId14"/>
    <p:sldMasterId id="2147484652" r:id="rId15"/>
  </p:sldMasterIdLst>
  <p:notesMasterIdLst>
    <p:notesMasterId r:id="rId70"/>
  </p:notesMasterIdLst>
  <p:handoutMasterIdLst>
    <p:handoutMasterId r:id="rId71"/>
  </p:handoutMasterIdLst>
  <p:sldIdLst>
    <p:sldId id="523" r:id="rId16"/>
    <p:sldId id="524" r:id="rId17"/>
    <p:sldId id="256" r:id="rId18"/>
    <p:sldId id="447" r:id="rId19"/>
    <p:sldId id="445" r:id="rId20"/>
    <p:sldId id="322" r:id="rId21"/>
    <p:sldId id="323" r:id="rId22"/>
    <p:sldId id="423" r:id="rId23"/>
    <p:sldId id="424" r:id="rId24"/>
    <p:sldId id="495" r:id="rId25"/>
    <p:sldId id="496" r:id="rId26"/>
    <p:sldId id="497" r:id="rId27"/>
    <p:sldId id="449" r:id="rId28"/>
    <p:sldId id="525" r:id="rId29"/>
    <p:sldId id="483" r:id="rId30"/>
    <p:sldId id="439" r:id="rId31"/>
    <p:sldId id="440" r:id="rId32"/>
    <p:sldId id="441" r:id="rId33"/>
    <p:sldId id="505" r:id="rId34"/>
    <p:sldId id="498" r:id="rId35"/>
    <p:sldId id="499" r:id="rId36"/>
    <p:sldId id="500" r:id="rId37"/>
    <p:sldId id="501" r:id="rId38"/>
    <p:sldId id="502" r:id="rId39"/>
    <p:sldId id="503" r:id="rId40"/>
    <p:sldId id="504" r:id="rId41"/>
    <p:sldId id="506" r:id="rId42"/>
    <p:sldId id="507" r:id="rId43"/>
    <p:sldId id="508" r:id="rId44"/>
    <p:sldId id="509" r:id="rId45"/>
    <p:sldId id="510" r:id="rId46"/>
    <p:sldId id="511" r:id="rId47"/>
    <p:sldId id="512" r:id="rId48"/>
    <p:sldId id="513" r:id="rId49"/>
    <p:sldId id="514" r:id="rId50"/>
    <p:sldId id="520" r:id="rId51"/>
    <p:sldId id="522" r:id="rId52"/>
    <p:sldId id="515" r:id="rId53"/>
    <p:sldId id="516" r:id="rId54"/>
    <p:sldId id="517" r:id="rId55"/>
    <p:sldId id="518" r:id="rId56"/>
    <p:sldId id="519" r:id="rId57"/>
    <p:sldId id="477" r:id="rId58"/>
    <p:sldId id="531" r:id="rId59"/>
    <p:sldId id="532" r:id="rId60"/>
    <p:sldId id="526" r:id="rId61"/>
    <p:sldId id="527" r:id="rId62"/>
    <p:sldId id="528" r:id="rId63"/>
    <p:sldId id="529" r:id="rId64"/>
    <p:sldId id="530" r:id="rId65"/>
    <p:sldId id="491" r:id="rId66"/>
    <p:sldId id="492" r:id="rId67"/>
    <p:sldId id="493" r:id="rId68"/>
    <p:sldId id="494" r:id="rId69"/>
  </p:sldIdLst>
  <p:sldSz cx="12436475" cy="6994525"/>
  <p:notesSz cx="7023100" cy="9309100"/>
  <p:defaultTextStyle>
    <a:defPPr>
      <a:defRPr lang="en-US"/>
    </a:defPPr>
    <a:lvl1pPr marL="0" algn="l" defTabSz="932503" rtl="0" eaLnBrk="1" latinLnBrk="0" hangingPunct="1">
      <a:defRPr sz="1800" kern="1200">
        <a:solidFill>
          <a:schemeClr val="tx1"/>
        </a:solidFill>
        <a:latin typeface="+mn-lt"/>
        <a:ea typeface="+mn-ea"/>
        <a:cs typeface="+mn-cs"/>
      </a:defRPr>
    </a:lvl1pPr>
    <a:lvl2pPr marL="466252" algn="l" defTabSz="932503" rtl="0" eaLnBrk="1" latinLnBrk="0" hangingPunct="1">
      <a:defRPr sz="1800" kern="1200">
        <a:solidFill>
          <a:schemeClr val="tx1"/>
        </a:solidFill>
        <a:latin typeface="+mn-lt"/>
        <a:ea typeface="+mn-ea"/>
        <a:cs typeface="+mn-cs"/>
      </a:defRPr>
    </a:lvl2pPr>
    <a:lvl3pPr marL="932503" algn="l" defTabSz="932503" rtl="0" eaLnBrk="1" latinLnBrk="0" hangingPunct="1">
      <a:defRPr sz="1800" kern="1200">
        <a:solidFill>
          <a:schemeClr val="tx1"/>
        </a:solidFill>
        <a:latin typeface="+mn-lt"/>
        <a:ea typeface="+mn-ea"/>
        <a:cs typeface="+mn-cs"/>
      </a:defRPr>
    </a:lvl3pPr>
    <a:lvl4pPr marL="1398755" algn="l" defTabSz="932503" rtl="0" eaLnBrk="1" latinLnBrk="0" hangingPunct="1">
      <a:defRPr sz="1800" kern="1200">
        <a:solidFill>
          <a:schemeClr val="tx1"/>
        </a:solidFill>
        <a:latin typeface="+mn-lt"/>
        <a:ea typeface="+mn-ea"/>
        <a:cs typeface="+mn-cs"/>
      </a:defRPr>
    </a:lvl4pPr>
    <a:lvl5pPr marL="1865006" algn="l" defTabSz="932503" rtl="0" eaLnBrk="1" latinLnBrk="0" hangingPunct="1">
      <a:defRPr sz="1800" kern="1200">
        <a:solidFill>
          <a:schemeClr val="tx1"/>
        </a:solidFill>
        <a:latin typeface="+mn-lt"/>
        <a:ea typeface="+mn-ea"/>
        <a:cs typeface="+mn-cs"/>
      </a:defRPr>
    </a:lvl5pPr>
    <a:lvl6pPr marL="2331259" algn="l" defTabSz="932503" rtl="0" eaLnBrk="1" latinLnBrk="0" hangingPunct="1">
      <a:defRPr sz="1800" kern="1200">
        <a:solidFill>
          <a:schemeClr val="tx1"/>
        </a:solidFill>
        <a:latin typeface="+mn-lt"/>
        <a:ea typeface="+mn-ea"/>
        <a:cs typeface="+mn-cs"/>
      </a:defRPr>
    </a:lvl6pPr>
    <a:lvl7pPr marL="2797510" algn="l" defTabSz="932503" rtl="0" eaLnBrk="1" latinLnBrk="0" hangingPunct="1">
      <a:defRPr sz="1800" kern="1200">
        <a:solidFill>
          <a:schemeClr val="tx1"/>
        </a:solidFill>
        <a:latin typeface="+mn-lt"/>
        <a:ea typeface="+mn-ea"/>
        <a:cs typeface="+mn-cs"/>
      </a:defRPr>
    </a:lvl7pPr>
    <a:lvl8pPr marL="3263762" algn="l" defTabSz="932503" rtl="0" eaLnBrk="1" latinLnBrk="0" hangingPunct="1">
      <a:defRPr sz="1800" kern="1200">
        <a:solidFill>
          <a:schemeClr val="tx1"/>
        </a:solidFill>
        <a:latin typeface="+mn-lt"/>
        <a:ea typeface="+mn-ea"/>
        <a:cs typeface="+mn-cs"/>
      </a:defRPr>
    </a:lvl8pPr>
    <a:lvl9pPr marL="3730014" algn="l" defTabSz="93250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nterprise" id="{FA5940FE-F6DC-4B71-9EB1-68F1CECF6617}">
          <p14:sldIdLst>
            <p14:sldId id="523"/>
            <p14:sldId id="524"/>
            <p14:sldId id="256"/>
            <p14:sldId id="447"/>
            <p14:sldId id="445"/>
            <p14:sldId id="322"/>
            <p14:sldId id="323"/>
            <p14:sldId id="423"/>
            <p14:sldId id="424"/>
            <p14:sldId id="495"/>
            <p14:sldId id="496"/>
            <p14:sldId id="497"/>
            <p14:sldId id="449"/>
            <p14:sldId id="525"/>
            <p14:sldId id="483"/>
            <p14:sldId id="439"/>
            <p14:sldId id="440"/>
            <p14:sldId id="441"/>
            <p14:sldId id="505"/>
            <p14:sldId id="498"/>
            <p14:sldId id="499"/>
            <p14:sldId id="500"/>
            <p14:sldId id="501"/>
            <p14:sldId id="502"/>
            <p14:sldId id="503"/>
            <p14:sldId id="504"/>
            <p14:sldId id="506"/>
            <p14:sldId id="507"/>
            <p14:sldId id="508"/>
            <p14:sldId id="509"/>
            <p14:sldId id="510"/>
            <p14:sldId id="511"/>
            <p14:sldId id="512"/>
            <p14:sldId id="513"/>
            <p14:sldId id="514"/>
            <p14:sldId id="520"/>
            <p14:sldId id="522"/>
            <p14:sldId id="515"/>
            <p14:sldId id="516"/>
            <p14:sldId id="517"/>
            <p14:sldId id="518"/>
            <p14:sldId id="519"/>
            <p14:sldId id="477"/>
            <p14:sldId id="531"/>
            <p14:sldId id="532"/>
            <p14:sldId id="526"/>
            <p14:sldId id="527"/>
            <p14:sldId id="528"/>
            <p14:sldId id="529"/>
            <p14:sldId id="530"/>
          </p14:sldIdLst>
        </p14:section>
        <p14:section name="Case Studies" id="{61FEF8BD-0E0A-4B63-A518-55873B60F393}">
          <p14:sldIdLst>
            <p14:sldId id="491"/>
            <p14:sldId id="492"/>
            <p14:sldId id="493"/>
            <p14:sldId id="494"/>
          </p14:sldIdLst>
        </p14:section>
        <p14:section name="Appendix" id="{0EAEEC99-28AD-47DE-82F7-AD718D726201}">
          <p14:sldIdLst/>
        </p14:section>
      </p14:sectionLst>
    </p:ext>
    <p:ext uri="{EFAFB233-063F-42B5-8137-9DF3F51BA10A}">
      <p15:sldGuideLst xmlns:p15="http://schemas.microsoft.com/office/powerpoint/2012/main">
        <p15:guide id="1" orient="horz" pos="187" userDrawn="1">
          <p15:clr>
            <a:srgbClr val="A4A3A4"/>
          </p15:clr>
        </p15:guide>
        <p15:guide id="2" orient="horz" pos="763">
          <p15:clr>
            <a:srgbClr val="A4A3A4"/>
          </p15:clr>
        </p15:guide>
        <p15:guide id="3" orient="horz" pos="1339" userDrawn="1">
          <p15:clr>
            <a:srgbClr val="A4A3A4"/>
          </p15:clr>
        </p15:guide>
        <p15:guide id="4" orient="horz" pos="2539" userDrawn="1">
          <p15:clr>
            <a:srgbClr val="A4A3A4"/>
          </p15:clr>
        </p15:guide>
        <p15:guide id="5" orient="horz" pos="4171" userDrawn="1">
          <p15:clr>
            <a:srgbClr val="A4A3A4"/>
          </p15:clr>
        </p15:guide>
        <p15:guide id="6" orient="horz" pos="3571" userDrawn="1">
          <p15:clr>
            <a:srgbClr val="A4A3A4"/>
          </p15:clr>
        </p15:guide>
        <p15:guide id="7" orient="horz" pos="3067" userDrawn="1">
          <p15:clr>
            <a:srgbClr val="A4A3A4"/>
          </p15:clr>
        </p15:guide>
        <p15:guide id="8" orient="horz" pos="1963" userDrawn="1">
          <p15:clr>
            <a:srgbClr val="A4A3A4"/>
          </p15:clr>
        </p15:guide>
        <p15:guide id="10" pos="173" userDrawn="1">
          <p15:clr>
            <a:srgbClr val="A4A3A4"/>
          </p15:clr>
        </p15:guide>
        <p15:guide id="11" pos="1349" userDrawn="1">
          <p15:clr>
            <a:srgbClr val="A4A3A4"/>
          </p15:clr>
        </p15:guide>
        <p15:guide id="12" pos="7661" userDrawn="1">
          <p15:clr>
            <a:srgbClr val="A4A3A4"/>
          </p15:clr>
        </p15:guide>
        <p15:guide id="13" pos="797" userDrawn="1">
          <p15:clr>
            <a:srgbClr val="A4A3A4"/>
          </p15:clr>
        </p15:guide>
        <p15:guide id="14" pos="7037" userDrawn="1">
          <p15:clr>
            <a:srgbClr val="A4A3A4"/>
          </p15:clr>
        </p15:guide>
        <p15:guide id="15" pos="3557" userDrawn="1">
          <p15:clr>
            <a:srgbClr val="A4A3A4"/>
          </p15:clr>
        </p15:guide>
        <p15:guide id="16" pos="1901">
          <p15:clr>
            <a:srgbClr val="A4A3A4"/>
          </p15:clr>
        </p15:guide>
        <p15:guide id="17" pos="2477" userDrawn="1">
          <p15:clr>
            <a:srgbClr val="A4A3A4"/>
          </p15:clr>
        </p15:guide>
        <p15:guide id="18" pos="4157" userDrawn="1">
          <p15:clr>
            <a:srgbClr val="A4A3A4"/>
          </p15:clr>
        </p15:guide>
        <p15:guide id="20" pos="5261" userDrawn="1">
          <p15:clr>
            <a:srgbClr val="A4A3A4"/>
          </p15:clr>
        </p15:guide>
        <p15:guide id="21" pos="5933" userDrawn="1">
          <p15:clr>
            <a:srgbClr val="A4A3A4"/>
          </p15:clr>
        </p15:guide>
        <p15:guide id="22" pos="6461" userDrawn="1">
          <p15:clr>
            <a:srgbClr val="A4A3A4"/>
          </p15:clr>
        </p15:guide>
        <p15:guide id="23" pos="3101" userDrawn="1">
          <p15:clr>
            <a:srgbClr val="A4A3A4"/>
          </p15:clr>
        </p15:guide>
        <p15:guide id="24" pos="3917" userDrawn="1">
          <p15:clr>
            <a:srgbClr val="A4A3A4"/>
          </p15:clr>
        </p15:guide>
        <p15:guide id="25" orient="horz" pos="3955" userDrawn="1">
          <p15:clr>
            <a:srgbClr val="A4A3A4"/>
          </p15:clr>
        </p15:guide>
        <p15:guide id="27" pos="4685" userDrawn="1">
          <p15:clr>
            <a:srgbClr val="A4A3A4"/>
          </p15:clr>
        </p15:guide>
        <p15:guide id="28" pos="7834"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guide id="3" orient="horz" pos="2932">
          <p15:clr>
            <a:srgbClr val="A4A3A4"/>
          </p15:clr>
        </p15:guide>
        <p15:guide id="4" pos="221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Lindsay Berg" initials="LB" lastIdx="2" clrIdx="2"/>
  <p:cmAuthor id="3" name="Chris Wells" initials="CW" lastIdx="10" clrIdx="3">
    <p:extLst>
      <p:ext uri="{19B8F6BF-5375-455C-9EA6-DF929625EA0E}">
        <p15:presenceInfo xmlns:p15="http://schemas.microsoft.com/office/powerpoint/2012/main" userId="S-1-5-21-383413107-1061881802-891584314-4780" providerId="AD"/>
      </p:ext>
    </p:extLst>
  </p:cmAuthor>
  <p:cmAuthor id="4" name="Karri Alexion-Tiernan" initials="K" lastIdx="2" clrIdx="4">
    <p:extLst>
      <p:ext uri="{19B8F6BF-5375-455C-9EA6-DF929625EA0E}">
        <p15:presenceInfo xmlns:p15="http://schemas.microsoft.com/office/powerpoint/2012/main" userId="S-1-5-21-2127521184-1604012920-1887927527-4305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88F"/>
    <a:srgbClr val="8CC600"/>
    <a:srgbClr val="FFFFFF"/>
    <a:srgbClr val="B3B3B3"/>
    <a:srgbClr val="000000"/>
    <a:srgbClr val="EFEFEF"/>
    <a:srgbClr val="4E4E4E"/>
    <a:srgbClr val="080808"/>
    <a:srgbClr val="1A2207"/>
    <a:srgbClr val="0006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88" autoAdjust="0"/>
    <p:restoredTop sz="72176" autoAdjust="0"/>
  </p:normalViewPr>
  <p:slideViewPr>
    <p:cSldViewPr snapToGrid="0">
      <p:cViewPr varScale="1">
        <p:scale>
          <a:sx n="74" d="100"/>
          <a:sy n="74" d="100"/>
        </p:scale>
        <p:origin x="516" y="72"/>
      </p:cViewPr>
      <p:guideLst>
        <p:guide orient="horz" pos="187"/>
        <p:guide orient="horz" pos="763"/>
        <p:guide orient="horz" pos="1339"/>
        <p:guide orient="horz" pos="2539"/>
        <p:guide orient="horz" pos="4171"/>
        <p:guide orient="horz" pos="3571"/>
        <p:guide orient="horz" pos="3067"/>
        <p:guide orient="horz" pos="1963"/>
        <p:guide pos="173"/>
        <p:guide pos="1349"/>
        <p:guide pos="7661"/>
        <p:guide pos="797"/>
        <p:guide pos="7037"/>
        <p:guide pos="3557"/>
        <p:guide pos="1901"/>
        <p:guide pos="2477"/>
        <p:guide pos="4157"/>
        <p:guide pos="5261"/>
        <p:guide pos="5933"/>
        <p:guide pos="6461"/>
        <p:guide pos="3101"/>
        <p:guide pos="3917"/>
        <p:guide orient="horz" pos="3955"/>
        <p:guide pos="4685"/>
        <p:guide pos="7834"/>
      </p:guideLst>
    </p:cSldViewPr>
  </p:slideViewPr>
  <p:notesTextViewPr>
    <p:cViewPr>
      <p:scale>
        <a:sx n="100" d="100"/>
        <a:sy n="100" d="100"/>
      </p:scale>
      <p:origin x="0" y="0"/>
    </p:cViewPr>
  </p:notesTextViewPr>
  <p:sorterViewPr>
    <p:cViewPr>
      <p:scale>
        <a:sx n="120" d="100"/>
        <a:sy n="120" d="100"/>
      </p:scale>
      <p:origin x="0" y="11964"/>
    </p:cViewPr>
  </p:sorterViewPr>
  <p:notesViewPr>
    <p:cSldViewPr snapToGrid="0" showGuides="1">
      <p:cViewPr varScale="1">
        <p:scale>
          <a:sx n="64" d="100"/>
          <a:sy n="64" d="100"/>
        </p:scale>
        <p:origin x="-2862" y="-108"/>
      </p:cViewPr>
      <p:guideLst>
        <p:guide orient="horz" pos="2928"/>
        <p:guide pos="2168"/>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8.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Master" Target="slideMasters/slideMaster2.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6.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Master" Target="slideMasters/slideMaster10.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slide" Target="slides/slide46.xml"/><Relationship Id="rId10" Type="http://schemas.openxmlformats.org/officeDocument/2006/relationships/slideMaster" Target="slideMasters/slideMaster5.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Master" Target="slideMasters/slideMaster9.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8" Type="http://schemas.openxmlformats.org/officeDocument/2006/relationships/slideMaster" Target="slideMasters/slideMaster3.xml"/><Relationship Id="rId51" Type="http://schemas.openxmlformats.org/officeDocument/2006/relationships/slide" Target="slides/slide36.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Master" Target="slideMasters/slideMaster7.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1" y="0"/>
            <a:ext cx="3043343" cy="465455"/>
          </a:xfrm>
          <a:prstGeom prst="rect">
            <a:avLst/>
          </a:prstGeom>
        </p:spPr>
        <p:txBody>
          <a:bodyPr vert="horz" lIns="93324" tIns="46662" rIns="93324" bIns="46662" rtlCol="0"/>
          <a:lstStyle>
            <a:lvl1pPr algn="l">
              <a:defRPr sz="1200"/>
            </a:lvl1pPr>
          </a:lstStyle>
          <a:p>
            <a:r>
              <a:rPr lang="en-US" dirty="0"/>
              <a:t>Build 2012</a:t>
            </a:r>
          </a:p>
        </p:txBody>
      </p:sp>
      <p:sp>
        <p:nvSpPr>
          <p:cNvPr id="7" name="Date Placeholder 6"/>
          <p:cNvSpPr>
            <a:spLocks noGrp="1"/>
          </p:cNvSpPr>
          <p:nvPr>
            <p:ph type="dt" sz="quarter" idx="1"/>
          </p:nvPr>
        </p:nvSpPr>
        <p:spPr>
          <a:xfrm>
            <a:off x="3978133" y="0"/>
            <a:ext cx="3043343" cy="465455"/>
          </a:xfrm>
          <a:prstGeom prst="rect">
            <a:avLst/>
          </a:prstGeom>
        </p:spPr>
        <p:txBody>
          <a:bodyPr vert="horz" lIns="93324" tIns="46662" rIns="93324" bIns="46662" rtlCol="0"/>
          <a:lstStyle>
            <a:lvl1pPr algn="r">
              <a:defRPr sz="1200"/>
            </a:lvl1pPr>
          </a:lstStyle>
          <a:p>
            <a:fld id="{DE219B1A-AE41-483B-A766-69B9363DDA6A}" type="datetimeFigureOut">
              <a:rPr lang="en-US" smtClean="0">
                <a:latin typeface="Segoe UI" pitchFamily="34" charset="0"/>
              </a:rPr>
              <a:t>6/3/2013</a:t>
            </a:fld>
            <a:endParaRPr lang="en-US" dirty="0">
              <a:latin typeface="Segoe UI" pitchFamily="34" charset="0"/>
            </a:endParaRPr>
          </a:p>
        </p:txBody>
      </p:sp>
      <p:sp>
        <p:nvSpPr>
          <p:cNvPr id="8" name="Footer Placeholder 7"/>
          <p:cNvSpPr>
            <a:spLocks noGrp="1"/>
          </p:cNvSpPr>
          <p:nvPr>
            <p:ph type="ftr" sz="quarter" idx="2"/>
          </p:nvPr>
        </p:nvSpPr>
        <p:spPr>
          <a:xfrm>
            <a:off x="0" y="8842029"/>
            <a:ext cx="5934520" cy="338437"/>
          </a:xfrm>
          <a:prstGeom prst="rect">
            <a:avLst/>
          </a:prstGeom>
        </p:spPr>
        <p:txBody>
          <a:bodyPr vert="horz" lIns="93324" tIns="46662" rIns="93324" bIns="46662" rtlCol="0" anchor="b"/>
          <a:lstStyle>
            <a:lvl1pPr algn="l">
              <a:defRPr sz="1200"/>
            </a:lvl1pPr>
          </a:lstStyle>
          <a:p>
            <a:pPr marL="406673" defTabSz="932933"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406673" defTabSz="932933"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922814" y="8842030"/>
            <a:ext cx="1098660" cy="465455"/>
          </a:xfrm>
          <a:prstGeom prst="rect">
            <a:avLst/>
          </a:prstGeom>
        </p:spPr>
        <p:txBody>
          <a:bodyPr vert="horz" lIns="93324" tIns="46662" rIns="93324" bIns="46662"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1" y="0"/>
            <a:ext cx="3043343" cy="465455"/>
          </a:xfrm>
          <a:prstGeom prst="rect">
            <a:avLst/>
          </a:prstGeom>
        </p:spPr>
        <p:txBody>
          <a:bodyPr vert="horz" lIns="93324" tIns="46662" rIns="93324" bIns="46662" rtlCol="0"/>
          <a:lstStyle>
            <a:lvl1pPr algn="l">
              <a:defRPr sz="1200">
                <a:latin typeface="Segoe UI" pitchFamily="34" charset="0"/>
              </a:defRPr>
            </a:lvl1pPr>
          </a:lstStyle>
          <a:p>
            <a:r>
              <a:rPr lang="en-US" dirty="0" smtClean="0"/>
              <a:t>Build 2012</a:t>
            </a:r>
            <a:endParaRPr lang="en-US" dirty="0"/>
          </a:p>
        </p:txBody>
      </p:sp>
      <p:sp>
        <p:nvSpPr>
          <p:cNvPr id="9" name="Slide Image Placeholder 8"/>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10" name="Footer Placeholder 9"/>
          <p:cNvSpPr>
            <a:spLocks noGrp="1"/>
          </p:cNvSpPr>
          <p:nvPr>
            <p:ph type="ftr" sz="quarter" idx="4"/>
          </p:nvPr>
        </p:nvSpPr>
        <p:spPr>
          <a:xfrm>
            <a:off x="0" y="8843646"/>
            <a:ext cx="6063277" cy="362391"/>
          </a:xfrm>
          <a:prstGeom prst="rect">
            <a:avLst/>
          </a:prstGeom>
        </p:spPr>
        <p:txBody>
          <a:bodyPr vert="horz" lIns="93324" tIns="46662" rIns="93324" bIns="46662" rtlCol="0" anchor="b"/>
          <a:lstStyle>
            <a:lvl1pPr marL="583276" indent="0" algn="l">
              <a:defRPr sz="1200"/>
            </a:lvl1pPr>
          </a:lstStyle>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3978133" y="0"/>
            <a:ext cx="3043343" cy="465455"/>
          </a:xfrm>
          <a:prstGeom prst="rect">
            <a:avLst/>
          </a:prstGeom>
        </p:spPr>
        <p:txBody>
          <a:bodyPr vert="horz" lIns="93324" tIns="46662" rIns="93324" bIns="46662" rtlCol="0"/>
          <a:lstStyle>
            <a:lvl1pPr algn="r">
              <a:defRPr sz="1200">
                <a:latin typeface="Segoe UI" pitchFamily="34" charset="0"/>
              </a:defRPr>
            </a:lvl1pPr>
          </a:lstStyle>
          <a:p>
            <a:fld id="{D51B1278-D92B-4AF3-A9C1-71DD298190CE}" type="datetimeFigureOut">
              <a:rPr lang="en-US" smtClean="0"/>
              <a:pPr/>
              <a:t>6/3/2013</a:t>
            </a:fld>
            <a:endParaRPr lang="en-US" dirty="0"/>
          </a:p>
        </p:txBody>
      </p:sp>
      <p:sp>
        <p:nvSpPr>
          <p:cNvPr id="12" name="Notes Placeholder 11"/>
          <p:cNvSpPr>
            <a:spLocks noGrp="1"/>
          </p:cNvSpPr>
          <p:nvPr>
            <p:ph type="body" sz="quarter" idx="3"/>
          </p:nvPr>
        </p:nvSpPr>
        <p:spPr>
          <a:xfrm>
            <a:off x="702311"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6051570" y="8842030"/>
            <a:ext cx="969904" cy="465455"/>
          </a:xfrm>
          <a:prstGeom prst="rect">
            <a:avLst/>
          </a:prstGeom>
        </p:spPr>
        <p:txBody>
          <a:bodyPr vert="horz" lIns="93324" tIns="46662" rIns="93324" bIns="46662"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503" rtl="0" eaLnBrk="1" latinLnBrk="0" hangingPunct="1">
      <a:lnSpc>
        <a:spcPct val="90000"/>
      </a:lnSpc>
      <a:spcAft>
        <a:spcPts val="340"/>
      </a:spcAft>
      <a:defRPr sz="1000" kern="1200">
        <a:solidFill>
          <a:schemeClr val="tx1"/>
        </a:solidFill>
        <a:latin typeface="Segoe UI Light" pitchFamily="34" charset="0"/>
        <a:ea typeface="+mn-ea"/>
        <a:cs typeface="+mn-cs"/>
      </a:defRPr>
    </a:lvl1pPr>
    <a:lvl2pPr marL="217206" indent="-107928"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2pPr>
    <a:lvl3pPr marL="334578" indent="-117373"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3pPr>
    <a:lvl4pPr marL="492423" indent="-149751"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4pPr>
    <a:lvl5pPr marL="627335" indent="-117373"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5pPr>
    <a:lvl6pPr marL="2331259" algn="l" defTabSz="932503" rtl="0" eaLnBrk="1" latinLnBrk="0" hangingPunct="1">
      <a:defRPr sz="1200" kern="1200">
        <a:solidFill>
          <a:schemeClr val="tx1"/>
        </a:solidFill>
        <a:latin typeface="+mn-lt"/>
        <a:ea typeface="+mn-ea"/>
        <a:cs typeface="+mn-cs"/>
      </a:defRPr>
    </a:lvl6pPr>
    <a:lvl7pPr marL="2797510" algn="l" defTabSz="932503" rtl="0" eaLnBrk="1" latinLnBrk="0" hangingPunct="1">
      <a:defRPr sz="1200" kern="1200">
        <a:solidFill>
          <a:schemeClr val="tx1"/>
        </a:solidFill>
        <a:latin typeface="+mn-lt"/>
        <a:ea typeface="+mn-ea"/>
        <a:cs typeface="+mn-cs"/>
      </a:defRPr>
    </a:lvl7pPr>
    <a:lvl8pPr marL="3263762" algn="l" defTabSz="932503" rtl="0" eaLnBrk="1" latinLnBrk="0" hangingPunct="1">
      <a:defRPr sz="1200" kern="1200">
        <a:solidFill>
          <a:schemeClr val="tx1"/>
        </a:solidFill>
        <a:latin typeface="+mn-lt"/>
        <a:ea typeface="+mn-ea"/>
        <a:cs typeface="+mn-cs"/>
      </a:defRPr>
    </a:lvl8pPr>
    <a:lvl9pPr marL="3730014" algn="l" defTabSz="93250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
        <p:nvSpPr>
          <p:cNvPr id="10" name="Date Placeholder 9"/>
          <p:cNvSpPr>
            <a:spLocks noGrp="1"/>
          </p:cNvSpPr>
          <p:nvPr>
            <p:ph type="dt" idx="13"/>
          </p:nvPr>
        </p:nvSpPr>
        <p:spPr/>
        <p:txBody>
          <a:bodyPr/>
          <a:lstStyle/>
          <a:p>
            <a:fld id="{B24D84E8-06E3-489F-9C67-A33EE59B08EB}" type="datetime8">
              <a:rPr lang="en-US" smtClean="0">
                <a:solidFill>
                  <a:prstClr val="black"/>
                </a:solidFill>
              </a:rPr>
              <a:pPr/>
              <a:t>6/3/2013 4:02 PM</a:t>
            </a:fld>
            <a:endParaRPr lang="en-US" dirty="0">
              <a:solidFill>
                <a:prstClr val="black"/>
              </a:solidFill>
            </a:endParaRPr>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gradFill>
                  <a:gsLst>
                    <a:gs pos="1250">
                      <a:prstClr val="black"/>
                    </a:gs>
                    <a:gs pos="100000">
                      <a:prstClr val="black"/>
                    </a:gs>
                  </a:gsLst>
                  <a:lin ang="5400000" scaled="0"/>
                </a:gradFill>
              </a:rPr>
              <a:t>TechEd</a:t>
            </a:r>
            <a:r>
              <a:rPr lang="en-US" dirty="0" smtClean="0">
                <a:gradFill>
                  <a:gsLst>
                    <a:gs pos="1250">
                      <a:prstClr val="black"/>
                    </a:gs>
                    <a:gs pos="100000">
                      <a:prstClr val="black"/>
                    </a:gs>
                  </a:gsLst>
                  <a:lin ang="5400000" scaled="0"/>
                </a:gradFill>
              </a:rPr>
              <a:t> 2013</a:t>
            </a:r>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1484916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29A2B35-821E-4FAE-8E81-3564E2139296}" type="datetime1">
              <a:rPr lang="en-US" smtClean="0">
                <a:solidFill>
                  <a:prstClr val="black"/>
                </a:solidFill>
              </a:rPr>
              <a:pPr/>
              <a:t>6/3/2013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037443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29A2B35-821E-4FAE-8E81-3564E2139296}" type="datetime1">
              <a:rPr lang="en-US" smtClean="0">
                <a:solidFill>
                  <a:prstClr val="black"/>
                </a:solidFill>
              </a:rPr>
              <a:pPr/>
              <a:t>6/3/2013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053123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29A2B35-821E-4FAE-8E81-3564E2139296}" type="datetime1">
              <a:rPr lang="en-US" smtClean="0">
                <a:solidFill>
                  <a:prstClr val="black"/>
                </a:solidFill>
              </a:rPr>
              <a:pPr/>
              <a:t>6/3/2013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370213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327B1-EA79-42BA-8B82-860D37DAB89B}" type="slidenum">
              <a:rPr lang="en-US" smtClean="0"/>
              <a:t>13</a:t>
            </a:fld>
            <a:endParaRPr lang="en-US"/>
          </a:p>
        </p:txBody>
      </p:sp>
    </p:spTree>
    <p:extLst>
      <p:ext uri="{BB962C8B-B14F-4D97-AF65-F5344CB8AC3E}">
        <p14:creationId xmlns:p14="http://schemas.microsoft.com/office/powerpoint/2010/main" val="320719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A00FAEB-29E7-49EB-AC4B-A00B8AD2AD34}" type="datetime1">
              <a:rPr lang="en-US" smtClean="0">
                <a:solidFill>
                  <a:prstClr val="black"/>
                </a:solidFill>
              </a:rPr>
              <a:pPr/>
              <a:t>6/3/2013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100310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FE4590D-5E94-498D-9872-45222547810D}" type="datetime1">
              <a:rPr lang="en-US" smtClean="0">
                <a:solidFill>
                  <a:prstClr val="black"/>
                </a:solidFill>
              </a:rPr>
              <a:pPr/>
              <a:t>6/3/2013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4652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FE4590D-5E94-498D-9872-45222547810D}"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2433180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FE4590D-5E94-498D-9872-45222547810D}"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4177428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CC044B9-19D4-4763-B39E-B50E5D7486F3}"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912714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FE90E0B-D119-462A-ADF0-5E7C0B481D59}"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800776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6/3/2013 4:02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03259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CE9C9E2-4F66-4727-BFFF-194B4CCF1B92}"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2245609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1E76DAC-4389-45FA-ACC3-E28A6BAE08AE}"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1317251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503"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E75659E-D8FA-4F9E-8546-5AE0E347C6D2}"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2062265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CD9246E-E515-4891-AD4E-967F5CE0F889}"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1450990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362">
              <a:spcAft>
                <a:spcPts val="343"/>
              </a:spcAft>
              <a:defRP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9E80ED8-0AE7-4DC1-9CFF-8C38C42D7BFD}" type="datetime1">
              <a:rPr lang="en-US" smtClean="0">
                <a:solidFill>
                  <a:prstClr val="black"/>
                </a:solidFill>
              </a:rPr>
              <a:pPr/>
              <a:t>6/3/2013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265212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9269" lvl="1" indent="0" defTabSz="941362">
              <a:spcAft>
                <a:spcPts val="343"/>
              </a:spcAft>
              <a:buNone/>
              <a:defRPr/>
            </a:pPr>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57CB637-B354-4D31-9737-BDB0C7C1EA04}"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2810935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D32B267-3355-4E7D-A4AB-EBA89E91356D}"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2020231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014C5A4-8579-463E-9B29-50110034162C}"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908453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014C5A4-8579-463E-9B29-50110034162C}"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29</a:t>
            </a:fld>
            <a:endParaRPr lang="en-US" dirty="0"/>
          </a:p>
        </p:txBody>
      </p:sp>
    </p:spTree>
    <p:extLst>
      <p:ext uri="{BB962C8B-B14F-4D97-AF65-F5344CB8AC3E}">
        <p14:creationId xmlns:p14="http://schemas.microsoft.com/office/powerpoint/2010/main" val="339558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D82055B-8D21-4958-B1A6-DF7545B40AC4}"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976200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603">
              <a:spcAft>
                <a:spcPts val="343"/>
              </a:spcAft>
              <a:defRPr/>
            </a:pPr>
            <a:endParaRPr lang="en-US" sz="900"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41792"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41792"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346FE09-991B-4BFE-BB1A-7E0FC2EFC5A1}" type="datetime1">
              <a:rPr lang="en-US" smtClean="0">
                <a:solidFill>
                  <a:prstClr val="black"/>
                </a:solidFill>
              </a:rPr>
              <a:pPr/>
              <a:t>6/3/2013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206163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7ABC610-1CB8-4F99-AB86-1A851E5146AB}"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31</a:t>
            </a:fld>
            <a:endParaRPr lang="en-US" dirty="0"/>
          </a:p>
        </p:txBody>
      </p:sp>
    </p:spTree>
    <p:extLst>
      <p:ext uri="{BB962C8B-B14F-4D97-AF65-F5344CB8AC3E}">
        <p14:creationId xmlns:p14="http://schemas.microsoft.com/office/powerpoint/2010/main" val="419218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751EC35-E826-423D-AF85-FC5EC50FF31C}"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dirty="0"/>
          </a:p>
        </p:txBody>
      </p:sp>
    </p:spTree>
    <p:extLst>
      <p:ext uri="{BB962C8B-B14F-4D97-AF65-F5344CB8AC3E}">
        <p14:creationId xmlns:p14="http://schemas.microsoft.com/office/powerpoint/2010/main" val="2229329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9A0D577-7625-48DC-B897-41F7A5B47ECB}"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33</a:t>
            </a:fld>
            <a:endParaRPr lang="en-US" dirty="0"/>
          </a:p>
        </p:txBody>
      </p:sp>
    </p:spTree>
    <p:extLst>
      <p:ext uri="{BB962C8B-B14F-4D97-AF65-F5344CB8AC3E}">
        <p14:creationId xmlns:p14="http://schemas.microsoft.com/office/powerpoint/2010/main" val="2361164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7A500E9-33F6-47FE-95D0-50F637164353}"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37596101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9A0D577-7625-48DC-B897-41F7A5B47ECB}"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35</a:t>
            </a:fld>
            <a:endParaRPr lang="en-US" dirty="0"/>
          </a:p>
        </p:txBody>
      </p:sp>
    </p:spTree>
    <p:extLst>
      <p:ext uri="{BB962C8B-B14F-4D97-AF65-F5344CB8AC3E}">
        <p14:creationId xmlns:p14="http://schemas.microsoft.com/office/powerpoint/2010/main" val="2014170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9A0D577-7625-48DC-B897-41F7A5B47ECB}"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36</a:t>
            </a:fld>
            <a:endParaRPr lang="en-US" dirty="0"/>
          </a:p>
        </p:txBody>
      </p:sp>
    </p:spTree>
    <p:extLst>
      <p:ext uri="{BB962C8B-B14F-4D97-AF65-F5344CB8AC3E}">
        <p14:creationId xmlns:p14="http://schemas.microsoft.com/office/powerpoint/2010/main" val="377423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2EDFBB5-7D34-414C-939D-DC173C756762}"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37</a:t>
            </a:fld>
            <a:endParaRPr lang="en-US" dirty="0"/>
          </a:p>
        </p:txBody>
      </p:sp>
    </p:spTree>
    <p:extLst>
      <p:ext uri="{BB962C8B-B14F-4D97-AF65-F5344CB8AC3E}">
        <p14:creationId xmlns:p14="http://schemas.microsoft.com/office/powerpoint/2010/main" val="39302230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9A0D577-7625-48DC-B897-41F7A5B47ECB}"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38</a:t>
            </a:fld>
            <a:endParaRPr lang="en-US" dirty="0"/>
          </a:p>
        </p:txBody>
      </p:sp>
    </p:spTree>
    <p:extLst>
      <p:ext uri="{BB962C8B-B14F-4D97-AF65-F5344CB8AC3E}">
        <p14:creationId xmlns:p14="http://schemas.microsoft.com/office/powerpoint/2010/main" val="17236191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CB2EB1-F914-4CBC-A45C-A211B8F79313}"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39</a:t>
            </a:fld>
            <a:endParaRPr lang="en-US" dirty="0"/>
          </a:p>
        </p:txBody>
      </p:sp>
    </p:spTree>
    <p:extLst>
      <p:ext uri="{BB962C8B-B14F-4D97-AF65-F5344CB8AC3E}">
        <p14:creationId xmlns:p14="http://schemas.microsoft.com/office/powerpoint/2010/main" val="2248161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4179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4179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5CE7555-475E-44D5-A1B7-C439608A902D}" type="datetime1">
              <a:rPr lang="en-US" smtClean="0">
                <a:solidFill>
                  <a:prstClr val="black"/>
                </a:solidFill>
              </a:rPr>
              <a:pPr/>
              <a:t>6/3/2013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153698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C334CA4-0776-4EDD-A4B7-C3035D83D489}"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41224495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4179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4179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0130A02-42B0-466A-9E3A-CAB46734B965}" type="datetime1">
              <a:rPr lang="en-US" smtClean="0">
                <a:solidFill>
                  <a:prstClr val="black"/>
                </a:solidFill>
              </a:rPr>
              <a:pPr/>
              <a:t>6/3/2013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9267622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4179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4179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0130A02-42B0-466A-9E3A-CAB46734B965}" type="datetime1">
              <a:rPr lang="en-US" smtClean="0">
                <a:solidFill>
                  <a:prstClr val="black"/>
                </a:solidFill>
              </a:rPr>
              <a:pPr/>
              <a:t>6/3/2013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3245887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a:bodyPr>
          <a:lstStyle/>
          <a:p>
            <a:endParaRPr lang="en-US" dirty="0"/>
          </a:p>
        </p:txBody>
      </p:sp>
      <p:sp>
        <p:nvSpPr>
          <p:cNvPr id="6" name="Date Placeholder 5"/>
          <p:cNvSpPr>
            <a:spLocks noGrp="1"/>
          </p:cNvSpPr>
          <p:nvPr>
            <p:ph type="dt" idx="10"/>
          </p:nvPr>
        </p:nvSpPr>
        <p:spPr/>
        <p:txBody>
          <a:bodyPr/>
          <a:lstStyle/>
          <a:p>
            <a:fld id="{E05F0FDE-0B9C-4E37-A1AB-AA68C509158B}" type="datetime1">
              <a:rPr lang="en-US" smtClean="0"/>
              <a:t>6/3/2013</a:t>
            </a:fld>
            <a:endParaRPr lang="en-US" dirty="0"/>
          </a:p>
        </p:txBody>
      </p:sp>
      <p:sp>
        <p:nvSpPr>
          <p:cNvPr id="9" name="Footer Placeholder 8"/>
          <p:cNvSpPr>
            <a:spLocks noGrp="1"/>
          </p:cNvSpPr>
          <p:nvPr>
            <p:ph type="ftr" sz="quarter" idx="11"/>
          </p:nvPr>
        </p:nvSpPr>
        <p:spPr/>
        <p:txBody>
          <a:bodyPr/>
          <a:lstStyle/>
          <a:p>
            <a:pPr defTabSz="932848"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848"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0" name="Slide Number Placeholder 9"/>
          <p:cNvSpPr>
            <a:spLocks noGrp="1"/>
          </p:cNvSpPr>
          <p:nvPr>
            <p:ph type="sldNum" sz="quarter" idx="12"/>
          </p:nvPr>
        </p:nvSpPr>
        <p:spPr/>
        <p:txBody>
          <a:bodyPr/>
          <a:lstStyle/>
          <a:p>
            <a:fld id="{B4008EB6-D09E-4580-8CD6-DDB14511944F}" type="slidenum">
              <a:rPr lang="en-US" smtClean="0"/>
              <a:pPr/>
              <a:t>43</a:t>
            </a:fld>
            <a:endParaRPr lang="en-US" dirty="0"/>
          </a:p>
        </p:txBody>
      </p:sp>
      <p:sp>
        <p:nvSpPr>
          <p:cNvPr id="11" name="Header Placeholder 10"/>
          <p:cNvSpPr>
            <a:spLocks noGrp="1"/>
          </p:cNvSpPr>
          <p:nvPr>
            <p:ph type="hdr" sz="quarter" idx="13"/>
          </p:nvPr>
        </p:nvSpPr>
        <p:spPr/>
        <p:txBody>
          <a:bodyPr/>
          <a:lstStyle/>
          <a:p>
            <a:r>
              <a:rPr lang="en-US" smtClean="0"/>
              <a:t>System Center Marketing</a:t>
            </a:r>
            <a:endParaRPr lang="en-US" dirty="0" smtClean="0"/>
          </a:p>
        </p:txBody>
      </p:sp>
    </p:spTree>
    <p:extLst>
      <p:ext uri="{BB962C8B-B14F-4D97-AF65-F5344CB8AC3E}">
        <p14:creationId xmlns:p14="http://schemas.microsoft.com/office/powerpoint/2010/main" val="30642717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44</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6/3/2013 4:09 PM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solidFill>
                <a:prstClr val="black"/>
              </a:solidFill>
            </a:endParaRPr>
          </a:p>
        </p:txBody>
      </p:sp>
    </p:spTree>
    <p:extLst>
      <p:ext uri="{BB962C8B-B14F-4D97-AF65-F5344CB8AC3E}">
        <p14:creationId xmlns:p14="http://schemas.microsoft.com/office/powerpoint/2010/main" val="14705577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45</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6/3/2013 4:09 PM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1259161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46</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6/3/2013 4:09 PM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14544427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6/3/2013 4:09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13752339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6/3/2013 4:09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19126593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6/3/2013 4:09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20612996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50</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solidFill>
                  <a:prstClr val="black"/>
                </a:solidFill>
              </a:rPr>
              <a:pPr/>
              <a:t>6/3/2013 4:09 PM</a:t>
            </a:fld>
            <a:endParaRPr lang="en-US" dirty="0">
              <a:solidFill>
                <a:prstClr val="black"/>
              </a:solidFill>
            </a:endParaRPr>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1403142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F9F211B-7162-46EC-B559-F1EABFD2F3B7}"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29953464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7ABC610-1CB8-4F99-AB86-1A851E5146AB}"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51</a:t>
            </a:fld>
            <a:endParaRPr lang="en-US" dirty="0"/>
          </a:p>
        </p:txBody>
      </p:sp>
    </p:spTree>
    <p:extLst>
      <p:ext uri="{BB962C8B-B14F-4D97-AF65-F5344CB8AC3E}">
        <p14:creationId xmlns:p14="http://schemas.microsoft.com/office/powerpoint/2010/main" val="17925266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7ABC610-1CB8-4F99-AB86-1A851E5146AB}" type="datetime1">
              <a:rPr lang="en-US" smtClean="0">
                <a:solidFill>
                  <a:prstClr val="black"/>
                </a:solidFill>
              </a:rPr>
              <a:pPr/>
              <a:t>6/3/2013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17702359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7ABC610-1CB8-4F99-AB86-1A851E5146AB}"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53</a:t>
            </a:fld>
            <a:endParaRPr lang="en-US" dirty="0"/>
          </a:p>
        </p:txBody>
      </p:sp>
    </p:spTree>
    <p:extLst>
      <p:ext uri="{BB962C8B-B14F-4D97-AF65-F5344CB8AC3E}">
        <p14:creationId xmlns:p14="http://schemas.microsoft.com/office/powerpoint/2010/main" val="23006107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AC70758-D783-47CF-B539-3D35352C2E02}"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54</a:t>
            </a:fld>
            <a:endParaRPr lang="en-US" dirty="0"/>
          </a:p>
        </p:txBody>
      </p:sp>
    </p:spTree>
    <p:extLst>
      <p:ext uri="{BB962C8B-B14F-4D97-AF65-F5344CB8AC3E}">
        <p14:creationId xmlns:p14="http://schemas.microsoft.com/office/powerpoint/2010/main" val="3204117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0A7327B1-EA79-42BA-8B82-860D37DAB89B}" type="slidenum">
              <a:rPr lang="en-US" smtClean="0"/>
              <a:t>6</a:t>
            </a:fld>
            <a:endParaRPr lang="en-US"/>
          </a:p>
        </p:txBody>
      </p:sp>
    </p:spTree>
    <p:extLst>
      <p:ext uri="{BB962C8B-B14F-4D97-AF65-F5344CB8AC3E}">
        <p14:creationId xmlns:p14="http://schemas.microsoft.com/office/powerpoint/2010/main" val="369770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327B1-EA79-42BA-8B82-860D37DAB89B}" type="slidenum">
              <a:rPr lang="en-US" smtClean="0"/>
              <a:t>7</a:t>
            </a:fld>
            <a:endParaRPr lang="en-US"/>
          </a:p>
        </p:txBody>
      </p:sp>
    </p:spTree>
    <p:extLst>
      <p:ext uri="{BB962C8B-B14F-4D97-AF65-F5344CB8AC3E}">
        <p14:creationId xmlns:p14="http://schemas.microsoft.com/office/powerpoint/2010/main" val="3365958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1ED8F25-B083-4128-B7CF-A5DE61C89776}" type="datetime1">
              <a:rPr lang="en-US" smtClean="0">
                <a:solidFill>
                  <a:prstClr val="black"/>
                </a:solidFill>
              </a:rPr>
              <a:pPr/>
              <a:t>6/3/2013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505400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29A2B35-821E-4FAE-8E81-3564E2139296}" type="datetime1">
              <a:rPr lang="en-US" smtClean="0">
                <a:solidFill>
                  <a:prstClr val="black"/>
                </a:solidFill>
              </a:rPr>
              <a:pPr/>
              <a:t>6/3/2013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270242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063"/>
            <a:ext cx="11378776" cy="1195712"/>
          </a:xfrm>
        </p:spPr>
        <p:txBody>
          <a:bodyPr anchor="b" anchorCtr="0">
            <a:spAutoFit/>
          </a:bodyPr>
          <a:lstStyle>
            <a:lvl1pPr>
              <a:defRPr sz="7200" spc="-153"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3"/>
            <a:ext cx="11378776" cy="738664"/>
          </a:xfrm>
        </p:spPr>
        <p:txBody>
          <a:bodyPr>
            <a:spAutoFit/>
          </a:bodyPr>
          <a:lstStyle>
            <a:lvl1pPr marL="0" indent="0">
              <a:spcBef>
                <a:spcPts val="0"/>
              </a:spcBef>
              <a:buNone/>
              <a:defRPr sz="3200" spc="-71"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34014147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932742" rtl="0" eaLnBrk="1" latinLnBrk="0" hangingPunct="1">
              <a:lnSpc>
                <a:spcPct val="90000"/>
              </a:lnSpc>
              <a:spcBef>
                <a:spcPct val="0"/>
              </a:spcBef>
              <a:buNone/>
              <a:defRPr lang="en-US" sz="5400" b="0" kern="1200" cap="none" spc="-102" baseline="0" dirty="0">
                <a:ln w="3175">
                  <a:noFill/>
                </a:ln>
                <a:gradFill>
                  <a:gsLst>
                    <a:gs pos="1250">
                      <a:schemeClr val="tx2"/>
                    </a:gs>
                    <a:gs pos="100000">
                      <a:schemeClr val="tx2"/>
                    </a:gs>
                  </a:gsLst>
                  <a:lin ang="5400000" scaled="0"/>
                </a:gradFill>
                <a:effectLst/>
                <a:latin typeface="+mj-lt"/>
                <a:ea typeface="+mn-ea"/>
                <a:cs typeface="Arial"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49549364"/>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66182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063"/>
            <a:ext cx="11378776" cy="1195712"/>
          </a:xfrm>
        </p:spPr>
        <p:txBody>
          <a:bodyPr anchor="b" anchorCtr="0">
            <a:spAutoFit/>
          </a:bodyPr>
          <a:lstStyle>
            <a:lvl1pPr>
              <a:defRPr sz="7200" spc="-153"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3"/>
            <a:ext cx="11378776" cy="738664"/>
          </a:xfrm>
        </p:spPr>
        <p:txBody>
          <a:bodyPr>
            <a:spAutoFit/>
          </a:bodyPr>
          <a:lstStyle>
            <a:lvl1pPr marL="0" indent="0">
              <a:spcBef>
                <a:spcPts val="0"/>
              </a:spcBef>
              <a:buNone/>
              <a:defRPr sz="3200" spc="-71"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1780711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2">
    <p:bg>
      <p:bgRef idx="1001">
        <a:schemeClr val="bg2"/>
      </p:bgRef>
    </p:bg>
    <p:spTree>
      <p:nvGrpSpPr>
        <p:cNvPr id="1" name=""/>
        <p:cNvGrpSpPr/>
        <p:nvPr/>
      </p:nvGrpSpPr>
      <p:grpSpPr>
        <a:xfrm>
          <a:off x="0" y="0"/>
          <a:ext cx="0" cy="0"/>
          <a:chOff x="0" y="0"/>
          <a:chExt cx="0" cy="0"/>
        </a:xfrm>
      </p:grpSpPr>
      <p:sp>
        <p:nvSpPr>
          <p:cNvPr id="8" name="Freeform 6"/>
          <p:cNvSpPr>
            <a:spLocks noChangeAspect="1" noEditPoints="1"/>
          </p:cNvSpPr>
          <p:nvPr userDrawn="1"/>
        </p:nvSpPr>
        <p:spPr bwMode="auto">
          <a:xfrm>
            <a:off x="635" y="0"/>
            <a:ext cx="12435840" cy="6998100"/>
          </a:xfrm>
          <a:custGeom>
            <a:avLst/>
            <a:gdLst>
              <a:gd name="T0" fmla="*/ 0 w 3917"/>
              <a:gd name="T1" fmla="*/ 0 h 2204"/>
              <a:gd name="T2" fmla="*/ 0 w 3917"/>
              <a:gd name="T3" fmla="*/ 2204 h 2204"/>
              <a:gd name="T4" fmla="*/ 3917 w 3917"/>
              <a:gd name="T5" fmla="*/ 2204 h 2204"/>
              <a:gd name="T6" fmla="*/ 3917 w 3917"/>
              <a:gd name="T7" fmla="*/ 0 h 2204"/>
              <a:gd name="T8" fmla="*/ 0 w 3917"/>
              <a:gd name="T9" fmla="*/ 0 h 2204"/>
              <a:gd name="T10" fmla="*/ 1698 w 3917"/>
              <a:gd name="T11" fmla="*/ 1674 h 2204"/>
              <a:gd name="T12" fmla="*/ 87 w 3917"/>
              <a:gd name="T13" fmla="*/ 1907 h 2204"/>
              <a:gd name="T14" fmla="*/ 88 w 3917"/>
              <a:gd name="T15" fmla="*/ 297 h 2204"/>
              <a:gd name="T16" fmla="*/ 1698 w 3917"/>
              <a:gd name="T17" fmla="*/ 518 h 2204"/>
              <a:gd name="T18" fmla="*/ 1698 w 3917"/>
              <a:gd name="T19" fmla="*/ 167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7" h="2204">
                <a:moveTo>
                  <a:pt x="0" y="0"/>
                </a:moveTo>
                <a:cubicBezTo>
                  <a:pt x="0" y="2204"/>
                  <a:pt x="0" y="2204"/>
                  <a:pt x="0" y="2204"/>
                </a:cubicBezTo>
                <a:cubicBezTo>
                  <a:pt x="3917" y="2204"/>
                  <a:pt x="3917" y="2204"/>
                  <a:pt x="3917" y="2204"/>
                </a:cubicBezTo>
                <a:cubicBezTo>
                  <a:pt x="3917" y="0"/>
                  <a:pt x="3917" y="0"/>
                  <a:pt x="3917" y="0"/>
                </a:cubicBezTo>
                <a:lnTo>
                  <a:pt x="0" y="0"/>
                </a:lnTo>
                <a:close/>
                <a:moveTo>
                  <a:pt x="1698" y="1674"/>
                </a:moveTo>
                <a:cubicBezTo>
                  <a:pt x="87" y="1907"/>
                  <a:pt x="87" y="1907"/>
                  <a:pt x="87" y="1907"/>
                </a:cubicBezTo>
                <a:cubicBezTo>
                  <a:pt x="89" y="1376"/>
                  <a:pt x="86" y="828"/>
                  <a:pt x="88" y="297"/>
                </a:cubicBezTo>
                <a:cubicBezTo>
                  <a:pt x="1698" y="518"/>
                  <a:pt x="1698" y="518"/>
                  <a:pt x="1698" y="518"/>
                </a:cubicBezTo>
                <a:cubicBezTo>
                  <a:pt x="1700" y="902"/>
                  <a:pt x="1696" y="1291"/>
                  <a:pt x="1698" y="1674"/>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EFEFEF"/>
              </a:solidFill>
            </a:endParaRPr>
          </a:p>
        </p:txBody>
      </p:sp>
      <p:sp>
        <p:nvSpPr>
          <p:cNvPr id="2" name="Title 1"/>
          <p:cNvSpPr>
            <a:spLocks noGrp="1"/>
          </p:cNvSpPr>
          <p:nvPr>
            <p:ph type="title" hasCustomPrompt="1"/>
          </p:nvPr>
        </p:nvSpPr>
        <p:spPr>
          <a:xfrm>
            <a:off x="5761038" y="1211263"/>
            <a:ext cx="6400800" cy="2179058"/>
          </a:xfrm>
        </p:spPr>
        <p:txBody>
          <a:bodyPr wrap="square" anchor="t" anchorCtr="0">
            <a:spAutoFit/>
          </a:bodyPr>
          <a:lstStyle>
            <a:lvl1pPr>
              <a:defRPr sz="7200" spc="-153" baseline="0">
                <a:gradFill>
                  <a:gsLst>
                    <a:gs pos="22083">
                      <a:schemeClr val="tx1"/>
                    </a:gs>
                    <a:gs pos="42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5761038" y="3954463"/>
            <a:ext cx="6400800" cy="738664"/>
          </a:xfrm>
        </p:spPr>
        <p:txBody>
          <a:bodyPr wrap="square">
            <a:spAutoFit/>
          </a:bodyPr>
          <a:lstStyle>
            <a:lvl1pPr marL="0" indent="0">
              <a:spcBef>
                <a:spcPts val="0"/>
              </a:spcBef>
              <a:buNone/>
              <a:defRPr sz="3200" spc="-71" baseline="0">
                <a:gradFill>
                  <a:gsLst>
                    <a:gs pos="22083">
                      <a:schemeClr val="tx1"/>
                    </a:gs>
                    <a:gs pos="42000">
                      <a:schemeClr val="tx1"/>
                    </a:gs>
                  </a:gsLst>
                  <a:lin ang="5400000" scaled="0"/>
                </a:gradFill>
                <a:latin typeface="+mj-lt"/>
              </a:defRPr>
            </a:lvl1pPr>
          </a:lstStyle>
          <a:p>
            <a:pPr lvl="0"/>
            <a:r>
              <a:rPr lang="en-US" dirty="0" smtClean="0"/>
              <a:t>Speaker title</a:t>
            </a:r>
            <a:endParaRPr lang="en-US" dirty="0"/>
          </a:p>
        </p:txBody>
      </p:sp>
      <p:sp>
        <p:nvSpPr>
          <p:cNvPr id="17" name="Freeform 5"/>
          <p:cNvSpPr>
            <a:spLocks noEditPoints="1"/>
          </p:cNvSpPr>
          <p:nvPr userDrawn="1"/>
        </p:nvSpPr>
        <p:spPr bwMode="black">
          <a:xfrm>
            <a:off x="1736983" y="1601473"/>
            <a:ext cx="3062160" cy="4715189"/>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1"/>
          </a:solidFill>
          <a:ln w="10795" cap="flat" cmpd="sng" algn="ctr">
            <a:noFill/>
            <a:prstDash val="solid"/>
            <a:headEnd type="none" w="med" len="med"/>
            <a:tailEnd type="none" w="med" len="med"/>
          </a:ln>
          <a:effectLs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defRPr/>
            </a:pPr>
            <a:endParaRPr lang="en-US" sz="2000" kern="0" spc="-50" smtClean="0">
              <a:gradFill>
                <a:gsLst>
                  <a:gs pos="1250">
                    <a:srgbClr val="EFEFEF"/>
                  </a:gs>
                  <a:gs pos="10417">
                    <a:srgbClr val="EFEFEF"/>
                  </a:gs>
                </a:gsLst>
                <a:lin ang="5400000" scaled="0"/>
              </a:gradFill>
            </a:endParaRPr>
          </a:p>
        </p:txBody>
      </p:sp>
    </p:spTree>
    <p:extLst>
      <p:ext uri="{BB962C8B-B14F-4D97-AF65-F5344CB8AC3E}">
        <p14:creationId xmlns:p14="http://schemas.microsoft.com/office/powerpoint/2010/main" val="38899160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userDrawn="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599"/>
            <a:ext cx="11378776" cy="1195712"/>
          </a:xfrm>
        </p:spPr>
        <p:txBody>
          <a:bodyPr anchor="b" anchorCtr="0">
            <a:spAutoFit/>
          </a:bodyPr>
          <a:lstStyle>
            <a:lvl1pPr>
              <a:defRPr sz="7200" spc="-153"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7" y="4868863"/>
            <a:ext cx="11378776" cy="738664"/>
          </a:xfrm>
        </p:spPr>
        <p:txBody>
          <a:bodyPr>
            <a:spAutoFit/>
          </a:bodyPr>
          <a:lstStyle>
            <a:lvl1pPr marL="0" indent="0">
              <a:spcBef>
                <a:spcPts val="0"/>
              </a:spcBef>
              <a:buNone/>
              <a:defRPr sz="3200" spc="-71"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16083917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3"/>
            <a:ext cx="11375536" cy="2237536"/>
          </a:xfrm>
          <a:prstGeom prst="rect">
            <a:avLst/>
          </a:prstGeom>
        </p:spPr>
        <p:txBody>
          <a:bodyPr>
            <a:spAutoFit/>
          </a:bodyPr>
          <a:lstStyle>
            <a:lvl1pPr marL="289875" indent="-289875">
              <a:buFont typeface="Wingdings" pitchFamily="2" charset="2"/>
              <a:buChar char=""/>
              <a:defRPr sz="4000"/>
            </a:lvl1pPr>
            <a:lvl2pPr marL="527927" indent="-238054">
              <a:buFont typeface="Wingdings" pitchFamily="2" charset="2"/>
              <a:buChar char=""/>
              <a:defRPr sz="2400" spc="-51" baseline="0">
                <a:latin typeface="+mn-lt"/>
              </a:defRPr>
            </a:lvl2pPr>
            <a:lvl3pPr marL="756264" indent="-228337">
              <a:buFont typeface="Wingdings" pitchFamily="2" charset="2"/>
              <a:buChar char=""/>
              <a:tabLst/>
              <a:defRPr sz="2000" spc="-51" baseline="0">
                <a:latin typeface="+mn-lt"/>
              </a:defRPr>
            </a:lvl3pPr>
            <a:lvl4pPr marL="932779" indent="-176516">
              <a:buFont typeface="Wingdings" pitchFamily="2" charset="2"/>
              <a:buChar char=""/>
              <a:defRPr sz="1800" spc="-51" baseline="0">
                <a:latin typeface="+mn-lt"/>
              </a:defRPr>
            </a:lvl4pPr>
            <a:lvl5pPr marL="1109296" indent="-176516">
              <a:buFont typeface="Wingdings" pitchFamily="2" charset="2"/>
              <a:buChar char=""/>
              <a:tabLst/>
              <a:defRPr sz="1800" spc="-51"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6024249"/>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434" indent="0">
              <a:buNone/>
              <a:defRPr sz="2000" spc="-51" baseline="0">
                <a:gradFill>
                  <a:gsLst>
                    <a:gs pos="100000">
                      <a:schemeClr val="tx1"/>
                    </a:gs>
                    <a:gs pos="6000">
                      <a:schemeClr val="tx1"/>
                    </a:gs>
                  </a:gsLst>
                  <a:lin ang="5400000" scaled="0"/>
                </a:gradFill>
              </a:defRPr>
            </a:lvl3pPr>
            <a:lvl4pPr marL="466390" indent="0">
              <a:buNone/>
              <a:defRPr sz="1800" spc="-51" baseline="0">
                <a:gradFill>
                  <a:gsLst>
                    <a:gs pos="100000">
                      <a:schemeClr val="tx1"/>
                    </a:gs>
                    <a:gs pos="6000">
                      <a:schemeClr val="tx1"/>
                    </a:gs>
                  </a:gsLst>
                  <a:lin ang="5400000" scaled="0"/>
                </a:gradFill>
              </a:defRPr>
            </a:lvl4pPr>
            <a:lvl5pPr marL="707682" indent="0">
              <a:buNone/>
              <a:defRPr sz="1800" spc="-51"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2"/>
            <a:ext cx="11375536" cy="946413"/>
          </a:xfrm>
        </p:spPr>
        <p:txBody>
          <a:bodyPr>
            <a:spAutoFit/>
          </a:bodyPr>
          <a:lstStyle/>
          <a:p>
            <a:r>
              <a:rPr lang="en-US" dirty="0" smtClean="0"/>
              <a:t>Click to edit master title style</a:t>
            </a:r>
            <a:endParaRPr lang="en-US" dirty="0"/>
          </a:p>
        </p:txBody>
      </p:sp>
    </p:spTree>
    <p:extLst>
      <p:ext uri="{BB962C8B-B14F-4D97-AF65-F5344CB8AC3E}">
        <p14:creationId xmlns:p14="http://schemas.microsoft.com/office/powerpoint/2010/main" val="2586204554"/>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1"/>
                    </a:gs>
                    <a:gs pos="0">
                      <a:schemeClr val="tx1"/>
                    </a:gs>
                  </a:gsLst>
                  <a:lin ang="5400000" scaled="0"/>
                </a:gradFill>
                <a:latin typeface="+mj-lt"/>
              </a:defRPr>
            </a:lvl1pPr>
            <a:lvl2pPr marL="0" indent="0">
              <a:buNone/>
              <a:defRPr sz="2000" spc="-51" baseline="0">
                <a:gradFill>
                  <a:gsLst>
                    <a:gs pos="100000">
                      <a:schemeClr val="tx1"/>
                    </a:gs>
                    <a:gs pos="0">
                      <a:schemeClr val="tx1"/>
                    </a:gs>
                  </a:gsLst>
                  <a:lin ang="5400000" scaled="0"/>
                </a:gradFill>
              </a:defRPr>
            </a:lvl2pPr>
            <a:lvl3pPr marL="236434" indent="0">
              <a:buNone/>
              <a:defRPr sz="2000" spc="-51" baseline="0">
                <a:gradFill>
                  <a:gsLst>
                    <a:gs pos="100000">
                      <a:schemeClr val="tx1"/>
                    </a:gs>
                    <a:gs pos="0">
                      <a:schemeClr val="tx1"/>
                    </a:gs>
                  </a:gsLst>
                  <a:lin ang="5400000" scaled="0"/>
                </a:gradFill>
              </a:defRPr>
            </a:lvl3pPr>
            <a:lvl4pPr marL="466390" indent="0">
              <a:buNone/>
              <a:defRPr sz="1800" spc="-51" baseline="0">
                <a:gradFill>
                  <a:gsLst>
                    <a:gs pos="100000">
                      <a:schemeClr val="tx1"/>
                    </a:gs>
                    <a:gs pos="0">
                      <a:schemeClr val="tx1"/>
                    </a:gs>
                  </a:gsLst>
                  <a:lin ang="5400000" scaled="0"/>
                </a:gradFill>
              </a:defRPr>
            </a:lvl4pPr>
            <a:lvl5pPr marL="707682" indent="0">
              <a:buNone/>
              <a:defRPr sz="1800" spc="-51"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435363887"/>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8" y="1211263"/>
            <a:ext cx="5477313" cy="2757678"/>
          </a:xfrm>
        </p:spPr>
        <p:txBody>
          <a:bodyPr wrap="square">
            <a:spAutoFit/>
          </a:bodyPr>
          <a:lstStyle>
            <a:lvl1pPr marL="297971" indent="-297971">
              <a:spcBef>
                <a:spcPts val="1224"/>
              </a:spcBef>
              <a:buClr>
                <a:schemeClr val="tx1"/>
              </a:buClr>
              <a:buFont typeface="Wingdings" pitchFamily="2" charset="2"/>
              <a:buChar char=""/>
              <a:defRPr/>
            </a:lvl1pPr>
            <a:lvl2pPr marL="531166" indent="-233195">
              <a:defRPr sz="2400" spc="-51" baseline="0"/>
            </a:lvl2pPr>
            <a:lvl3pPr marL="699585" indent="-168419">
              <a:tabLst/>
              <a:defRPr sz="2000" spc="-51" baseline="0"/>
            </a:lvl3pPr>
            <a:lvl4pPr marL="880958" indent="-181374">
              <a:defRPr sz="1800" spc="-51" baseline="0"/>
            </a:lvl4pPr>
            <a:lvl5pPr marL="1049377" indent="-168419">
              <a:tabLst/>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1" y="1211263"/>
            <a:ext cx="5495487" cy="2757678"/>
          </a:xfrm>
        </p:spPr>
        <p:txBody>
          <a:bodyPr wrap="square">
            <a:spAutoFit/>
          </a:bodyPr>
          <a:lstStyle>
            <a:lvl1pPr marL="346553" indent="-346553">
              <a:spcBef>
                <a:spcPts val="1224"/>
              </a:spcBef>
              <a:buFont typeface="Wingdings" pitchFamily="2" charset="2"/>
              <a:buChar char=""/>
              <a:defRPr lang="en-US" sz="4000" kern="1200" spc="-71" baseline="0" dirty="0" smtClean="0">
                <a:gradFill>
                  <a:gsLst>
                    <a:gs pos="1250">
                      <a:schemeClr val="tx1"/>
                    </a:gs>
                    <a:gs pos="100000">
                      <a:schemeClr val="tx1"/>
                    </a:gs>
                  </a:gsLst>
                  <a:lin ang="5400000" scaled="0"/>
                </a:gradFill>
                <a:latin typeface="+mj-lt"/>
                <a:ea typeface="+mn-ea"/>
                <a:cs typeface="+mn-cs"/>
              </a:defRPr>
            </a:lvl1pPr>
            <a:lvl2pPr marL="647764" indent="-349792">
              <a:defRPr lang="en-US" sz="2400" kern="1200" spc="-51" baseline="0" dirty="0" smtClean="0">
                <a:gradFill>
                  <a:gsLst>
                    <a:gs pos="1250">
                      <a:schemeClr val="tx1"/>
                    </a:gs>
                    <a:gs pos="100000">
                      <a:schemeClr val="tx1"/>
                    </a:gs>
                  </a:gsLst>
                  <a:lin ang="5400000" scaled="0"/>
                </a:gradFill>
                <a:latin typeface="+mn-lt"/>
                <a:ea typeface="+mn-ea"/>
                <a:cs typeface="+mn-cs"/>
              </a:defRPr>
            </a:lvl2pPr>
            <a:lvl3pPr marL="880958" indent="-349792">
              <a:defRPr lang="en-US" sz="2000" kern="1200" spc="-51" baseline="0" dirty="0" smtClean="0">
                <a:gradFill>
                  <a:gsLst>
                    <a:gs pos="1250">
                      <a:schemeClr val="tx1"/>
                    </a:gs>
                    <a:gs pos="100000">
                      <a:schemeClr val="tx1"/>
                    </a:gs>
                  </a:gsLst>
                  <a:lin ang="5400000" scaled="0"/>
                </a:gradFill>
                <a:latin typeface="+mn-lt"/>
                <a:ea typeface="+mn-ea"/>
                <a:cs typeface="+mn-cs"/>
              </a:defRPr>
            </a:lvl3pPr>
            <a:lvl4pPr marL="1049377" indent="-349792">
              <a:defRPr lang="en-US" sz="1800" kern="1200" spc="-51" baseline="0" dirty="0" smtClean="0">
                <a:gradFill>
                  <a:gsLst>
                    <a:gs pos="1250">
                      <a:schemeClr val="tx1"/>
                    </a:gs>
                    <a:gs pos="100000">
                      <a:schemeClr val="tx1"/>
                    </a:gs>
                  </a:gsLst>
                  <a:lin ang="5400000" scaled="0"/>
                </a:gradFill>
                <a:latin typeface="+mn-lt"/>
                <a:ea typeface="+mn-ea"/>
                <a:cs typeface="+mn-cs"/>
              </a:defRPr>
            </a:lvl4pPr>
            <a:lvl5pPr marL="1230751" indent="-349792">
              <a:defRPr lang="en-US" sz="1800" kern="1200" spc="-51" baseline="0" dirty="0">
                <a:gradFill>
                  <a:gsLst>
                    <a:gs pos="1250">
                      <a:schemeClr val="tx1"/>
                    </a:gs>
                    <a:gs pos="100000">
                      <a:schemeClr val="tx1"/>
                    </a:gs>
                  </a:gsLst>
                  <a:lin ang="5400000" scaled="0"/>
                </a:gradFill>
                <a:latin typeface="+mn-lt"/>
                <a:ea typeface="+mn-ea"/>
                <a:cs typeface="+mn-cs"/>
              </a:defRPr>
            </a:lvl5pPr>
          </a:lstStyle>
          <a:p>
            <a:pPr marL="297971" marR="0" lvl="0" indent="-297971" algn="l" defTabSz="932742"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1166" marR="0" lvl="1" indent="-233195"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585" marR="0" lvl="2"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958" marR="0" lvl="3" indent="-181374"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9377" marR="0" lvl="4"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Tree>
    <p:extLst>
      <p:ext uri="{BB962C8B-B14F-4D97-AF65-F5344CB8AC3E}">
        <p14:creationId xmlns:p14="http://schemas.microsoft.com/office/powerpoint/2010/main" val="3951130244"/>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751522"/>
          </a:xfrm>
        </p:spPr>
        <p:txBody>
          <a:bodyPr>
            <a:spAutoFit/>
          </a:bodyPr>
          <a:lstStyle>
            <a:lvl1pPr marL="0" indent="0">
              <a:spcBef>
                <a:spcPts val="1224"/>
              </a:spcBef>
              <a:buNone/>
              <a:defRPr sz="4000">
                <a:gradFill>
                  <a:gsLst>
                    <a:gs pos="100000">
                      <a:schemeClr val="tx2"/>
                    </a:gs>
                    <a:gs pos="0">
                      <a:schemeClr val="tx2"/>
                    </a:gs>
                  </a:gsLst>
                  <a:lin ang="5400000" scaled="0"/>
                </a:gradFill>
                <a:latin typeface="+mj-lt"/>
              </a:defRPr>
            </a:lvl1pPr>
            <a:lvl2pPr marL="0" indent="0">
              <a:buNone/>
              <a:defRPr sz="2000" spc="-51" baseline="0"/>
            </a:lvl2pPr>
            <a:lvl3pPr marL="238054" indent="0">
              <a:buNone/>
              <a:defRPr sz="2000" spc="-51" baseline="0"/>
            </a:lvl3pPr>
            <a:lvl4pPr marL="466390" indent="0">
              <a:buNone/>
              <a:defRPr sz="1800" spc="-51" baseline="0"/>
            </a:lvl4pPr>
            <a:lvl5pPr marL="707682" indent="0">
              <a:buNone/>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757678"/>
          </a:xfrm>
        </p:spPr>
        <p:txBody>
          <a:bodyPr>
            <a:spAutoFit/>
          </a:bodyPr>
          <a:lstStyle>
            <a:lvl1pPr marL="0" indent="0">
              <a:spcBef>
                <a:spcPts val="1224"/>
              </a:spcBef>
              <a:buNone/>
              <a:defRPr lang="en-US" sz="4000" kern="1200" spc="-71" baseline="0" dirty="0" smtClean="0">
                <a:gradFill>
                  <a:gsLst>
                    <a:gs pos="100000">
                      <a:schemeClr val="tx2"/>
                    </a:gs>
                    <a:gs pos="0">
                      <a:schemeClr val="tx2"/>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250">
                      <a:schemeClr val="tx1"/>
                    </a:gs>
                    <a:gs pos="100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250">
                      <a:schemeClr val="tx1"/>
                    </a:gs>
                    <a:gs pos="100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71429538"/>
      </p:ext>
    </p:extLst>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689967"/>
          </a:xfrm>
        </p:spPr>
        <p:txBody>
          <a:bodyPr>
            <a:spAutoFit/>
          </a:bodyPr>
          <a:lstStyle>
            <a:lvl1pPr marL="0" indent="0">
              <a:spcBef>
                <a:spcPts val="1224"/>
              </a:spcBef>
              <a:buNone/>
              <a:defRPr sz="4000">
                <a:gradFill>
                  <a:gsLst>
                    <a:gs pos="1000">
                      <a:schemeClr val="tx1"/>
                    </a:gs>
                    <a:gs pos="98000">
                      <a:schemeClr val="tx1"/>
                    </a:gs>
                  </a:gsLst>
                  <a:lin ang="5400000" scaled="0"/>
                </a:gradFill>
                <a:latin typeface="+mj-lt"/>
              </a:defRPr>
            </a:lvl1pPr>
            <a:lvl2pPr marL="0" indent="0">
              <a:buNone/>
              <a:defRPr sz="2000" spc="-51" baseline="0">
                <a:gradFill>
                  <a:gsLst>
                    <a:gs pos="1000">
                      <a:schemeClr val="tx1"/>
                    </a:gs>
                    <a:gs pos="98000">
                      <a:schemeClr val="tx1"/>
                    </a:gs>
                  </a:gsLst>
                  <a:lin ang="5400000" scaled="0"/>
                </a:gradFill>
              </a:defRPr>
            </a:lvl2pPr>
            <a:lvl3pPr marL="238054" indent="0">
              <a:buNone/>
              <a:defRPr sz="2000" spc="-51" baseline="0">
                <a:gradFill>
                  <a:gsLst>
                    <a:gs pos="1000">
                      <a:schemeClr val="tx1"/>
                    </a:gs>
                    <a:gs pos="98000">
                      <a:schemeClr val="tx1"/>
                    </a:gs>
                  </a:gsLst>
                  <a:lin ang="5400000" scaled="0"/>
                </a:gradFill>
              </a:defRPr>
            </a:lvl3pPr>
            <a:lvl4pPr marL="466390" indent="0">
              <a:buNone/>
              <a:defRPr sz="1800" spc="-51" baseline="0">
                <a:gradFill>
                  <a:gsLst>
                    <a:gs pos="1000">
                      <a:schemeClr val="tx1"/>
                    </a:gs>
                    <a:gs pos="98000">
                      <a:schemeClr val="tx1"/>
                    </a:gs>
                  </a:gsLst>
                  <a:lin ang="5400000" scaled="0"/>
                </a:gradFill>
              </a:defRPr>
            </a:lvl4pPr>
            <a:lvl5pPr marL="707682" indent="0">
              <a:buNone/>
              <a:defRPr sz="1800" spc="-51"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689967"/>
          </a:xfrm>
        </p:spPr>
        <p:txBody>
          <a:bodyPr>
            <a:spAutoFit/>
          </a:bodyPr>
          <a:lstStyle>
            <a:lvl1pPr marL="0" indent="0">
              <a:spcBef>
                <a:spcPts val="1224"/>
              </a:spcBef>
              <a:buNone/>
              <a:defRPr lang="en-US" sz="4000" kern="1200" spc="-71" baseline="0" dirty="0" smtClean="0">
                <a:gradFill>
                  <a:gsLst>
                    <a:gs pos="1000">
                      <a:schemeClr val="tx1"/>
                    </a:gs>
                    <a:gs pos="98000">
                      <a:schemeClr val="tx1"/>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000">
                      <a:schemeClr val="tx1"/>
                    </a:gs>
                    <a:gs pos="98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000">
                      <a:schemeClr val="tx1"/>
                    </a:gs>
                    <a:gs pos="98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05227484"/>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156807"/>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932742" rtl="0" eaLnBrk="1" latinLnBrk="0" hangingPunct="1">
              <a:lnSpc>
                <a:spcPct val="90000"/>
              </a:lnSpc>
              <a:spcBef>
                <a:spcPct val="0"/>
              </a:spcBef>
              <a:buNone/>
              <a:defRPr lang="en-US" sz="5400" b="0" kern="1200" cap="none" spc="-102" baseline="0" dirty="0">
                <a:ln w="3175">
                  <a:noFill/>
                </a:ln>
                <a:gradFill>
                  <a:gsLst>
                    <a:gs pos="1250">
                      <a:schemeClr val="tx2"/>
                    </a:gs>
                    <a:gs pos="100000">
                      <a:schemeClr val="tx2"/>
                    </a:gs>
                  </a:gsLst>
                  <a:lin ang="5400000" scaled="0"/>
                </a:gradFill>
                <a:effectLst/>
                <a:latin typeface="+mj-lt"/>
                <a:ea typeface="+mn-ea"/>
                <a:cs typeface="Arial"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72992309"/>
      </p:ext>
    </p:extLst>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626531"/>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txBox="1">
            <a:spLocks/>
          </p:cNvSpPr>
          <p:nvPr userDrawn="1"/>
        </p:nvSpPr>
        <p:spPr>
          <a:xfrm>
            <a:off x="274638" y="314326"/>
            <a:ext cx="11375536" cy="946413"/>
          </a:xfrm>
          <a:prstGeom prst="rect">
            <a:avLst/>
          </a:prstGeom>
        </p:spPr>
        <p:txBody>
          <a:bodyPr lIns="146304" tIns="91440" rIns="146304" bIns="91440"/>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a:gradFill>
                  <a:gsLst>
                    <a:gs pos="1250">
                      <a:srgbClr val="505050"/>
                    </a:gs>
                    <a:gs pos="100000">
                      <a:srgbClr val="505050"/>
                    </a:gs>
                  </a:gsLst>
                  <a:lin ang="5400000" scaled="0"/>
                </a:gradFill>
              </a:rPr>
              <a:t>Cloud, an ‘evolution’ for IT</a:t>
            </a:r>
          </a:p>
        </p:txBody>
      </p:sp>
    </p:spTree>
    <p:extLst>
      <p:ext uri="{BB962C8B-B14F-4D97-AF65-F5344CB8AC3E}">
        <p14:creationId xmlns:p14="http://schemas.microsoft.com/office/powerpoint/2010/main" val="3080040880"/>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3"/>
            <a:ext cx="11378776" cy="2512996"/>
          </a:xfrm>
        </p:spPr>
        <p:txBody>
          <a:bodyPr>
            <a:spAutoFit/>
          </a:bodyPr>
          <a:lstStyle>
            <a:lvl1pPr marL="0" indent="0">
              <a:buNone/>
              <a:defRPr sz="3300">
                <a:gradFill>
                  <a:gsLst>
                    <a:gs pos="1250">
                      <a:schemeClr val="tx1"/>
                    </a:gs>
                    <a:gs pos="100000">
                      <a:schemeClr val="tx1"/>
                    </a:gs>
                  </a:gsLst>
                  <a:lin ang="5400000" scaled="0"/>
                </a:gradFill>
                <a:latin typeface="Consolas" pitchFamily="49" charset="0"/>
                <a:cs typeface="Consolas" pitchFamily="49" charset="0"/>
              </a:defRPr>
            </a:lvl1pPr>
            <a:lvl2pPr marL="346553" indent="0">
              <a:buNone/>
              <a:defRPr>
                <a:gradFill>
                  <a:gsLst>
                    <a:gs pos="1250">
                      <a:schemeClr val="tx1"/>
                    </a:gs>
                    <a:gs pos="100000">
                      <a:schemeClr val="tx1"/>
                    </a:gs>
                  </a:gsLst>
                  <a:lin ang="5400000" scaled="0"/>
                </a:gradFill>
                <a:latin typeface="Consolas" pitchFamily="49" charset="0"/>
                <a:cs typeface="Consolas" pitchFamily="49" charset="0"/>
              </a:defRPr>
            </a:lvl2pPr>
            <a:lvl3pPr marL="584607" indent="0">
              <a:buNone/>
              <a:defRPr>
                <a:gradFill>
                  <a:gsLst>
                    <a:gs pos="1250">
                      <a:schemeClr val="tx1"/>
                    </a:gs>
                    <a:gs pos="100000">
                      <a:schemeClr val="tx1"/>
                    </a:gs>
                  </a:gsLst>
                  <a:lin ang="5400000" scaled="0"/>
                </a:gradFill>
                <a:latin typeface="Consolas" pitchFamily="49" charset="0"/>
                <a:cs typeface="Consolas" pitchFamily="49" charset="0"/>
              </a:defRPr>
            </a:lvl3pPr>
            <a:lvl4pPr marL="814563" indent="0">
              <a:buNone/>
              <a:defRPr>
                <a:gradFill>
                  <a:gsLst>
                    <a:gs pos="1250">
                      <a:schemeClr val="tx1"/>
                    </a:gs>
                    <a:gs pos="100000">
                      <a:schemeClr val="tx1"/>
                    </a:gs>
                  </a:gsLst>
                  <a:lin ang="5400000" scaled="0"/>
                </a:gradFill>
                <a:latin typeface="Consolas" pitchFamily="49" charset="0"/>
                <a:cs typeface="Consolas" pitchFamily="49" charset="0"/>
              </a:defRPr>
            </a:lvl4pPr>
            <a:lvl5pPr marL="1050997"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91242714"/>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3"/>
            <a:ext cx="11378776" cy="932563"/>
          </a:xfrm>
        </p:spPr>
        <p:txBody>
          <a:bodyPr>
            <a:spAutoFit/>
          </a:bodyPr>
          <a:lstStyle>
            <a:lvl1pPr>
              <a:defRPr sz="54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8" y="1211263"/>
            <a:ext cx="11375536" cy="2554545"/>
          </a:xfrm>
          <a:prstGeom prst="rect">
            <a:avLst/>
          </a:prstGeom>
        </p:spPr>
        <p:txBody>
          <a:bodyPr>
            <a:spAutoFit/>
          </a:bodyPr>
          <a:lstStyle>
            <a:lvl1pPr marL="349792" indent="-349792">
              <a:buClr>
                <a:srgbClr val="FFFFFF"/>
              </a:buClr>
              <a:buSzPct val="90000"/>
              <a:buFont typeface="Arial" pitchFamily="34" charset="0"/>
              <a:buChar char="•"/>
              <a:defRPr sz="3600">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286" indent="-291494">
              <a:buClr>
                <a:srgbClr val="FFFFFF"/>
              </a:buClr>
              <a:buSzPct val="90000"/>
              <a:buFont typeface="Arial" pitchFamily="34" charset="0"/>
              <a:buChar char="•"/>
              <a:defRPr sz="3200">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779" indent="-291494">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974" indent="-233195">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9169" indent="-233195">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1687684142"/>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29658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58993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75374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16176586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grpSp>
    </p:spTree>
    <p:extLst>
      <p:ext uri="{BB962C8B-B14F-4D97-AF65-F5344CB8AC3E}">
        <p14:creationId xmlns:p14="http://schemas.microsoft.com/office/powerpoint/2010/main" val="38523808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txBox="1">
            <a:spLocks/>
          </p:cNvSpPr>
          <p:nvPr userDrawn="1"/>
        </p:nvSpPr>
        <p:spPr>
          <a:xfrm>
            <a:off x="274638" y="314326"/>
            <a:ext cx="11375536" cy="946413"/>
          </a:xfrm>
          <a:prstGeom prst="rect">
            <a:avLst/>
          </a:prstGeom>
        </p:spPr>
        <p:txBody>
          <a:bodyPr lIns="146304" tIns="91440" rIns="146304" bIns="91440"/>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algn="l" defTabSz="932742" rtl="0" eaLnBrk="1" latinLnBrk="0" hangingPunct="1">
              <a:lnSpc>
                <a:spcPct val="90000"/>
              </a:lnSpc>
              <a:spcBef>
                <a:spcPct val="0"/>
              </a:spcBef>
              <a:buNone/>
            </a:pPr>
            <a:r>
              <a: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Arial" charset="0"/>
              </a:rPr>
              <a:t>Cloud, an ‘evolution’ for IT</a:t>
            </a:r>
            <a:endParaRPr lang="en-US" sz="5400" b="0" kern="1200" cap="none" spc="-102" baseline="0" dirty="0">
              <a:ln w="3175">
                <a:noFill/>
              </a:ln>
              <a:gradFill>
                <a:gsLst>
                  <a:gs pos="1250">
                    <a:schemeClr val="tx1"/>
                  </a:gs>
                  <a:gs pos="100000">
                    <a:schemeClr val="tx1"/>
                  </a:gs>
                </a:gsLst>
                <a:lin ang="5400000" scaled="0"/>
              </a:gradFill>
              <a:effectLst/>
              <a:latin typeface="+mj-lt"/>
              <a:ea typeface="+mn-ea"/>
              <a:cs typeface="Arial" charset="0"/>
            </a:endParaRPr>
          </a:p>
        </p:txBody>
      </p:sp>
    </p:spTree>
    <p:extLst>
      <p:ext uri="{BB962C8B-B14F-4D97-AF65-F5344CB8AC3E}">
        <p14:creationId xmlns:p14="http://schemas.microsoft.com/office/powerpoint/2010/main" val="2917779223"/>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grpSp>
    </p:spTree>
    <p:extLst>
      <p:ext uri="{BB962C8B-B14F-4D97-AF65-F5344CB8AC3E}">
        <p14:creationId xmlns:p14="http://schemas.microsoft.com/office/powerpoint/2010/main" val="26894492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852805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9389901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720530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178006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152639598"/>
      </p:ext>
    </p:extLst>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486445571"/>
      </p:ext>
    </p:extLst>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4172068"/>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1488329"/>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85690465"/>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3"/>
            <a:ext cx="11378776" cy="2512996"/>
          </a:xfrm>
        </p:spPr>
        <p:txBody>
          <a:bodyPr>
            <a:spAutoFit/>
          </a:bodyPr>
          <a:lstStyle>
            <a:lvl1pPr marL="0" indent="0">
              <a:buNone/>
              <a:defRPr sz="3300">
                <a:gradFill>
                  <a:gsLst>
                    <a:gs pos="1250">
                      <a:schemeClr val="tx1"/>
                    </a:gs>
                    <a:gs pos="100000">
                      <a:schemeClr val="tx1"/>
                    </a:gs>
                  </a:gsLst>
                  <a:lin ang="5400000" scaled="0"/>
                </a:gradFill>
                <a:latin typeface="Consolas" pitchFamily="49" charset="0"/>
                <a:cs typeface="Consolas" pitchFamily="49" charset="0"/>
              </a:defRPr>
            </a:lvl1pPr>
            <a:lvl2pPr marL="346553" indent="0">
              <a:buNone/>
              <a:defRPr>
                <a:gradFill>
                  <a:gsLst>
                    <a:gs pos="1250">
                      <a:schemeClr val="tx1"/>
                    </a:gs>
                    <a:gs pos="100000">
                      <a:schemeClr val="tx1"/>
                    </a:gs>
                  </a:gsLst>
                  <a:lin ang="5400000" scaled="0"/>
                </a:gradFill>
                <a:latin typeface="Consolas" pitchFamily="49" charset="0"/>
                <a:cs typeface="Consolas" pitchFamily="49" charset="0"/>
              </a:defRPr>
            </a:lvl2pPr>
            <a:lvl3pPr marL="584607" indent="0">
              <a:buNone/>
              <a:defRPr>
                <a:gradFill>
                  <a:gsLst>
                    <a:gs pos="1250">
                      <a:schemeClr val="tx1"/>
                    </a:gs>
                    <a:gs pos="100000">
                      <a:schemeClr val="tx1"/>
                    </a:gs>
                  </a:gsLst>
                  <a:lin ang="5400000" scaled="0"/>
                </a:gradFill>
                <a:latin typeface="Consolas" pitchFamily="49" charset="0"/>
                <a:cs typeface="Consolas" pitchFamily="49" charset="0"/>
              </a:defRPr>
            </a:lvl3pPr>
            <a:lvl4pPr marL="814563" indent="0">
              <a:buNone/>
              <a:defRPr>
                <a:gradFill>
                  <a:gsLst>
                    <a:gs pos="1250">
                      <a:schemeClr val="tx1"/>
                    </a:gs>
                    <a:gs pos="100000">
                      <a:schemeClr val="tx1"/>
                    </a:gs>
                  </a:gsLst>
                  <a:lin ang="5400000" scaled="0"/>
                </a:gradFill>
                <a:latin typeface="Consolas" pitchFamily="49" charset="0"/>
                <a:cs typeface="Consolas" pitchFamily="49" charset="0"/>
              </a:defRPr>
            </a:lvl4pPr>
            <a:lvl5pPr marL="1050997"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97321850"/>
      </p:ext>
    </p:extLst>
  </p:cSld>
  <p:clrMapOvr>
    <a:masterClrMapping/>
  </p:clrMapOvr>
  <p:transition>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69590930"/>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32425510"/>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3572597"/>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51730211"/>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609453"/>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584519"/>
      </p:ext>
    </p:extLst>
  </p:cSld>
  <p:clrMapOvr>
    <a:masterClrMapping/>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030442"/>
      </p:ext>
    </p:extLst>
  </p:cSld>
  <p:clrMapOvr>
    <a:masterClrMapping/>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611797"/>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50301400"/>
      </p:ext>
    </p:extLst>
  </p:cSld>
  <p:clrMapOvr>
    <a:masterClrMapping/>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38276537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3"/>
            <a:ext cx="11378776" cy="932563"/>
          </a:xfrm>
        </p:spPr>
        <p:txBody>
          <a:bodyPr>
            <a:spAutoFit/>
          </a:bodyPr>
          <a:lstStyle>
            <a:lvl1pPr>
              <a:defRPr sz="54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8" y="1211263"/>
            <a:ext cx="11375536" cy="2554545"/>
          </a:xfrm>
          <a:prstGeom prst="rect">
            <a:avLst/>
          </a:prstGeom>
        </p:spPr>
        <p:txBody>
          <a:bodyPr>
            <a:spAutoFit/>
          </a:bodyPr>
          <a:lstStyle>
            <a:lvl1pPr marL="349792" indent="-349792">
              <a:buClr>
                <a:srgbClr val="FFFFFF"/>
              </a:buClr>
              <a:buSzPct val="90000"/>
              <a:buFont typeface="Arial" pitchFamily="34" charset="0"/>
              <a:buChar char="•"/>
              <a:defRPr sz="3600">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286" indent="-291494">
              <a:buClr>
                <a:srgbClr val="FFFFFF"/>
              </a:buClr>
              <a:buSzPct val="90000"/>
              <a:buFont typeface="Arial" pitchFamily="34" charset="0"/>
              <a:buChar char="•"/>
              <a:defRPr sz="3200">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779" indent="-291494">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974" indent="-233195">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9169" indent="-233195">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3030608451"/>
      </p:ext>
    </p:extLst>
  </p:cSld>
  <p:clrMapOvr>
    <a:masterClrMapping/>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93333348"/>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8" y="482565"/>
            <a:ext cx="1646237" cy="351905"/>
          </a:xfrm>
          <a:prstGeom prst="rect">
            <a:avLst/>
          </a:prstGeom>
        </p:spPr>
      </p:pic>
    </p:spTree>
    <p:extLst>
      <p:ext uri="{BB962C8B-B14F-4D97-AF65-F5344CB8AC3E}">
        <p14:creationId xmlns:p14="http://schemas.microsoft.com/office/powerpoint/2010/main" val="358218999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9143936" cy="1828786"/>
          </a:xfrm>
          <a:noFill/>
        </p:spPr>
        <p:txBody>
          <a:bodyPr lIns="146304" tIns="91440" rIns="146304" bIns="91440" anchor="t" anchorCtr="0"/>
          <a:lstStyle>
            <a:lvl1pPr>
              <a:defRPr sz="5998"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598"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4" y="6208326"/>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5998"/>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grpSp>
        <p:nvGrpSpPr>
          <p:cNvPr id="98" name="Group 97"/>
          <p:cNvGrpSpPr/>
          <p:nvPr userDrawn="1"/>
        </p:nvGrpSpPr>
        <p:grpSpPr>
          <a:xfrm>
            <a:off x="18853151" y="1957389"/>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spTree>
    <p:extLst>
      <p:ext uri="{BB962C8B-B14F-4D97-AF65-F5344CB8AC3E}">
        <p14:creationId xmlns:p14="http://schemas.microsoft.com/office/powerpoint/2010/main" val="29612406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9143936" cy="1828786"/>
          </a:xfrm>
          <a:noFill/>
        </p:spPr>
        <p:txBody>
          <a:bodyPr lIns="146304" tIns="91440" rIns="146304" bIns="91440" anchor="t" anchorCtr="0"/>
          <a:lstStyle>
            <a:lvl1pPr>
              <a:defRPr sz="5998"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598"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4" y="6208326"/>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5998"/>
            </a:lvl1pPr>
          </a:lstStyle>
          <a:p>
            <a:pPr lvl="0"/>
            <a:r>
              <a:rPr lang="en-US" dirty="0" smtClean="0"/>
              <a:t>Session code</a:t>
            </a:r>
            <a:endParaRPr lang="en-US" dirty="0"/>
          </a:p>
        </p:txBody>
      </p:sp>
      <p:grpSp>
        <p:nvGrpSpPr>
          <p:cNvPr id="98" name="Group 97"/>
          <p:cNvGrpSpPr/>
          <p:nvPr userDrawn="1"/>
        </p:nvGrpSpPr>
        <p:grpSpPr>
          <a:xfrm>
            <a:off x="7136679" y="4110832"/>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spTree>
    <p:extLst>
      <p:ext uri="{BB962C8B-B14F-4D97-AF65-F5344CB8AC3E}">
        <p14:creationId xmlns:p14="http://schemas.microsoft.com/office/powerpoint/2010/main" val="21247369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46" tIns="109684" rIns="146246" bIns="109684"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3" y="1211287"/>
            <a:ext cx="10056812" cy="2751698"/>
          </a:xfrm>
          <a:noFill/>
        </p:spPr>
        <p:txBody>
          <a:bodyPr tIns="91440" bIns="91440" anchor="t" anchorCtr="0"/>
          <a:lstStyle>
            <a:lvl1pPr>
              <a:defRPr sz="7197"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8"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870316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3"/>
            <a:ext cx="10056812" cy="2751698"/>
          </a:xfrm>
          <a:noFill/>
        </p:spPr>
        <p:txBody>
          <a:bodyPr tIns="91440" bIns="91440" anchor="t" anchorCtr="0"/>
          <a:lstStyle>
            <a:lvl1pPr>
              <a:defRPr sz="7197"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8"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487902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3" y="1211287"/>
            <a:ext cx="10056812" cy="2751698"/>
          </a:xfrm>
          <a:noFill/>
        </p:spPr>
        <p:txBody>
          <a:bodyPr tIns="91440" bIns="91440" anchor="t" anchorCtr="0"/>
          <a:lstStyle>
            <a:lvl1pPr>
              <a:defRPr sz="7197"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6627016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3"/>
            <a:ext cx="10056812" cy="2751698"/>
          </a:xfrm>
          <a:noFill/>
        </p:spPr>
        <p:txBody>
          <a:bodyPr tIns="91440" bIns="91440" anchor="t" anchorCtr="0"/>
          <a:lstStyle>
            <a:lvl1pPr>
              <a:defRPr sz="7197"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9817832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559516020"/>
      </p:ext>
    </p:extLst>
  </p:cSld>
  <p:clrMapOvr>
    <a:masterClrMapping/>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770184594"/>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12317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736451472"/>
      </p:ext>
    </p:extLst>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1999"/>
            </a:lvl2pPr>
            <a:lvl3pPr marL="228510" indent="0">
              <a:buNone/>
              <a:defRPr sz="1999"/>
            </a:lvl3pPr>
            <a:lvl4pPr marL="457019" indent="0">
              <a:buNone/>
              <a:defRPr sz="1799"/>
            </a:lvl4pPr>
            <a:lvl5pPr marL="685529" indent="0">
              <a:buNone/>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83099207"/>
      </p:ext>
    </p:extLst>
  </p:cSld>
  <p:clrMapOvr>
    <a:masterClrMapping/>
  </p:clrMapOvr>
  <p:transition>
    <p:fad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9"/>
            <a:ext cx="11887200" cy="22311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62459064"/>
      </p:ext>
    </p:extLst>
  </p:cSld>
  <p:clrMapOvr>
    <a:masterClrMapping/>
  </p:clrMapOvr>
  <p:transition>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8"/>
            </a:lvl1pPr>
            <a:lvl2pPr marL="0" indent="0">
              <a:buNone/>
              <a:defRPr sz="1999"/>
            </a:lvl2pPr>
            <a:lvl3pPr marL="231684" indent="0">
              <a:buNone/>
              <a:tabLst/>
              <a:defRPr sz="1999"/>
            </a:lvl3pPr>
            <a:lvl4pPr marL="460193" indent="0">
              <a:buNone/>
              <a:defRPr sz="1799"/>
            </a:lvl4pPr>
            <a:lvl5pPr marL="685529" indent="0">
              <a:buNone/>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68368"/>
          </a:xfrm>
        </p:spPr>
        <p:txBody>
          <a:bodyPr wrap="square">
            <a:spAutoFit/>
          </a:bodyPr>
          <a:lstStyle>
            <a:lvl1pPr marL="0" indent="0">
              <a:spcBef>
                <a:spcPts val="1224"/>
              </a:spcBef>
              <a:buClr>
                <a:schemeClr val="tx1"/>
              </a:buClr>
              <a:buFont typeface="Wingdings" pitchFamily="2" charset="2"/>
              <a:buNone/>
              <a:defRPr sz="3598"/>
            </a:lvl1pPr>
            <a:lvl2pPr marL="0" indent="0">
              <a:buNone/>
              <a:defRPr sz="1999"/>
            </a:lvl2pPr>
            <a:lvl3pPr marL="231684" indent="0">
              <a:buNone/>
              <a:tabLst/>
              <a:defRPr sz="1999"/>
            </a:lvl3pPr>
            <a:lvl4pPr marL="460193" indent="0">
              <a:buNone/>
              <a:defRPr sz="1799"/>
            </a:lvl4pPr>
            <a:lvl5pPr marL="685529" indent="0">
              <a:buNone/>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12193707"/>
      </p:ext>
    </p:extLst>
  </p:cSld>
  <p:clrMapOvr>
    <a:masterClrMapping/>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24" indent="-287224">
              <a:spcBef>
                <a:spcPts val="1224"/>
              </a:spcBef>
              <a:buClr>
                <a:schemeClr val="tx1"/>
              </a:buClr>
              <a:buFont typeface="Arial" pitchFamily="34" charset="0"/>
              <a:buChar char="•"/>
              <a:defRPr sz="3598"/>
            </a:lvl1pPr>
            <a:lvl2pPr marL="530956" indent="-233102">
              <a:defRPr sz="1999"/>
            </a:lvl2pPr>
            <a:lvl3pPr marL="699308" indent="-168352">
              <a:tabLst/>
              <a:defRPr sz="1999"/>
            </a:lvl3pPr>
            <a:lvl4pPr marL="880609" indent="-181303">
              <a:defRPr sz="1799"/>
            </a:lvl4pPr>
            <a:lvl5pPr marL="1048961" indent="-168352">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50"/>
            <a:ext cx="5486399" cy="2536079"/>
          </a:xfrm>
        </p:spPr>
        <p:txBody>
          <a:bodyPr wrap="square">
            <a:spAutoFit/>
          </a:bodyPr>
          <a:lstStyle>
            <a:lvl1pPr marL="287224" indent="-287224">
              <a:spcBef>
                <a:spcPts val="1224"/>
              </a:spcBef>
              <a:buClr>
                <a:schemeClr val="tx1"/>
              </a:buClr>
              <a:buFont typeface="Arial" pitchFamily="34" charset="0"/>
              <a:buChar char="•"/>
              <a:defRPr sz="3598"/>
            </a:lvl1pPr>
            <a:lvl2pPr marL="530956" indent="-233102">
              <a:defRPr sz="1999"/>
            </a:lvl2pPr>
            <a:lvl3pPr marL="699308" indent="-168352">
              <a:tabLst/>
              <a:defRPr sz="1999"/>
            </a:lvl3pPr>
            <a:lvl4pPr marL="880609" indent="-181303">
              <a:defRPr sz="1799"/>
            </a:lvl4pPr>
            <a:lvl5pPr marL="1048961" indent="-168352">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15485637"/>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671501"/>
          </a:xfrm>
        </p:spPr>
        <p:txBody>
          <a:bodyPr wrap="square">
            <a:spAutoFit/>
          </a:bodyPr>
          <a:lstStyle>
            <a:lvl1pPr marL="287224" indent="-287224">
              <a:spcBef>
                <a:spcPts val="1224"/>
              </a:spcBef>
              <a:buClr>
                <a:schemeClr val="tx2"/>
              </a:buClr>
              <a:buFont typeface="Arial" pitchFamily="34" charset="0"/>
              <a:buChar char="•"/>
              <a:defRPr sz="3598">
                <a:gradFill>
                  <a:gsLst>
                    <a:gs pos="1250">
                      <a:schemeClr val="tx2"/>
                    </a:gs>
                    <a:gs pos="99000">
                      <a:schemeClr val="tx2"/>
                    </a:gs>
                  </a:gsLst>
                  <a:lin ang="5400000" scaled="0"/>
                </a:gradFill>
              </a:defRPr>
            </a:lvl1pPr>
            <a:lvl2pPr marL="530956" indent="-233102">
              <a:defRPr sz="2399"/>
            </a:lvl2pPr>
            <a:lvl3pPr marL="699308" indent="-168352">
              <a:tabLst/>
              <a:defRPr sz="2399"/>
            </a:lvl3pPr>
            <a:lvl4pPr marL="880609" indent="-181303">
              <a:defRPr/>
            </a:lvl4pPr>
            <a:lvl5pPr marL="1048961" indent="-168352">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671501"/>
          </a:xfrm>
        </p:spPr>
        <p:txBody>
          <a:bodyPr wrap="square">
            <a:spAutoFit/>
          </a:bodyPr>
          <a:lstStyle>
            <a:lvl1pPr marL="287224" indent="-287224">
              <a:spcBef>
                <a:spcPts val="1224"/>
              </a:spcBef>
              <a:buClr>
                <a:schemeClr val="tx2"/>
              </a:buClr>
              <a:buFont typeface="Arial" pitchFamily="34" charset="0"/>
              <a:buChar char="•"/>
              <a:defRPr sz="3598">
                <a:gradFill>
                  <a:gsLst>
                    <a:gs pos="1250">
                      <a:schemeClr val="tx2"/>
                    </a:gs>
                    <a:gs pos="99000">
                      <a:schemeClr val="tx2"/>
                    </a:gs>
                  </a:gsLst>
                  <a:lin ang="5400000" scaled="0"/>
                </a:gradFill>
              </a:defRPr>
            </a:lvl1pPr>
            <a:lvl2pPr marL="530956" indent="-233102">
              <a:defRPr sz="2399"/>
            </a:lvl2pPr>
            <a:lvl3pPr marL="699308" indent="-168352">
              <a:tabLst/>
              <a:defRPr sz="2399"/>
            </a:lvl3pPr>
            <a:lvl4pPr marL="880609" indent="-181303">
              <a:defRPr/>
            </a:lvl4pPr>
            <a:lvl5pPr marL="1048961" indent="-168352">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0943871"/>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2585420"/>
      </p:ext>
    </p:extLst>
  </p:cSld>
  <p:clrMapOvr>
    <a:masterClrMapping/>
  </p:clrMapOvr>
  <p:transition>
    <p:fad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967258"/>
      </p:ext>
    </p:extLst>
  </p:cSld>
  <p:clrMapOvr>
    <a:masterClrMapping/>
  </p:clrMapOvr>
  <p:transition>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5954"/>
      </p:ext>
    </p:extLst>
  </p:cSld>
  <p:clrMapOvr>
    <a:masterClrMapping/>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432577"/>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30633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480661"/>
      </p:ext>
    </p:extLst>
  </p:cSld>
  <p:clrMapOvr>
    <a:masterClrMapping/>
  </p:clrMapOvr>
  <p:transition>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0" tIns="46620" rIns="46620" bIns="46620" numCol="1" spcCol="0" rtlCol="0" fromWordArt="0" anchor="ctr" anchorCtr="0" forceAA="0" compatLnSpc="1">
            <a:prstTxWarp prst="textNoShape">
              <a:avLst/>
            </a:prstTxWarp>
            <a:noAutofit/>
          </a:bodyPr>
          <a:lstStyle/>
          <a:p>
            <a:pPr algn="ctr" defTabSz="932103" fontAlgn="base">
              <a:spcBef>
                <a:spcPct val="0"/>
              </a:spcBef>
              <a:spcAft>
                <a:spcPct val="0"/>
              </a:spcAft>
            </a:pPr>
            <a:endParaRPr lang="en-US" sz="1799"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16153"/>
            <a:ext cx="11887199" cy="2131353"/>
          </a:xfrm>
        </p:spPr>
        <p:txBody>
          <a:bodyPr/>
          <a:lstStyle>
            <a:lvl1pPr marL="0" indent="0">
              <a:buNone/>
              <a:defRPr sz="3298">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37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24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58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93367008"/>
      </p:ext>
    </p:extLst>
  </p:cSld>
  <p:clrMapOvr>
    <a:masterClrMapping/>
  </p:clrMapOvr>
  <p:transition>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1"/>
            <a:ext cx="11887200" cy="2443746"/>
          </a:xfrm>
          <a:prstGeom prst="rect">
            <a:avLst/>
          </a:prstGeom>
        </p:spPr>
        <p:txBody>
          <a:bodyPr/>
          <a:lstStyle>
            <a:lvl1pPr marL="290398" indent="-290398">
              <a:buClr>
                <a:schemeClr val="tx1"/>
              </a:buClr>
              <a:buSzPct val="90000"/>
              <a:buFont typeface="Arial" pitchFamily="34" charset="0"/>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74" indent="-280876">
              <a:buClr>
                <a:schemeClr val="tx1"/>
              </a:buClr>
              <a:buSzPct val="90000"/>
              <a:buFont typeface="Arial" pitchFamily="34" charset="0"/>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72" indent="-290398">
              <a:buClr>
                <a:schemeClr val="tx1"/>
              </a:buClr>
              <a:buSzPct val="90000"/>
              <a:buFont typeface="Arial" pitchFamily="34" charset="0"/>
              <a:buChar char="•"/>
              <a:defRPr sz="279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181" indent="-228510">
              <a:buClr>
                <a:schemeClr val="tx1"/>
              </a:buClr>
              <a:buSzPct val="90000"/>
              <a:buFont typeface="Arial" pitchFamily="34" charset="0"/>
              <a:buChar char="•"/>
              <a:defRPr sz="2399">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691" indent="-228510">
              <a:buClr>
                <a:schemeClr val="tx1"/>
              </a:buClr>
              <a:buSzPct val="90000"/>
              <a:buFont typeface="Arial" pitchFamily="34" charset="0"/>
              <a:buChar char="•"/>
              <a:defRPr sz="1999">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14520448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1"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9852071"/>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8" y="482565"/>
            <a:ext cx="1646237" cy="351905"/>
          </a:xfrm>
          <a:prstGeom prst="rect">
            <a:avLst/>
          </a:prstGeom>
        </p:spPr>
      </p:pic>
    </p:spTree>
    <p:extLst>
      <p:ext uri="{BB962C8B-B14F-4D97-AF65-F5344CB8AC3E}">
        <p14:creationId xmlns:p14="http://schemas.microsoft.com/office/powerpoint/2010/main" val="209560199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9143936" cy="1828786"/>
          </a:xfrm>
          <a:noFill/>
        </p:spPr>
        <p:txBody>
          <a:bodyPr lIns="146304" tIns="91440" rIns="146304" bIns="91440" anchor="t" anchorCtr="0"/>
          <a:lstStyle>
            <a:lvl1pPr>
              <a:defRPr sz="5998"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598"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4" y="6208326"/>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5998"/>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grpSp>
        <p:nvGrpSpPr>
          <p:cNvPr id="98" name="Group 97"/>
          <p:cNvGrpSpPr/>
          <p:nvPr userDrawn="1"/>
        </p:nvGrpSpPr>
        <p:grpSpPr>
          <a:xfrm>
            <a:off x="18853151" y="1957389"/>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spTree>
    <p:extLst>
      <p:ext uri="{BB962C8B-B14F-4D97-AF65-F5344CB8AC3E}">
        <p14:creationId xmlns:p14="http://schemas.microsoft.com/office/powerpoint/2010/main" val="10804793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9143936" cy="1828786"/>
          </a:xfrm>
          <a:noFill/>
        </p:spPr>
        <p:txBody>
          <a:bodyPr lIns="146304" tIns="91440" rIns="146304" bIns="91440" anchor="t" anchorCtr="0"/>
          <a:lstStyle>
            <a:lvl1pPr>
              <a:defRPr sz="5998"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598"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4" y="6208326"/>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5998"/>
            </a:lvl1pPr>
          </a:lstStyle>
          <a:p>
            <a:pPr lvl="0"/>
            <a:r>
              <a:rPr lang="en-US" dirty="0" smtClean="0"/>
              <a:t>Session code</a:t>
            </a:r>
            <a:endParaRPr lang="en-US" dirty="0"/>
          </a:p>
        </p:txBody>
      </p:sp>
      <p:grpSp>
        <p:nvGrpSpPr>
          <p:cNvPr id="98" name="Group 97"/>
          <p:cNvGrpSpPr/>
          <p:nvPr userDrawn="1"/>
        </p:nvGrpSpPr>
        <p:grpSpPr>
          <a:xfrm>
            <a:off x="7136679" y="4110832"/>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spTree>
    <p:extLst>
      <p:ext uri="{BB962C8B-B14F-4D97-AF65-F5344CB8AC3E}">
        <p14:creationId xmlns:p14="http://schemas.microsoft.com/office/powerpoint/2010/main" val="7311868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46" tIns="109684" rIns="146246" bIns="109684"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3" y="1211287"/>
            <a:ext cx="10056812" cy="2751698"/>
          </a:xfrm>
          <a:noFill/>
        </p:spPr>
        <p:txBody>
          <a:bodyPr tIns="91440" bIns="91440" anchor="t" anchorCtr="0"/>
          <a:lstStyle>
            <a:lvl1pPr>
              <a:defRPr sz="7197"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8"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2039941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3"/>
            <a:ext cx="10056812" cy="2751698"/>
          </a:xfrm>
          <a:noFill/>
        </p:spPr>
        <p:txBody>
          <a:bodyPr tIns="91440" bIns="91440" anchor="t" anchorCtr="0"/>
          <a:lstStyle>
            <a:lvl1pPr>
              <a:defRPr sz="7197"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8"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2096480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3" y="1211287"/>
            <a:ext cx="10056812" cy="2751698"/>
          </a:xfrm>
          <a:noFill/>
        </p:spPr>
        <p:txBody>
          <a:bodyPr tIns="91440" bIns="91440" anchor="t" anchorCtr="0"/>
          <a:lstStyle>
            <a:lvl1pPr>
              <a:defRPr sz="7197"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4878817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04195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3"/>
            <a:ext cx="10056812" cy="2751698"/>
          </a:xfrm>
          <a:noFill/>
        </p:spPr>
        <p:txBody>
          <a:bodyPr tIns="91440" bIns="91440" anchor="t" anchorCtr="0"/>
          <a:lstStyle>
            <a:lvl1pPr>
              <a:defRPr sz="7197"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2533710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512395912"/>
      </p:ext>
    </p:extLst>
  </p:cSld>
  <p:clrMapOvr>
    <a:masterClrMapping/>
  </p:clrMapOvr>
  <p:transition>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828528427"/>
      </p:ext>
    </p:extLst>
  </p:cSld>
  <p:clrMapOvr>
    <a:masterClrMapping/>
  </p:clrMapOvr>
  <p:transition>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450646360"/>
      </p:ext>
    </p:extLst>
  </p:cSld>
  <p:clrMapOvr>
    <a:masterClrMapping/>
  </p:clrMapOvr>
  <p:transition>
    <p:fade/>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1999"/>
            </a:lvl2pPr>
            <a:lvl3pPr marL="228510" indent="0">
              <a:buNone/>
              <a:defRPr sz="1999"/>
            </a:lvl3pPr>
            <a:lvl4pPr marL="457019" indent="0">
              <a:buNone/>
              <a:defRPr sz="1799"/>
            </a:lvl4pPr>
            <a:lvl5pPr marL="685529" indent="0">
              <a:buNone/>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74770617"/>
      </p:ext>
    </p:extLst>
  </p:cSld>
  <p:clrMapOvr>
    <a:masterClrMapping/>
  </p:clrMapOvr>
  <p:transition>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9"/>
            <a:ext cx="11887200" cy="22311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87592629"/>
      </p:ext>
    </p:extLst>
  </p:cSld>
  <p:clrMapOvr>
    <a:masterClrMapping/>
  </p:clrMapOvr>
  <p:transition>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8"/>
            </a:lvl1pPr>
            <a:lvl2pPr marL="0" indent="0">
              <a:buNone/>
              <a:defRPr sz="1999"/>
            </a:lvl2pPr>
            <a:lvl3pPr marL="231684" indent="0">
              <a:buNone/>
              <a:tabLst/>
              <a:defRPr sz="1999"/>
            </a:lvl3pPr>
            <a:lvl4pPr marL="460193" indent="0">
              <a:buNone/>
              <a:defRPr sz="1799"/>
            </a:lvl4pPr>
            <a:lvl5pPr marL="685529" indent="0">
              <a:buNone/>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68368"/>
          </a:xfrm>
        </p:spPr>
        <p:txBody>
          <a:bodyPr wrap="square">
            <a:spAutoFit/>
          </a:bodyPr>
          <a:lstStyle>
            <a:lvl1pPr marL="0" indent="0">
              <a:spcBef>
                <a:spcPts val="1224"/>
              </a:spcBef>
              <a:buClr>
                <a:schemeClr val="tx1"/>
              </a:buClr>
              <a:buFont typeface="Wingdings" pitchFamily="2" charset="2"/>
              <a:buNone/>
              <a:defRPr sz="3598"/>
            </a:lvl1pPr>
            <a:lvl2pPr marL="0" indent="0">
              <a:buNone/>
              <a:defRPr sz="1999"/>
            </a:lvl2pPr>
            <a:lvl3pPr marL="231684" indent="0">
              <a:buNone/>
              <a:tabLst/>
              <a:defRPr sz="1999"/>
            </a:lvl3pPr>
            <a:lvl4pPr marL="460193" indent="0">
              <a:buNone/>
              <a:defRPr sz="1799"/>
            </a:lvl4pPr>
            <a:lvl5pPr marL="685529" indent="0">
              <a:buNone/>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79944144"/>
      </p:ext>
    </p:extLst>
  </p:cSld>
  <p:clrMapOvr>
    <a:masterClrMapping/>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24" indent="-287224">
              <a:spcBef>
                <a:spcPts val="1224"/>
              </a:spcBef>
              <a:buClr>
                <a:schemeClr val="tx1"/>
              </a:buClr>
              <a:buFont typeface="Arial" pitchFamily="34" charset="0"/>
              <a:buChar char="•"/>
              <a:defRPr sz="3598"/>
            </a:lvl1pPr>
            <a:lvl2pPr marL="530956" indent="-233102">
              <a:defRPr sz="1999"/>
            </a:lvl2pPr>
            <a:lvl3pPr marL="699308" indent="-168352">
              <a:tabLst/>
              <a:defRPr sz="1999"/>
            </a:lvl3pPr>
            <a:lvl4pPr marL="880609" indent="-181303">
              <a:defRPr sz="1799"/>
            </a:lvl4pPr>
            <a:lvl5pPr marL="1048961" indent="-168352">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50"/>
            <a:ext cx="5486399" cy="2536079"/>
          </a:xfrm>
        </p:spPr>
        <p:txBody>
          <a:bodyPr wrap="square">
            <a:spAutoFit/>
          </a:bodyPr>
          <a:lstStyle>
            <a:lvl1pPr marL="287224" indent="-287224">
              <a:spcBef>
                <a:spcPts val="1224"/>
              </a:spcBef>
              <a:buClr>
                <a:schemeClr val="tx1"/>
              </a:buClr>
              <a:buFont typeface="Arial" pitchFamily="34" charset="0"/>
              <a:buChar char="•"/>
              <a:defRPr sz="3598"/>
            </a:lvl1pPr>
            <a:lvl2pPr marL="530956" indent="-233102">
              <a:defRPr sz="1999"/>
            </a:lvl2pPr>
            <a:lvl3pPr marL="699308" indent="-168352">
              <a:tabLst/>
              <a:defRPr sz="1999"/>
            </a:lvl3pPr>
            <a:lvl4pPr marL="880609" indent="-181303">
              <a:defRPr sz="1799"/>
            </a:lvl4pPr>
            <a:lvl5pPr marL="1048961" indent="-168352">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35782894"/>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671501"/>
          </a:xfrm>
        </p:spPr>
        <p:txBody>
          <a:bodyPr wrap="square">
            <a:spAutoFit/>
          </a:bodyPr>
          <a:lstStyle>
            <a:lvl1pPr marL="287224" indent="-287224">
              <a:spcBef>
                <a:spcPts val="1224"/>
              </a:spcBef>
              <a:buClr>
                <a:schemeClr val="tx2"/>
              </a:buClr>
              <a:buFont typeface="Arial" pitchFamily="34" charset="0"/>
              <a:buChar char="•"/>
              <a:defRPr sz="3598">
                <a:gradFill>
                  <a:gsLst>
                    <a:gs pos="1250">
                      <a:schemeClr val="tx2"/>
                    </a:gs>
                    <a:gs pos="99000">
                      <a:schemeClr val="tx2"/>
                    </a:gs>
                  </a:gsLst>
                  <a:lin ang="5400000" scaled="0"/>
                </a:gradFill>
              </a:defRPr>
            </a:lvl1pPr>
            <a:lvl2pPr marL="530956" indent="-233102">
              <a:defRPr sz="2399"/>
            </a:lvl2pPr>
            <a:lvl3pPr marL="699308" indent="-168352">
              <a:tabLst/>
              <a:defRPr sz="2399"/>
            </a:lvl3pPr>
            <a:lvl4pPr marL="880609" indent="-181303">
              <a:defRPr/>
            </a:lvl4pPr>
            <a:lvl5pPr marL="1048961" indent="-168352">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671501"/>
          </a:xfrm>
        </p:spPr>
        <p:txBody>
          <a:bodyPr wrap="square">
            <a:spAutoFit/>
          </a:bodyPr>
          <a:lstStyle>
            <a:lvl1pPr marL="287224" indent="-287224">
              <a:spcBef>
                <a:spcPts val="1224"/>
              </a:spcBef>
              <a:buClr>
                <a:schemeClr val="tx2"/>
              </a:buClr>
              <a:buFont typeface="Arial" pitchFamily="34" charset="0"/>
              <a:buChar char="•"/>
              <a:defRPr sz="3598">
                <a:gradFill>
                  <a:gsLst>
                    <a:gs pos="1250">
                      <a:schemeClr val="tx2"/>
                    </a:gs>
                    <a:gs pos="99000">
                      <a:schemeClr val="tx2"/>
                    </a:gs>
                  </a:gsLst>
                  <a:lin ang="5400000" scaled="0"/>
                </a:gradFill>
              </a:defRPr>
            </a:lvl1pPr>
            <a:lvl2pPr marL="530956" indent="-233102">
              <a:defRPr sz="2399"/>
            </a:lvl2pPr>
            <a:lvl3pPr marL="699308" indent="-168352">
              <a:tabLst/>
              <a:defRPr sz="2399"/>
            </a:lvl3pPr>
            <a:lvl4pPr marL="880609" indent="-181303">
              <a:defRPr/>
            </a:lvl4pPr>
            <a:lvl5pPr marL="1048961" indent="-168352">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866727"/>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64481702"/>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063"/>
            <a:ext cx="11378776" cy="1195712"/>
          </a:xfrm>
        </p:spPr>
        <p:txBody>
          <a:bodyPr anchor="b" anchorCtr="0">
            <a:spAutoFit/>
          </a:bodyPr>
          <a:lstStyle>
            <a:lvl1pPr>
              <a:defRPr sz="7200" spc="-153"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3"/>
            <a:ext cx="11378776" cy="738664"/>
          </a:xfrm>
        </p:spPr>
        <p:txBody>
          <a:bodyPr>
            <a:spAutoFit/>
          </a:bodyPr>
          <a:lstStyle>
            <a:lvl1pPr marL="0" indent="0">
              <a:spcBef>
                <a:spcPts val="0"/>
              </a:spcBef>
              <a:buNone/>
              <a:defRPr sz="3200" spc="-71"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12761078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009963"/>
      </p:ext>
    </p:extLst>
  </p:cSld>
  <p:clrMapOvr>
    <a:masterClrMapping/>
  </p:clrMapOvr>
  <p:transition>
    <p:fad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590435"/>
      </p:ext>
    </p:extLst>
  </p:cSld>
  <p:clrMapOvr>
    <a:masterClrMapping/>
  </p:clrMapOvr>
  <p:transition>
    <p:fad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918232"/>
      </p:ext>
    </p:extLst>
  </p:cSld>
  <p:clrMapOvr>
    <a:masterClrMapping/>
  </p:clrMapOvr>
  <p:transition>
    <p:fad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145657"/>
      </p:ext>
    </p:extLst>
  </p:cSld>
  <p:clrMapOvr>
    <a:masterClrMapping/>
  </p:clrMapOvr>
  <p:transition>
    <p:fad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0" tIns="46620" rIns="46620" bIns="46620" numCol="1" spcCol="0" rtlCol="0" fromWordArt="0" anchor="ctr" anchorCtr="0" forceAA="0" compatLnSpc="1">
            <a:prstTxWarp prst="textNoShape">
              <a:avLst/>
            </a:prstTxWarp>
            <a:noAutofit/>
          </a:bodyPr>
          <a:lstStyle/>
          <a:p>
            <a:pPr algn="ctr" defTabSz="932103" fontAlgn="base">
              <a:spcBef>
                <a:spcPct val="0"/>
              </a:spcBef>
              <a:spcAft>
                <a:spcPct val="0"/>
              </a:spcAft>
            </a:pPr>
            <a:endParaRPr lang="en-US" sz="1799"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16153"/>
            <a:ext cx="11887199" cy="2131353"/>
          </a:xfrm>
        </p:spPr>
        <p:txBody>
          <a:bodyPr/>
          <a:lstStyle>
            <a:lvl1pPr marL="0" indent="0">
              <a:buNone/>
              <a:defRPr sz="3298">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37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24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58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41821554"/>
      </p:ext>
    </p:extLst>
  </p:cSld>
  <p:clrMapOvr>
    <a:masterClrMapping/>
  </p:clrMapOvr>
  <p:transition>
    <p:fade/>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1"/>
            <a:ext cx="11887200" cy="2443746"/>
          </a:xfrm>
          <a:prstGeom prst="rect">
            <a:avLst/>
          </a:prstGeom>
        </p:spPr>
        <p:txBody>
          <a:bodyPr/>
          <a:lstStyle>
            <a:lvl1pPr marL="290398" indent="-290398">
              <a:buClr>
                <a:schemeClr val="tx1"/>
              </a:buClr>
              <a:buSzPct val="90000"/>
              <a:buFont typeface="Arial" pitchFamily="34" charset="0"/>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74" indent="-280876">
              <a:buClr>
                <a:schemeClr val="tx1"/>
              </a:buClr>
              <a:buSzPct val="90000"/>
              <a:buFont typeface="Arial" pitchFamily="34" charset="0"/>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72" indent="-290398">
              <a:buClr>
                <a:schemeClr val="tx1"/>
              </a:buClr>
              <a:buSzPct val="90000"/>
              <a:buFont typeface="Arial" pitchFamily="34" charset="0"/>
              <a:buChar char="•"/>
              <a:defRPr sz="279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181" indent="-228510">
              <a:buClr>
                <a:schemeClr val="tx1"/>
              </a:buClr>
              <a:buSzPct val="90000"/>
              <a:buFont typeface="Arial" pitchFamily="34" charset="0"/>
              <a:buChar char="•"/>
              <a:defRPr sz="2399">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691" indent="-228510">
              <a:buClr>
                <a:schemeClr val="tx1"/>
              </a:buClr>
              <a:buSzPct val="90000"/>
              <a:buFont typeface="Arial" pitchFamily="34" charset="0"/>
              <a:buChar char="•"/>
              <a:defRPr sz="1999">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5713543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136672405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grpSp>
    </p:spTree>
    <p:extLst>
      <p:ext uri="{BB962C8B-B14F-4D97-AF65-F5344CB8AC3E}">
        <p14:creationId xmlns:p14="http://schemas.microsoft.com/office/powerpoint/2010/main" val="3825058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742"/>
              <a:endParaRPr lang="en-US">
                <a:solidFill>
                  <a:srgbClr val="FFFFFF"/>
                </a:solidFill>
              </a:endParaRPr>
            </a:p>
          </p:txBody>
        </p:sp>
      </p:grpSp>
    </p:spTree>
    <p:extLst>
      <p:ext uri="{BB962C8B-B14F-4D97-AF65-F5344CB8AC3E}">
        <p14:creationId xmlns:p14="http://schemas.microsoft.com/office/powerpoint/2010/main" val="27476272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0868751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599"/>
            <a:ext cx="11378776" cy="1195712"/>
          </a:xfrm>
        </p:spPr>
        <p:txBody>
          <a:bodyPr anchor="b" anchorCtr="0">
            <a:spAutoFit/>
          </a:bodyPr>
          <a:lstStyle>
            <a:lvl1pPr>
              <a:defRPr sz="7200" spc="-153"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7" y="4868863"/>
            <a:ext cx="11378776" cy="738664"/>
          </a:xfrm>
        </p:spPr>
        <p:txBody>
          <a:bodyPr>
            <a:spAutoFit/>
          </a:bodyPr>
          <a:lstStyle>
            <a:lvl1pPr marL="0" indent="0">
              <a:spcBef>
                <a:spcPts val="0"/>
              </a:spcBef>
              <a:buNone/>
              <a:defRPr sz="3200" spc="-71"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155429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1031506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3533055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930914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28026516"/>
      </p:ext>
    </p:extLst>
  </p:cSld>
  <p:clrMapOvr>
    <a:masterClrMapping/>
  </p:clrMapOvr>
  <p:transition>
    <p:fad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922197571"/>
      </p:ext>
    </p:extLst>
  </p:cSld>
  <p:clrMapOvr>
    <a:masterClrMapping/>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445789641"/>
      </p:ext>
    </p:extLst>
  </p:cSld>
  <p:clrMapOvr>
    <a:masterClrMapping/>
  </p:clrMapOvr>
  <p:transition>
    <p:fad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97884151"/>
      </p:ext>
    </p:extLst>
  </p:cSld>
  <p:clrMapOvr>
    <a:masterClrMapping/>
  </p:clrMapOvr>
  <p:transition>
    <p:fade/>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96486919"/>
      </p:ext>
    </p:extLst>
  </p:cSld>
  <p:clrMapOvr>
    <a:masterClrMapping/>
  </p:clrMapOvr>
  <p:transition>
    <p:fad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8762774"/>
      </p:ext>
    </p:extLst>
  </p:cSld>
  <p:clrMapOvr>
    <a:masterClrMapping/>
  </p:clrMapOvr>
  <p:transition>
    <p:fade/>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3285488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2">
    <p:bg>
      <p:bgRef idx="1001">
        <a:schemeClr val="bg2"/>
      </p:bgRef>
    </p:bg>
    <p:spTree>
      <p:nvGrpSpPr>
        <p:cNvPr id="1" name=""/>
        <p:cNvGrpSpPr/>
        <p:nvPr/>
      </p:nvGrpSpPr>
      <p:grpSpPr>
        <a:xfrm>
          <a:off x="0" y="0"/>
          <a:ext cx="0" cy="0"/>
          <a:chOff x="0" y="0"/>
          <a:chExt cx="0" cy="0"/>
        </a:xfrm>
      </p:grpSpPr>
      <p:sp>
        <p:nvSpPr>
          <p:cNvPr id="8" name="Freeform 6"/>
          <p:cNvSpPr>
            <a:spLocks noChangeAspect="1" noEditPoints="1"/>
          </p:cNvSpPr>
          <p:nvPr userDrawn="1"/>
        </p:nvSpPr>
        <p:spPr bwMode="auto">
          <a:xfrm>
            <a:off x="635" y="0"/>
            <a:ext cx="12435840" cy="6998100"/>
          </a:xfrm>
          <a:custGeom>
            <a:avLst/>
            <a:gdLst>
              <a:gd name="T0" fmla="*/ 0 w 3917"/>
              <a:gd name="T1" fmla="*/ 0 h 2204"/>
              <a:gd name="T2" fmla="*/ 0 w 3917"/>
              <a:gd name="T3" fmla="*/ 2204 h 2204"/>
              <a:gd name="T4" fmla="*/ 3917 w 3917"/>
              <a:gd name="T5" fmla="*/ 2204 h 2204"/>
              <a:gd name="T6" fmla="*/ 3917 w 3917"/>
              <a:gd name="T7" fmla="*/ 0 h 2204"/>
              <a:gd name="T8" fmla="*/ 0 w 3917"/>
              <a:gd name="T9" fmla="*/ 0 h 2204"/>
              <a:gd name="T10" fmla="*/ 1698 w 3917"/>
              <a:gd name="T11" fmla="*/ 1674 h 2204"/>
              <a:gd name="T12" fmla="*/ 87 w 3917"/>
              <a:gd name="T13" fmla="*/ 1907 h 2204"/>
              <a:gd name="T14" fmla="*/ 88 w 3917"/>
              <a:gd name="T15" fmla="*/ 297 h 2204"/>
              <a:gd name="T16" fmla="*/ 1698 w 3917"/>
              <a:gd name="T17" fmla="*/ 518 h 2204"/>
              <a:gd name="T18" fmla="*/ 1698 w 3917"/>
              <a:gd name="T19" fmla="*/ 167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7" h="2204">
                <a:moveTo>
                  <a:pt x="0" y="0"/>
                </a:moveTo>
                <a:cubicBezTo>
                  <a:pt x="0" y="2204"/>
                  <a:pt x="0" y="2204"/>
                  <a:pt x="0" y="2204"/>
                </a:cubicBezTo>
                <a:cubicBezTo>
                  <a:pt x="3917" y="2204"/>
                  <a:pt x="3917" y="2204"/>
                  <a:pt x="3917" y="2204"/>
                </a:cubicBezTo>
                <a:cubicBezTo>
                  <a:pt x="3917" y="0"/>
                  <a:pt x="3917" y="0"/>
                  <a:pt x="3917" y="0"/>
                </a:cubicBezTo>
                <a:lnTo>
                  <a:pt x="0" y="0"/>
                </a:lnTo>
                <a:close/>
                <a:moveTo>
                  <a:pt x="1698" y="1674"/>
                </a:moveTo>
                <a:cubicBezTo>
                  <a:pt x="87" y="1907"/>
                  <a:pt x="87" y="1907"/>
                  <a:pt x="87" y="1907"/>
                </a:cubicBezTo>
                <a:cubicBezTo>
                  <a:pt x="89" y="1376"/>
                  <a:pt x="86" y="828"/>
                  <a:pt x="88" y="297"/>
                </a:cubicBezTo>
                <a:cubicBezTo>
                  <a:pt x="1698" y="518"/>
                  <a:pt x="1698" y="518"/>
                  <a:pt x="1698" y="518"/>
                </a:cubicBezTo>
                <a:cubicBezTo>
                  <a:pt x="1700" y="902"/>
                  <a:pt x="1696" y="1291"/>
                  <a:pt x="1698" y="1674"/>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hasCustomPrompt="1"/>
          </p:nvPr>
        </p:nvSpPr>
        <p:spPr>
          <a:xfrm>
            <a:off x="5761038" y="1211263"/>
            <a:ext cx="6400800" cy="2179058"/>
          </a:xfrm>
        </p:spPr>
        <p:txBody>
          <a:bodyPr wrap="square" anchor="t" anchorCtr="0">
            <a:spAutoFit/>
          </a:bodyPr>
          <a:lstStyle>
            <a:lvl1pPr>
              <a:defRPr sz="7200" spc="-153" baseline="0">
                <a:gradFill>
                  <a:gsLst>
                    <a:gs pos="22083">
                      <a:schemeClr val="tx1"/>
                    </a:gs>
                    <a:gs pos="42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5761038" y="3954463"/>
            <a:ext cx="6400800" cy="738664"/>
          </a:xfrm>
        </p:spPr>
        <p:txBody>
          <a:bodyPr wrap="square">
            <a:spAutoFit/>
          </a:bodyPr>
          <a:lstStyle>
            <a:lvl1pPr marL="0" indent="0">
              <a:spcBef>
                <a:spcPts val="0"/>
              </a:spcBef>
              <a:buNone/>
              <a:defRPr sz="3200" spc="-71" baseline="0">
                <a:gradFill>
                  <a:gsLst>
                    <a:gs pos="22083">
                      <a:schemeClr val="tx1"/>
                    </a:gs>
                    <a:gs pos="42000">
                      <a:schemeClr val="tx1"/>
                    </a:gs>
                  </a:gsLst>
                  <a:lin ang="5400000" scaled="0"/>
                </a:gradFill>
                <a:latin typeface="+mj-lt"/>
              </a:defRPr>
            </a:lvl1pPr>
          </a:lstStyle>
          <a:p>
            <a:pPr lvl="0"/>
            <a:r>
              <a:rPr lang="en-US" dirty="0" smtClean="0"/>
              <a:t>Speaker title</a:t>
            </a:r>
            <a:endParaRPr lang="en-US" dirty="0"/>
          </a:p>
        </p:txBody>
      </p:sp>
      <p:sp>
        <p:nvSpPr>
          <p:cNvPr id="17" name="Freeform 5"/>
          <p:cNvSpPr>
            <a:spLocks noEditPoints="1"/>
          </p:cNvSpPr>
          <p:nvPr userDrawn="1"/>
        </p:nvSpPr>
        <p:spPr bwMode="black">
          <a:xfrm>
            <a:off x="1736983" y="1601473"/>
            <a:ext cx="3062160" cy="4715189"/>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1"/>
          </a:solidFill>
          <a:ln w="10795" cap="flat" cmpd="sng" algn="ctr">
            <a:noFill/>
            <a:prstDash val="solid"/>
            <a:headEnd type="none" w="med" len="med"/>
            <a:tailEnd type="none" w="med" len="med"/>
          </a:ln>
          <a:effectLs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099" eaLnBrk="1" fontAlgn="base" latinLnBrk="0" hangingPunct="1">
              <a:lnSpc>
                <a:spcPct val="90000"/>
              </a:lnSpc>
              <a:spcBef>
                <a:spcPct val="0"/>
              </a:spcBef>
              <a:spcAft>
                <a:spcPct val="0"/>
              </a:spcAft>
              <a:buClrTx/>
              <a:buSzTx/>
              <a:buFontTx/>
              <a:buNone/>
              <a:tabLst/>
              <a:defRPr/>
            </a:pPr>
            <a:endParaRPr kumimoji="0" lang="en-US" sz="2000" b="0" i="0" u="none" strike="noStrike" kern="0" cap="none" spc="-50" normalizeH="0" baseline="0" noProof="0" smtClean="0">
              <a:ln>
                <a:noFill/>
              </a:ln>
              <a:gradFill>
                <a:gsLst>
                  <a:gs pos="1250">
                    <a:srgbClr val="EFEFEF"/>
                  </a:gs>
                  <a:gs pos="10417">
                    <a:srgbClr val="EFEFEF"/>
                  </a:gs>
                </a:gsLst>
                <a:lin ang="5400000" scaled="0"/>
              </a:gradFill>
              <a:effectLst/>
              <a:uLnTx/>
              <a:uFillTx/>
              <a:latin typeface="Segoe UI"/>
            </a:endParaRPr>
          </a:p>
        </p:txBody>
      </p:sp>
    </p:spTree>
    <p:extLst>
      <p:ext uri="{BB962C8B-B14F-4D97-AF65-F5344CB8AC3E}">
        <p14:creationId xmlns:p14="http://schemas.microsoft.com/office/powerpoint/2010/main" val="1947738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Slide_Option 4">
    <p:bg>
      <p:bgPr>
        <a:solidFill>
          <a:srgbClr val="FFFFFF"/>
        </a:solidFill>
        <a:effectLst/>
      </p:bgPr>
    </p:bg>
    <p:spTree>
      <p:nvGrpSpPr>
        <p:cNvPr id="1" name=""/>
        <p:cNvGrpSpPr/>
        <p:nvPr/>
      </p:nvGrpSpPr>
      <p:grpSpPr>
        <a:xfrm>
          <a:off x="0" y="0"/>
          <a:ext cx="0" cy="0"/>
          <a:chOff x="0" y="0"/>
          <a:chExt cx="0" cy="0"/>
        </a:xfrm>
      </p:grpSpPr>
      <p:sp useBgFill="1">
        <p:nvSpPr>
          <p:cNvPr id="10" name="Freeform 6"/>
          <p:cNvSpPr>
            <a:spLocks noChangeAspect="1" noEditPoints="1"/>
          </p:cNvSpPr>
          <p:nvPr userDrawn="1"/>
        </p:nvSpPr>
        <p:spPr bwMode="auto">
          <a:xfrm>
            <a:off x="-1" y="-1"/>
            <a:ext cx="12435840" cy="6998100"/>
          </a:xfrm>
          <a:custGeom>
            <a:avLst/>
            <a:gdLst>
              <a:gd name="T0" fmla="*/ 0 w 3917"/>
              <a:gd name="T1" fmla="*/ 0 h 2204"/>
              <a:gd name="T2" fmla="*/ 0 w 3917"/>
              <a:gd name="T3" fmla="*/ 2204 h 2204"/>
              <a:gd name="T4" fmla="*/ 3917 w 3917"/>
              <a:gd name="T5" fmla="*/ 2204 h 2204"/>
              <a:gd name="T6" fmla="*/ 3917 w 3917"/>
              <a:gd name="T7" fmla="*/ 0 h 2204"/>
              <a:gd name="T8" fmla="*/ 0 w 3917"/>
              <a:gd name="T9" fmla="*/ 0 h 2204"/>
              <a:gd name="T10" fmla="*/ 1698 w 3917"/>
              <a:gd name="T11" fmla="*/ 1674 h 2204"/>
              <a:gd name="T12" fmla="*/ 87 w 3917"/>
              <a:gd name="T13" fmla="*/ 1907 h 2204"/>
              <a:gd name="T14" fmla="*/ 88 w 3917"/>
              <a:gd name="T15" fmla="*/ 297 h 2204"/>
              <a:gd name="T16" fmla="*/ 1698 w 3917"/>
              <a:gd name="T17" fmla="*/ 518 h 2204"/>
              <a:gd name="T18" fmla="*/ 1698 w 3917"/>
              <a:gd name="T19" fmla="*/ 167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7" h="2204">
                <a:moveTo>
                  <a:pt x="0" y="0"/>
                </a:moveTo>
                <a:cubicBezTo>
                  <a:pt x="0" y="2204"/>
                  <a:pt x="0" y="2204"/>
                  <a:pt x="0" y="2204"/>
                </a:cubicBezTo>
                <a:cubicBezTo>
                  <a:pt x="3917" y="2204"/>
                  <a:pt x="3917" y="2204"/>
                  <a:pt x="3917" y="2204"/>
                </a:cubicBezTo>
                <a:cubicBezTo>
                  <a:pt x="3917" y="0"/>
                  <a:pt x="3917" y="0"/>
                  <a:pt x="3917" y="0"/>
                </a:cubicBezTo>
                <a:lnTo>
                  <a:pt x="0" y="0"/>
                </a:lnTo>
                <a:close/>
                <a:moveTo>
                  <a:pt x="1698" y="1674"/>
                </a:moveTo>
                <a:cubicBezTo>
                  <a:pt x="87" y="1907"/>
                  <a:pt x="87" y="1907"/>
                  <a:pt x="87" y="1907"/>
                </a:cubicBezTo>
                <a:cubicBezTo>
                  <a:pt x="89" y="1376"/>
                  <a:pt x="86" y="828"/>
                  <a:pt x="88" y="297"/>
                </a:cubicBezTo>
                <a:cubicBezTo>
                  <a:pt x="1698" y="518"/>
                  <a:pt x="1698" y="518"/>
                  <a:pt x="1698" y="518"/>
                </a:cubicBezTo>
                <a:cubicBezTo>
                  <a:pt x="1700" y="902"/>
                  <a:pt x="1696" y="1291"/>
                  <a:pt x="1698" y="1674"/>
                </a:cubicBez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 name="Title 1"/>
          <p:cNvSpPr>
            <a:spLocks noGrp="1"/>
          </p:cNvSpPr>
          <p:nvPr>
            <p:ph type="title" hasCustomPrompt="1"/>
          </p:nvPr>
        </p:nvSpPr>
        <p:spPr>
          <a:xfrm>
            <a:off x="5761038" y="1211263"/>
            <a:ext cx="6400800" cy="2179058"/>
          </a:xfrm>
        </p:spPr>
        <p:txBody>
          <a:bodyPr vert="horz" wrap="square" lIns="146304" tIns="91440" rIns="146304" bIns="91440" rtlCol="0" anchor="t" anchorCtr="0">
            <a:spAutoFit/>
          </a:bodyPr>
          <a:lstStyle>
            <a:lvl1pPr>
              <a:defRPr lang="en-US" sz="7200" spc="-153" dirty="0">
                <a:gradFill>
                  <a:gsLst>
                    <a:gs pos="14583">
                      <a:schemeClr val="accent1"/>
                    </a:gs>
                    <a:gs pos="43000">
                      <a:schemeClr val="accent1"/>
                    </a:gs>
                  </a:gsLst>
                  <a:lin ang="5400000" scaled="0"/>
                </a:gradFill>
              </a:defRPr>
            </a:lvl1pPr>
          </a:lstStyle>
          <a:p>
            <a:pPr lvl="0"/>
            <a:r>
              <a:rPr lang="en-US" dirty="0" smtClean="0"/>
              <a:t>Click to edit title style</a:t>
            </a:r>
            <a:endParaRPr lang="en-US" dirty="0"/>
          </a:p>
        </p:txBody>
      </p:sp>
      <p:sp>
        <p:nvSpPr>
          <p:cNvPr id="5" name="Text Placeholder 4"/>
          <p:cNvSpPr>
            <a:spLocks noGrp="1"/>
          </p:cNvSpPr>
          <p:nvPr>
            <p:ph type="body" sz="quarter" idx="12" hasCustomPrompt="1"/>
          </p:nvPr>
        </p:nvSpPr>
        <p:spPr>
          <a:xfrm>
            <a:off x="5761038" y="3954463"/>
            <a:ext cx="6400800" cy="738664"/>
          </a:xfrm>
        </p:spPr>
        <p:txBody>
          <a:bodyPr wrap="square">
            <a:spAutoFit/>
          </a:bodyPr>
          <a:lstStyle>
            <a:lvl1pPr marL="0" indent="0">
              <a:spcBef>
                <a:spcPts val="0"/>
              </a:spcBef>
              <a:buNone/>
              <a:defRPr sz="3200" spc="-71"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5117002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520442"/>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793980"/>
      </p:ext>
    </p:extLst>
  </p:cSld>
  <p:clrMapOvr>
    <a:masterClrMapping/>
  </p:clrMapOvr>
  <p:transition>
    <p:fade/>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568963"/>
      </p:ext>
    </p:extLst>
  </p:cSld>
  <p:clrMapOvr>
    <a:masterClrMapping/>
  </p:clrMapOvr>
  <p:transition>
    <p:fade/>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084777"/>
      </p:ext>
    </p:extLst>
  </p:cSld>
  <p:clrMapOvr>
    <a:masterClrMapping/>
  </p:clrMapOvr>
  <p:transition>
    <p:fade/>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658558"/>
      </p:ext>
    </p:extLst>
  </p:cSld>
  <p:clrMapOvr>
    <a:masterClrMapping/>
  </p:clrMapOvr>
  <p:transition>
    <p:fade/>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831307"/>
      </p:ext>
    </p:extLst>
  </p:cSld>
  <p:clrMapOvr>
    <a:masterClrMapping/>
  </p:clrMapOvr>
  <p:transition>
    <p:fade/>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81581699"/>
      </p:ext>
    </p:extLst>
  </p:cSld>
  <p:clrMapOvr>
    <a:masterClrMapping/>
  </p:clrMapOvr>
  <p:transition>
    <p:fade/>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9905607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9098883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FFFFFF"/>
        </a:solidFill>
        <a:effectLst/>
      </p:bgPr>
    </p:bg>
    <p:spTree>
      <p:nvGrpSpPr>
        <p:cNvPr id="1" name=""/>
        <p:cNvGrpSpPr/>
        <p:nvPr/>
      </p:nvGrpSpPr>
      <p:grpSpPr>
        <a:xfrm>
          <a:off x="0" y="0"/>
          <a:ext cx="0" cy="0"/>
          <a:chOff x="0" y="0"/>
          <a:chExt cx="0" cy="0"/>
        </a:xfrm>
      </p:grpSpPr>
      <p:sp>
        <p:nvSpPr>
          <p:cNvPr id="11" name="Picture Placeholder 9"/>
          <p:cNvSpPr>
            <a:spLocks noGrp="1"/>
          </p:cNvSpPr>
          <p:nvPr>
            <p:ph type="pic" sz="quarter" idx="10" hasCustomPrompt="1"/>
          </p:nvPr>
        </p:nvSpPr>
        <p:spPr bwMode="hidden">
          <a:xfrm>
            <a:off x="-1" y="0"/>
            <a:ext cx="12436475" cy="6994525"/>
          </a:xfrm>
          <a:prstGeom prst="rect">
            <a:avLst/>
          </a:prstGeom>
          <a:noFill/>
        </p:spPr>
        <p:txBody>
          <a:bodyPr lIns="279834" tIns="279834" rIns="279834">
            <a:noAutofit/>
          </a:bodyPr>
          <a:lstStyle>
            <a:lvl1pPr marL="0" indent="0">
              <a:buNone/>
              <a:defRPr sz="2400" baseline="0">
                <a:gradFill>
                  <a:gsLst>
                    <a:gs pos="1250">
                      <a:schemeClr val="accent1"/>
                    </a:gs>
                    <a:gs pos="100000">
                      <a:schemeClr val="accent1"/>
                    </a:gs>
                  </a:gsLst>
                  <a:lin ang="5400000" scaled="0"/>
                </a:gradFill>
              </a:defRPr>
            </a:lvl1pPr>
          </a:lstStyle>
          <a:p>
            <a:r>
              <a:rPr lang="en-US" dirty="0" smtClean="0"/>
              <a:t>Picture placeholder</a:t>
            </a:r>
            <a:endParaRPr lang="en-US" dirty="0"/>
          </a:p>
        </p:txBody>
      </p:sp>
      <p:sp>
        <p:nvSpPr>
          <p:cNvPr id="10" name="Title 1"/>
          <p:cNvSpPr>
            <a:spLocks noGrp="1"/>
          </p:cNvSpPr>
          <p:nvPr>
            <p:ph type="ctrTitle"/>
          </p:nvPr>
        </p:nvSpPr>
        <p:spPr bwMode="ltGray">
          <a:xfrm>
            <a:off x="276427" y="938270"/>
            <a:ext cx="5125829" cy="511798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1">
              <a:alpha val="92000"/>
            </a:schemeClr>
          </a:solidFill>
          <a:ln>
            <a:noFill/>
          </a:ln>
          <a:extLst/>
        </p:spPr>
        <p:txBody>
          <a:bodyPr vert="horz" wrap="square" lIns="326473" tIns="886140" rIns="1259252" bIns="886140" numCol="1" anchor="ctr" anchorCtr="0" compatLnSpc="1">
            <a:prstTxWarp prst="textNoShape">
              <a:avLst/>
            </a:prstTxWarp>
            <a:noAutofit/>
          </a:bodyPr>
          <a:lstStyle>
            <a:lvl1pPr algn="l">
              <a:defRPr lang="en-US" sz="6000" b="0" kern="1200" cap="none" spc="-204" baseline="0" dirty="0">
                <a:ln w="3175">
                  <a:noFill/>
                </a:ln>
                <a:gradFill>
                  <a:gsLst>
                    <a:gs pos="100000">
                      <a:schemeClr val="bg1"/>
                    </a:gs>
                    <a:gs pos="0">
                      <a:schemeClr val="bg1"/>
                    </a:gs>
                  </a:gsLst>
                  <a:lin ang="5400000" scaled="0"/>
                </a:gradFill>
                <a:effectLst/>
                <a:latin typeface="+mj-lt"/>
                <a:ea typeface="+mn-ea"/>
                <a:cs typeface="Arial" charset="0"/>
              </a:defRPr>
            </a:lvl1pPr>
          </a:lstStyle>
          <a:p>
            <a:pPr marL="0" lvl="0" indent="0" algn="l" defTabSz="932779"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9440003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276427" y="941006"/>
            <a:ext cx="5125829" cy="5115249"/>
          </a:xfrm>
          <a:prstGeom prst="rect">
            <a:avLst/>
          </a:prstGeom>
          <a:noFill/>
          <a:ln>
            <a:noFill/>
          </a:ln>
          <a:extLst/>
        </p:spPr>
        <p:txBody>
          <a:bodyPr vert="horz" wrap="square" lIns="326473" tIns="886140" rIns="1259252" bIns="886140" numCol="1" rtlCol="0" anchor="ctr" anchorCtr="0" compatLnSpc="1">
            <a:prstTxWarp prst="textNoShape">
              <a:avLst/>
            </a:prstTxWarp>
            <a:noAutofit/>
          </a:bodyPr>
          <a:lstStyle>
            <a:lvl1pPr>
              <a:defRPr lang="en-US" sz="6000" spc="-204" dirty="0">
                <a:gradFill>
                  <a:gsLst>
                    <a:gs pos="100000">
                      <a:schemeClr val="accent1"/>
                    </a:gs>
                    <a:gs pos="0">
                      <a:schemeClr val="accent1"/>
                    </a:gs>
                  </a:gsLst>
                  <a:lin ang="5400000" scaled="0"/>
                </a:gradFill>
              </a:defRPr>
            </a:lvl1pPr>
          </a:lstStyle>
          <a:p>
            <a:pPr marL="0" lvl="0" indent="0" defTabSz="932779" fontAlgn="base">
              <a:lnSpc>
                <a:spcPct val="100000"/>
              </a:lnSpc>
              <a:spcAft>
                <a:spcPct val="0"/>
              </a:spcAft>
              <a:buFontTx/>
            </a:pPr>
            <a:r>
              <a:rPr lang="en-US" smtClean="0"/>
              <a:t>Click to edit Master title style</a:t>
            </a:r>
            <a:endParaRPr lang="en-US" dirty="0"/>
          </a:p>
        </p:txBody>
      </p:sp>
      <p:sp>
        <p:nvSpPr>
          <p:cNvPr id="3" name="Subtitle 2"/>
          <p:cNvSpPr>
            <a:spLocks noGrp="1"/>
          </p:cNvSpPr>
          <p:nvPr>
            <p:ph type="subTitle" idx="1" hasCustomPrompt="1"/>
          </p:nvPr>
        </p:nvSpPr>
        <p:spPr>
          <a:xfrm>
            <a:off x="5761038" y="3948674"/>
            <a:ext cx="6400800" cy="738664"/>
          </a:xfrm>
        </p:spPr>
        <p:txBody>
          <a:bodyPr wrap="square">
            <a:spAutoFit/>
          </a:bodyPr>
          <a:lstStyle>
            <a:lvl1pPr marL="0" indent="0" algn="l">
              <a:lnSpc>
                <a:spcPct val="90000"/>
              </a:lnSpc>
              <a:spcBef>
                <a:spcPts val="0"/>
              </a:spcBef>
              <a:buNone/>
              <a:defRPr lang="en-US" sz="3200" kern="1200" spc="-71" baseline="0" dirty="0">
                <a:gradFill>
                  <a:gsLst>
                    <a:gs pos="94167">
                      <a:schemeClr val="tx1"/>
                    </a:gs>
                    <a:gs pos="72000">
                      <a:schemeClr val="tx1"/>
                    </a:gs>
                  </a:gsLst>
                  <a:lin ang="5400000" scaled="0"/>
                </a:gradFill>
                <a:latin typeface="+mj-lt"/>
                <a:ea typeface="+mn-ea"/>
                <a:cs typeface="+mn-cs"/>
              </a:defRPr>
            </a:lvl1pPr>
            <a:lvl2pPr marL="466371" indent="0" algn="ctr">
              <a:buNone/>
              <a:defRPr>
                <a:solidFill>
                  <a:schemeClr val="tx1">
                    <a:tint val="75000"/>
                  </a:schemeClr>
                </a:solidFill>
              </a:defRPr>
            </a:lvl2pPr>
            <a:lvl3pPr marL="932742" indent="0" algn="ctr">
              <a:buNone/>
              <a:defRPr>
                <a:solidFill>
                  <a:schemeClr val="tx1">
                    <a:tint val="75000"/>
                  </a:schemeClr>
                </a:solidFill>
              </a:defRPr>
            </a:lvl3pPr>
            <a:lvl4pPr marL="1399113" indent="0" algn="ctr">
              <a:buNone/>
              <a:defRPr>
                <a:solidFill>
                  <a:schemeClr val="tx1">
                    <a:tint val="75000"/>
                  </a:schemeClr>
                </a:solidFill>
              </a:defRPr>
            </a:lvl4pPr>
            <a:lvl5pPr marL="1865484" indent="0" algn="ctr">
              <a:buNone/>
              <a:defRPr>
                <a:solidFill>
                  <a:schemeClr val="tx1">
                    <a:tint val="75000"/>
                  </a:schemeClr>
                </a:solidFill>
              </a:defRPr>
            </a:lvl5pPr>
            <a:lvl6pPr marL="2331856" indent="0" algn="ctr">
              <a:buNone/>
              <a:defRPr>
                <a:solidFill>
                  <a:schemeClr val="tx1">
                    <a:tint val="75000"/>
                  </a:schemeClr>
                </a:solidFill>
              </a:defRPr>
            </a:lvl6pPr>
            <a:lvl7pPr marL="2798226" indent="0" algn="ctr">
              <a:buNone/>
              <a:defRPr>
                <a:solidFill>
                  <a:schemeClr val="tx1">
                    <a:tint val="75000"/>
                  </a:schemeClr>
                </a:solidFill>
              </a:defRPr>
            </a:lvl7pPr>
            <a:lvl8pPr marL="3264597" indent="0" algn="ctr">
              <a:buNone/>
              <a:defRPr>
                <a:solidFill>
                  <a:schemeClr val="tx1">
                    <a:tint val="75000"/>
                  </a:schemeClr>
                </a:solidFill>
              </a:defRPr>
            </a:lvl8pPr>
            <a:lvl9pPr marL="3730969" indent="0" algn="ctr">
              <a:buNone/>
              <a:defRPr>
                <a:solidFill>
                  <a:schemeClr val="tx1">
                    <a:tint val="75000"/>
                  </a:schemeClr>
                </a:solidFill>
              </a:defRPr>
            </a:lvl9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dirty="0" smtClean="0"/>
              <a:t>Click to edit master subtitle style</a:t>
            </a:r>
            <a:endParaRPr lang="en-US" dirty="0"/>
          </a:p>
        </p:txBody>
      </p:sp>
      <p:sp>
        <p:nvSpPr>
          <p:cNvPr id="5" name="Text Placeholder 4"/>
          <p:cNvSpPr>
            <a:spLocks noGrp="1"/>
          </p:cNvSpPr>
          <p:nvPr>
            <p:ph type="body" sz="quarter" idx="11" hasCustomPrompt="1"/>
          </p:nvPr>
        </p:nvSpPr>
        <p:spPr>
          <a:xfrm>
            <a:off x="5761038" y="2125663"/>
            <a:ext cx="6400800" cy="1791260"/>
          </a:xfrm>
        </p:spPr>
        <p:txBody>
          <a:bodyPr wrap="square" anchor="b">
            <a:spAutoFit/>
          </a:bodyPr>
          <a:lstStyle>
            <a:lvl1pPr marL="0" indent="0">
              <a:buNone/>
              <a:defRPr sz="5400" spc="-153">
                <a:gradFill>
                  <a:gsLst>
                    <a:gs pos="94167">
                      <a:schemeClr val="tx1"/>
                    </a:gs>
                    <a:gs pos="72000">
                      <a:schemeClr val="tx1"/>
                    </a:gs>
                  </a:gsLst>
                  <a:lin ang="5400000" scaled="0"/>
                </a:gradFill>
              </a:defRPr>
            </a:lvl1pPr>
          </a:lstStyle>
          <a:p>
            <a:pPr lvl="0"/>
            <a:r>
              <a:rPr lang="en-US" dirty="0" smtClean="0"/>
              <a:t>Click to edit master text styles</a:t>
            </a:r>
          </a:p>
        </p:txBody>
      </p:sp>
    </p:spTree>
    <p:extLst>
      <p:ext uri="{BB962C8B-B14F-4D97-AF65-F5344CB8AC3E}">
        <p14:creationId xmlns:p14="http://schemas.microsoft.com/office/powerpoint/2010/main" val="26814201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3"/>
            <a:ext cx="11375536" cy="2237536"/>
          </a:xfrm>
          <a:prstGeom prst="rect">
            <a:avLst/>
          </a:prstGeom>
        </p:spPr>
        <p:txBody>
          <a:bodyPr>
            <a:spAutoFit/>
          </a:bodyPr>
          <a:lstStyle>
            <a:lvl1pPr marL="289875" indent="-289875">
              <a:buFont typeface="Wingdings" pitchFamily="2" charset="2"/>
              <a:buChar char=""/>
              <a:defRPr sz="4000"/>
            </a:lvl1pPr>
            <a:lvl2pPr marL="527927" indent="-238054">
              <a:buFont typeface="Wingdings" pitchFamily="2" charset="2"/>
              <a:buChar char=""/>
              <a:defRPr sz="2400" spc="-51" baseline="0">
                <a:latin typeface="+mn-lt"/>
              </a:defRPr>
            </a:lvl2pPr>
            <a:lvl3pPr marL="756264" indent="-228337">
              <a:buFont typeface="Wingdings" pitchFamily="2" charset="2"/>
              <a:buChar char=""/>
              <a:tabLst/>
              <a:defRPr sz="2000" spc="-51" baseline="0">
                <a:latin typeface="+mn-lt"/>
              </a:defRPr>
            </a:lvl3pPr>
            <a:lvl4pPr marL="932779" indent="-176516">
              <a:buFont typeface="Wingdings" pitchFamily="2" charset="2"/>
              <a:buChar char=""/>
              <a:defRPr sz="1800" spc="-51" baseline="0">
                <a:latin typeface="+mn-lt"/>
              </a:defRPr>
            </a:lvl4pPr>
            <a:lvl5pPr marL="1109296" indent="-176516">
              <a:buFont typeface="Wingdings" pitchFamily="2" charset="2"/>
              <a:buChar char=""/>
              <a:tabLst/>
              <a:defRPr sz="1800" spc="-51"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Slide Number Placeholder 1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752786485"/>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434" indent="0">
              <a:buNone/>
              <a:defRPr sz="2000" spc="-51" baseline="0">
                <a:gradFill>
                  <a:gsLst>
                    <a:gs pos="100000">
                      <a:schemeClr val="tx1"/>
                    </a:gs>
                    <a:gs pos="6000">
                      <a:schemeClr val="tx1"/>
                    </a:gs>
                  </a:gsLst>
                  <a:lin ang="5400000" scaled="0"/>
                </a:gradFill>
              </a:defRPr>
            </a:lvl3pPr>
            <a:lvl4pPr marL="466390" indent="0">
              <a:buNone/>
              <a:defRPr sz="1800" spc="-51" baseline="0">
                <a:gradFill>
                  <a:gsLst>
                    <a:gs pos="100000">
                      <a:schemeClr val="tx1"/>
                    </a:gs>
                    <a:gs pos="6000">
                      <a:schemeClr val="tx1"/>
                    </a:gs>
                  </a:gsLst>
                  <a:lin ang="5400000" scaled="0"/>
                </a:gradFill>
              </a:defRPr>
            </a:lvl4pPr>
            <a:lvl5pPr marL="707682" indent="0">
              <a:buNone/>
              <a:defRPr sz="1800" spc="-51"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2"/>
            <a:ext cx="11375536" cy="946413"/>
          </a:xfrm>
        </p:spPr>
        <p:txBody>
          <a:bodyPr>
            <a:spAutoFit/>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226379984"/>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1"/>
                    </a:gs>
                    <a:gs pos="0">
                      <a:schemeClr val="tx1"/>
                    </a:gs>
                  </a:gsLst>
                  <a:lin ang="5400000" scaled="0"/>
                </a:gradFill>
                <a:latin typeface="+mj-lt"/>
              </a:defRPr>
            </a:lvl1pPr>
            <a:lvl2pPr marL="0" indent="0">
              <a:buNone/>
              <a:defRPr sz="2000" spc="-51" baseline="0">
                <a:gradFill>
                  <a:gsLst>
                    <a:gs pos="100000">
                      <a:schemeClr val="tx1"/>
                    </a:gs>
                    <a:gs pos="0">
                      <a:schemeClr val="tx1"/>
                    </a:gs>
                  </a:gsLst>
                  <a:lin ang="5400000" scaled="0"/>
                </a:gradFill>
              </a:defRPr>
            </a:lvl2pPr>
            <a:lvl3pPr marL="236434" indent="0">
              <a:buNone/>
              <a:defRPr sz="2000" spc="-51" baseline="0">
                <a:gradFill>
                  <a:gsLst>
                    <a:gs pos="100000">
                      <a:schemeClr val="tx1"/>
                    </a:gs>
                    <a:gs pos="0">
                      <a:schemeClr val="tx1"/>
                    </a:gs>
                  </a:gsLst>
                  <a:lin ang="5400000" scaled="0"/>
                </a:gradFill>
              </a:defRPr>
            </a:lvl3pPr>
            <a:lvl4pPr marL="466390" indent="0">
              <a:buNone/>
              <a:defRPr sz="1800" spc="-51" baseline="0">
                <a:gradFill>
                  <a:gsLst>
                    <a:gs pos="100000">
                      <a:schemeClr val="tx1"/>
                    </a:gs>
                    <a:gs pos="0">
                      <a:schemeClr val="tx1"/>
                    </a:gs>
                  </a:gsLst>
                  <a:lin ang="5400000" scaled="0"/>
                </a:gradFill>
              </a:defRPr>
            </a:lvl4pPr>
            <a:lvl5pPr marL="707682" indent="0">
              <a:buNone/>
              <a:defRPr sz="1800" spc="-51"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208461479"/>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8" y="1211263"/>
            <a:ext cx="5477313" cy="2757678"/>
          </a:xfrm>
        </p:spPr>
        <p:txBody>
          <a:bodyPr wrap="square">
            <a:spAutoFit/>
          </a:bodyPr>
          <a:lstStyle>
            <a:lvl1pPr marL="297971" indent="-297971">
              <a:spcBef>
                <a:spcPts val="1224"/>
              </a:spcBef>
              <a:buClr>
                <a:schemeClr val="tx1"/>
              </a:buClr>
              <a:buFont typeface="Wingdings" pitchFamily="2" charset="2"/>
              <a:buChar char=""/>
              <a:defRPr/>
            </a:lvl1pPr>
            <a:lvl2pPr marL="531166" indent="-233195">
              <a:defRPr sz="2400" spc="-51" baseline="0"/>
            </a:lvl2pPr>
            <a:lvl3pPr marL="699585" indent="-168419">
              <a:tabLst/>
              <a:defRPr sz="2000" spc="-51" baseline="0"/>
            </a:lvl3pPr>
            <a:lvl4pPr marL="880958" indent="-181374">
              <a:defRPr sz="1800" spc="-51" baseline="0"/>
            </a:lvl4pPr>
            <a:lvl5pPr marL="1049377" indent="-168419">
              <a:tabLst/>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1" y="1211263"/>
            <a:ext cx="5495487" cy="2757678"/>
          </a:xfrm>
        </p:spPr>
        <p:txBody>
          <a:bodyPr wrap="square">
            <a:spAutoFit/>
          </a:bodyPr>
          <a:lstStyle>
            <a:lvl1pPr marL="346553" indent="-346553">
              <a:spcBef>
                <a:spcPts val="1224"/>
              </a:spcBef>
              <a:buFont typeface="Wingdings" pitchFamily="2" charset="2"/>
              <a:buChar char=""/>
              <a:defRPr lang="en-US" sz="4000" kern="1200" spc="-71" baseline="0" dirty="0" smtClean="0">
                <a:gradFill>
                  <a:gsLst>
                    <a:gs pos="1250">
                      <a:schemeClr val="tx1"/>
                    </a:gs>
                    <a:gs pos="100000">
                      <a:schemeClr val="tx1"/>
                    </a:gs>
                  </a:gsLst>
                  <a:lin ang="5400000" scaled="0"/>
                </a:gradFill>
                <a:latin typeface="+mj-lt"/>
                <a:ea typeface="+mn-ea"/>
                <a:cs typeface="+mn-cs"/>
              </a:defRPr>
            </a:lvl1pPr>
            <a:lvl2pPr marL="647764" indent="-349792">
              <a:defRPr lang="en-US" sz="2400" kern="1200" spc="-51" baseline="0" dirty="0" smtClean="0">
                <a:gradFill>
                  <a:gsLst>
                    <a:gs pos="1250">
                      <a:schemeClr val="tx1"/>
                    </a:gs>
                    <a:gs pos="100000">
                      <a:schemeClr val="tx1"/>
                    </a:gs>
                  </a:gsLst>
                  <a:lin ang="5400000" scaled="0"/>
                </a:gradFill>
                <a:latin typeface="+mn-lt"/>
                <a:ea typeface="+mn-ea"/>
                <a:cs typeface="+mn-cs"/>
              </a:defRPr>
            </a:lvl2pPr>
            <a:lvl3pPr marL="880958" indent="-349792">
              <a:defRPr lang="en-US" sz="2000" kern="1200" spc="-51" baseline="0" dirty="0" smtClean="0">
                <a:gradFill>
                  <a:gsLst>
                    <a:gs pos="1250">
                      <a:schemeClr val="tx1"/>
                    </a:gs>
                    <a:gs pos="100000">
                      <a:schemeClr val="tx1"/>
                    </a:gs>
                  </a:gsLst>
                  <a:lin ang="5400000" scaled="0"/>
                </a:gradFill>
                <a:latin typeface="+mn-lt"/>
                <a:ea typeface="+mn-ea"/>
                <a:cs typeface="+mn-cs"/>
              </a:defRPr>
            </a:lvl3pPr>
            <a:lvl4pPr marL="1049377" indent="-349792">
              <a:defRPr lang="en-US" sz="1800" kern="1200" spc="-51" baseline="0" dirty="0" smtClean="0">
                <a:gradFill>
                  <a:gsLst>
                    <a:gs pos="1250">
                      <a:schemeClr val="tx1"/>
                    </a:gs>
                    <a:gs pos="100000">
                      <a:schemeClr val="tx1"/>
                    </a:gs>
                  </a:gsLst>
                  <a:lin ang="5400000" scaled="0"/>
                </a:gradFill>
                <a:latin typeface="+mn-lt"/>
                <a:ea typeface="+mn-ea"/>
                <a:cs typeface="+mn-cs"/>
              </a:defRPr>
            </a:lvl4pPr>
            <a:lvl5pPr marL="1230751" indent="-349792">
              <a:defRPr lang="en-US" sz="1800" kern="1200" spc="-51" baseline="0" dirty="0">
                <a:gradFill>
                  <a:gsLst>
                    <a:gs pos="1250">
                      <a:schemeClr val="tx1"/>
                    </a:gs>
                    <a:gs pos="100000">
                      <a:schemeClr val="tx1"/>
                    </a:gs>
                  </a:gsLst>
                  <a:lin ang="5400000" scaled="0"/>
                </a:gradFill>
                <a:latin typeface="+mn-lt"/>
                <a:ea typeface="+mn-ea"/>
                <a:cs typeface="+mn-cs"/>
              </a:defRPr>
            </a:lvl5pPr>
          </a:lstStyle>
          <a:p>
            <a:pPr marL="297971" marR="0" lvl="0" indent="-297971" algn="l" defTabSz="932742"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1166" marR="0" lvl="1" indent="-233195"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585" marR="0" lvl="2"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958" marR="0" lvl="3" indent="-181374"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9377" marR="0" lvl="4"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
        <p:nvSpPr>
          <p:cNvPr id="5" name="Slide Number Placeholder 4"/>
          <p:cNvSpPr>
            <a:spLocks noGrp="1"/>
          </p:cNvSpPr>
          <p:nvPr>
            <p:ph type="sldNum" sz="quarter" idx="13"/>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40385876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751522"/>
          </a:xfrm>
        </p:spPr>
        <p:txBody>
          <a:bodyPr>
            <a:spAutoFit/>
          </a:bodyPr>
          <a:lstStyle>
            <a:lvl1pPr marL="0" indent="0">
              <a:spcBef>
                <a:spcPts val="1224"/>
              </a:spcBef>
              <a:buNone/>
              <a:defRPr sz="4000">
                <a:gradFill>
                  <a:gsLst>
                    <a:gs pos="100000">
                      <a:schemeClr val="tx2"/>
                    </a:gs>
                    <a:gs pos="0">
                      <a:schemeClr val="tx2"/>
                    </a:gs>
                  </a:gsLst>
                  <a:lin ang="5400000" scaled="0"/>
                </a:gradFill>
                <a:latin typeface="+mj-lt"/>
              </a:defRPr>
            </a:lvl1pPr>
            <a:lvl2pPr marL="0" indent="0">
              <a:buNone/>
              <a:defRPr sz="2000" spc="-51" baseline="0"/>
            </a:lvl2pPr>
            <a:lvl3pPr marL="238054" indent="0">
              <a:buNone/>
              <a:defRPr sz="2000" spc="-51" baseline="0"/>
            </a:lvl3pPr>
            <a:lvl4pPr marL="466390" indent="0">
              <a:buNone/>
              <a:defRPr sz="1800" spc="-51" baseline="0"/>
            </a:lvl4pPr>
            <a:lvl5pPr marL="707682" indent="0">
              <a:buNone/>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757678"/>
          </a:xfrm>
        </p:spPr>
        <p:txBody>
          <a:bodyPr>
            <a:spAutoFit/>
          </a:bodyPr>
          <a:lstStyle>
            <a:lvl1pPr marL="0" indent="0">
              <a:spcBef>
                <a:spcPts val="1224"/>
              </a:spcBef>
              <a:buNone/>
              <a:defRPr lang="en-US" sz="4000" kern="1200" spc="-71" baseline="0" dirty="0" smtClean="0">
                <a:gradFill>
                  <a:gsLst>
                    <a:gs pos="100000">
                      <a:schemeClr val="tx2"/>
                    </a:gs>
                    <a:gs pos="0">
                      <a:schemeClr val="tx2"/>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250">
                      <a:schemeClr val="tx1"/>
                    </a:gs>
                    <a:gs pos="100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250">
                      <a:schemeClr val="tx1"/>
                    </a:gs>
                    <a:gs pos="100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29501516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689967"/>
          </a:xfrm>
        </p:spPr>
        <p:txBody>
          <a:bodyPr>
            <a:spAutoFit/>
          </a:bodyPr>
          <a:lstStyle>
            <a:lvl1pPr marL="0" indent="0">
              <a:spcBef>
                <a:spcPts val="1224"/>
              </a:spcBef>
              <a:buNone/>
              <a:defRPr sz="4000">
                <a:gradFill>
                  <a:gsLst>
                    <a:gs pos="1000">
                      <a:schemeClr val="tx1"/>
                    </a:gs>
                    <a:gs pos="98000">
                      <a:schemeClr val="tx1"/>
                    </a:gs>
                  </a:gsLst>
                  <a:lin ang="5400000" scaled="0"/>
                </a:gradFill>
                <a:latin typeface="+mj-lt"/>
              </a:defRPr>
            </a:lvl1pPr>
            <a:lvl2pPr marL="0" indent="0">
              <a:buNone/>
              <a:defRPr sz="2000" spc="-51" baseline="0">
                <a:gradFill>
                  <a:gsLst>
                    <a:gs pos="1000">
                      <a:schemeClr val="tx1"/>
                    </a:gs>
                    <a:gs pos="98000">
                      <a:schemeClr val="tx1"/>
                    </a:gs>
                  </a:gsLst>
                  <a:lin ang="5400000" scaled="0"/>
                </a:gradFill>
              </a:defRPr>
            </a:lvl2pPr>
            <a:lvl3pPr marL="238054" indent="0">
              <a:buNone/>
              <a:defRPr sz="2000" spc="-51" baseline="0">
                <a:gradFill>
                  <a:gsLst>
                    <a:gs pos="1000">
                      <a:schemeClr val="tx1"/>
                    </a:gs>
                    <a:gs pos="98000">
                      <a:schemeClr val="tx1"/>
                    </a:gs>
                  </a:gsLst>
                  <a:lin ang="5400000" scaled="0"/>
                </a:gradFill>
              </a:defRPr>
            </a:lvl3pPr>
            <a:lvl4pPr marL="466390" indent="0">
              <a:buNone/>
              <a:defRPr sz="1800" spc="-51" baseline="0">
                <a:gradFill>
                  <a:gsLst>
                    <a:gs pos="1000">
                      <a:schemeClr val="tx1"/>
                    </a:gs>
                    <a:gs pos="98000">
                      <a:schemeClr val="tx1"/>
                    </a:gs>
                  </a:gsLst>
                  <a:lin ang="5400000" scaled="0"/>
                </a:gradFill>
              </a:defRPr>
            </a:lvl4pPr>
            <a:lvl5pPr marL="707682" indent="0">
              <a:buNone/>
              <a:defRPr sz="1800" spc="-51"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689967"/>
          </a:xfrm>
        </p:spPr>
        <p:txBody>
          <a:bodyPr>
            <a:spAutoFit/>
          </a:bodyPr>
          <a:lstStyle>
            <a:lvl1pPr marL="0" indent="0">
              <a:spcBef>
                <a:spcPts val="1224"/>
              </a:spcBef>
              <a:buNone/>
              <a:defRPr lang="en-US" sz="4000" kern="1200" spc="-71" baseline="0" dirty="0" smtClean="0">
                <a:gradFill>
                  <a:gsLst>
                    <a:gs pos="1000">
                      <a:schemeClr val="tx1"/>
                    </a:gs>
                    <a:gs pos="98000">
                      <a:schemeClr val="tx1"/>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000">
                      <a:schemeClr val="tx1"/>
                    </a:gs>
                    <a:gs pos="98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000">
                      <a:schemeClr val="tx1"/>
                    </a:gs>
                    <a:gs pos="98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780678290"/>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8" name="Slide Number Placeholder 7"/>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43479624"/>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599"/>
            <a:ext cx="11378776" cy="1195712"/>
          </a:xfrm>
        </p:spPr>
        <p:txBody>
          <a:bodyPr anchor="b" anchorCtr="0">
            <a:spAutoFit/>
          </a:bodyPr>
          <a:lstStyle>
            <a:lvl1pPr>
              <a:defRPr sz="7200" spc="-153"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7" y="4868863"/>
            <a:ext cx="11378776" cy="738664"/>
          </a:xfrm>
        </p:spPr>
        <p:txBody>
          <a:bodyPr>
            <a:spAutoFit/>
          </a:bodyPr>
          <a:lstStyle>
            <a:lvl1pPr marL="0" indent="0">
              <a:spcBef>
                <a:spcPts val="0"/>
              </a:spcBef>
              <a:buNone/>
              <a:defRPr sz="3200" spc="-71"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23379405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628802031"/>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3"/>
            <a:ext cx="11378776" cy="2512996"/>
          </a:xfrm>
        </p:spPr>
        <p:txBody>
          <a:bodyPr>
            <a:spAutoFit/>
          </a:bodyPr>
          <a:lstStyle>
            <a:lvl1pPr marL="0" indent="0">
              <a:buNone/>
              <a:defRPr sz="3300">
                <a:gradFill>
                  <a:gsLst>
                    <a:gs pos="1250">
                      <a:schemeClr val="tx1"/>
                    </a:gs>
                    <a:gs pos="100000">
                      <a:schemeClr val="tx1"/>
                    </a:gs>
                  </a:gsLst>
                  <a:lin ang="5400000" scaled="0"/>
                </a:gradFill>
                <a:latin typeface="Consolas" pitchFamily="49" charset="0"/>
                <a:cs typeface="Consolas" pitchFamily="49" charset="0"/>
              </a:defRPr>
            </a:lvl1pPr>
            <a:lvl2pPr marL="346553" indent="0">
              <a:buNone/>
              <a:defRPr>
                <a:gradFill>
                  <a:gsLst>
                    <a:gs pos="1250">
                      <a:schemeClr val="tx1"/>
                    </a:gs>
                    <a:gs pos="100000">
                      <a:schemeClr val="tx1"/>
                    </a:gs>
                  </a:gsLst>
                  <a:lin ang="5400000" scaled="0"/>
                </a:gradFill>
                <a:latin typeface="Consolas" pitchFamily="49" charset="0"/>
                <a:cs typeface="Consolas" pitchFamily="49" charset="0"/>
              </a:defRPr>
            </a:lvl2pPr>
            <a:lvl3pPr marL="584607" indent="0">
              <a:buNone/>
              <a:defRPr>
                <a:gradFill>
                  <a:gsLst>
                    <a:gs pos="1250">
                      <a:schemeClr val="tx1"/>
                    </a:gs>
                    <a:gs pos="100000">
                      <a:schemeClr val="tx1"/>
                    </a:gs>
                  </a:gsLst>
                  <a:lin ang="5400000" scaled="0"/>
                </a:gradFill>
                <a:latin typeface="Consolas" pitchFamily="49" charset="0"/>
                <a:cs typeface="Consolas" pitchFamily="49" charset="0"/>
              </a:defRPr>
            </a:lvl3pPr>
            <a:lvl4pPr marL="814563" indent="0">
              <a:buNone/>
              <a:defRPr>
                <a:gradFill>
                  <a:gsLst>
                    <a:gs pos="1250">
                      <a:schemeClr val="tx1"/>
                    </a:gs>
                    <a:gs pos="100000">
                      <a:schemeClr val="tx1"/>
                    </a:gs>
                  </a:gsLst>
                  <a:lin ang="5400000" scaled="0"/>
                </a:gradFill>
                <a:latin typeface="Consolas" pitchFamily="49" charset="0"/>
                <a:cs typeface="Consolas" pitchFamily="49" charset="0"/>
              </a:defRPr>
            </a:lvl4pPr>
            <a:lvl5pPr marL="1050997"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9883049"/>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WALKIN - Prints in GRAYSCAL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124116"/>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3"/>
            <a:ext cx="11378776" cy="932563"/>
          </a:xfrm>
        </p:spPr>
        <p:txBody>
          <a:bodyPr>
            <a:spAutoFit/>
          </a:bodyPr>
          <a:lstStyle>
            <a:lvl1pPr>
              <a:defRPr sz="54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8" y="1211263"/>
            <a:ext cx="11375536" cy="2554545"/>
          </a:xfrm>
          <a:prstGeom prst="rect">
            <a:avLst/>
          </a:prstGeom>
        </p:spPr>
        <p:txBody>
          <a:bodyPr>
            <a:spAutoFit/>
          </a:bodyPr>
          <a:lstStyle>
            <a:lvl1pPr marL="349792" indent="-349792">
              <a:buClr>
                <a:srgbClr val="FFFFFF"/>
              </a:buClr>
              <a:buSzPct val="90000"/>
              <a:buFont typeface="Arial" pitchFamily="34" charset="0"/>
              <a:buChar char="•"/>
              <a:defRPr sz="3600">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286" indent="-291494">
              <a:buClr>
                <a:srgbClr val="FFFFFF"/>
              </a:buClr>
              <a:buSzPct val="90000"/>
              <a:buFont typeface="Arial" pitchFamily="34" charset="0"/>
              <a:buChar char="•"/>
              <a:defRPr sz="3200">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779" indent="-291494">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974" indent="-233195">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9169" indent="-233195">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3551861680"/>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03804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6394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88975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063"/>
            <a:ext cx="11378776" cy="1195712"/>
          </a:xfrm>
        </p:spPr>
        <p:txBody>
          <a:bodyPr anchor="b" anchorCtr="0">
            <a:spAutoFit/>
          </a:bodyPr>
          <a:lstStyle>
            <a:lvl1pPr>
              <a:defRPr sz="7200" spc="-153"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3"/>
            <a:ext cx="11378776" cy="738664"/>
          </a:xfrm>
        </p:spPr>
        <p:txBody>
          <a:bodyPr>
            <a:spAutoFit/>
          </a:bodyPr>
          <a:lstStyle>
            <a:lvl1pPr marL="0" indent="0">
              <a:spcBef>
                <a:spcPts val="0"/>
              </a:spcBef>
              <a:buNone/>
              <a:defRPr sz="3200" spc="-71"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35593802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2">
    <p:bg>
      <p:bgRef idx="1001">
        <a:schemeClr val="bg2"/>
      </p:bgRef>
    </p:bg>
    <p:spTree>
      <p:nvGrpSpPr>
        <p:cNvPr id="1" name=""/>
        <p:cNvGrpSpPr/>
        <p:nvPr/>
      </p:nvGrpSpPr>
      <p:grpSpPr>
        <a:xfrm>
          <a:off x="0" y="0"/>
          <a:ext cx="0" cy="0"/>
          <a:chOff x="0" y="0"/>
          <a:chExt cx="0" cy="0"/>
        </a:xfrm>
      </p:grpSpPr>
      <p:sp>
        <p:nvSpPr>
          <p:cNvPr id="8" name="Freeform 6"/>
          <p:cNvSpPr>
            <a:spLocks noChangeAspect="1" noEditPoints="1"/>
          </p:cNvSpPr>
          <p:nvPr userDrawn="1"/>
        </p:nvSpPr>
        <p:spPr bwMode="auto">
          <a:xfrm>
            <a:off x="635" y="0"/>
            <a:ext cx="12435840" cy="6998100"/>
          </a:xfrm>
          <a:custGeom>
            <a:avLst/>
            <a:gdLst>
              <a:gd name="T0" fmla="*/ 0 w 3917"/>
              <a:gd name="T1" fmla="*/ 0 h 2204"/>
              <a:gd name="T2" fmla="*/ 0 w 3917"/>
              <a:gd name="T3" fmla="*/ 2204 h 2204"/>
              <a:gd name="T4" fmla="*/ 3917 w 3917"/>
              <a:gd name="T5" fmla="*/ 2204 h 2204"/>
              <a:gd name="T6" fmla="*/ 3917 w 3917"/>
              <a:gd name="T7" fmla="*/ 0 h 2204"/>
              <a:gd name="T8" fmla="*/ 0 w 3917"/>
              <a:gd name="T9" fmla="*/ 0 h 2204"/>
              <a:gd name="T10" fmla="*/ 1698 w 3917"/>
              <a:gd name="T11" fmla="*/ 1674 h 2204"/>
              <a:gd name="T12" fmla="*/ 87 w 3917"/>
              <a:gd name="T13" fmla="*/ 1907 h 2204"/>
              <a:gd name="T14" fmla="*/ 88 w 3917"/>
              <a:gd name="T15" fmla="*/ 297 h 2204"/>
              <a:gd name="T16" fmla="*/ 1698 w 3917"/>
              <a:gd name="T17" fmla="*/ 518 h 2204"/>
              <a:gd name="T18" fmla="*/ 1698 w 3917"/>
              <a:gd name="T19" fmla="*/ 167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7" h="2204">
                <a:moveTo>
                  <a:pt x="0" y="0"/>
                </a:moveTo>
                <a:cubicBezTo>
                  <a:pt x="0" y="2204"/>
                  <a:pt x="0" y="2204"/>
                  <a:pt x="0" y="2204"/>
                </a:cubicBezTo>
                <a:cubicBezTo>
                  <a:pt x="3917" y="2204"/>
                  <a:pt x="3917" y="2204"/>
                  <a:pt x="3917" y="2204"/>
                </a:cubicBezTo>
                <a:cubicBezTo>
                  <a:pt x="3917" y="0"/>
                  <a:pt x="3917" y="0"/>
                  <a:pt x="3917" y="0"/>
                </a:cubicBezTo>
                <a:lnTo>
                  <a:pt x="0" y="0"/>
                </a:lnTo>
                <a:close/>
                <a:moveTo>
                  <a:pt x="1698" y="1674"/>
                </a:moveTo>
                <a:cubicBezTo>
                  <a:pt x="87" y="1907"/>
                  <a:pt x="87" y="1907"/>
                  <a:pt x="87" y="1907"/>
                </a:cubicBezTo>
                <a:cubicBezTo>
                  <a:pt x="89" y="1376"/>
                  <a:pt x="86" y="828"/>
                  <a:pt x="88" y="297"/>
                </a:cubicBezTo>
                <a:cubicBezTo>
                  <a:pt x="1698" y="518"/>
                  <a:pt x="1698" y="518"/>
                  <a:pt x="1698" y="518"/>
                </a:cubicBezTo>
                <a:cubicBezTo>
                  <a:pt x="1700" y="902"/>
                  <a:pt x="1696" y="1291"/>
                  <a:pt x="1698" y="1674"/>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EFEFEF"/>
              </a:solidFill>
            </a:endParaRPr>
          </a:p>
        </p:txBody>
      </p:sp>
      <p:sp>
        <p:nvSpPr>
          <p:cNvPr id="2" name="Title 1"/>
          <p:cNvSpPr>
            <a:spLocks noGrp="1"/>
          </p:cNvSpPr>
          <p:nvPr>
            <p:ph type="title" hasCustomPrompt="1"/>
          </p:nvPr>
        </p:nvSpPr>
        <p:spPr>
          <a:xfrm>
            <a:off x="5761038" y="1211263"/>
            <a:ext cx="6400800" cy="2179058"/>
          </a:xfrm>
        </p:spPr>
        <p:txBody>
          <a:bodyPr wrap="square" anchor="t" anchorCtr="0">
            <a:spAutoFit/>
          </a:bodyPr>
          <a:lstStyle>
            <a:lvl1pPr>
              <a:defRPr sz="7200" spc="-153" baseline="0">
                <a:gradFill>
                  <a:gsLst>
                    <a:gs pos="22083">
                      <a:schemeClr val="tx1"/>
                    </a:gs>
                    <a:gs pos="42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5761038" y="3954463"/>
            <a:ext cx="6400800" cy="738664"/>
          </a:xfrm>
        </p:spPr>
        <p:txBody>
          <a:bodyPr wrap="square">
            <a:spAutoFit/>
          </a:bodyPr>
          <a:lstStyle>
            <a:lvl1pPr marL="0" indent="0">
              <a:spcBef>
                <a:spcPts val="0"/>
              </a:spcBef>
              <a:buNone/>
              <a:defRPr sz="3200" spc="-71" baseline="0">
                <a:gradFill>
                  <a:gsLst>
                    <a:gs pos="22083">
                      <a:schemeClr val="tx1"/>
                    </a:gs>
                    <a:gs pos="42000">
                      <a:schemeClr val="tx1"/>
                    </a:gs>
                  </a:gsLst>
                  <a:lin ang="5400000" scaled="0"/>
                </a:gradFill>
                <a:latin typeface="+mj-lt"/>
              </a:defRPr>
            </a:lvl1pPr>
          </a:lstStyle>
          <a:p>
            <a:pPr lvl="0"/>
            <a:r>
              <a:rPr lang="en-US" dirty="0" smtClean="0"/>
              <a:t>Speaker title</a:t>
            </a:r>
            <a:endParaRPr lang="en-US" dirty="0"/>
          </a:p>
        </p:txBody>
      </p:sp>
      <p:sp>
        <p:nvSpPr>
          <p:cNvPr id="17" name="Freeform 5"/>
          <p:cNvSpPr>
            <a:spLocks noEditPoints="1"/>
          </p:cNvSpPr>
          <p:nvPr userDrawn="1"/>
        </p:nvSpPr>
        <p:spPr bwMode="black">
          <a:xfrm>
            <a:off x="1736983" y="1601473"/>
            <a:ext cx="3062160" cy="4715189"/>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1"/>
          </a:solidFill>
          <a:ln w="10795" cap="flat" cmpd="sng" algn="ctr">
            <a:noFill/>
            <a:prstDash val="solid"/>
            <a:headEnd type="none" w="med" len="med"/>
            <a:tailEnd type="none" w="med" len="med"/>
          </a:ln>
          <a:effectLs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defRPr/>
            </a:pPr>
            <a:endParaRPr lang="en-US" sz="2000" kern="0" spc="-50" smtClean="0">
              <a:gradFill>
                <a:gsLst>
                  <a:gs pos="1250">
                    <a:srgbClr val="EFEFEF"/>
                  </a:gs>
                  <a:gs pos="10417">
                    <a:srgbClr val="EFEFEF"/>
                  </a:gs>
                </a:gsLst>
                <a:lin ang="5400000" scaled="0"/>
              </a:gradFill>
            </a:endParaRPr>
          </a:p>
        </p:txBody>
      </p:sp>
    </p:spTree>
    <p:extLst>
      <p:ext uri="{BB962C8B-B14F-4D97-AF65-F5344CB8AC3E}">
        <p14:creationId xmlns:p14="http://schemas.microsoft.com/office/powerpoint/2010/main" val="27175485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599"/>
            <a:ext cx="11378776" cy="1195712"/>
          </a:xfrm>
        </p:spPr>
        <p:txBody>
          <a:bodyPr anchor="b" anchorCtr="0">
            <a:spAutoFit/>
          </a:bodyPr>
          <a:lstStyle>
            <a:lvl1pPr>
              <a:defRPr sz="7200" spc="-153"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7" y="4868863"/>
            <a:ext cx="11378776" cy="738664"/>
          </a:xfrm>
        </p:spPr>
        <p:txBody>
          <a:bodyPr>
            <a:spAutoFit/>
          </a:bodyPr>
          <a:lstStyle>
            <a:lvl1pPr marL="0" indent="0">
              <a:spcBef>
                <a:spcPts val="0"/>
              </a:spcBef>
              <a:buNone/>
              <a:defRPr sz="3200" spc="-71"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27296574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3"/>
            <a:ext cx="11375536" cy="2237536"/>
          </a:xfrm>
          <a:prstGeom prst="rect">
            <a:avLst/>
          </a:prstGeom>
        </p:spPr>
        <p:txBody>
          <a:bodyPr>
            <a:spAutoFit/>
          </a:bodyPr>
          <a:lstStyle>
            <a:lvl1pPr marL="289875" indent="-289875">
              <a:buFont typeface="Wingdings" pitchFamily="2" charset="2"/>
              <a:buChar char=""/>
              <a:defRPr sz="4000"/>
            </a:lvl1pPr>
            <a:lvl2pPr marL="527927" indent="-238054">
              <a:buFont typeface="Wingdings" pitchFamily="2" charset="2"/>
              <a:buChar char=""/>
              <a:defRPr sz="2400" spc="-51" baseline="0">
                <a:latin typeface="+mn-lt"/>
              </a:defRPr>
            </a:lvl2pPr>
            <a:lvl3pPr marL="756264" indent="-228337">
              <a:buFont typeface="Wingdings" pitchFamily="2" charset="2"/>
              <a:buChar char=""/>
              <a:tabLst/>
              <a:defRPr sz="2000" spc="-51" baseline="0">
                <a:latin typeface="+mn-lt"/>
              </a:defRPr>
            </a:lvl3pPr>
            <a:lvl4pPr marL="932779" indent="-176516">
              <a:buFont typeface="Wingdings" pitchFamily="2" charset="2"/>
              <a:buChar char=""/>
              <a:defRPr sz="1800" spc="-51" baseline="0">
                <a:latin typeface="+mn-lt"/>
              </a:defRPr>
            </a:lvl4pPr>
            <a:lvl5pPr marL="1109296" indent="-176516">
              <a:buFont typeface="Wingdings" pitchFamily="2" charset="2"/>
              <a:buChar char=""/>
              <a:tabLst/>
              <a:defRPr sz="1800" spc="-51"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38010971"/>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3"/>
            <a:ext cx="11375536" cy="2237536"/>
          </a:xfrm>
          <a:prstGeom prst="rect">
            <a:avLst/>
          </a:prstGeom>
        </p:spPr>
        <p:txBody>
          <a:bodyPr>
            <a:spAutoFit/>
          </a:bodyPr>
          <a:lstStyle>
            <a:lvl1pPr marL="289875" indent="-289875">
              <a:buFont typeface="Wingdings" pitchFamily="2" charset="2"/>
              <a:buChar char=""/>
              <a:defRPr sz="4000"/>
            </a:lvl1pPr>
            <a:lvl2pPr marL="527927" indent="-238054">
              <a:buFont typeface="Wingdings" pitchFamily="2" charset="2"/>
              <a:buChar char=""/>
              <a:defRPr sz="2400" spc="-51" baseline="0">
                <a:latin typeface="+mn-lt"/>
              </a:defRPr>
            </a:lvl2pPr>
            <a:lvl3pPr marL="756264" indent="-228337">
              <a:buFont typeface="Wingdings" pitchFamily="2" charset="2"/>
              <a:buChar char=""/>
              <a:tabLst/>
              <a:defRPr sz="2000" spc="-51" baseline="0">
                <a:latin typeface="+mn-lt"/>
              </a:defRPr>
            </a:lvl3pPr>
            <a:lvl4pPr marL="932779" indent="-176516">
              <a:buFont typeface="Wingdings" pitchFamily="2" charset="2"/>
              <a:buChar char=""/>
              <a:defRPr sz="1800" spc="-51" baseline="0">
                <a:latin typeface="+mn-lt"/>
              </a:defRPr>
            </a:lvl4pPr>
            <a:lvl5pPr marL="1109296" indent="-176516">
              <a:buFont typeface="Wingdings" pitchFamily="2" charset="2"/>
              <a:buChar char=""/>
              <a:tabLst/>
              <a:defRPr sz="1800" spc="-51"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86800131"/>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434" indent="0">
              <a:buNone/>
              <a:defRPr sz="2000" spc="-51" baseline="0">
                <a:gradFill>
                  <a:gsLst>
                    <a:gs pos="100000">
                      <a:schemeClr val="tx1"/>
                    </a:gs>
                    <a:gs pos="6000">
                      <a:schemeClr val="tx1"/>
                    </a:gs>
                  </a:gsLst>
                  <a:lin ang="5400000" scaled="0"/>
                </a:gradFill>
              </a:defRPr>
            </a:lvl3pPr>
            <a:lvl4pPr marL="466390" indent="0">
              <a:buNone/>
              <a:defRPr sz="1800" spc="-51" baseline="0">
                <a:gradFill>
                  <a:gsLst>
                    <a:gs pos="100000">
                      <a:schemeClr val="tx1"/>
                    </a:gs>
                    <a:gs pos="6000">
                      <a:schemeClr val="tx1"/>
                    </a:gs>
                  </a:gsLst>
                  <a:lin ang="5400000" scaled="0"/>
                </a:gradFill>
              </a:defRPr>
            </a:lvl4pPr>
            <a:lvl5pPr marL="707682" indent="0">
              <a:buNone/>
              <a:defRPr sz="1800" spc="-51"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2"/>
            <a:ext cx="11375536" cy="946413"/>
          </a:xfrm>
        </p:spPr>
        <p:txBody>
          <a:bodyPr>
            <a:spAutoFit/>
          </a:bodyPr>
          <a:lstStyle/>
          <a:p>
            <a:r>
              <a:rPr lang="en-US" dirty="0" smtClean="0"/>
              <a:t>Click to edit master title style</a:t>
            </a:r>
            <a:endParaRPr lang="en-US" dirty="0"/>
          </a:p>
        </p:txBody>
      </p:sp>
    </p:spTree>
    <p:extLst>
      <p:ext uri="{BB962C8B-B14F-4D97-AF65-F5344CB8AC3E}">
        <p14:creationId xmlns:p14="http://schemas.microsoft.com/office/powerpoint/2010/main" val="3761844999"/>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1"/>
                    </a:gs>
                    <a:gs pos="0">
                      <a:schemeClr val="tx1"/>
                    </a:gs>
                  </a:gsLst>
                  <a:lin ang="5400000" scaled="0"/>
                </a:gradFill>
                <a:latin typeface="+mj-lt"/>
              </a:defRPr>
            </a:lvl1pPr>
            <a:lvl2pPr marL="0" indent="0">
              <a:buNone/>
              <a:defRPr sz="2000" spc="-51" baseline="0">
                <a:gradFill>
                  <a:gsLst>
                    <a:gs pos="100000">
                      <a:schemeClr val="tx1"/>
                    </a:gs>
                    <a:gs pos="0">
                      <a:schemeClr val="tx1"/>
                    </a:gs>
                  </a:gsLst>
                  <a:lin ang="5400000" scaled="0"/>
                </a:gradFill>
              </a:defRPr>
            </a:lvl2pPr>
            <a:lvl3pPr marL="236434" indent="0">
              <a:buNone/>
              <a:defRPr sz="2000" spc="-51" baseline="0">
                <a:gradFill>
                  <a:gsLst>
                    <a:gs pos="100000">
                      <a:schemeClr val="tx1"/>
                    </a:gs>
                    <a:gs pos="0">
                      <a:schemeClr val="tx1"/>
                    </a:gs>
                  </a:gsLst>
                  <a:lin ang="5400000" scaled="0"/>
                </a:gradFill>
              </a:defRPr>
            </a:lvl3pPr>
            <a:lvl4pPr marL="466390" indent="0">
              <a:buNone/>
              <a:defRPr sz="1800" spc="-51" baseline="0">
                <a:gradFill>
                  <a:gsLst>
                    <a:gs pos="100000">
                      <a:schemeClr val="tx1"/>
                    </a:gs>
                    <a:gs pos="0">
                      <a:schemeClr val="tx1"/>
                    </a:gs>
                  </a:gsLst>
                  <a:lin ang="5400000" scaled="0"/>
                </a:gradFill>
              </a:defRPr>
            </a:lvl4pPr>
            <a:lvl5pPr marL="707682" indent="0">
              <a:buNone/>
              <a:defRPr sz="1800" spc="-51"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868805995"/>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8" y="1211263"/>
            <a:ext cx="5477313" cy="2757678"/>
          </a:xfrm>
        </p:spPr>
        <p:txBody>
          <a:bodyPr wrap="square">
            <a:spAutoFit/>
          </a:bodyPr>
          <a:lstStyle>
            <a:lvl1pPr marL="297971" indent="-297971">
              <a:spcBef>
                <a:spcPts val="1224"/>
              </a:spcBef>
              <a:buClr>
                <a:schemeClr val="tx1"/>
              </a:buClr>
              <a:buFont typeface="Wingdings" pitchFamily="2" charset="2"/>
              <a:buChar char=""/>
              <a:defRPr/>
            </a:lvl1pPr>
            <a:lvl2pPr marL="531166" indent="-233195">
              <a:defRPr sz="2400" spc="-51" baseline="0"/>
            </a:lvl2pPr>
            <a:lvl3pPr marL="699585" indent="-168419">
              <a:tabLst/>
              <a:defRPr sz="2000" spc="-51" baseline="0"/>
            </a:lvl3pPr>
            <a:lvl4pPr marL="880958" indent="-181374">
              <a:defRPr sz="1800" spc="-51" baseline="0"/>
            </a:lvl4pPr>
            <a:lvl5pPr marL="1049377" indent="-168419">
              <a:tabLst/>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1" y="1211263"/>
            <a:ext cx="5495487" cy="2757678"/>
          </a:xfrm>
        </p:spPr>
        <p:txBody>
          <a:bodyPr wrap="square">
            <a:spAutoFit/>
          </a:bodyPr>
          <a:lstStyle>
            <a:lvl1pPr marL="346553" indent="-346553">
              <a:spcBef>
                <a:spcPts val="1224"/>
              </a:spcBef>
              <a:buFont typeface="Wingdings" pitchFamily="2" charset="2"/>
              <a:buChar char=""/>
              <a:defRPr lang="en-US" sz="4000" kern="1200" spc="-71" baseline="0" dirty="0" smtClean="0">
                <a:gradFill>
                  <a:gsLst>
                    <a:gs pos="1250">
                      <a:schemeClr val="tx1"/>
                    </a:gs>
                    <a:gs pos="100000">
                      <a:schemeClr val="tx1"/>
                    </a:gs>
                  </a:gsLst>
                  <a:lin ang="5400000" scaled="0"/>
                </a:gradFill>
                <a:latin typeface="+mj-lt"/>
                <a:ea typeface="+mn-ea"/>
                <a:cs typeface="+mn-cs"/>
              </a:defRPr>
            </a:lvl1pPr>
            <a:lvl2pPr marL="647764" indent="-349792">
              <a:defRPr lang="en-US" sz="2400" kern="1200" spc="-51" baseline="0" dirty="0" smtClean="0">
                <a:gradFill>
                  <a:gsLst>
                    <a:gs pos="1250">
                      <a:schemeClr val="tx1"/>
                    </a:gs>
                    <a:gs pos="100000">
                      <a:schemeClr val="tx1"/>
                    </a:gs>
                  </a:gsLst>
                  <a:lin ang="5400000" scaled="0"/>
                </a:gradFill>
                <a:latin typeface="+mn-lt"/>
                <a:ea typeface="+mn-ea"/>
                <a:cs typeface="+mn-cs"/>
              </a:defRPr>
            </a:lvl2pPr>
            <a:lvl3pPr marL="880958" indent="-349792">
              <a:defRPr lang="en-US" sz="2000" kern="1200" spc="-51" baseline="0" dirty="0" smtClean="0">
                <a:gradFill>
                  <a:gsLst>
                    <a:gs pos="1250">
                      <a:schemeClr val="tx1"/>
                    </a:gs>
                    <a:gs pos="100000">
                      <a:schemeClr val="tx1"/>
                    </a:gs>
                  </a:gsLst>
                  <a:lin ang="5400000" scaled="0"/>
                </a:gradFill>
                <a:latin typeface="+mn-lt"/>
                <a:ea typeface="+mn-ea"/>
                <a:cs typeface="+mn-cs"/>
              </a:defRPr>
            </a:lvl3pPr>
            <a:lvl4pPr marL="1049377" indent="-349792">
              <a:defRPr lang="en-US" sz="1800" kern="1200" spc="-51" baseline="0" dirty="0" smtClean="0">
                <a:gradFill>
                  <a:gsLst>
                    <a:gs pos="1250">
                      <a:schemeClr val="tx1"/>
                    </a:gs>
                    <a:gs pos="100000">
                      <a:schemeClr val="tx1"/>
                    </a:gs>
                  </a:gsLst>
                  <a:lin ang="5400000" scaled="0"/>
                </a:gradFill>
                <a:latin typeface="+mn-lt"/>
                <a:ea typeface="+mn-ea"/>
                <a:cs typeface="+mn-cs"/>
              </a:defRPr>
            </a:lvl4pPr>
            <a:lvl5pPr marL="1230751" indent="-349792">
              <a:defRPr lang="en-US" sz="1800" kern="1200" spc="-51" baseline="0" dirty="0">
                <a:gradFill>
                  <a:gsLst>
                    <a:gs pos="1250">
                      <a:schemeClr val="tx1"/>
                    </a:gs>
                    <a:gs pos="100000">
                      <a:schemeClr val="tx1"/>
                    </a:gs>
                  </a:gsLst>
                  <a:lin ang="5400000" scaled="0"/>
                </a:gradFill>
                <a:latin typeface="+mn-lt"/>
                <a:ea typeface="+mn-ea"/>
                <a:cs typeface="+mn-cs"/>
              </a:defRPr>
            </a:lvl5pPr>
          </a:lstStyle>
          <a:p>
            <a:pPr marL="297971" marR="0" lvl="0" indent="-297971" algn="l" defTabSz="932742"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1166" marR="0" lvl="1" indent="-233195"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585" marR="0" lvl="2"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958" marR="0" lvl="3" indent="-181374"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9377" marR="0" lvl="4"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Tree>
    <p:extLst>
      <p:ext uri="{BB962C8B-B14F-4D97-AF65-F5344CB8AC3E}">
        <p14:creationId xmlns:p14="http://schemas.microsoft.com/office/powerpoint/2010/main" val="2024862897"/>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751522"/>
          </a:xfrm>
        </p:spPr>
        <p:txBody>
          <a:bodyPr>
            <a:spAutoFit/>
          </a:bodyPr>
          <a:lstStyle>
            <a:lvl1pPr marL="0" indent="0">
              <a:spcBef>
                <a:spcPts val="1224"/>
              </a:spcBef>
              <a:buNone/>
              <a:defRPr sz="4000">
                <a:gradFill>
                  <a:gsLst>
                    <a:gs pos="100000">
                      <a:schemeClr val="tx2"/>
                    </a:gs>
                    <a:gs pos="0">
                      <a:schemeClr val="tx2"/>
                    </a:gs>
                  </a:gsLst>
                  <a:lin ang="5400000" scaled="0"/>
                </a:gradFill>
                <a:latin typeface="+mj-lt"/>
              </a:defRPr>
            </a:lvl1pPr>
            <a:lvl2pPr marL="0" indent="0">
              <a:buNone/>
              <a:defRPr sz="2000" spc="-51" baseline="0"/>
            </a:lvl2pPr>
            <a:lvl3pPr marL="238054" indent="0">
              <a:buNone/>
              <a:defRPr sz="2000" spc="-51" baseline="0"/>
            </a:lvl3pPr>
            <a:lvl4pPr marL="466390" indent="0">
              <a:buNone/>
              <a:defRPr sz="1800" spc="-51" baseline="0"/>
            </a:lvl4pPr>
            <a:lvl5pPr marL="707682" indent="0">
              <a:buNone/>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757678"/>
          </a:xfrm>
        </p:spPr>
        <p:txBody>
          <a:bodyPr>
            <a:spAutoFit/>
          </a:bodyPr>
          <a:lstStyle>
            <a:lvl1pPr marL="0" indent="0">
              <a:spcBef>
                <a:spcPts val="1224"/>
              </a:spcBef>
              <a:buNone/>
              <a:defRPr lang="en-US" sz="4000" kern="1200" spc="-71" baseline="0" dirty="0" smtClean="0">
                <a:gradFill>
                  <a:gsLst>
                    <a:gs pos="100000">
                      <a:schemeClr val="tx2"/>
                    </a:gs>
                    <a:gs pos="0">
                      <a:schemeClr val="tx2"/>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250">
                      <a:schemeClr val="tx1"/>
                    </a:gs>
                    <a:gs pos="100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250">
                      <a:schemeClr val="tx1"/>
                    </a:gs>
                    <a:gs pos="100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22326143"/>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689967"/>
          </a:xfrm>
        </p:spPr>
        <p:txBody>
          <a:bodyPr>
            <a:spAutoFit/>
          </a:bodyPr>
          <a:lstStyle>
            <a:lvl1pPr marL="0" indent="0">
              <a:spcBef>
                <a:spcPts val="1224"/>
              </a:spcBef>
              <a:buNone/>
              <a:defRPr sz="4000">
                <a:gradFill>
                  <a:gsLst>
                    <a:gs pos="1000">
                      <a:schemeClr val="tx1"/>
                    </a:gs>
                    <a:gs pos="98000">
                      <a:schemeClr val="tx1"/>
                    </a:gs>
                  </a:gsLst>
                  <a:lin ang="5400000" scaled="0"/>
                </a:gradFill>
                <a:latin typeface="+mj-lt"/>
              </a:defRPr>
            </a:lvl1pPr>
            <a:lvl2pPr marL="0" indent="0">
              <a:buNone/>
              <a:defRPr sz="2000" spc="-51" baseline="0">
                <a:gradFill>
                  <a:gsLst>
                    <a:gs pos="1000">
                      <a:schemeClr val="tx1"/>
                    </a:gs>
                    <a:gs pos="98000">
                      <a:schemeClr val="tx1"/>
                    </a:gs>
                  </a:gsLst>
                  <a:lin ang="5400000" scaled="0"/>
                </a:gradFill>
              </a:defRPr>
            </a:lvl2pPr>
            <a:lvl3pPr marL="238054" indent="0">
              <a:buNone/>
              <a:defRPr sz="2000" spc="-51" baseline="0">
                <a:gradFill>
                  <a:gsLst>
                    <a:gs pos="1000">
                      <a:schemeClr val="tx1"/>
                    </a:gs>
                    <a:gs pos="98000">
                      <a:schemeClr val="tx1"/>
                    </a:gs>
                  </a:gsLst>
                  <a:lin ang="5400000" scaled="0"/>
                </a:gradFill>
              </a:defRPr>
            </a:lvl3pPr>
            <a:lvl4pPr marL="466390" indent="0">
              <a:buNone/>
              <a:defRPr sz="1800" spc="-51" baseline="0">
                <a:gradFill>
                  <a:gsLst>
                    <a:gs pos="1000">
                      <a:schemeClr val="tx1"/>
                    </a:gs>
                    <a:gs pos="98000">
                      <a:schemeClr val="tx1"/>
                    </a:gs>
                  </a:gsLst>
                  <a:lin ang="5400000" scaled="0"/>
                </a:gradFill>
              </a:defRPr>
            </a:lvl4pPr>
            <a:lvl5pPr marL="707682" indent="0">
              <a:buNone/>
              <a:defRPr sz="1800" spc="-51"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689967"/>
          </a:xfrm>
        </p:spPr>
        <p:txBody>
          <a:bodyPr>
            <a:spAutoFit/>
          </a:bodyPr>
          <a:lstStyle>
            <a:lvl1pPr marL="0" indent="0">
              <a:spcBef>
                <a:spcPts val="1224"/>
              </a:spcBef>
              <a:buNone/>
              <a:defRPr lang="en-US" sz="4000" kern="1200" spc="-71" baseline="0" dirty="0" smtClean="0">
                <a:gradFill>
                  <a:gsLst>
                    <a:gs pos="1000">
                      <a:schemeClr val="tx1"/>
                    </a:gs>
                    <a:gs pos="98000">
                      <a:schemeClr val="tx1"/>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000">
                      <a:schemeClr val="tx1"/>
                    </a:gs>
                    <a:gs pos="98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000">
                      <a:schemeClr val="tx1"/>
                    </a:gs>
                    <a:gs pos="98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6691070"/>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932742" rtl="0" eaLnBrk="1" latinLnBrk="0" hangingPunct="1">
              <a:lnSpc>
                <a:spcPct val="90000"/>
              </a:lnSpc>
              <a:spcBef>
                <a:spcPct val="0"/>
              </a:spcBef>
              <a:buNone/>
              <a:defRPr lang="en-US" sz="5400" b="0" kern="1200" cap="none" spc="-102" baseline="0" dirty="0">
                <a:ln w="3175">
                  <a:noFill/>
                </a:ln>
                <a:gradFill>
                  <a:gsLst>
                    <a:gs pos="1250">
                      <a:schemeClr val="tx2"/>
                    </a:gs>
                    <a:gs pos="100000">
                      <a:schemeClr val="tx2"/>
                    </a:gs>
                  </a:gsLst>
                  <a:lin ang="5400000" scaled="0"/>
                </a:gradFill>
                <a:effectLst/>
                <a:latin typeface="+mj-lt"/>
                <a:ea typeface="+mn-ea"/>
                <a:cs typeface="Arial"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895326446"/>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800857"/>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txBox="1">
            <a:spLocks/>
          </p:cNvSpPr>
          <p:nvPr userDrawn="1"/>
        </p:nvSpPr>
        <p:spPr>
          <a:xfrm>
            <a:off x="274638" y="314326"/>
            <a:ext cx="11375536" cy="946413"/>
          </a:xfrm>
          <a:prstGeom prst="rect">
            <a:avLst/>
          </a:prstGeom>
        </p:spPr>
        <p:txBody>
          <a:bodyPr lIns="146304" tIns="91440" rIns="146304" bIns="91440"/>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a:gradFill>
                  <a:gsLst>
                    <a:gs pos="1250">
                      <a:srgbClr val="505050"/>
                    </a:gs>
                    <a:gs pos="100000">
                      <a:srgbClr val="505050"/>
                    </a:gs>
                  </a:gsLst>
                  <a:lin ang="5400000" scaled="0"/>
                </a:gradFill>
              </a:rPr>
              <a:t>Cloud, an ‘evolution’ for IT</a:t>
            </a:r>
          </a:p>
        </p:txBody>
      </p:sp>
    </p:spTree>
    <p:extLst>
      <p:ext uri="{BB962C8B-B14F-4D97-AF65-F5344CB8AC3E}">
        <p14:creationId xmlns:p14="http://schemas.microsoft.com/office/powerpoint/2010/main" val="3757978476"/>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3"/>
            <a:ext cx="11378776" cy="2512996"/>
          </a:xfrm>
        </p:spPr>
        <p:txBody>
          <a:bodyPr>
            <a:spAutoFit/>
          </a:bodyPr>
          <a:lstStyle>
            <a:lvl1pPr marL="0" indent="0">
              <a:buNone/>
              <a:defRPr sz="3300">
                <a:gradFill>
                  <a:gsLst>
                    <a:gs pos="1250">
                      <a:schemeClr val="tx1"/>
                    </a:gs>
                    <a:gs pos="100000">
                      <a:schemeClr val="tx1"/>
                    </a:gs>
                  </a:gsLst>
                  <a:lin ang="5400000" scaled="0"/>
                </a:gradFill>
                <a:latin typeface="Consolas" pitchFamily="49" charset="0"/>
                <a:cs typeface="Consolas" pitchFamily="49" charset="0"/>
              </a:defRPr>
            </a:lvl1pPr>
            <a:lvl2pPr marL="346553" indent="0">
              <a:buNone/>
              <a:defRPr>
                <a:gradFill>
                  <a:gsLst>
                    <a:gs pos="1250">
                      <a:schemeClr val="tx1"/>
                    </a:gs>
                    <a:gs pos="100000">
                      <a:schemeClr val="tx1"/>
                    </a:gs>
                  </a:gsLst>
                  <a:lin ang="5400000" scaled="0"/>
                </a:gradFill>
                <a:latin typeface="Consolas" pitchFamily="49" charset="0"/>
                <a:cs typeface="Consolas" pitchFamily="49" charset="0"/>
              </a:defRPr>
            </a:lvl2pPr>
            <a:lvl3pPr marL="584607" indent="0">
              <a:buNone/>
              <a:defRPr>
                <a:gradFill>
                  <a:gsLst>
                    <a:gs pos="1250">
                      <a:schemeClr val="tx1"/>
                    </a:gs>
                    <a:gs pos="100000">
                      <a:schemeClr val="tx1"/>
                    </a:gs>
                  </a:gsLst>
                  <a:lin ang="5400000" scaled="0"/>
                </a:gradFill>
                <a:latin typeface="Consolas" pitchFamily="49" charset="0"/>
                <a:cs typeface="Consolas" pitchFamily="49" charset="0"/>
              </a:defRPr>
            </a:lvl3pPr>
            <a:lvl4pPr marL="814563" indent="0">
              <a:buNone/>
              <a:defRPr>
                <a:gradFill>
                  <a:gsLst>
                    <a:gs pos="1250">
                      <a:schemeClr val="tx1"/>
                    </a:gs>
                    <a:gs pos="100000">
                      <a:schemeClr val="tx1"/>
                    </a:gs>
                  </a:gsLst>
                  <a:lin ang="5400000" scaled="0"/>
                </a:gradFill>
                <a:latin typeface="Consolas" pitchFamily="49" charset="0"/>
                <a:cs typeface="Consolas" pitchFamily="49" charset="0"/>
              </a:defRPr>
            </a:lvl4pPr>
            <a:lvl5pPr marL="1050997"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4895785"/>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434" indent="0">
              <a:buNone/>
              <a:defRPr sz="2000" spc="-51" baseline="0">
                <a:gradFill>
                  <a:gsLst>
                    <a:gs pos="100000">
                      <a:schemeClr val="tx1"/>
                    </a:gs>
                    <a:gs pos="6000">
                      <a:schemeClr val="tx1"/>
                    </a:gs>
                  </a:gsLst>
                  <a:lin ang="5400000" scaled="0"/>
                </a:gradFill>
              </a:defRPr>
            </a:lvl3pPr>
            <a:lvl4pPr marL="466390" indent="0">
              <a:buNone/>
              <a:defRPr sz="1800" spc="-51" baseline="0">
                <a:gradFill>
                  <a:gsLst>
                    <a:gs pos="100000">
                      <a:schemeClr val="tx1"/>
                    </a:gs>
                    <a:gs pos="6000">
                      <a:schemeClr val="tx1"/>
                    </a:gs>
                  </a:gsLst>
                  <a:lin ang="5400000" scaled="0"/>
                </a:gradFill>
              </a:defRPr>
            </a:lvl4pPr>
            <a:lvl5pPr marL="707682" indent="0">
              <a:buNone/>
              <a:defRPr sz="1800" spc="-51"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2"/>
            <a:ext cx="11375536" cy="946413"/>
          </a:xfrm>
        </p:spPr>
        <p:txBody>
          <a:bodyPr>
            <a:spAutoFit/>
          </a:bodyPr>
          <a:lstStyle/>
          <a:p>
            <a:r>
              <a:rPr lang="en-US" dirty="0" smtClean="0"/>
              <a:t>Click to edit master title style</a:t>
            </a:r>
            <a:endParaRPr lang="en-US" dirty="0"/>
          </a:p>
        </p:txBody>
      </p:sp>
    </p:spTree>
    <p:extLst>
      <p:ext uri="{BB962C8B-B14F-4D97-AF65-F5344CB8AC3E}">
        <p14:creationId xmlns:p14="http://schemas.microsoft.com/office/powerpoint/2010/main" val="3207916770"/>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3"/>
            <a:ext cx="11378776" cy="932563"/>
          </a:xfrm>
        </p:spPr>
        <p:txBody>
          <a:bodyPr>
            <a:spAutoFit/>
          </a:bodyPr>
          <a:lstStyle>
            <a:lvl1pPr>
              <a:defRPr sz="54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8" y="1211263"/>
            <a:ext cx="11375536" cy="2554545"/>
          </a:xfrm>
          <a:prstGeom prst="rect">
            <a:avLst/>
          </a:prstGeom>
        </p:spPr>
        <p:txBody>
          <a:bodyPr>
            <a:spAutoFit/>
          </a:bodyPr>
          <a:lstStyle>
            <a:lvl1pPr marL="349792" indent="-349792">
              <a:buClr>
                <a:srgbClr val="FFFFFF"/>
              </a:buClr>
              <a:buSzPct val="90000"/>
              <a:buFont typeface="Arial" pitchFamily="34" charset="0"/>
              <a:buChar char="•"/>
              <a:defRPr sz="3600">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286" indent="-291494">
              <a:buClr>
                <a:srgbClr val="FFFFFF"/>
              </a:buClr>
              <a:buSzPct val="90000"/>
              <a:buFont typeface="Arial" pitchFamily="34" charset="0"/>
              <a:buChar char="•"/>
              <a:defRPr sz="3200">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779" indent="-291494">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974" indent="-233195">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9169" indent="-233195">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2955628402"/>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791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92153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30064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599"/>
            <a:ext cx="11378776" cy="1195712"/>
          </a:xfrm>
        </p:spPr>
        <p:txBody>
          <a:bodyPr anchor="b" anchorCtr="0">
            <a:spAutoFit/>
          </a:bodyPr>
          <a:lstStyle>
            <a:lvl1pPr>
              <a:defRPr sz="7200" spc="-153"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7" y="4868863"/>
            <a:ext cx="11378776" cy="738664"/>
          </a:xfrm>
        </p:spPr>
        <p:txBody>
          <a:bodyPr>
            <a:spAutoFit/>
          </a:bodyPr>
          <a:lstStyle>
            <a:lvl1pPr marL="0" indent="0">
              <a:spcBef>
                <a:spcPts val="0"/>
              </a:spcBef>
              <a:buNone/>
              <a:defRPr sz="3200" spc="-71"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36347651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3"/>
            <a:ext cx="11375536" cy="2237536"/>
          </a:xfrm>
          <a:prstGeom prst="rect">
            <a:avLst/>
          </a:prstGeom>
        </p:spPr>
        <p:txBody>
          <a:bodyPr>
            <a:spAutoFit/>
          </a:bodyPr>
          <a:lstStyle>
            <a:lvl1pPr marL="289875" indent="-289875">
              <a:buFont typeface="Wingdings" pitchFamily="2" charset="2"/>
              <a:buChar char=""/>
              <a:defRPr sz="4000"/>
            </a:lvl1pPr>
            <a:lvl2pPr marL="527927" indent="-238054">
              <a:buFont typeface="Wingdings" pitchFamily="2" charset="2"/>
              <a:buChar char=""/>
              <a:defRPr sz="2400" spc="-51" baseline="0">
                <a:latin typeface="+mn-lt"/>
              </a:defRPr>
            </a:lvl2pPr>
            <a:lvl3pPr marL="756264" indent="-228337">
              <a:buFont typeface="Wingdings" pitchFamily="2" charset="2"/>
              <a:buChar char=""/>
              <a:tabLst/>
              <a:defRPr sz="2000" spc="-51" baseline="0">
                <a:latin typeface="+mn-lt"/>
              </a:defRPr>
            </a:lvl3pPr>
            <a:lvl4pPr marL="932779" indent="-176516">
              <a:buFont typeface="Wingdings" pitchFamily="2" charset="2"/>
              <a:buChar char=""/>
              <a:defRPr sz="1800" spc="-51" baseline="0">
                <a:latin typeface="+mn-lt"/>
              </a:defRPr>
            </a:lvl4pPr>
            <a:lvl5pPr marL="1109296" indent="-176516">
              <a:buFont typeface="Wingdings" pitchFamily="2" charset="2"/>
              <a:buChar char=""/>
              <a:tabLst/>
              <a:defRPr sz="1800" spc="-51"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16122000"/>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434" indent="0">
              <a:buNone/>
              <a:defRPr sz="2000" spc="-51" baseline="0">
                <a:gradFill>
                  <a:gsLst>
                    <a:gs pos="100000">
                      <a:schemeClr val="tx1"/>
                    </a:gs>
                    <a:gs pos="6000">
                      <a:schemeClr val="tx1"/>
                    </a:gs>
                  </a:gsLst>
                  <a:lin ang="5400000" scaled="0"/>
                </a:gradFill>
              </a:defRPr>
            </a:lvl3pPr>
            <a:lvl4pPr marL="466390" indent="0">
              <a:buNone/>
              <a:defRPr sz="1800" spc="-51" baseline="0">
                <a:gradFill>
                  <a:gsLst>
                    <a:gs pos="100000">
                      <a:schemeClr val="tx1"/>
                    </a:gs>
                    <a:gs pos="6000">
                      <a:schemeClr val="tx1"/>
                    </a:gs>
                  </a:gsLst>
                  <a:lin ang="5400000" scaled="0"/>
                </a:gradFill>
              </a:defRPr>
            </a:lvl4pPr>
            <a:lvl5pPr marL="707682" indent="0">
              <a:buNone/>
              <a:defRPr sz="1800" spc="-51"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2"/>
            <a:ext cx="11375536" cy="946413"/>
          </a:xfrm>
        </p:spPr>
        <p:txBody>
          <a:bodyPr>
            <a:spAutoFit/>
          </a:bodyPr>
          <a:lstStyle/>
          <a:p>
            <a:r>
              <a:rPr lang="en-US" dirty="0" smtClean="0"/>
              <a:t>Click to edit master title style</a:t>
            </a:r>
            <a:endParaRPr lang="en-US" dirty="0"/>
          </a:p>
        </p:txBody>
      </p:sp>
    </p:spTree>
    <p:extLst>
      <p:ext uri="{BB962C8B-B14F-4D97-AF65-F5344CB8AC3E}">
        <p14:creationId xmlns:p14="http://schemas.microsoft.com/office/powerpoint/2010/main" val="2500165697"/>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1"/>
                    </a:gs>
                    <a:gs pos="0">
                      <a:schemeClr val="tx1"/>
                    </a:gs>
                  </a:gsLst>
                  <a:lin ang="5400000" scaled="0"/>
                </a:gradFill>
                <a:latin typeface="+mj-lt"/>
              </a:defRPr>
            </a:lvl1pPr>
            <a:lvl2pPr marL="0" indent="0">
              <a:buNone/>
              <a:defRPr sz="2000" spc="-51" baseline="0">
                <a:gradFill>
                  <a:gsLst>
                    <a:gs pos="100000">
                      <a:schemeClr val="tx1"/>
                    </a:gs>
                    <a:gs pos="0">
                      <a:schemeClr val="tx1"/>
                    </a:gs>
                  </a:gsLst>
                  <a:lin ang="5400000" scaled="0"/>
                </a:gradFill>
              </a:defRPr>
            </a:lvl2pPr>
            <a:lvl3pPr marL="236434" indent="0">
              <a:buNone/>
              <a:defRPr sz="2000" spc="-51" baseline="0">
                <a:gradFill>
                  <a:gsLst>
                    <a:gs pos="100000">
                      <a:schemeClr val="tx1"/>
                    </a:gs>
                    <a:gs pos="0">
                      <a:schemeClr val="tx1"/>
                    </a:gs>
                  </a:gsLst>
                  <a:lin ang="5400000" scaled="0"/>
                </a:gradFill>
              </a:defRPr>
            </a:lvl3pPr>
            <a:lvl4pPr marL="466390" indent="0">
              <a:buNone/>
              <a:defRPr sz="1800" spc="-51" baseline="0">
                <a:gradFill>
                  <a:gsLst>
                    <a:gs pos="100000">
                      <a:schemeClr val="tx1"/>
                    </a:gs>
                    <a:gs pos="0">
                      <a:schemeClr val="tx1"/>
                    </a:gs>
                  </a:gsLst>
                  <a:lin ang="5400000" scaled="0"/>
                </a:gradFill>
              </a:defRPr>
            </a:lvl4pPr>
            <a:lvl5pPr marL="707682" indent="0">
              <a:buNone/>
              <a:defRPr sz="1800" spc="-51"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887119662"/>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8" y="1211263"/>
            <a:ext cx="5477313" cy="2757678"/>
          </a:xfrm>
        </p:spPr>
        <p:txBody>
          <a:bodyPr wrap="square">
            <a:spAutoFit/>
          </a:bodyPr>
          <a:lstStyle>
            <a:lvl1pPr marL="297971" indent="-297971">
              <a:spcBef>
                <a:spcPts val="1224"/>
              </a:spcBef>
              <a:buClr>
                <a:schemeClr val="tx1"/>
              </a:buClr>
              <a:buFont typeface="Wingdings" pitchFamily="2" charset="2"/>
              <a:buChar char=""/>
              <a:defRPr/>
            </a:lvl1pPr>
            <a:lvl2pPr marL="531166" indent="-233195">
              <a:defRPr sz="2400" spc="-51" baseline="0"/>
            </a:lvl2pPr>
            <a:lvl3pPr marL="699585" indent="-168419">
              <a:tabLst/>
              <a:defRPr sz="2000" spc="-51" baseline="0"/>
            </a:lvl3pPr>
            <a:lvl4pPr marL="880958" indent="-181374">
              <a:defRPr sz="1800" spc="-51" baseline="0"/>
            </a:lvl4pPr>
            <a:lvl5pPr marL="1049377" indent="-168419">
              <a:tabLst/>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1" y="1211263"/>
            <a:ext cx="5495487" cy="2757678"/>
          </a:xfrm>
        </p:spPr>
        <p:txBody>
          <a:bodyPr wrap="square">
            <a:spAutoFit/>
          </a:bodyPr>
          <a:lstStyle>
            <a:lvl1pPr marL="346553" indent="-346553">
              <a:spcBef>
                <a:spcPts val="1224"/>
              </a:spcBef>
              <a:buFont typeface="Wingdings" pitchFamily="2" charset="2"/>
              <a:buChar char=""/>
              <a:defRPr lang="en-US" sz="4000" kern="1200" spc="-71" baseline="0" dirty="0" smtClean="0">
                <a:gradFill>
                  <a:gsLst>
                    <a:gs pos="1250">
                      <a:schemeClr val="tx1"/>
                    </a:gs>
                    <a:gs pos="100000">
                      <a:schemeClr val="tx1"/>
                    </a:gs>
                  </a:gsLst>
                  <a:lin ang="5400000" scaled="0"/>
                </a:gradFill>
                <a:latin typeface="+mj-lt"/>
                <a:ea typeface="+mn-ea"/>
                <a:cs typeface="+mn-cs"/>
              </a:defRPr>
            </a:lvl1pPr>
            <a:lvl2pPr marL="647764" indent="-349792">
              <a:defRPr lang="en-US" sz="2400" kern="1200" spc="-51" baseline="0" dirty="0" smtClean="0">
                <a:gradFill>
                  <a:gsLst>
                    <a:gs pos="1250">
                      <a:schemeClr val="tx1"/>
                    </a:gs>
                    <a:gs pos="100000">
                      <a:schemeClr val="tx1"/>
                    </a:gs>
                  </a:gsLst>
                  <a:lin ang="5400000" scaled="0"/>
                </a:gradFill>
                <a:latin typeface="+mn-lt"/>
                <a:ea typeface="+mn-ea"/>
                <a:cs typeface="+mn-cs"/>
              </a:defRPr>
            </a:lvl2pPr>
            <a:lvl3pPr marL="880958" indent="-349792">
              <a:defRPr lang="en-US" sz="2000" kern="1200" spc="-51" baseline="0" dirty="0" smtClean="0">
                <a:gradFill>
                  <a:gsLst>
                    <a:gs pos="1250">
                      <a:schemeClr val="tx1"/>
                    </a:gs>
                    <a:gs pos="100000">
                      <a:schemeClr val="tx1"/>
                    </a:gs>
                  </a:gsLst>
                  <a:lin ang="5400000" scaled="0"/>
                </a:gradFill>
                <a:latin typeface="+mn-lt"/>
                <a:ea typeface="+mn-ea"/>
                <a:cs typeface="+mn-cs"/>
              </a:defRPr>
            </a:lvl3pPr>
            <a:lvl4pPr marL="1049377" indent="-349792">
              <a:defRPr lang="en-US" sz="1800" kern="1200" spc="-51" baseline="0" dirty="0" smtClean="0">
                <a:gradFill>
                  <a:gsLst>
                    <a:gs pos="1250">
                      <a:schemeClr val="tx1"/>
                    </a:gs>
                    <a:gs pos="100000">
                      <a:schemeClr val="tx1"/>
                    </a:gs>
                  </a:gsLst>
                  <a:lin ang="5400000" scaled="0"/>
                </a:gradFill>
                <a:latin typeface="+mn-lt"/>
                <a:ea typeface="+mn-ea"/>
                <a:cs typeface="+mn-cs"/>
              </a:defRPr>
            </a:lvl4pPr>
            <a:lvl5pPr marL="1230751" indent="-349792">
              <a:defRPr lang="en-US" sz="1800" kern="1200" spc="-51" baseline="0" dirty="0">
                <a:gradFill>
                  <a:gsLst>
                    <a:gs pos="1250">
                      <a:schemeClr val="tx1"/>
                    </a:gs>
                    <a:gs pos="100000">
                      <a:schemeClr val="tx1"/>
                    </a:gs>
                  </a:gsLst>
                  <a:lin ang="5400000" scaled="0"/>
                </a:gradFill>
                <a:latin typeface="+mn-lt"/>
                <a:ea typeface="+mn-ea"/>
                <a:cs typeface="+mn-cs"/>
              </a:defRPr>
            </a:lvl5pPr>
          </a:lstStyle>
          <a:p>
            <a:pPr marL="297971" marR="0" lvl="0" indent="-297971" algn="l" defTabSz="932742"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1166" marR="0" lvl="1" indent="-233195"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585" marR="0" lvl="2"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958" marR="0" lvl="3" indent="-181374"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9377" marR="0" lvl="4"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Tree>
    <p:extLst>
      <p:ext uri="{BB962C8B-B14F-4D97-AF65-F5344CB8AC3E}">
        <p14:creationId xmlns:p14="http://schemas.microsoft.com/office/powerpoint/2010/main" val="786293232"/>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751522"/>
          </a:xfrm>
        </p:spPr>
        <p:txBody>
          <a:bodyPr>
            <a:spAutoFit/>
          </a:bodyPr>
          <a:lstStyle>
            <a:lvl1pPr marL="0" indent="0">
              <a:spcBef>
                <a:spcPts val="1224"/>
              </a:spcBef>
              <a:buNone/>
              <a:defRPr sz="4000">
                <a:gradFill>
                  <a:gsLst>
                    <a:gs pos="100000">
                      <a:schemeClr val="tx2"/>
                    </a:gs>
                    <a:gs pos="0">
                      <a:schemeClr val="tx2"/>
                    </a:gs>
                  </a:gsLst>
                  <a:lin ang="5400000" scaled="0"/>
                </a:gradFill>
                <a:latin typeface="+mj-lt"/>
              </a:defRPr>
            </a:lvl1pPr>
            <a:lvl2pPr marL="0" indent="0">
              <a:buNone/>
              <a:defRPr sz="2000" spc="-51" baseline="0"/>
            </a:lvl2pPr>
            <a:lvl3pPr marL="238054" indent="0">
              <a:buNone/>
              <a:defRPr sz="2000" spc="-51" baseline="0"/>
            </a:lvl3pPr>
            <a:lvl4pPr marL="466390" indent="0">
              <a:buNone/>
              <a:defRPr sz="1800" spc="-51" baseline="0"/>
            </a:lvl4pPr>
            <a:lvl5pPr marL="707682" indent="0">
              <a:buNone/>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757678"/>
          </a:xfrm>
        </p:spPr>
        <p:txBody>
          <a:bodyPr>
            <a:spAutoFit/>
          </a:bodyPr>
          <a:lstStyle>
            <a:lvl1pPr marL="0" indent="0">
              <a:spcBef>
                <a:spcPts val="1224"/>
              </a:spcBef>
              <a:buNone/>
              <a:defRPr lang="en-US" sz="4000" kern="1200" spc="-71" baseline="0" dirty="0" smtClean="0">
                <a:gradFill>
                  <a:gsLst>
                    <a:gs pos="100000">
                      <a:schemeClr val="tx2"/>
                    </a:gs>
                    <a:gs pos="0">
                      <a:schemeClr val="tx2"/>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250">
                      <a:schemeClr val="tx1"/>
                    </a:gs>
                    <a:gs pos="100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250">
                      <a:schemeClr val="tx1"/>
                    </a:gs>
                    <a:gs pos="100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71342518"/>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1"/>
                    </a:gs>
                    <a:gs pos="0">
                      <a:schemeClr val="tx1"/>
                    </a:gs>
                  </a:gsLst>
                  <a:lin ang="5400000" scaled="0"/>
                </a:gradFill>
                <a:latin typeface="+mj-lt"/>
              </a:defRPr>
            </a:lvl1pPr>
            <a:lvl2pPr marL="0" indent="0">
              <a:buNone/>
              <a:defRPr sz="2000" spc="-51" baseline="0">
                <a:gradFill>
                  <a:gsLst>
                    <a:gs pos="100000">
                      <a:schemeClr val="tx1"/>
                    </a:gs>
                    <a:gs pos="0">
                      <a:schemeClr val="tx1"/>
                    </a:gs>
                  </a:gsLst>
                  <a:lin ang="5400000" scaled="0"/>
                </a:gradFill>
              </a:defRPr>
            </a:lvl2pPr>
            <a:lvl3pPr marL="236434" indent="0">
              <a:buNone/>
              <a:defRPr sz="2000" spc="-51" baseline="0">
                <a:gradFill>
                  <a:gsLst>
                    <a:gs pos="100000">
                      <a:schemeClr val="tx1"/>
                    </a:gs>
                    <a:gs pos="0">
                      <a:schemeClr val="tx1"/>
                    </a:gs>
                  </a:gsLst>
                  <a:lin ang="5400000" scaled="0"/>
                </a:gradFill>
              </a:defRPr>
            </a:lvl3pPr>
            <a:lvl4pPr marL="466390" indent="0">
              <a:buNone/>
              <a:defRPr sz="1800" spc="-51" baseline="0">
                <a:gradFill>
                  <a:gsLst>
                    <a:gs pos="100000">
                      <a:schemeClr val="tx1"/>
                    </a:gs>
                    <a:gs pos="0">
                      <a:schemeClr val="tx1"/>
                    </a:gs>
                  </a:gsLst>
                  <a:lin ang="5400000" scaled="0"/>
                </a:gradFill>
              </a:defRPr>
            </a:lvl4pPr>
            <a:lvl5pPr marL="707682" indent="0">
              <a:buNone/>
              <a:defRPr sz="1800" spc="-51"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065026069"/>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689967"/>
          </a:xfrm>
        </p:spPr>
        <p:txBody>
          <a:bodyPr>
            <a:spAutoFit/>
          </a:bodyPr>
          <a:lstStyle>
            <a:lvl1pPr marL="0" indent="0">
              <a:spcBef>
                <a:spcPts val="1224"/>
              </a:spcBef>
              <a:buNone/>
              <a:defRPr sz="4000">
                <a:gradFill>
                  <a:gsLst>
                    <a:gs pos="1000">
                      <a:schemeClr val="tx1"/>
                    </a:gs>
                    <a:gs pos="98000">
                      <a:schemeClr val="tx1"/>
                    </a:gs>
                  </a:gsLst>
                  <a:lin ang="5400000" scaled="0"/>
                </a:gradFill>
                <a:latin typeface="+mj-lt"/>
              </a:defRPr>
            </a:lvl1pPr>
            <a:lvl2pPr marL="0" indent="0">
              <a:buNone/>
              <a:defRPr sz="2000" spc="-51" baseline="0">
                <a:gradFill>
                  <a:gsLst>
                    <a:gs pos="1000">
                      <a:schemeClr val="tx1"/>
                    </a:gs>
                    <a:gs pos="98000">
                      <a:schemeClr val="tx1"/>
                    </a:gs>
                  </a:gsLst>
                  <a:lin ang="5400000" scaled="0"/>
                </a:gradFill>
              </a:defRPr>
            </a:lvl2pPr>
            <a:lvl3pPr marL="238054" indent="0">
              <a:buNone/>
              <a:defRPr sz="2000" spc="-51" baseline="0">
                <a:gradFill>
                  <a:gsLst>
                    <a:gs pos="1000">
                      <a:schemeClr val="tx1"/>
                    </a:gs>
                    <a:gs pos="98000">
                      <a:schemeClr val="tx1"/>
                    </a:gs>
                  </a:gsLst>
                  <a:lin ang="5400000" scaled="0"/>
                </a:gradFill>
              </a:defRPr>
            </a:lvl3pPr>
            <a:lvl4pPr marL="466390" indent="0">
              <a:buNone/>
              <a:defRPr sz="1800" spc="-51" baseline="0">
                <a:gradFill>
                  <a:gsLst>
                    <a:gs pos="1000">
                      <a:schemeClr val="tx1"/>
                    </a:gs>
                    <a:gs pos="98000">
                      <a:schemeClr val="tx1"/>
                    </a:gs>
                  </a:gsLst>
                  <a:lin ang="5400000" scaled="0"/>
                </a:gradFill>
              </a:defRPr>
            </a:lvl4pPr>
            <a:lvl5pPr marL="707682" indent="0">
              <a:buNone/>
              <a:defRPr sz="1800" spc="-51"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689967"/>
          </a:xfrm>
        </p:spPr>
        <p:txBody>
          <a:bodyPr>
            <a:spAutoFit/>
          </a:bodyPr>
          <a:lstStyle>
            <a:lvl1pPr marL="0" indent="0">
              <a:spcBef>
                <a:spcPts val="1224"/>
              </a:spcBef>
              <a:buNone/>
              <a:defRPr lang="en-US" sz="4000" kern="1200" spc="-71" baseline="0" dirty="0" smtClean="0">
                <a:gradFill>
                  <a:gsLst>
                    <a:gs pos="1000">
                      <a:schemeClr val="tx1"/>
                    </a:gs>
                    <a:gs pos="98000">
                      <a:schemeClr val="tx1"/>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000">
                      <a:schemeClr val="tx1"/>
                    </a:gs>
                    <a:gs pos="98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000">
                      <a:schemeClr val="tx1"/>
                    </a:gs>
                    <a:gs pos="98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02384505"/>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932742" rtl="0" eaLnBrk="1" latinLnBrk="0" hangingPunct="1">
              <a:lnSpc>
                <a:spcPct val="90000"/>
              </a:lnSpc>
              <a:spcBef>
                <a:spcPct val="0"/>
              </a:spcBef>
              <a:buNone/>
              <a:defRPr lang="en-US" sz="5400" b="0" kern="1200" cap="none" spc="-102" baseline="0" dirty="0">
                <a:ln w="3175">
                  <a:noFill/>
                </a:ln>
                <a:gradFill>
                  <a:gsLst>
                    <a:gs pos="1250">
                      <a:schemeClr val="tx2"/>
                    </a:gs>
                    <a:gs pos="100000">
                      <a:schemeClr val="tx2"/>
                    </a:gs>
                  </a:gsLst>
                  <a:lin ang="5400000" scaled="0"/>
                </a:gradFill>
                <a:effectLst/>
                <a:latin typeface="+mj-lt"/>
                <a:ea typeface="+mn-ea"/>
                <a:cs typeface="Arial"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39493638"/>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810089"/>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txBox="1">
            <a:spLocks/>
          </p:cNvSpPr>
          <p:nvPr userDrawn="1"/>
        </p:nvSpPr>
        <p:spPr>
          <a:xfrm>
            <a:off x="274638" y="314326"/>
            <a:ext cx="11375536" cy="946413"/>
          </a:xfrm>
          <a:prstGeom prst="rect">
            <a:avLst/>
          </a:prstGeom>
        </p:spPr>
        <p:txBody>
          <a:bodyPr lIns="146304" tIns="91440" rIns="146304" bIns="91440"/>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a:gradFill>
                  <a:gsLst>
                    <a:gs pos="1250">
                      <a:srgbClr val="505050"/>
                    </a:gs>
                    <a:gs pos="100000">
                      <a:srgbClr val="505050"/>
                    </a:gs>
                  </a:gsLst>
                  <a:lin ang="5400000" scaled="0"/>
                </a:gradFill>
              </a:rPr>
              <a:t>Cloud, an ‘evolution’ for IT</a:t>
            </a:r>
          </a:p>
        </p:txBody>
      </p:sp>
    </p:spTree>
    <p:extLst>
      <p:ext uri="{BB962C8B-B14F-4D97-AF65-F5344CB8AC3E}">
        <p14:creationId xmlns:p14="http://schemas.microsoft.com/office/powerpoint/2010/main" val="718406794"/>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3"/>
            <a:ext cx="11378776" cy="2512996"/>
          </a:xfrm>
        </p:spPr>
        <p:txBody>
          <a:bodyPr>
            <a:spAutoFit/>
          </a:bodyPr>
          <a:lstStyle>
            <a:lvl1pPr marL="0" indent="0">
              <a:buNone/>
              <a:defRPr sz="3300">
                <a:gradFill>
                  <a:gsLst>
                    <a:gs pos="1250">
                      <a:schemeClr val="tx1"/>
                    </a:gs>
                    <a:gs pos="100000">
                      <a:schemeClr val="tx1"/>
                    </a:gs>
                  </a:gsLst>
                  <a:lin ang="5400000" scaled="0"/>
                </a:gradFill>
                <a:latin typeface="Consolas" pitchFamily="49" charset="0"/>
                <a:cs typeface="Consolas" pitchFamily="49" charset="0"/>
              </a:defRPr>
            </a:lvl1pPr>
            <a:lvl2pPr marL="346553" indent="0">
              <a:buNone/>
              <a:defRPr>
                <a:gradFill>
                  <a:gsLst>
                    <a:gs pos="1250">
                      <a:schemeClr val="tx1"/>
                    </a:gs>
                    <a:gs pos="100000">
                      <a:schemeClr val="tx1"/>
                    </a:gs>
                  </a:gsLst>
                  <a:lin ang="5400000" scaled="0"/>
                </a:gradFill>
                <a:latin typeface="Consolas" pitchFamily="49" charset="0"/>
                <a:cs typeface="Consolas" pitchFamily="49" charset="0"/>
              </a:defRPr>
            </a:lvl2pPr>
            <a:lvl3pPr marL="584607" indent="0">
              <a:buNone/>
              <a:defRPr>
                <a:gradFill>
                  <a:gsLst>
                    <a:gs pos="1250">
                      <a:schemeClr val="tx1"/>
                    </a:gs>
                    <a:gs pos="100000">
                      <a:schemeClr val="tx1"/>
                    </a:gs>
                  </a:gsLst>
                  <a:lin ang="5400000" scaled="0"/>
                </a:gradFill>
                <a:latin typeface="Consolas" pitchFamily="49" charset="0"/>
                <a:cs typeface="Consolas" pitchFamily="49" charset="0"/>
              </a:defRPr>
            </a:lvl3pPr>
            <a:lvl4pPr marL="814563" indent="0">
              <a:buNone/>
              <a:defRPr>
                <a:gradFill>
                  <a:gsLst>
                    <a:gs pos="1250">
                      <a:schemeClr val="tx1"/>
                    </a:gs>
                    <a:gs pos="100000">
                      <a:schemeClr val="tx1"/>
                    </a:gs>
                  </a:gsLst>
                  <a:lin ang="5400000" scaled="0"/>
                </a:gradFill>
                <a:latin typeface="Consolas" pitchFamily="49" charset="0"/>
                <a:cs typeface="Consolas" pitchFamily="49" charset="0"/>
              </a:defRPr>
            </a:lvl4pPr>
            <a:lvl5pPr marL="1050997"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8120718"/>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3"/>
            <a:ext cx="11378776" cy="932563"/>
          </a:xfrm>
        </p:spPr>
        <p:txBody>
          <a:bodyPr>
            <a:spAutoFit/>
          </a:bodyPr>
          <a:lstStyle>
            <a:lvl1pPr>
              <a:defRPr sz="54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8" y="1211263"/>
            <a:ext cx="11375536" cy="2554545"/>
          </a:xfrm>
          <a:prstGeom prst="rect">
            <a:avLst/>
          </a:prstGeom>
        </p:spPr>
        <p:txBody>
          <a:bodyPr>
            <a:spAutoFit/>
          </a:bodyPr>
          <a:lstStyle>
            <a:lvl1pPr marL="349792" indent="-349792">
              <a:buClr>
                <a:srgbClr val="FFFFFF"/>
              </a:buClr>
              <a:buSzPct val="90000"/>
              <a:buFont typeface="Arial" pitchFamily="34" charset="0"/>
              <a:buChar char="•"/>
              <a:defRPr sz="3600">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286" indent="-291494">
              <a:buClr>
                <a:srgbClr val="FFFFFF"/>
              </a:buClr>
              <a:buSzPct val="90000"/>
              <a:buFont typeface="Arial" pitchFamily="34" charset="0"/>
              <a:buChar char="•"/>
              <a:defRPr sz="3200">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779" indent="-291494">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974" indent="-233195">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9169" indent="-233195">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3849945631"/>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063"/>
            <a:ext cx="11378776" cy="1195712"/>
          </a:xfrm>
        </p:spPr>
        <p:txBody>
          <a:bodyPr anchor="b" anchorCtr="0">
            <a:spAutoFit/>
          </a:bodyPr>
          <a:lstStyle>
            <a:lvl1pPr>
              <a:defRPr sz="7200" spc="-153"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3"/>
            <a:ext cx="11378776" cy="738664"/>
          </a:xfrm>
        </p:spPr>
        <p:txBody>
          <a:bodyPr>
            <a:spAutoFit/>
          </a:bodyPr>
          <a:lstStyle>
            <a:lvl1pPr marL="0" indent="0">
              <a:spcBef>
                <a:spcPts val="0"/>
              </a:spcBef>
              <a:buNone/>
              <a:defRPr sz="3200" spc="-71"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2">
    <p:bg>
      <p:bgRef idx="1001">
        <a:schemeClr val="bg2"/>
      </p:bgRef>
    </p:bg>
    <p:spTree>
      <p:nvGrpSpPr>
        <p:cNvPr id="1" name=""/>
        <p:cNvGrpSpPr/>
        <p:nvPr/>
      </p:nvGrpSpPr>
      <p:grpSpPr>
        <a:xfrm>
          <a:off x="0" y="0"/>
          <a:ext cx="0" cy="0"/>
          <a:chOff x="0" y="0"/>
          <a:chExt cx="0" cy="0"/>
        </a:xfrm>
      </p:grpSpPr>
      <p:sp>
        <p:nvSpPr>
          <p:cNvPr id="8" name="Freeform 6"/>
          <p:cNvSpPr>
            <a:spLocks noChangeAspect="1" noEditPoints="1"/>
          </p:cNvSpPr>
          <p:nvPr userDrawn="1"/>
        </p:nvSpPr>
        <p:spPr bwMode="auto">
          <a:xfrm>
            <a:off x="635" y="0"/>
            <a:ext cx="12435840" cy="6998100"/>
          </a:xfrm>
          <a:custGeom>
            <a:avLst/>
            <a:gdLst>
              <a:gd name="T0" fmla="*/ 0 w 3917"/>
              <a:gd name="T1" fmla="*/ 0 h 2204"/>
              <a:gd name="T2" fmla="*/ 0 w 3917"/>
              <a:gd name="T3" fmla="*/ 2204 h 2204"/>
              <a:gd name="T4" fmla="*/ 3917 w 3917"/>
              <a:gd name="T5" fmla="*/ 2204 h 2204"/>
              <a:gd name="T6" fmla="*/ 3917 w 3917"/>
              <a:gd name="T7" fmla="*/ 0 h 2204"/>
              <a:gd name="T8" fmla="*/ 0 w 3917"/>
              <a:gd name="T9" fmla="*/ 0 h 2204"/>
              <a:gd name="T10" fmla="*/ 1698 w 3917"/>
              <a:gd name="T11" fmla="*/ 1674 h 2204"/>
              <a:gd name="T12" fmla="*/ 87 w 3917"/>
              <a:gd name="T13" fmla="*/ 1907 h 2204"/>
              <a:gd name="T14" fmla="*/ 88 w 3917"/>
              <a:gd name="T15" fmla="*/ 297 h 2204"/>
              <a:gd name="T16" fmla="*/ 1698 w 3917"/>
              <a:gd name="T17" fmla="*/ 518 h 2204"/>
              <a:gd name="T18" fmla="*/ 1698 w 3917"/>
              <a:gd name="T19" fmla="*/ 167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7" h="2204">
                <a:moveTo>
                  <a:pt x="0" y="0"/>
                </a:moveTo>
                <a:cubicBezTo>
                  <a:pt x="0" y="2204"/>
                  <a:pt x="0" y="2204"/>
                  <a:pt x="0" y="2204"/>
                </a:cubicBezTo>
                <a:cubicBezTo>
                  <a:pt x="3917" y="2204"/>
                  <a:pt x="3917" y="2204"/>
                  <a:pt x="3917" y="2204"/>
                </a:cubicBezTo>
                <a:cubicBezTo>
                  <a:pt x="3917" y="0"/>
                  <a:pt x="3917" y="0"/>
                  <a:pt x="3917" y="0"/>
                </a:cubicBezTo>
                <a:lnTo>
                  <a:pt x="0" y="0"/>
                </a:lnTo>
                <a:close/>
                <a:moveTo>
                  <a:pt x="1698" y="1674"/>
                </a:moveTo>
                <a:cubicBezTo>
                  <a:pt x="87" y="1907"/>
                  <a:pt x="87" y="1907"/>
                  <a:pt x="87" y="1907"/>
                </a:cubicBezTo>
                <a:cubicBezTo>
                  <a:pt x="89" y="1376"/>
                  <a:pt x="86" y="828"/>
                  <a:pt x="88" y="297"/>
                </a:cubicBezTo>
                <a:cubicBezTo>
                  <a:pt x="1698" y="518"/>
                  <a:pt x="1698" y="518"/>
                  <a:pt x="1698" y="518"/>
                </a:cubicBezTo>
                <a:cubicBezTo>
                  <a:pt x="1700" y="902"/>
                  <a:pt x="1696" y="1291"/>
                  <a:pt x="1698" y="1674"/>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EFEFEF"/>
              </a:solidFill>
            </a:endParaRPr>
          </a:p>
        </p:txBody>
      </p:sp>
      <p:sp>
        <p:nvSpPr>
          <p:cNvPr id="2" name="Title 1"/>
          <p:cNvSpPr>
            <a:spLocks noGrp="1"/>
          </p:cNvSpPr>
          <p:nvPr>
            <p:ph type="title" hasCustomPrompt="1"/>
          </p:nvPr>
        </p:nvSpPr>
        <p:spPr>
          <a:xfrm>
            <a:off x="5761038" y="1211263"/>
            <a:ext cx="6400800" cy="2179058"/>
          </a:xfrm>
        </p:spPr>
        <p:txBody>
          <a:bodyPr wrap="square" anchor="t" anchorCtr="0">
            <a:spAutoFit/>
          </a:bodyPr>
          <a:lstStyle>
            <a:lvl1pPr>
              <a:defRPr sz="7200" spc="-153" baseline="0">
                <a:gradFill>
                  <a:gsLst>
                    <a:gs pos="22083">
                      <a:schemeClr val="tx1"/>
                    </a:gs>
                    <a:gs pos="42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5761038" y="3954463"/>
            <a:ext cx="6400800" cy="738664"/>
          </a:xfrm>
        </p:spPr>
        <p:txBody>
          <a:bodyPr wrap="square">
            <a:spAutoFit/>
          </a:bodyPr>
          <a:lstStyle>
            <a:lvl1pPr marL="0" indent="0">
              <a:spcBef>
                <a:spcPts val="0"/>
              </a:spcBef>
              <a:buNone/>
              <a:defRPr sz="3200" spc="-71" baseline="0">
                <a:gradFill>
                  <a:gsLst>
                    <a:gs pos="22083">
                      <a:schemeClr val="tx1"/>
                    </a:gs>
                    <a:gs pos="42000">
                      <a:schemeClr val="tx1"/>
                    </a:gs>
                  </a:gsLst>
                  <a:lin ang="5400000" scaled="0"/>
                </a:gradFill>
                <a:latin typeface="+mj-lt"/>
              </a:defRPr>
            </a:lvl1pPr>
          </a:lstStyle>
          <a:p>
            <a:pPr lvl="0"/>
            <a:r>
              <a:rPr lang="en-US" dirty="0" smtClean="0"/>
              <a:t>Speaker title</a:t>
            </a:r>
            <a:endParaRPr lang="en-US" dirty="0"/>
          </a:p>
        </p:txBody>
      </p:sp>
      <p:sp>
        <p:nvSpPr>
          <p:cNvPr id="17" name="Freeform 5"/>
          <p:cNvSpPr>
            <a:spLocks noEditPoints="1"/>
          </p:cNvSpPr>
          <p:nvPr userDrawn="1"/>
        </p:nvSpPr>
        <p:spPr bwMode="black">
          <a:xfrm>
            <a:off x="1736983" y="1601473"/>
            <a:ext cx="3062160" cy="4715189"/>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1"/>
          </a:solidFill>
          <a:ln w="10795" cap="flat" cmpd="sng" algn="ctr">
            <a:noFill/>
            <a:prstDash val="solid"/>
            <a:headEnd type="none" w="med" len="med"/>
            <a:tailEnd type="none" w="med" len="med"/>
          </a:ln>
          <a:effectLs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defRPr/>
            </a:pPr>
            <a:endParaRPr lang="en-US" sz="2000" kern="0" spc="-50" smtClean="0">
              <a:gradFill>
                <a:gsLst>
                  <a:gs pos="1250">
                    <a:srgbClr val="EFEFEF"/>
                  </a:gs>
                  <a:gs pos="10417">
                    <a:srgbClr val="EFEFEF"/>
                  </a:gs>
                </a:gsLst>
                <a:lin ang="5400000" scaled="0"/>
              </a:gradFill>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599"/>
            <a:ext cx="11378776" cy="1195712"/>
          </a:xfrm>
        </p:spPr>
        <p:txBody>
          <a:bodyPr anchor="b" anchorCtr="0">
            <a:spAutoFit/>
          </a:bodyPr>
          <a:lstStyle>
            <a:lvl1pPr>
              <a:defRPr sz="7200" spc="-153"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7" y="4868863"/>
            <a:ext cx="11378776" cy="738664"/>
          </a:xfrm>
        </p:spPr>
        <p:txBody>
          <a:bodyPr>
            <a:spAutoFit/>
          </a:bodyPr>
          <a:lstStyle>
            <a:lvl1pPr marL="0" indent="0">
              <a:spcBef>
                <a:spcPts val="0"/>
              </a:spcBef>
              <a:buNone/>
              <a:defRPr sz="3200" spc="-71"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3"/>
            <a:ext cx="11375536" cy="2237536"/>
          </a:xfrm>
          <a:prstGeom prst="rect">
            <a:avLst/>
          </a:prstGeom>
        </p:spPr>
        <p:txBody>
          <a:bodyPr>
            <a:spAutoFit/>
          </a:bodyPr>
          <a:lstStyle>
            <a:lvl1pPr marL="289875" indent="-289875">
              <a:buFont typeface="Wingdings" pitchFamily="2" charset="2"/>
              <a:buChar char=""/>
              <a:defRPr sz="4000"/>
            </a:lvl1pPr>
            <a:lvl2pPr marL="527927" indent="-238054">
              <a:buFont typeface="Wingdings" pitchFamily="2" charset="2"/>
              <a:buChar char=""/>
              <a:defRPr sz="2400" spc="-51" baseline="0">
                <a:latin typeface="+mn-lt"/>
              </a:defRPr>
            </a:lvl2pPr>
            <a:lvl3pPr marL="756264" indent="-228337">
              <a:buFont typeface="Wingdings" pitchFamily="2" charset="2"/>
              <a:buChar char=""/>
              <a:tabLst/>
              <a:defRPr sz="2000" spc="-51" baseline="0">
                <a:latin typeface="+mn-lt"/>
              </a:defRPr>
            </a:lvl3pPr>
            <a:lvl4pPr marL="932779" indent="-176516">
              <a:buFont typeface="Wingdings" pitchFamily="2" charset="2"/>
              <a:buChar char=""/>
              <a:defRPr sz="1800" spc="-51" baseline="0">
                <a:latin typeface="+mn-lt"/>
              </a:defRPr>
            </a:lvl4pPr>
            <a:lvl5pPr marL="1109296" indent="-176516">
              <a:buFont typeface="Wingdings" pitchFamily="2" charset="2"/>
              <a:buChar char=""/>
              <a:tabLst/>
              <a:defRPr sz="1800" spc="-51"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8" y="1211263"/>
            <a:ext cx="5477313" cy="2757678"/>
          </a:xfrm>
        </p:spPr>
        <p:txBody>
          <a:bodyPr wrap="square">
            <a:spAutoFit/>
          </a:bodyPr>
          <a:lstStyle>
            <a:lvl1pPr marL="297971" indent="-297971">
              <a:spcBef>
                <a:spcPts val="1224"/>
              </a:spcBef>
              <a:buClr>
                <a:schemeClr val="tx1"/>
              </a:buClr>
              <a:buFont typeface="Wingdings" pitchFamily="2" charset="2"/>
              <a:buChar char=""/>
              <a:defRPr/>
            </a:lvl1pPr>
            <a:lvl2pPr marL="531166" indent="-233195">
              <a:defRPr sz="2400" spc="-51" baseline="0"/>
            </a:lvl2pPr>
            <a:lvl3pPr marL="699585" indent="-168419">
              <a:tabLst/>
              <a:defRPr sz="2000" spc="-51" baseline="0"/>
            </a:lvl3pPr>
            <a:lvl4pPr marL="880958" indent="-181374">
              <a:defRPr sz="1800" spc="-51" baseline="0"/>
            </a:lvl4pPr>
            <a:lvl5pPr marL="1049377" indent="-168419">
              <a:tabLst/>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1" y="1211263"/>
            <a:ext cx="5495487" cy="2757678"/>
          </a:xfrm>
        </p:spPr>
        <p:txBody>
          <a:bodyPr wrap="square">
            <a:spAutoFit/>
          </a:bodyPr>
          <a:lstStyle>
            <a:lvl1pPr marL="346553" indent="-346553">
              <a:spcBef>
                <a:spcPts val="1224"/>
              </a:spcBef>
              <a:buFont typeface="Wingdings" pitchFamily="2" charset="2"/>
              <a:buChar char=""/>
              <a:defRPr lang="en-US" sz="4000" kern="1200" spc="-71" baseline="0" dirty="0" smtClean="0">
                <a:gradFill>
                  <a:gsLst>
                    <a:gs pos="1250">
                      <a:schemeClr val="tx1"/>
                    </a:gs>
                    <a:gs pos="100000">
                      <a:schemeClr val="tx1"/>
                    </a:gs>
                  </a:gsLst>
                  <a:lin ang="5400000" scaled="0"/>
                </a:gradFill>
                <a:latin typeface="+mj-lt"/>
                <a:ea typeface="+mn-ea"/>
                <a:cs typeface="+mn-cs"/>
              </a:defRPr>
            </a:lvl1pPr>
            <a:lvl2pPr marL="647764" indent="-349792">
              <a:defRPr lang="en-US" sz="2400" kern="1200" spc="-51" baseline="0" dirty="0" smtClean="0">
                <a:gradFill>
                  <a:gsLst>
                    <a:gs pos="1250">
                      <a:schemeClr val="tx1"/>
                    </a:gs>
                    <a:gs pos="100000">
                      <a:schemeClr val="tx1"/>
                    </a:gs>
                  </a:gsLst>
                  <a:lin ang="5400000" scaled="0"/>
                </a:gradFill>
                <a:latin typeface="+mn-lt"/>
                <a:ea typeface="+mn-ea"/>
                <a:cs typeface="+mn-cs"/>
              </a:defRPr>
            </a:lvl2pPr>
            <a:lvl3pPr marL="880958" indent="-349792">
              <a:defRPr lang="en-US" sz="2000" kern="1200" spc="-51" baseline="0" dirty="0" smtClean="0">
                <a:gradFill>
                  <a:gsLst>
                    <a:gs pos="1250">
                      <a:schemeClr val="tx1"/>
                    </a:gs>
                    <a:gs pos="100000">
                      <a:schemeClr val="tx1"/>
                    </a:gs>
                  </a:gsLst>
                  <a:lin ang="5400000" scaled="0"/>
                </a:gradFill>
                <a:latin typeface="+mn-lt"/>
                <a:ea typeface="+mn-ea"/>
                <a:cs typeface="+mn-cs"/>
              </a:defRPr>
            </a:lvl3pPr>
            <a:lvl4pPr marL="1049377" indent="-349792">
              <a:defRPr lang="en-US" sz="1800" kern="1200" spc="-51" baseline="0" dirty="0" smtClean="0">
                <a:gradFill>
                  <a:gsLst>
                    <a:gs pos="1250">
                      <a:schemeClr val="tx1"/>
                    </a:gs>
                    <a:gs pos="100000">
                      <a:schemeClr val="tx1"/>
                    </a:gs>
                  </a:gsLst>
                  <a:lin ang="5400000" scaled="0"/>
                </a:gradFill>
                <a:latin typeface="+mn-lt"/>
                <a:ea typeface="+mn-ea"/>
                <a:cs typeface="+mn-cs"/>
              </a:defRPr>
            </a:lvl4pPr>
            <a:lvl5pPr marL="1230751" indent="-349792">
              <a:defRPr lang="en-US" sz="1800" kern="1200" spc="-51" baseline="0" dirty="0">
                <a:gradFill>
                  <a:gsLst>
                    <a:gs pos="1250">
                      <a:schemeClr val="tx1"/>
                    </a:gs>
                    <a:gs pos="100000">
                      <a:schemeClr val="tx1"/>
                    </a:gs>
                  </a:gsLst>
                  <a:lin ang="5400000" scaled="0"/>
                </a:gradFill>
                <a:latin typeface="+mn-lt"/>
                <a:ea typeface="+mn-ea"/>
                <a:cs typeface="+mn-cs"/>
              </a:defRPr>
            </a:lvl5pPr>
          </a:lstStyle>
          <a:p>
            <a:pPr marL="297971" marR="0" lvl="0" indent="-297971" algn="l" defTabSz="932742"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1166" marR="0" lvl="1" indent="-233195"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585" marR="0" lvl="2"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958" marR="0" lvl="3" indent="-181374"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9377" marR="0" lvl="4"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Tree>
    <p:extLst>
      <p:ext uri="{BB962C8B-B14F-4D97-AF65-F5344CB8AC3E}">
        <p14:creationId xmlns:p14="http://schemas.microsoft.com/office/powerpoint/2010/main" val="3777447251"/>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434" indent="0">
              <a:buNone/>
              <a:defRPr sz="2000" spc="-51" baseline="0">
                <a:gradFill>
                  <a:gsLst>
                    <a:gs pos="100000">
                      <a:schemeClr val="tx1"/>
                    </a:gs>
                    <a:gs pos="6000">
                      <a:schemeClr val="tx1"/>
                    </a:gs>
                  </a:gsLst>
                  <a:lin ang="5400000" scaled="0"/>
                </a:gradFill>
              </a:defRPr>
            </a:lvl3pPr>
            <a:lvl4pPr marL="466390" indent="0">
              <a:buNone/>
              <a:defRPr sz="1800" spc="-51" baseline="0">
                <a:gradFill>
                  <a:gsLst>
                    <a:gs pos="100000">
                      <a:schemeClr val="tx1"/>
                    </a:gs>
                    <a:gs pos="6000">
                      <a:schemeClr val="tx1"/>
                    </a:gs>
                  </a:gsLst>
                  <a:lin ang="5400000" scaled="0"/>
                </a:gradFill>
              </a:defRPr>
            </a:lvl4pPr>
            <a:lvl5pPr marL="707682" indent="0">
              <a:buNone/>
              <a:defRPr sz="1800" spc="-51"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2"/>
            <a:ext cx="11375536" cy="946413"/>
          </a:xfrm>
        </p:spPr>
        <p:txBody>
          <a:bodyPr>
            <a:spAutoFit/>
          </a:bodyPr>
          <a:lstStyle/>
          <a:p>
            <a:r>
              <a:rPr lang="en-US" dirty="0" smtClean="0"/>
              <a:t>Click to edit master title style</a:t>
            </a:r>
            <a:endParaRPr lang="en-US" dirty="0"/>
          </a:p>
        </p:txBody>
      </p:sp>
    </p:spTree>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1"/>
                    </a:gs>
                    <a:gs pos="0">
                      <a:schemeClr val="tx1"/>
                    </a:gs>
                  </a:gsLst>
                  <a:lin ang="5400000" scaled="0"/>
                </a:gradFill>
                <a:latin typeface="+mj-lt"/>
              </a:defRPr>
            </a:lvl1pPr>
            <a:lvl2pPr marL="0" indent="0">
              <a:buNone/>
              <a:defRPr sz="2000" spc="-51" baseline="0">
                <a:gradFill>
                  <a:gsLst>
                    <a:gs pos="100000">
                      <a:schemeClr val="tx1"/>
                    </a:gs>
                    <a:gs pos="0">
                      <a:schemeClr val="tx1"/>
                    </a:gs>
                  </a:gsLst>
                  <a:lin ang="5400000" scaled="0"/>
                </a:gradFill>
              </a:defRPr>
            </a:lvl2pPr>
            <a:lvl3pPr marL="236434" indent="0">
              <a:buNone/>
              <a:defRPr sz="2000" spc="-51" baseline="0">
                <a:gradFill>
                  <a:gsLst>
                    <a:gs pos="100000">
                      <a:schemeClr val="tx1"/>
                    </a:gs>
                    <a:gs pos="0">
                      <a:schemeClr val="tx1"/>
                    </a:gs>
                  </a:gsLst>
                  <a:lin ang="5400000" scaled="0"/>
                </a:gradFill>
              </a:defRPr>
            </a:lvl3pPr>
            <a:lvl4pPr marL="466390" indent="0">
              <a:buNone/>
              <a:defRPr sz="1800" spc="-51" baseline="0">
                <a:gradFill>
                  <a:gsLst>
                    <a:gs pos="100000">
                      <a:schemeClr val="tx1"/>
                    </a:gs>
                    <a:gs pos="0">
                      <a:schemeClr val="tx1"/>
                    </a:gs>
                  </a:gsLst>
                  <a:lin ang="5400000" scaled="0"/>
                </a:gradFill>
              </a:defRPr>
            </a:lvl4pPr>
            <a:lvl5pPr marL="707682" indent="0">
              <a:buNone/>
              <a:defRPr sz="1800" spc="-51"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8" y="1211263"/>
            <a:ext cx="5477313" cy="2757678"/>
          </a:xfrm>
        </p:spPr>
        <p:txBody>
          <a:bodyPr wrap="square">
            <a:spAutoFit/>
          </a:bodyPr>
          <a:lstStyle>
            <a:lvl1pPr marL="297971" indent="-297971">
              <a:spcBef>
                <a:spcPts val="1224"/>
              </a:spcBef>
              <a:buClr>
                <a:schemeClr val="tx1"/>
              </a:buClr>
              <a:buFont typeface="Wingdings" pitchFamily="2" charset="2"/>
              <a:buChar char=""/>
              <a:defRPr/>
            </a:lvl1pPr>
            <a:lvl2pPr marL="531166" indent="-233195">
              <a:defRPr sz="2400" spc="-51" baseline="0"/>
            </a:lvl2pPr>
            <a:lvl3pPr marL="699585" indent="-168419">
              <a:tabLst/>
              <a:defRPr sz="2000" spc="-51" baseline="0"/>
            </a:lvl3pPr>
            <a:lvl4pPr marL="880958" indent="-181374">
              <a:defRPr sz="1800" spc="-51" baseline="0"/>
            </a:lvl4pPr>
            <a:lvl5pPr marL="1049377" indent="-168419">
              <a:tabLst/>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1" y="1211263"/>
            <a:ext cx="5495487" cy="2757678"/>
          </a:xfrm>
        </p:spPr>
        <p:txBody>
          <a:bodyPr wrap="square">
            <a:spAutoFit/>
          </a:bodyPr>
          <a:lstStyle>
            <a:lvl1pPr marL="346553" indent="-346553">
              <a:spcBef>
                <a:spcPts val="1224"/>
              </a:spcBef>
              <a:buFont typeface="Wingdings" pitchFamily="2" charset="2"/>
              <a:buChar char=""/>
              <a:defRPr lang="en-US" sz="4000" kern="1200" spc="-71" baseline="0" dirty="0" smtClean="0">
                <a:gradFill>
                  <a:gsLst>
                    <a:gs pos="1250">
                      <a:schemeClr val="tx1"/>
                    </a:gs>
                    <a:gs pos="100000">
                      <a:schemeClr val="tx1"/>
                    </a:gs>
                  </a:gsLst>
                  <a:lin ang="5400000" scaled="0"/>
                </a:gradFill>
                <a:latin typeface="+mj-lt"/>
                <a:ea typeface="+mn-ea"/>
                <a:cs typeface="+mn-cs"/>
              </a:defRPr>
            </a:lvl1pPr>
            <a:lvl2pPr marL="647764" indent="-349792">
              <a:defRPr lang="en-US" sz="2400" kern="1200" spc="-51" baseline="0" dirty="0" smtClean="0">
                <a:gradFill>
                  <a:gsLst>
                    <a:gs pos="1250">
                      <a:schemeClr val="tx1"/>
                    </a:gs>
                    <a:gs pos="100000">
                      <a:schemeClr val="tx1"/>
                    </a:gs>
                  </a:gsLst>
                  <a:lin ang="5400000" scaled="0"/>
                </a:gradFill>
                <a:latin typeface="+mn-lt"/>
                <a:ea typeface="+mn-ea"/>
                <a:cs typeface="+mn-cs"/>
              </a:defRPr>
            </a:lvl2pPr>
            <a:lvl3pPr marL="880958" indent="-349792">
              <a:defRPr lang="en-US" sz="2000" kern="1200" spc="-51" baseline="0" dirty="0" smtClean="0">
                <a:gradFill>
                  <a:gsLst>
                    <a:gs pos="1250">
                      <a:schemeClr val="tx1"/>
                    </a:gs>
                    <a:gs pos="100000">
                      <a:schemeClr val="tx1"/>
                    </a:gs>
                  </a:gsLst>
                  <a:lin ang="5400000" scaled="0"/>
                </a:gradFill>
                <a:latin typeface="+mn-lt"/>
                <a:ea typeface="+mn-ea"/>
                <a:cs typeface="+mn-cs"/>
              </a:defRPr>
            </a:lvl3pPr>
            <a:lvl4pPr marL="1049377" indent="-349792">
              <a:defRPr lang="en-US" sz="1800" kern="1200" spc="-51" baseline="0" dirty="0" smtClean="0">
                <a:gradFill>
                  <a:gsLst>
                    <a:gs pos="1250">
                      <a:schemeClr val="tx1"/>
                    </a:gs>
                    <a:gs pos="100000">
                      <a:schemeClr val="tx1"/>
                    </a:gs>
                  </a:gsLst>
                  <a:lin ang="5400000" scaled="0"/>
                </a:gradFill>
                <a:latin typeface="+mn-lt"/>
                <a:ea typeface="+mn-ea"/>
                <a:cs typeface="+mn-cs"/>
              </a:defRPr>
            </a:lvl4pPr>
            <a:lvl5pPr marL="1230751" indent="-349792">
              <a:defRPr lang="en-US" sz="1800" kern="1200" spc="-51" baseline="0" dirty="0">
                <a:gradFill>
                  <a:gsLst>
                    <a:gs pos="1250">
                      <a:schemeClr val="tx1"/>
                    </a:gs>
                    <a:gs pos="100000">
                      <a:schemeClr val="tx1"/>
                    </a:gs>
                  </a:gsLst>
                  <a:lin ang="5400000" scaled="0"/>
                </a:gradFill>
                <a:latin typeface="+mn-lt"/>
                <a:ea typeface="+mn-ea"/>
                <a:cs typeface="+mn-cs"/>
              </a:defRPr>
            </a:lvl5pPr>
          </a:lstStyle>
          <a:p>
            <a:pPr marL="297971" marR="0" lvl="0" indent="-297971" algn="l" defTabSz="932742"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1166" marR="0" lvl="1" indent="-233195"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585" marR="0" lvl="2"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958" marR="0" lvl="3" indent="-181374"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9377" marR="0" lvl="4"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Tree>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751522"/>
          </a:xfrm>
        </p:spPr>
        <p:txBody>
          <a:bodyPr>
            <a:spAutoFit/>
          </a:bodyPr>
          <a:lstStyle>
            <a:lvl1pPr marL="0" indent="0">
              <a:spcBef>
                <a:spcPts val="1224"/>
              </a:spcBef>
              <a:buNone/>
              <a:defRPr sz="4000">
                <a:gradFill>
                  <a:gsLst>
                    <a:gs pos="100000">
                      <a:schemeClr val="tx2"/>
                    </a:gs>
                    <a:gs pos="0">
                      <a:schemeClr val="tx2"/>
                    </a:gs>
                  </a:gsLst>
                  <a:lin ang="5400000" scaled="0"/>
                </a:gradFill>
                <a:latin typeface="+mj-lt"/>
              </a:defRPr>
            </a:lvl1pPr>
            <a:lvl2pPr marL="0" indent="0">
              <a:buNone/>
              <a:defRPr sz="2000" spc="-51" baseline="0"/>
            </a:lvl2pPr>
            <a:lvl3pPr marL="238054" indent="0">
              <a:buNone/>
              <a:defRPr sz="2000" spc="-51" baseline="0"/>
            </a:lvl3pPr>
            <a:lvl4pPr marL="466390" indent="0">
              <a:buNone/>
              <a:defRPr sz="1800" spc="-51" baseline="0"/>
            </a:lvl4pPr>
            <a:lvl5pPr marL="707682" indent="0">
              <a:buNone/>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757678"/>
          </a:xfrm>
        </p:spPr>
        <p:txBody>
          <a:bodyPr>
            <a:spAutoFit/>
          </a:bodyPr>
          <a:lstStyle>
            <a:lvl1pPr marL="0" indent="0">
              <a:spcBef>
                <a:spcPts val="1224"/>
              </a:spcBef>
              <a:buNone/>
              <a:defRPr lang="en-US" sz="4000" kern="1200" spc="-71" baseline="0" dirty="0" smtClean="0">
                <a:gradFill>
                  <a:gsLst>
                    <a:gs pos="100000">
                      <a:schemeClr val="tx2"/>
                    </a:gs>
                    <a:gs pos="0">
                      <a:schemeClr val="tx2"/>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250">
                      <a:schemeClr val="tx1"/>
                    </a:gs>
                    <a:gs pos="100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250">
                      <a:schemeClr val="tx1"/>
                    </a:gs>
                    <a:gs pos="100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689967"/>
          </a:xfrm>
        </p:spPr>
        <p:txBody>
          <a:bodyPr>
            <a:spAutoFit/>
          </a:bodyPr>
          <a:lstStyle>
            <a:lvl1pPr marL="0" indent="0">
              <a:spcBef>
                <a:spcPts val="1224"/>
              </a:spcBef>
              <a:buNone/>
              <a:defRPr sz="4000">
                <a:gradFill>
                  <a:gsLst>
                    <a:gs pos="1000">
                      <a:schemeClr val="tx1"/>
                    </a:gs>
                    <a:gs pos="98000">
                      <a:schemeClr val="tx1"/>
                    </a:gs>
                  </a:gsLst>
                  <a:lin ang="5400000" scaled="0"/>
                </a:gradFill>
                <a:latin typeface="+mj-lt"/>
              </a:defRPr>
            </a:lvl1pPr>
            <a:lvl2pPr marL="0" indent="0">
              <a:buNone/>
              <a:defRPr sz="2000" spc="-51" baseline="0">
                <a:gradFill>
                  <a:gsLst>
                    <a:gs pos="1000">
                      <a:schemeClr val="tx1"/>
                    </a:gs>
                    <a:gs pos="98000">
                      <a:schemeClr val="tx1"/>
                    </a:gs>
                  </a:gsLst>
                  <a:lin ang="5400000" scaled="0"/>
                </a:gradFill>
              </a:defRPr>
            </a:lvl2pPr>
            <a:lvl3pPr marL="238054" indent="0">
              <a:buNone/>
              <a:defRPr sz="2000" spc="-51" baseline="0">
                <a:gradFill>
                  <a:gsLst>
                    <a:gs pos="1000">
                      <a:schemeClr val="tx1"/>
                    </a:gs>
                    <a:gs pos="98000">
                      <a:schemeClr val="tx1"/>
                    </a:gs>
                  </a:gsLst>
                  <a:lin ang="5400000" scaled="0"/>
                </a:gradFill>
              </a:defRPr>
            </a:lvl3pPr>
            <a:lvl4pPr marL="466390" indent="0">
              <a:buNone/>
              <a:defRPr sz="1800" spc="-51" baseline="0">
                <a:gradFill>
                  <a:gsLst>
                    <a:gs pos="1000">
                      <a:schemeClr val="tx1"/>
                    </a:gs>
                    <a:gs pos="98000">
                      <a:schemeClr val="tx1"/>
                    </a:gs>
                  </a:gsLst>
                  <a:lin ang="5400000" scaled="0"/>
                </a:gradFill>
              </a:defRPr>
            </a:lvl4pPr>
            <a:lvl5pPr marL="707682" indent="0">
              <a:buNone/>
              <a:defRPr sz="1800" spc="-51"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689967"/>
          </a:xfrm>
        </p:spPr>
        <p:txBody>
          <a:bodyPr>
            <a:spAutoFit/>
          </a:bodyPr>
          <a:lstStyle>
            <a:lvl1pPr marL="0" indent="0">
              <a:spcBef>
                <a:spcPts val="1224"/>
              </a:spcBef>
              <a:buNone/>
              <a:defRPr lang="en-US" sz="4000" kern="1200" spc="-71" baseline="0" dirty="0" smtClean="0">
                <a:gradFill>
                  <a:gsLst>
                    <a:gs pos="1000">
                      <a:schemeClr val="tx1"/>
                    </a:gs>
                    <a:gs pos="98000">
                      <a:schemeClr val="tx1"/>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000">
                      <a:schemeClr val="tx1"/>
                    </a:gs>
                    <a:gs pos="98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000">
                      <a:schemeClr val="tx1"/>
                    </a:gs>
                    <a:gs pos="98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932742" rtl="0" eaLnBrk="1" latinLnBrk="0" hangingPunct="1">
              <a:lnSpc>
                <a:spcPct val="90000"/>
              </a:lnSpc>
              <a:spcBef>
                <a:spcPct val="0"/>
              </a:spcBef>
              <a:buNone/>
              <a:defRPr lang="en-US" sz="5400" b="0" kern="1200" cap="none" spc="-102" baseline="0" dirty="0">
                <a:ln w="3175">
                  <a:noFill/>
                </a:ln>
                <a:gradFill>
                  <a:gsLst>
                    <a:gs pos="1250">
                      <a:schemeClr val="tx2"/>
                    </a:gs>
                    <a:gs pos="100000">
                      <a:schemeClr val="tx2"/>
                    </a:gs>
                  </a:gsLst>
                  <a:lin ang="5400000" scaled="0"/>
                </a:gradFill>
                <a:effectLst/>
                <a:latin typeface="+mj-lt"/>
                <a:ea typeface="+mn-ea"/>
                <a:cs typeface="Arial" charset="0"/>
              </a:defRPr>
            </a:lvl1pPr>
          </a:lstStyle>
          <a:p>
            <a:r>
              <a:rPr lang="en-US" dirty="0" smtClean="0"/>
              <a:t>Click to edit master title style</a:t>
            </a:r>
            <a:endParaRPr lang="en-US" dirty="0"/>
          </a:p>
        </p:txBody>
      </p:sp>
    </p:spTree>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txBox="1">
            <a:spLocks/>
          </p:cNvSpPr>
          <p:nvPr userDrawn="1"/>
        </p:nvSpPr>
        <p:spPr>
          <a:xfrm>
            <a:off x="274638" y="314326"/>
            <a:ext cx="11375536" cy="946413"/>
          </a:xfrm>
          <a:prstGeom prst="rect">
            <a:avLst/>
          </a:prstGeom>
        </p:spPr>
        <p:txBody>
          <a:bodyPr lIns="146304" tIns="91440" rIns="146304" bIns="91440"/>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a:gradFill>
                  <a:gsLst>
                    <a:gs pos="1250">
                      <a:srgbClr val="505050"/>
                    </a:gs>
                    <a:gs pos="100000">
                      <a:srgbClr val="505050"/>
                    </a:gs>
                  </a:gsLst>
                  <a:lin ang="5400000" scaled="0"/>
                </a:gradFill>
              </a:rPr>
              <a:t>Cloud, an ‘evolution’ for IT</a:t>
            </a:r>
          </a:p>
        </p:txBody>
      </p:sp>
    </p:spTree>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3"/>
            <a:ext cx="11378776" cy="2512996"/>
          </a:xfrm>
        </p:spPr>
        <p:txBody>
          <a:bodyPr>
            <a:spAutoFit/>
          </a:bodyPr>
          <a:lstStyle>
            <a:lvl1pPr marL="0" indent="0">
              <a:buNone/>
              <a:defRPr sz="3300">
                <a:gradFill>
                  <a:gsLst>
                    <a:gs pos="1250">
                      <a:schemeClr val="tx1"/>
                    </a:gs>
                    <a:gs pos="100000">
                      <a:schemeClr val="tx1"/>
                    </a:gs>
                  </a:gsLst>
                  <a:lin ang="5400000" scaled="0"/>
                </a:gradFill>
                <a:latin typeface="Consolas" pitchFamily="49" charset="0"/>
                <a:cs typeface="Consolas" pitchFamily="49" charset="0"/>
              </a:defRPr>
            </a:lvl1pPr>
            <a:lvl2pPr marL="346553" indent="0">
              <a:buNone/>
              <a:defRPr>
                <a:gradFill>
                  <a:gsLst>
                    <a:gs pos="1250">
                      <a:schemeClr val="tx1"/>
                    </a:gs>
                    <a:gs pos="100000">
                      <a:schemeClr val="tx1"/>
                    </a:gs>
                  </a:gsLst>
                  <a:lin ang="5400000" scaled="0"/>
                </a:gradFill>
                <a:latin typeface="Consolas" pitchFamily="49" charset="0"/>
                <a:cs typeface="Consolas" pitchFamily="49" charset="0"/>
              </a:defRPr>
            </a:lvl2pPr>
            <a:lvl3pPr marL="584607" indent="0">
              <a:buNone/>
              <a:defRPr>
                <a:gradFill>
                  <a:gsLst>
                    <a:gs pos="1250">
                      <a:schemeClr val="tx1"/>
                    </a:gs>
                    <a:gs pos="100000">
                      <a:schemeClr val="tx1"/>
                    </a:gs>
                  </a:gsLst>
                  <a:lin ang="5400000" scaled="0"/>
                </a:gradFill>
                <a:latin typeface="Consolas" pitchFamily="49" charset="0"/>
                <a:cs typeface="Consolas" pitchFamily="49" charset="0"/>
              </a:defRPr>
            </a:lvl3pPr>
            <a:lvl4pPr marL="814563" indent="0">
              <a:buNone/>
              <a:defRPr>
                <a:gradFill>
                  <a:gsLst>
                    <a:gs pos="1250">
                      <a:schemeClr val="tx1"/>
                    </a:gs>
                    <a:gs pos="100000">
                      <a:schemeClr val="tx1"/>
                    </a:gs>
                  </a:gsLst>
                  <a:lin ang="5400000" scaled="0"/>
                </a:gradFill>
                <a:latin typeface="Consolas" pitchFamily="49" charset="0"/>
                <a:cs typeface="Consolas" pitchFamily="49" charset="0"/>
              </a:defRPr>
            </a:lvl4pPr>
            <a:lvl5pPr marL="1050997"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3"/>
            <a:ext cx="11378776" cy="932563"/>
          </a:xfrm>
        </p:spPr>
        <p:txBody>
          <a:bodyPr>
            <a:spAutoFit/>
          </a:bodyPr>
          <a:lstStyle>
            <a:lvl1pPr>
              <a:defRPr sz="54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8" y="1211263"/>
            <a:ext cx="11375536" cy="2554545"/>
          </a:xfrm>
          <a:prstGeom prst="rect">
            <a:avLst/>
          </a:prstGeom>
        </p:spPr>
        <p:txBody>
          <a:bodyPr>
            <a:spAutoFit/>
          </a:bodyPr>
          <a:lstStyle>
            <a:lvl1pPr marL="349792" indent="-349792">
              <a:buClr>
                <a:srgbClr val="FFFFFF"/>
              </a:buClr>
              <a:buSzPct val="90000"/>
              <a:buFont typeface="Arial" pitchFamily="34" charset="0"/>
              <a:buChar char="•"/>
              <a:defRPr sz="3600">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286" indent="-291494">
              <a:buClr>
                <a:srgbClr val="FFFFFF"/>
              </a:buClr>
              <a:buSzPct val="90000"/>
              <a:buFont typeface="Arial" pitchFamily="34" charset="0"/>
              <a:buChar char="•"/>
              <a:defRPr sz="3200">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779" indent="-291494">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974" indent="-233195">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9169" indent="-233195">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751522"/>
          </a:xfrm>
        </p:spPr>
        <p:txBody>
          <a:bodyPr>
            <a:spAutoFit/>
          </a:bodyPr>
          <a:lstStyle>
            <a:lvl1pPr marL="0" indent="0">
              <a:spcBef>
                <a:spcPts val="1224"/>
              </a:spcBef>
              <a:buNone/>
              <a:defRPr sz="4000">
                <a:gradFill>
                  <a:gsLst>
                    <a:gs pos="100000">
                      <a:schemeClr val="tx2"/>
                    </a:gs>
                    <a:gs pos="0">
                      <a:schemeClr val="tx2"/>
                    </a:gs>
                  </a:gsLst>
                  <a:lin ang="5400000" scaled="0"/>
                </a:gradFill>
                <a:latin typeface="+mj-lt"/>
              </a:defRPr>
            </a:lvl1pPr>
            <a:lvl2pPr marL="0" indent="0">
              <a:buNone/>
              <a:defRPr sz="2000" spc="-51" baseline="0"/>
            </a:lvl2pPr>
            <a:lvl3pPr marL="238054" indent="0">
              <a:buNone/>
              <a:defRPr sz="2000" spc="-51" baseline="0"/>
            </a:lvl3pPr>
            <a:lvl4pPr marL="466390" indent="0">
              <a:buNone/>
              <a:defRPr sz="1800" spc="-51" baseline="0"/>
            </a:lvl4pPr>
            <a:lvl5pPr marL="707682" indent="0">
              <a:buNone/>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757678"/>
          </a:xfrm>
        </p:spPr>
        <p:txBody>
          <a:bodyPr>
            <a:spAutoFit/>
          </a:bodyPr>
          <a:lstStyle>
            <a:lvl1pPr marL="0" indent="0">
              <a:spcBef>
                <a:spcPts val="1224"/>
              </a:spcBef>
              <a:buNone/>
              <a:defRPr lang="en-US" sz="4000" kern="1200" spc="-71" baseline="0" dirty="0" smtClean="0">
                <a:gradFill>
                  <a:gsLst>
                    <a:gs pos="100000">
                      <a:schemeClr val="tx2"/>
                    </a:gs>
                    <a:gs pos="0">
                      <a:schemeClr val="tx2"/>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250">
                      <a:schemeClr val="tx1"/>
                    </a:gs>
                    <a:gs pos="100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250">
                      <a:schemeClr val="tx1"/>
                    </a:gs>
                    <a:gs pos="100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20455495"/>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Windows Azure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454" y="227960"/>
            <a:ext cx="5147305" cy="926515"/>
          </a:xfrm>
          <a:prstGeom prst="rect">
            <a:avLst/>
          </a:prstGeom>
        </p:spPr>
      </p:pic>
    </p:spTree>
    <p:extLst>
      <p:ext uri="{BB962C8B-B14F-4D97-AF65-F5344CB8AC3E}">
        <p14:creationId xmlns:p14="http://schemas.microsoft.com/office/powerpoint/2010/main" val="3148800915"/>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063"/>
            <a:ext cx="11378776" cy="1195712"/>
          </a:xfrm>
        </p:spPr>
        <p:txBody>
          <a:bodyPr anchor="b" anchorCtr="0">
            <a:spAutoFit/>
          </a:bodyPr>
          <a:lstStyle>
            <a:lvl1pPr>
              <a:defRPr sz="7200" spc="-153"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3"/>
            <a:ext cx="11378776" cy="738664"/>
          </a:xfrm>
        </p:spPr>
        <p:txBody>
          <a:bodyPr>
            <a:spAutoFit/>
          </a:bodyPr>
          <a:lstStyle>
            <a:lvl1pPr marL="0" indent="0">
              <a:spcBef>
                <a:spcPts val="0"/>
              </a:spcBef>
              <a:buNone/>
              <a:defRPr sz="3200" spc="-71"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14459595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2">
    <p:bg>
      <p:bgRef idx="1001">
        <a:schemeClr val="bg2"/>
      </p:bgRef>
    </p:bg>
    <p:spTree>
      <p:nvGrpSpPr>
        <p:cNvPr id="1" name=""/>
        <p:cNvGrpSpPr/>
        <p:nvPr/>
      </p:nvGrpSpPr>
      <p:grpSpPr>
        <a:xfrm>
          <a:off x="0" y="0"/>
          <a:ext cx="0" cy="0"/>
          <a:chOff x="0" y="0"/>
          <a:chExt cx="0" cy="0"/>
        </a:xfrm>
      </p:grpSpPr>
      <p:sp>
        <p:nvSpPr>
          <p:cNvPr id="8" name="Freeform 6"/>
          <p:cNvSpPr>
            <a:spLocks noChangeAspect="1" noEditPoints="1"/>
          </p:cNvSpPr>
          <p:nvPr userDrawn="1"/>
        </p:nvSpPr>
        <p:spPr bwMode="auto">
          <a:xfrm>
            <a:off x="635" y="0"/>
            <a:ext cx="12435840" cy="6998100"/>
          </a:xfrm>
          <a:custGeom>
            <a:avLst/>
            <a:gdLst>
              <a:gd name="T0" fmla="*/ 0 w 3917"/>
              <a:gd name="T1" fmla="*/ 0 h 2204"/>
              <a:gd name="T2" fmla="*/ 0 w 3917"/>
              <a:gd name="T3" fmla="*/ 2204 h 2204"/>
              <a:gd name="T4" fmla="*/ 3917 w 3917"/>
              <a:gd name="T5" fmla="*/ 2204 h 2204"/>
              <a:gd name="T6" fmla="*/ 3917 w 3917"/>
              <a:gd name="T7" fmla="*/ 0 h 2204"/>
              <a:gd name="T8" fmla="*/ 0 w 3917"/>
              <a:gd name="T9" fmla="*/ 0 h 2204"/>
              <a:gd name="T10" fmla="*/ 1698 w 3917"/>
              <a:gd name="T11" fmla="*/ 1674 h 2204"/>
              <a:gd name="T12" fmla="*/ 87 w 3917"/>
              <a:gd name="T13" fmla="*/ 1907 h 2204"/>
              <a:gd name="T14" fmla="*/ 88 w 3917"/>
              <a:gd name="T15" fmla="*/ 297 h 2204"/>
              <a:gd name="T16" fmla="*/ 1698 w 3917"/>
              <a:gd name="T17" fmla="*/ 518 h 2204"/>
              <a:gd name="T18" fmla="*/ 1698 w 3917"/>
              <a:gd name="T19" fmla="*/ 167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7" h="2204">
                <a:moveTo>
                  <a:pt x="0" y="0"/>
                </a:moveTo>
                <a:cubicBezTo>
                  <a:pt x="0" y="2204"/>
                  <a:pt x="0" y="2204"/>
                  <a:pt x="0" y="2204"/>
                </a:cubicBezTo>
                <a:cubicBezTo>
                  <a:pt x="3917" y="2204"/>
                  <a:pt x="3917" y="2204"/>
                  <a:pt x="3917" y="2204"/>
                </a:cubicBezTo>
                <a:cubicBezTo>
                  <a:pt x="3917" y="0"/>
                  <a:pt x="3917" y="0"/>
                  <a:pt x="3917" y="0"/>
                </a:cubicBezTo>
                <a:lnTo>
                  <a:pt x="0" y="0"/>
                </a:lnTo>
                <a:close/>
                <a:moveTo>
                  <a:pt x="1698" y="1674"/>
                </a:moveTo>
                <a:cubicBezTo>
                  <a:pt x="87" y="1907"/>
                  <a:pt x="87" y="1907"/>
                  <a:pt x="87" y="1907"/>
                </a:cubicBezTo>
                <a:cubicBezTo>
                  <a:pt x="89" y="1376"/>
                  <a:pt x="86" y="828"/>
                  <a:pt x="88" y="297"/>
                </a:cubicBezTo>
                <a:cubicBezTo>
                  <a:pt x="1698" y="518"/>
                  <a:pt x="1698" y="518"/>
                  <a:pt x="1698" y="518"/>
                </a:cubicBezTo>
                <a:cubicBezTo>
                  <a:pt x="1700" y="902"/>
                  <a:pt x="1696" y="1291"/>
                  <a:pt x="1698" y="1674"/>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EFEFEF"/>
              </a:solidFill>
            </a:endParaRPr>
          </a:p>
        </p:txBody>
      </p:sp>
      <p:sp>
        <p:nvSpPr>
          <p:cNvPr id="2" name="Title 1"/>
          <p:cNvSpPr>
            <a:spLocks noGrp="1"/>
          </p:cNvSpPr>
          <p:nvPr>
            <p:ph type="title" hasCustomPrompt="1"/>
          </p:nvPr>
        </p:nvSpPr>
        <p:spPr>
          <a:xfrm>
            <a:off x="5761038" y="1211263"/>
            <a:ext cx="6400800" cy="2179058"/>
          </a:xfrm>
        </p:spPr>
        <p:txBody>
          <a:bodyPr wrap="square" anchor="t" anchorCtr="0">
            <a:spAutoFit/>
          </a:bodyPr>
          <a:lstStyle>
            <a:lvl1pPr>
              <a:defRPr sz="7200" spc="-153" baseline="0">
                <a:gradFill>
                  <a:gsLst>
                    <a:gs pos="22083">
                      <a:schemeClr val="tx1"/>
                    </a:gs>
                    <a:gs pos="42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5761038" y="3954463"/>
            <a:ext cx="6400800" cy="738664"/>
          </a:xfrm>
        </p:spPr>
        <p:txBody>
          <a:bodyPr wrap="square">
            <a:spAutoFit/>
          </a:bodyPr>
          <a:lstStyle>
            <a:lvl1pPr marL="0" indent="0">
              <a:spcBef>
                <a:spcPts val="0"/>
              </a:spcBef>
              <a:buNone/>
              <a:defRPr sz="3200" spc="-71" baseline="0">
                <a:gradFill>
                  <a:gsLst>
                    <a:gs pos="22083">
                      <a:schemeClr val="tx1"/>
                    </a:gs>
                    <a:gs pos="42000">
                      <a:schemeClr val="tx1"/>
                    </a:gs>
                  </a:gsLst>
                  <a:lin ang="5400000" scaled="0"/>
                </a:gradFill>
                <a:latin typeface="+mj-lt"/>
              </a:defRPr>
            </a:lvl1pPr>
          </a:lstStyle>
          <a:p>
            <a:pPr lvl="0"/>
            <a:r>
              <a:rPr lang="en-US" dirty="0" smtClean="0"/>
              <a:t>Speaker title</a:t>
            </a:r>
            <a:endParaRPr lang="en-US" dirty="0"/>
          </a:p>
        </p:txBody>
      </p:sp>
      <p:sp>
        <p:nvSpPr>
          <p:cNvPr id="17" name="Freeform 5"/>
          <p:cNvSpPr>
            <a:spLocks noEditPoints="1"/>
          </p:cNvSpPr>
          <p:nvPr userDrawn="1"/>
        </p:nvSpPr>
        <p:spPr bwMode="black">
          <a:xfrm>
            <a:off x="1736983" y="1601473"/>
            <a:ext cx="3062160" cy="4715189"/>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1"/>
          </a:solidFill>
          <a:ln w="10795" cap="flat" cmpd="sng" algn="ctr">
            <a:noFill/>
            <a:prstDash val="solid"/>
            <a:headEnd type="none" w="med" len="med"/>
            <a:tailEnd type="none" w="med" len="med"/>
          </a:ln>
          <a:effectLs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defRPr/>
            </a:pPr>
            <a:endParaRPr lang="en-US" sz="2000" kern="0" spc="-50" smtClean="0">
              <a:gradFill>
                <a:gsLst>
                  <a:gs pos="1250">
                    <a:srgbClr val="EFEFEF"/>
                  </a:gs>
                  <a:gs pos="10417">
                    <a:srgbClr val="EFEFEF"/>
                  </a:gs>
                </a:gsLst>
                <a:lin ang="5400000" scaled="0"/>
              </a:gradFill>
            </a:endParaRPr>
          </a:p>
        </p:txBody>
      </p:sp>
    </p:spTree>
    <p:extLst>
      <p:ext uri="{BB962C8B-B14F-4D97-AF65-F5344CB8AC3E}">
        <p14:creationId xmlns:p14="http://schemas.microsoft.com/office/powerpoint/2010/main" val="3224443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599"/>
            <a:ext cx="11378776" cy="1195712"/>
          </a:xfrm>
        </p:spPr>
        <p:txBody>
          <a:bodyPr anchor="b" anchorCtr="0">
            <a:spAutoFit/>
          </a:bodyPr>
          <a:lstStyle>
            <a:lvl1pPr>
              <a:defRPr sz="7200" spc="-153"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7" y="4868863"/>
            <a:ext cx="11378776" cy="738664"/>
          </a:xfrm>
        </p:spPr>
        <p:txBody>
          <a:bodyPr>
            <a:spAutoFit/>
          </a:bodyPr>
          <a:lstStyle>
            <a:lvl1pPr marL="0" indent="0">
              <a:spcBef>
                <a:spcPts val="0"/>
              </a:spcBef>
              <a:buNone/>
              <a:defRPr sz="3200" spc="-71"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37794154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3"/>
            <a:ext cx="11375536" cy="2237536"/>
          </a:xfrm>
          <a:prstGeom prst="rect">
            <a:avLst/>
          </a:prstGeom>
        </p:spPr>
        <p:txBody>
          <a:bodyPr>
            <a:spAutoFit/>
          </a:bodyPr>
          <a:lstStyle>
            <a:lvl1pPr marL="289875" indent="-289875">
              <a:buFont typeface="Wingdings" pitchFamily="2" charset="2"/>
              <a:buChar char=""/>
              <a:defRPr sz="4000"/>
            </a:lvl1pPr>
            <a:lvl2pPr marL="527927" indent="-238054">
              <a:buFont typeface="Wingdings" pitchFamily="2" charset="2"/>
              <a:buChar char=""/>
              <a:defRPr sz="2400" spc="-51" baseline="0">
                <a:latin typeface="+mn-lt"/>
              </a:defRPr>
            </a:lvl2pPr>
            <a:lvl3pPr marL="756264" indent="-228337">
              <a:buFont typeface="Wingdings" pitchFamily="2" charset="2"/>
              <a:buChar char=""/>
              <a:tabLst/>
              <a:defRPr sz="2000" spc="-51" baseline="0">
                <a:latin typeface="+mn-lt"/>
              </a:defRPr>
            </a:lvl3pPr>
            <a:lvl4pPr marL="932779" indent="-176516">
              <a:buFont typeface="Wingdings" pitchFamily="2" charset="2"/>
              <a:buChar char=""/>
              <a:defRPr sz="1800" spc="-51" baseline="0">
                <a:latin typeface="+mn-lt"/>
              </a:defRPr>
            </a:lvl4pPr>
            <a:lvl5pPr marL="1109296" indent="-176516">
              <a:buFont typeface="Wingdings" pitchFamily="2" charset="2"/>
              <a:buChar char=""/>
              <a:tabLst/>
              <a:defRPr sz="1800" spc="-51"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90552031"/>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434" indent="0">
              <a:buNone/>
              <a:defRPr sz="2000" spc="-51" baseline="0">
                <a:gradFill>
                  <a:gsLst>
                    <a:gs pos="100000">
                      <a:schemeClr val="tx1"/>
                    </a:gs>
                    <a:gs pos="6000">
                      <a:schemeClr val="tx1"/>
                    </a:gs>
                  </a:gsLst>
                  <a:lin ang="5400000" scaled="0"/>
                </a:gradFill>
              </a:defRPr>
            </a:lvl3pPr>
            <a:lvl4pPr marL="466390" indent="0">
              <a:buNone/>
              <a:defRPr sz="1800" spc="-51" baseline="0">
                <a:gradFill>
                  <a:gsLst>
                    <a:gs pos="100000">
                      <a:schemeClr val="tx1"/>
                    </a:gs>
                    <a:gs pos="6000">
                      <a:schemeClr val="tx1"/>
                    </a:gs>
                  </a:gsLst>
                  <a:lin ang="5400000" scaled="0"/>
                </a:gradFill>
              </a:defRPr>
            </a:lvl4pPr>
            <a:lvl5pPr marL="707682" indent="0">
              <a:buNone/>
              <a:defRPr sz="1800" spc="-51"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2"/>
            <a:ext cx="11375536" cy="946413"/>
          </a:xfrm>
        </p:spPr>
        <p:txBody>
          <a:bodyPr>
            <a:spAutoFit/>
          </a:bodyPr>
          <a:lstStyle/>
          <a:p>
            <a:r>
              <a:rPr lang="en-US" dirty="0" smtClean="0"/>
              <a:t>Click to edit master title style</a:t>
            </a:r>
            <a:endParaRPr lang="en-US" dirty="0"/>
          </a:p>
        </p:txBody>
      </p:sp>
    </p:spTree>
    <p:extLst>
      <p:ext uri="{BB962C8B-B14F-4D97-AF65-F5344CB8AC3E}">
        <p14:creationId xmlns:p14="http://schemas.microsoft.com/office/powerpoint/2010/main" val="938644136"/>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1"/>
                    </a:gs>
                    <a:gs pos="0">
                      <a:schemeClr val="tx1"/>
                    </a:gs>
                  </a:gsLst>
                  <a:lin ang="5400000" scaled="0"/>
                </a:gradFill>
                <a:latin typeface="+mj-lt"/>
              </a:defRPr>
            </a:lvl1pPr>
            <a:lvl2pPr marL="0" indent="0">
              <a:buNone/>
              <a:defRPr sz="2000" spc="-51" baseline="0">
                <a:gradFill>
                  <a:gsLst>
                    <a:gs pos="100000">
                      <a:schemeClr val="tx1"/>
                    </a:gs>
                    <a:gs pos="0">
                      <a:schemeClr val="tx1"/>
                    </a:gs>
                  </a:gsLst>
                  <a:lin ang="5400000" scaled="0"/>
                </a:gradFill>
              </a:defRPr>
            </a:lvl2pPr>
            <a:lvl3pPr marL="236434" indent="0">
              <a:buNone/>
              <a:defRPr sz="2000" spc="-51" baseline="0">
                <a:gradFill>
                  <a:gsLst>
                    <a:gs pos="100000">
                      <a:schemeClr val="tx1"/>
                    </a:gs>
                    <a:gs pos="0">
                      <a:schemeClr val="tx1"/>
                    </a:gs>
                  </a:gsLst>
                  <a:lin ang="5400000" scaled="0"/>
                </a:gradFill>
              </a:defRPr>
            </a:lvl3pPr>
            <a:lvl4pPr marL="466390" indent="0">
              <a:buNone/>
              <a:defRPr sz="1800" spc="-51" baseline="0">
                <a:gradFill>
                  <a:gsLst>
                    <a:gs pos="100000">
                      <a:schemeClr val="tx1"/>
                    </a:gs>
                    <a:gs pos="0">
                      <a:schemeClr val="tx1"/>
                    </a:gs>
                  </a:gsLst>
                  <a:lin ang="5400000" scaled="0"/>
                </a:gradFill>
              </a:defRPr>
            </a:lvl4pPr>
            <a:lvl5pPr marL="707682" indent="0">
              <a:buNone/>
              <a:defRPr sz="1800" spc="-51"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102603397"/>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689967"/>
          </a:xfrm>
        </p:spPr>
        <p:txBody>
          <a:bodyPr>
            <a:spAutoFit/>
          </a:bodyPr>
          <a:lstStyle>
            <a:lvl1pPr marL="0" indent="0">
              <a:spcBef>
                <a:spcPts val="1224"/>
              </a:spcBef>
              <a:buNone/>
              <a:defRPr sz="4000">
                <a:gradFill>
                  <a:gsLst>
                    <a:gs pos="1000">
                      <a:schemeClr val="tx1"/>
                    </a:gs>
                    <a:gs pos="98000">
                      <a:schemeClr val="tx1"/>
                    </a:gs>
                  </a:gsLst>
                  <a:lin ang="5400000" scaled="0"/>
                </a:gradFill>
                <a:latin typeface="+mj-lt"/>
              </a:defRPr>
            </a:lvl1pPr>
            <a:lvl2pPr marL="0" indent="0">
              <a:buNone/>
              <a:defRPr sz="2000" spc="-51" baseline="0">
                <a:gradFill>
                  <a:gsLst>
                    <a:gs pos="1000">
                      <a:schemeClr val="tx1"/>
                    </a:gs>
                    <a:gs pos="98000">
                      <a:schemeClr val="tx1"/>
                    </a:gs>
                  </a:gsLst>
                  <a:lin ang="5400000" scaled="0"/>
                </a:gradFill>
              </a:defRPr>
            </a:lvl2pPr>
            <a:lvl3pPr marL="238054" indent="0">
              <a:buNone/>
              <a:defRPr sz="2000" spc="-51" baseline="0">
                <a:gradFill>
                  <a:gsLst>
                    <a:gs pos="1000">
                      <a:schemeClr val="tx1"/>
                    </a:gs>
                    <a:gs pos="98000">
                      <a:schemeClr val="tx1"/>
                    </a:gs>
                  </a:gsLst>
                  <a:lin ang="5400000" scaled="0"/>
                </a:gradFill>
              </a:defRPr>
            </a:lvl3pPr>
            <a:lvl4pPr marL="466390" indent="0">
              <a:buNone/>
              <a:defRPr sz="1800" spc="-51" baseline="0">
                <a:gradFill>
                  <a:gsLst>
                    <a:gs pos="1000">
                      <a:schemeClr val="tx1"/>
                    </a:gs>
                    <a:gs pos="98000">
                      <a:schemeClr val="tx1"/>
                    </a:gs>
                  </a:gsLst>
                  <a:lin ang="5400000" scaled="0"/>
                </a:gradFill>
              </a:defRPr>
            </a:lvl4pPr>
            <a:lvl5pPr marL="707682" indent="0">
              <a:buNone/>
              <a:defRPr sz="1800" spc="-51"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689967"/>
          </a:xfrm>
        </p:spPr>
        <p:txBody>
          <a:bodyPr>
            <a:spAutoFit/>
          </a:bodyPr>
          <a:lstStyle>
            <a:lvl1pPr marL="0" indent="0">
              <a:spcBef>
                <a:spcPts val="1224"/>
              </a:spcBef>
              <a:buNone/>
              <a:defRPr lang="en-US" sz="4000" kern="1200" spc="-71" baseline="0" dirty="0" smtClean="0">
                <a:gradFill>
                  <a:gsLst>
                    <a:gs pos="1000">
                      <a:schemeClr val="tx1"/>
                    </a:gs>
                    <a:gs pos="98000">
                      <a:schemeClr val="tx1"/>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000">
                      <a:schemeClr val="tx1"/>
                    </a:gs>
                    <a:gs pos="98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000">
                      <a:schemeClr val="tx1"/>
                    </a:gs>
                    <a:gs pos="98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16069612"/>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8" y="1211263"/>
            <a:ext cx="5477313" cy="2757678"/>
          </a:xfrm>
        </p:spPr>
        <p:txBody>
          <a:bodyPr wrap="square">
            <a:spAutoFit/>
          </a:bodyPr>
          <a:lstStyle>
            <a:lvl1pPr marL="297971" indent="-297971">
              <a:spcBef>
                <a:spcPts val="1224"/>
              </a:spcBef>
              <a:buClr>
                <a:schemeClr val="tx1"/>
              </a:buClr>
              <a:buFont typeface="Wingdings" pitchFamily="2" charset="2"/>
              <a:buChar char=""/>
              <a:defRPr/>
            </a:lvl1pPr>
            <a:lvl2pPr marL="531166" indent="-233195">
              <a:defRPr sz="2400" spc="-51" baseline="0"/>
            </a:lvl2pPr>
            <a:lvl3pPr marL="699585" indent="-168419">
              <a:tabLst/>
              <a:defRPr sz="2000" spc="-51" baseline="0"/>
            </a:lvl3pPr>
            <a:lvl4pPr marL="880958" indent="-181374">
              <a:defRPr sz="1800" spc="-51" baseline="0"/>
            </a:lvl4pPr>
            <a:lvl5pPr marL="1049377" indent="-168419">
              <a:tabLst/>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1" y="1211263"/>
            <a:ext cx="5495487" cy="2757678"/>
          </a:xfrm>
        </p:spPr>
        <p:txBody>
          <a:bodyPr wrap="square">
            <a:spAutoFit/>
          </a:bodyPr>
          <a:lstStyle>
            <a:lvl1pPr marL="346553" indent="-346553">
              <a:spcBef>
                <a:spcPts val="1224"/>
              </a:spcBef>
              <a:buFont typeface="Wingdings" pitchFamily="2" charset="2"/>
              <a:buChar char=""/>
              <a:defRPr lang="en-US" sz="4000" kern="1200" spc="-71" baseline="0" dirty="0" smtClean="0">
                <a:gradFill>
                  <a:gsLst>
                    <a:gs pos="1250">
                      <a:schemeClr val="tx1"/>
                    </a:gs>
                    <a:gs pos="100000">
                      <a:schemeClr val="tx1"/>
                    </a:gs>
                  </a:gsLst>
                  <a:lin ang="5400000" scaled="0"/>
                </a:gradFill>
                <a:latin typeface="+mj-lt"/>
                <a:ea typeface="+mn-ea"/>
                <a:cs typeface="+mn-cs"/>
              </a:defRPr>
            </a:lvl1pPr>
            <a:lvl2pPr marL="647764" indent="-349792">
              <a:defRPr lang="en-US" sz="2400" kern="1200" spc="-51" baseline="0" dirty="0" smtClean="0">
                <a:gradFill>
                  <a:gsLst>
                    <a:gs pos="1250">
                      <a:schemeClr val="tx1"/>
                    </a:gs>
                    <a:gs pos="100000">
                      <a:schemeClr val="tx1"/>
                    </a:gs>
                  </a:gsLst>
                  <a:lin ang="5400000" scaled="0"/>
                </a:gradFill>
                <a:latin typeface="+mn-lt"/>
                <a:ea typeface="+mn-ea"/>
                <a:cs typeface="+mn-cs"/>
              </a:defRPr>
            </a:lvl2pPr>
            <a:lvl3pPr marL="880958" indent="-349792">
              <a:defRPr lang="en-US" sz="2000" kern="1200" spc="-51" baseline="0" dirty="0" smtClean="0">
                <a:gradFill>
                  <a:gsLst>
                    <a:gs pos="1250">
                      <a:schemeClr val="tx1"/>
                    </a:gs>
                    <a:gs pos="100000">
                      <a:schemeClr val="tx1"/>
                    </a:gs>
                  </a:gsLst>
                  <a:lin ang="5400000" scaled="0"/>
                </a:gradFill>
                <a:latin typeface="+mn-lt"/>
                <a:ea typeface="+mn-ea"/>
                <a:cs typeface="+mn-cs"/>
              </a:defRPr>
            </a:lvl3pPr>
            <a:lvl4pPr marL="1049377" indent="-349792">
              <a:defRPr lang="en-US" sz="1800" kern="1200" spc="-51" baseline="0" dirty="0" smtClean="0">
                <a:gradFill>
                  <a:gsLst>
                    <a:gs pos="1250">
                      <a:schemeClr val="tx1"/>
                    </a:gs>
                    <a:gs pos="100000">
                      <a:schemeClr val="tx1"/>
                    </a:gs>
                  </a:gsLst>
                  <a:lin ang="5400000" scaled="0"/>
                </a:gradFill>
                <a:latin typeface="+mn-lt"/>
                <a:ea typeface="+mn-ea"/>
                <a:cs typeface="+mn-cs"/>
              </a:defRPr>
            </a:lvl4pPr>
            <a:lvl5pPr marL="1230751" indent="-349792">
              <a:defRPr lang="en-US" sz="1800" kern="1200" spc="-51" baseline="0" dirty="0">
                <a:gradFill>
                  <a:gsLst>
                    <a:gs pos="1250">
                      <a:schemeClr val="tx1"/>
                    </a:gs>
                    <a:gs pos="100000">
                      <a:schemeClr val="tx1"/>
                    </a:gs>
                  </a:gsLst>
                  <a:lin ang="5400000" scaled="0"/>
                </a:gradFill>
                <a:latin typeface="+mn-lt"/>
                <a:ea typeface="+mn-ea"/>
                <a:cs typeface="+mn-cs"/>
              </a:defRPr>
            </a:lvl5pPr>
          </a:lstStyle>
          <a:p>
            <a:pPr marL="297971" marR="0" lvl="0" indent="-297971" algn="l" defTabSz="932742"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1166" marR="0" lvl="1" indent="-233195"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585" marR="0" lvl="2"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958" marR="0" lvl="3" indent="-181374"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9377" marR="0" lvl="4"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Tree>
    <p:extLst>
      <p:ext uri="{BB962C8B-B14F-4D97-AF65-F5344CB8AC3E}">
        <p14:creationId xmlns:p14="http://schemas.microsoft.com/office/powerpoint/2010/main" val="3301832330"/>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751522"/>
          </a:xfrm>
        </p:spPr>
        <p:txBody>
          <a:bodyPr>
            <a:spAutoFit/>
          </a:bodyPr>
          <a:lstStyle>
            <a:lvl1pPr marL="0" indent="0">
              <a:spcBef>
                <a:spcPts val="1224"/>
              </a:spcBef>
              <a:buNone/>
              <a:defRPr sz="4000">
                <a:gradFill>
                  <a:gsLst>
                    <a:gs pos="100000">
                      <a:schemeClr val="tx2"/>
                    </a:gs>
                    <a:gs pos="0">
                      <a:schemeClr val="tx2"/>
                    </a:gs>
                  </a:gsLst>
                  <a:lin ang="5400000" scaled="0"/>
                </a:gradFill>
                <a:latin typeface="+mj-lt"/>
              </a:defRPr>
            </a:lvl1pPr>
            <a:lvl2pPr marL="0" indent="0">
              <a:buNone/>
              <a:defRPr sz="2000" spc="-51" baseline="0"/>
            </a:lvl2pPr>
            <a:lvl3pPr marL="238054" indent="0">
              <a:buNone/>
              <a:defRPr sz="2000" spc="-51" baseline="0"/>
            </a:lvl3pPr>
            <a:lvl4pPr marL="466390" indent="0">
              <a:buNone/>
              <a:defRPr sz="1800" spc="-51" baseline="0"/>
            </a:lvl4pPr>
            <a:lvl5pPr marL="707682" indent="0">
              <a:buNone/>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757678"/>
          </a:xfrm>
        </p:spPr>
        <p:txBody>
          <a:bodyPr>
            <a:spAutoFit/>
          </a:bodyPr>
          <a:lstStyle>
            <a:lvl1pPr marL="0" indent="0">
              <a:spcBef>
                <a:spcPts val="1224"/>
              </a:spcBef>
              <a:buNone/>
              <a:defRPr lang="en-US" sz="4000" kern="1200" spc="-71" baseline="0" dirty="0" smtClean="0">
                <a:gradFill>
                  <a:gsLst>
                    <a:gs pos="100000">
                      <a:schemeClr val="tx2"/>
                    </a:gs>
                    <a:gs pos="0">
                      <a:schemeClr val="tx2"/>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250">
                      <a:schemeClr val="tx1"/>
                    </a:gs>
                    <a:gs pos="100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250">
                      <a:schemeClr val="tx1"/>
                    </a:gs>
                    <a:gs pos="100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39688047"/>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689967"/>
          </a:xfrm>
        </p:spPr>
        <p:txBody>
          <a:bodyPr>
            <a:spAutoFit/>
          </a:bodyPr>
          <a:lstStyle>
            <a:lvl1pPr marL="0" indent="0">
              <a:spcBef>
                <a:spcPts val="1224"/>
              </a:spcBef>
              <a:buNone/>
              <a:defRPr sz="4000">
                <a:gradFill>
                  <a:gsLst>
                    <a:gs pos="1000">
                      <a:schemeClr val="tx1"/>
                    </a:gs>
                    <a:gs pos="98000">
                      <a:schemeClr val="tx1"/>
                    </a:gs>
                  </a:gsLst>
                  <a:lin ang="5400000" scaled="0"/>
                </a:gradFill>
                <a:latin typeface="+mj-lt"/>
              </a:defRPr>
            </a:lvl1pPr>
            <a:lvl2pPr marL="0" indent="0">
              <a:buNone/>
              <a:defRPr sz="2000" spc="-51" baseline="0">
                <a:gradFill>
                  <a:gsLst>
                    <a:gs pos="1000">
                      <a:schemeClr val="tx1"/>
                    </a:gs>
                    <a:gs pos="98000">
                      <a:schemeClr val="tx1"/>
                    </a:gs>
                  </a:gsLst>
                  <a:lin ang="5400000" scaled="0"/>
                </a:gradFill>
              </a:defRPr>
            </a:lvl2pPr>
            <a:lvl3pPr marL="238054" indent="0">
              <a:buNone/>
              <a:defRPr sz="2000" spc="-51" baseline="0">
                <a:gradFill>
                  <a:gsLst>
                    <a:gs pos="1000">
                      <a:schemeClr val="tx1"/>
                    </a:gs>
                    <a:gs pos="98000">
                      <a:schemeClr val="tx1"/>
                    </a:gs>
                  </a:gsLst>
                  <a:lin ang="5400000" scaled="0"/>
                </a:gradFill>
              </a:defRPr>
            </a:lvl3pPr>
            <a:lvl4pPr marL="466390" indent="0">
              <a:buNone/>
              <a:defRPr sz="1800" spc="-51" baseline="0">
                <a:gradFill>
                  <a:gsLst>
                    <a:gs pos="1000">
                      <a:schemeClr val="tx1"/>
                    </a:gs>
                    <a:gs pos="98000">
                      <a:schemeClr val="tx1"/>
                    </a:gs>
                  </a:gsLst>
                  <a:lin ang="5400000" scaled="0"/>
                </a:gradFill>
              </a:defRPr>
            </a:lvl4pPr>
            <a:lvl5pPr marL="707682" indent="0">
              <a:buNone/>
              <a:defRPr sz="1800" spc="-51"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689967"/>
          </a:xfrm>
        </p:spPr>
        <p:txBody>
          <a:bodyPr>
            <a:spAutoFit/>
          </a:bodyPr>
          <a:lstStyle>
            <a:lvl1pPr marL="0" indent="0">
              <a:spcBef>
                <a:spcPts val="1224"/>
              </a:spcBef>
              <a:buNone/>
              <a:defRPr lang="en-US" sz="4000" kern="1200" spc="-71" baseline="0" dirty="0" smtClean="0">
                <a:gradFill>
                  <a:gsLst>
                    <a:gs pos="1000">
                      <a:schemeClr val="tx1"/>
                    </a:gs>
                    <a:gs pos="98000">
                      <a:schemeClr val="tx1"/>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000">
                      <a:schemeClr val="tx1"/>
                    </a:gs>
                    <a:gs pos="98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000">
                      <a:schemeClr val="tx1"/>
                    </a:gs>
                    <a:gs pos="98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1308532"/>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932742" rtl="0" eaLnBrk="1" latinLnBrk="0" hangingPunct="1">
              <a:lnSpc>
                <a:spcPct val="90000"/>
              </a:lnSpc>
              <a:spcBef>
                <a:spcPct val="0"/>
              </a:spcBef>
              <a:buNone/>
              <a:defRPr lang="en-US" sz="5400" b="0" kern="1200" cap="none" spc="-102" baseline="0" dirty="0">
                <a:ln w="3175">
                  <a:noFill/>
                </a:ln>
                <a:gradFill>
                  <a:gsLst>
                    <a:gs pos="1250">
                      <a:schemeClr val="tx2"/>
                    </a:gs>
                    <a:gs pos="100000">
                      <a:schemeClr val="tx2"/>
                    </a:gs>
                  </a:gsLst>
                  <a:lin ang="5400000" scaled="0"/>
                </a:gradFill>
                <a:effectLst/>
                <a:latin typeface="+mj-lt"/>
                <a:ea typeface="+mn-ea"/>
                <a:cs typeface="Arial"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76786636"/>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192918"/>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txBox="1">
            <a:spLocks/>
          </p:cNvSpPr>
          <p:nvPr userDrawn="1"/>
        </p:nvSpPr>
        <p:spPr>
          <a:xfrm>
            <a:off x="274638" y="314326"/>
            <a:ext cx="11375536" cy="946413"/>
          </a:xfrm>
          <a:prstGeom prst="rect">
            <a:avLst/>
          </a:prstGeom>
        </p:spPr>
        <p:txBody>
          <a:bodyPr lIns="146304" tIns="91440" rIns="146304" bIns="91440"/>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a:gradFill>
                  <a:gsLst>
                    <a:gs pos="1250">
                      <a:srgbClr val="505050"/>
                    </a:gs>
                    <a:gs pos="100000">
                      <a:srgbClr val="505050"/>
                    </a:gs>
                  </a:gsLst>
                  <a:lin ang="5400000" scaled="0"/>
                </a:gradFill>
              </a:rPr>
              <a:t>Cloud, an ‘evolution’ for IT</a:t>
            </a:r>
          </a:p>
        </p:txBody>
      </p:sp>
    </p:spTree>
    <p:extLst>
      <p:ext uri="{BB962C8B-B14F-4D97-AF65-F5344CB8AC3E}">
        <p14:creationId xmlns:p14="http://schemas.microsoft.com/office/powerpoint/2010/main" val="442579302"/>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3"/>
            <a:ext cx="11378776" cy="2512996"/>
          </a:xfrm>
        </p:spPr>
        <p:txBody>
          <a:bodyPr>
            <a:spAutoFit/>
          </a:bodyPr>
          <a:lstStyle>
            <a:lvl1pPr marL="0" indent="0">
              <a:buNone/>
              <a:defRPr sz="3300">
                <a:gradFill>
                  <a:gsLst>
                    <a:gs pos="1250">
                      <a:schemeClr val="tx1"/>
                    </a:gs>
                    <a:gs pos="100000">
                      <a:schemeClr val="tx1"/>
                    </a:gs>
                  </a:gsLst>
                  <a:lin ang="5400000" scaled="0"/>
                </a:gradFill>
                <a:latin typeface="Consolas" pitchFamily="49" charset="0"/>
                <a:cs typeface="Consolas" pitchFamily="49" charset="0"/>
              </a:defRPr>
            </a:lvl1pPr>
            <a:lvl2pPr marL="346553" indent="0">
              <a:buNone/>
              <a:defRPr>
                <a:gradFill>
                  <a:gsLst>
                    <a:gs pos="1250">
                      <a:schemeClr val="tx1"/>
                    </a:gs>
                    <a:gs pos="100000">
                      <a:schemeClr val="tx1"/>
                    </a:gs>
                  </a:gsLst>
                  <a:lin ang="5400000" scaled="0"/>
                </a:gradFill>
                <a:latin typeface="Consolas" pitchFamily="49" charset="0"/>
                <a:cs typeface="Consolas" pitchFamily="49" charset="0"/>
              </a:defRPr>
            </a:lvl2pPr>
            <a:lvl3pPr marL="584607" indent="0">
              <a:buNone/>
              <a:defRPr>
                <a:gradFill>
                  <a:gsLst>
                    <a:gs pos="1250">
                      <a:schemeClr val="tx1"/>
                    </a:gs>
                    <a:gs pos="100000">
                      <a:schemeClr val="tx1"/>
                    </a:gs>
                  </a:gsLst>
                  <a:lin ang="5400000" scaled="0"/>
                </a:gradFill>
                <a:latin typeface="Consolas" pitchFamily="49" charset="0"/>
                <a:cs typeface="Consolas" pitchFamily="49" charset="0"/>
              </a:defRPr>
            </a:lvl3pPr>
            <a:lvl4pPr marL="814563" indent="0">
              <a:buNone/>
              <a:defRPr>
                <a:gradFill>
                  <a:gsLst>
                    <a:gs pos="1250">
                      <a:schemeClr val="tx1"/>
                    </a:gs>
                    <a:gs pos="100000">
                      <a:schemeClr val="tx1"/>
                    </a:gs>
                  </a:gsLst>
                  <a:lin ang="5400000" scaled="0"/>
                </a:gradFill>
                <a:latin typeface="Consolas" pitchFamily="49" charset="0"/>
                <a:cs typeface="Consolas" pitchFamily="49" charset="0"/>
              </a:defRPr>
            </a:lvl4pPr>
            <a:lvl5pPr marL="1050997"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89631323"/>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3"/>
            <a:ext cx="11378776" cy="932563"/>
          </a:xfrm>
        </p:spPr>
        <p:txBody>
          <a:bodyPr>
            <a:spAutoFit/>
          </a:bodyPr>
          <a:lstStyle>
            <a:lvl1pPr>
              <a:defRPr sz="54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8" y="1211263"/>
            <a:ext cx="11375536" cy="2554545"/>
          </a:xfrm>
          <a:prstGeom prst="rect">
            <a:avLst/>
          </a:prstGeom>
        </p:spPr>
        <p:txBody>
          <a:bodyPr>
            <a:spAutoFit/>
          </a:bodyPr>
          <a:lstStyle>
            <a:lvl1pPr marL="349792" indent="-349792">
              <a:buClr>
                <a:srgbClr val="FFFFFF"/>
              </a:buClr>
              <a:buSzPct val="90000"/>
              <a:buFont typeface="Arial" pitchFamily="34" charset="0"/>
              <a:buChar char="•"/>
              <a:defRPr sz="3600">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286" indent="-291494">
              <a:buClr>
                <a:srgbClr val="FFFFFF"/>
              </a:buClr>
              <a:buSzPct val="90000"/>
              <a:buFont typeface="Arial" pitchFamily="34" charset="0"/>
              <a:buChar char="•"/>
              <a:defRPr sz="3200">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779" indent="-291494">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974" indent="-233195">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9169" indent="-233195">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3825292451"/>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034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9164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3" Type="http://schemas.openxmlformats.org/officeDocument/2006/relationships/slideLayout" Target="../slideLayouts/slideLayout188.xml"/><Relationship Id="rId21" Type="http://schemas.openxmlformats.org/officeDocument/2006/relationships/slideLayout" Target="../slideLayouts/slideLayout206.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24" Type="http://schemas.openxmlformats.org/officeDocument/2006/relationships/theme" Target="../theme/theme10.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theme" Target="../theme/theme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theme" Target="../theme/theme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theme" Target="../theme/theme7.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theme" Target="../theme/theme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39" Type="http://schemas.openxmlformats.org/officeDocument/2006/relationships/slideLayout" Target="../slideLayouts/slideLayout179.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34" Type="http://schemas.openxmlformats.org/officeDocument/2006/relationships/slideLayout" Target="../slideLayouts/slideLayout174.xml"/><Relationship Id="rId42" Type="http://schemas.openxmlformats.org/officeDocument/2006/relationships/slideLayout" Target="../slideLayouts/slideLayout182.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33" Type="http://schemas.openxmlformats.org/officeDocument/2006/relationships/slideLayout" Target="../slideLayouts/slideLayout173.xml"/><Relationship Id="rId38" Type="http://schemas.openxmlformats.org/officeDocument/2006/relationships/slideLayout" Target="../slideLayouts/slideLayout178.xml"/><Relationship Id="rId46" Type="http://schemas.openxmlformats.org/officeDocument/2006/relationships/theme" Target="../theme/theme9.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29" Type="http://schemas.openxmlformats.org/officeDocument/2006/relationships/slideLayout" Target="../slideLayouts/slideLayout169.xml"/><Relationship Id="rId41" Type="http://schemas.openxmlformats.org/officeDocument/2006/relationships/slideLayout" Target="../slideLayouts/slideLayout181.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32" Type="http://schemas.openxmlformats.org/officeDocument/2006/relationships/slideLayout" Target="../slideLayouts/slideLayout172.xml"/><Relationship Id="rId37" Type="http://schemas.openxmlformats.org/officeDocument/2006/relationships/slideLayout" Target="../slideLayouts/slideLayout177.xml"/><Relationship Id="rId40" Type="http://schemas.openxmlformats.org/officeDocument/2006/relationships/slideLayout" Target="../slideLayouts/slideLayout180.xml"/><Relationship Id="rId45" Type="http://schemas.openxmlformats.org/officeDocument/2006/relationships/slideLayout" Target="../slideLayouts/slideLayout185.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36" Type="http://schemas.openxmlformats.org/officeDocument/2006/relationships/slideLayout" Target="../slideLayouts/slideLayout176.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31" Type="http://schemas.openxmlformats.org/officeDocument/2006/relationships/slideLayout" Target="../slideLayouts/slideLayout171.xml"/><Relationship Id="rId44" Type="http://schemas.openxmlformats.org/officeDocument/2006/relationships/slideLayout" Target="../slideLayouts/slideLayout184.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 Id="rId35" Type="http://schemas.openxmlformats.org/officeDocument/2006/relationships/slideLayout" Target="../slideLayouts/slideLayout175.xml"/><Relationship Id="rId43" Type="http://schemas.openxmlformats.org/officeDocument/2006/relationships/slideLayout" Target="../slideLayouts/slideLayout1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2082"/>
            <a:ext cx="11375536" cy="946413"/>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8" y="1211263"/>
            <a:ext cx="11378776" cy="2609945"/>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17950971"/>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 id="2147484469" r:id="rId12"/>
    <p:sldLayoutId id="2147484459" r:id="rId13"/>
    <p:sldLayoutId id="2147484461" r:id="rId14"/>
    <p:sldLayoutId id="2147484462" r:id="rId15"/>
    <p:sldLayoutId id="2147484463" r:id="rId16"/>
    <p:sldLayoutId id="2147484464" r:id="rId17"/>
  </p:sldLayoutIdLst>
  <p:transition>
    <p:fade/>
  </p:transition>
  <p:timing>
    <p:tnLst>
      <p:par>
        <p:cTn id="1" dur="indefinite" restart="never" nodeType="tmRoot"/>
      </p:par>
    </p:tnLst>
  </p:timing>
  <p:hf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553" marR="0" indent="-346553"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71" baseline="0">
          <a:gradFill>
            <a:gsLst>
              <a:gs pos="1250">
                <a:schemeClr val="tx1"/>
              </a:gs>
              <a:gs pos="100000">
                <a:schemeClr val="tx1"/>
              </a:gs>
            </a:gsLst>
            <a:lin ang="5400000" scaled="0"/>
          </a:gradFill>
          <a:latin typeface="+mj-lt"/>
          <a:ea typeface="+mn-ea"/>
          <a:cs typeface="+mn-cs"/>
        </a:defRPr>
      </a:lvl1pPr>
      <a:lvl2pPr marL="584607" marR="0" indent="-238054" algn="l" defTabSz="932742"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81456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814563" algn="l"/>
        </a:tabLst>
        <a:defRPr sz="2800" kern="1200" spc="0" baseline="0">
          <a:gradFill>
            <a:gsLst>
              <a:gs pos="1250">
                <a:schemeClr val="tx1"/>
              </a:gs>
              <a:gs pos="100000">
                <a:schemeClr val="tx1"/>
              </a:gs>
            </a:gsLst>
            <a:lin ang="5400000" scaled="0"/>
          </a:gradFill>
          <a:latin typeface="+mn-lt"/>
          <a:ea typeface="+mn-ea"/>
          <a:cs typeface="+mn-cs"/>
        </a:defRPr>
      </a:lvl3pPr>
      <a:lvl4pPr marL="1050997" marR="0" indent="-236434" algn="l" defTabSz="932742"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8095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1280953" algn="l"/>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71881910"/>
      </p:ext>
    </p:extLst>
  </p:cSld>
  <p:clrMap bg1="dk1" tx1="lt1" bg2="dk2" tx2="lt2" accent1="accent1" accent2="accent2" accent3="accent3" accent4="accent4" accent5="accent5" accent6="accent6" hlink="hlink" folHlink="folHlink"/>
  <p:sldLayoutIdLst>
    <p:sldLayoutId id="2147484653" r:id="rId1"/>
    <p:sldLayoutId id="2147484654" r:id="rId2"/>
    <p:sldLayoutId id="2147484655" r:id="rId3"/>
    <p:sldLayoutId id="2147484656" r:id="rId4"/>
    <p:sldLayoutId id="2147484657" r:id="rId5"/>
    <p:sldLayoutId id="2147484658" r:id="rId6"/>
    <p:sldLayoutId id="2147484659" r:id="rId7"/>
    <p:sldLayoutId id="2147484660" r:id="rId8"/>
    <p:sldLayoutId id="2147484661" r:id="rId9"/>
    <p:sldLayoutId id="2147484662" r:id="rId10"/>
    <p:sldLayoutId id="2147484663" r:id="rId11"/>
    <p:sldLayoutId id="2147484664" r:id="rId12"/>
    <p:sldLayoutId id="2147484665" r:id="rId13"/>
    <p:sldLayoutId id="2147484666" r:id="rId14"/>
    <p:sldLayoutId id="2147484667" r:id="rId15"/>
    <p:sldLayoutId id="2147484668" r:id="rId16"/>
    <p:sldLayoutId id="2147484669" r:id="rId17"/>
    <p:sldLayoutId id="2147484670" r:id="rId18"/>
    <p:sldLayoutId id="2147484671" r:id="rId19"/>
    <p:sldLayoutId id="2147484672" r:id="rId20"/>
    <p:sldLayoutId id="2147484673" r:id="rId21"/>
    <p:sldLayoutId id="2147484674" r:id="rId22"/>
    <p:sldLayoutId id="2147484675"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2082"/>
            <a:ext cx="11375536" cy="946413"/>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8" y="1211263"/>
            <a:ext cx="11378776" cy="2609945"/>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2"/>
          <p:cNvSpPr>
            <a:spLocks noGrp="1"/>
          </p:cNvSpPr>
          <p:nvPr>
            <p:ph type="sldNum" sz="quarter" idx="4"/>
          </p:nvPr>
        </p:nvSpPr>
        <p:spPr>
          <a:xfrm>
            <a:off x="11650175" y="6573013"/>
            <a:ext cx="511664" cy="124650"/>
          </a:xfrm>
          <a:prstGeom prst="rect">
            <a:avLst/>
          </a:prstGeom>
          <a:noFill/>
        </p:spPr>
        <p:txBody>
          <a:bodyPr wrap="square" lIns="0" tIns="0" rIns="182880" bIns="0" rtlCol="0" anchor="b" anchorCtr="0">
            <a:spAutoFit/>
          </a:bodyPr>
          <a:lstStyle>
            <a:lvl1pPr algn="r">
              <a:defRPr lang="en-US" sz="900" spc="-20" baseline="0" smtClean="0">
                <a:gradFill>
                  <a:gsLst>
                    <a:gs pos="0">
                      <a:schemeClr val="tx1"/>
                    </a:gs>
                    <a:gs pos="100000">
                      <a:schemeClr val="tx1"/>
                    </a:gs>
                  </a:gsLst>
                  <a:lin ang="5400000" scaled="0"/>
                </a:gradFill>
              </a:defRPr>
            </a:lvl1p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019968258"/>
      </p:ext>
    </p:extLst>
  </p:cSld>
  <p:clrMap bg1="lt1" tx1="dk1" bg2="lt2" tx2="dk2" accent1="accent1" accent2="accent2" accent3="accent3" accent4="accent4" accent5="accent5" accent6="accent6" hlink="hlink" folHlink="folHlink"/>
  <p:sldLayoutIdLst>
    <p:sldLayoutId id="2147484471" r:id="rId1"/>
    <p:sldLayoutId id="2147484473"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82" r:id="rId11"/>
    <p:sldLayoutId id="2147484483" r:id="rId12"/>
    <p:sldLayoutId id="2147484484" r:id="rId13"/>
    <p:sldLayoutId id="2147484488" r:id="rId14"/>
    <p:sldLayoutId id="2147484489" r:id="rId15"/>
    <p:sldLayoutId id="2147484490" r:id="rId16"/>
    <p:sldLayoutId id="2147484491" r:id="rId17"/>
    <p:sldLayoutId id="2147484492" r:id="rId18"/>
    <p:sldLayoutId id="2147484493" r:id="rId19"/>
  </p:sldLayoutIdLst>
  <p:transition>
    <p:fade/>
  </p:transition>
  <p:timing>
    <p:tnLst>
      <p:par>
        <p:cTn id="1" dur="indefinite" restart="never" nodeType="tmRoot"/>
      </p:par>
    </p:tnLst>
  </p:timing>
  <p:hf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553" marR="0" indent="-346553"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71" baseline="0">
          <a:gradFill>
            <a:gsLst>
              <a:gs pos="1250">
                <a:schemeClr val="tx1"/>
              </a:gs>
              <a:gs pos="100000">
                <a:schemeClr val="tx1"/>
              </a:gs>
            </a:gsLst>
            <a:lin ang="5400000" scaled="0"/>
          </a:gradFill>
          <a:latin typeface="+mj-lt"/>
          <a:ea typeface="+mn-ea"/>
          <a:cs typeface="+mn-cs"/>
        </a:defRPr>
      </a:lvl1pPr>
      <a:lvl2pPr marL="584607" marR="0" indent="-238054" algn="l" defTabSz="932742"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81456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814563" algn="l"/>
        </a:tabLst>
        <a:defRPr sz="2800" kern="1200" spc="0" baseline="0">
          <a:gradFill>
            <a:gsLst>
              <a:gs pos="1250">
                <a:schemeClr val="tx1"/>
              </a:gs>
              <a:gs pos="100000">
                <a:schemeClr val="tx1"/>
              </a:gs>
            </a:gsLst>
            <a:lin ang="5400000" scaled="0"/>
          </a:gradFill>
          <a:latin typeface="+mn-lt"/>
          <a:ea typeface="+mn-ea"/>
          <a:cs typeface="+mn-cs"/>
        </a:defRPr>
      </a:lvl3pPr>
      <a:lvl4pPr marL="1050997" marR="0" indent="-236434" algn="l" defTabSz="932742"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8095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1280953" algn="l"/>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2082"/>
            <a:ext cx="11375536" cy="946413"/>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8" y="1211263"/>
            <a:ext cx="11378776" cy="2609945"/>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59325334"/>
      </p:ext>
    </p:extLst>
  </p:cSld>
  <p:clrMap bg1="lt1" tx1="dk1" bg2="lt2" tx2="dk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 id="2147484506" r:id="rId12"/>
    <p:sldLayoutId id="2147484507" r:id="rId13"/>
    <p:sldLayoutId id="2147484508" r:id="rId14"/>
    <p:sldLayoutId id="2147484509" r:id="rId15"/>
    <p:sldLayoutId id="2147484510" r:id="rId16"/>
    <p:sldLayoutId id="2147484511" r:id="rId17"/>
  </p:sldLayoutIdLst>
  <p:transition>
    <p:fade/>
  </p:transition>
  <p:timing>
    <p:tnLst>
      <p:par>
        <p:cTn id="1" dur="indefinite" restart="never" nodeType="tmRoot"/>
      </p:par>
    </p:tnLst>
  </p:timing>
  <p:hf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553" marR="0" indent="-346553"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71" baseline="0">
          <a:gradFill>
            <a:gsLst>
              <a:gs pos="1250">
                <a:schemeClr val="tx1"/>
              </a:gs>
              <a:gs pos="100000">
                <a:schemeClr val="tx1"/>
              </a:gs>
            </a:gsLst>
            <a:lin ang="5400000" scaled="0"/>
          </a:gradFill>
          <a:latin typeface="+mj-lt"/>
          <a:ea typeface="+mn-ea"/>
          <a:cs typeface="+mn-cs"/>
        </a:defRPr>
      </a:lvl1pPr>
      <a:lvl2pPr marL="584607" marR="0" indent="-238054" algn="l" defTabSz="932742"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81456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814563" algn="l"/>
        </a:tabLst>
        <a:defRPr sz="2800" kern="1200" spc="0" baseline="0">
          <a:gradFill>
            <a:gsLst>
              <a:gs pos="1250">
                <a:schemeClr val="tx1"/>
              </a:gs>
              <a:gs pos="100000">
                <a:schemeClr val="tx1"/>
              </a:gs>
            </a:gsLst>
            <a:lin ang="5400000" scaled="0"/>
          </a:gradFill>
          <a:latin typeface="+mn-lt"/>
          <a:ea typeface="+mn-ea"/>
          <a:cs typeface="+mn-cs"/>
        </a:defRPr>
      </a:lvl3pPr>
      <a:lvl4pPr marL="1050997" marR="0" indent="-236434" algn="l" defTabSz="932742"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8095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1280953" algn="l"/>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2082"/>
            <a:ext cx="11375536" cy="946413"/>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8" y="1211263"/>
            <a:ext cx="11378776" cy="2609945"/>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7625612"/>
      </p:ext>
    </p:extLst>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 id="2147484525" r:id="rId12"/>
  </p:sldLayoutIdLst>
  <p:transition>
    <p:fade/>
  </p:transition>
  <p:timing>
    <p:tnLst>
      <p:par>
        <p:cTn id="1" dur="indefinite" restart="never" nodeType="tmRoot"/>
      </p:par>
    </p:tnLst>
  </p:timing>
  <p:hf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553" marR="0" indent="-346553"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71" baseline="0">
          <a:gradFill>
            <a:gsLst>
              <a:gs pos="1250">
                <a:schemeClr val="tx1"/>
              </a:gs>
              <a:gs pos="100000">
                <a:schemeClr val="tx1"/>
              </a:gs>
            </a:gsLst>
            <a:lin ang="5400000" scaled="0"/>
          </a:gradFill>
          <a:latin typeface="+mj-lt"/>
          <a:ea typeface="+mn-ea"/>
          <a:cs typeface="+mn-cs"/>
        </a:defRPr>
      </a:lvl1pPr>
      <a:lvl2pPr marL="584607" marR="0" indent="-238054" algn="l" defTabSz="932742"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81456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814563" algn="l"/>
        </a:tabLst>
        <a:defRPr sz="2800" kern="1200" spc="0" baseline="0">
          <a:gradFill>
            <a:gsLst>
              <a:gs pos="1250">
                <a:schemeClr val="tx1"/>
              </a:gs>
              <a:gs pos="100000">
                <a:schemeClr val="tx1"/>
              </a:gs>
            </a:gsLst>
            <a:lin ang="5400000" scaled="0"/>
          </a:gradFill>
          <a:latin typeface="+mn-lt"/>
          <a:ea typeface="+mn-ea"/>
          <a:cs typeface="+mn-cs"/>
        </a:defRPr>
      </a:lvl3pPr>
      <a:lvl4pPr marL="1050997" marR="0" indent="-236434" algn="l" defTabSz="932742"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8095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1280953" algn="l"/>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2082"/>
            <a:ext cx="11375536" cy="946413"/>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8" y="1211263"/>
            <a:ext cx="11378776" cy="2609945"/>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 id="2147484530" r:id="rId4"/>
    <p:sldLayoutId id="2147484531" r:id="rId5"/>
    <p:sldLayoutId id="2147484532" r:id="rId6"/>
    <p:sldLayoutId id="2147484533" r:id="rId7"/>
    <p:sldLayoutId id="2147484534" r:id="rId8"/>
    <p:sldLayoutId id="2147484535" r:id="rId9"/>
    <p:sldLayoutId id="2147484536" r:id="rId10"/>
    <p:sldLayoutId id="2147484537" r:id="rId11"/>
    <p:sldLayoutId id="2147484538" r:id="rId12"/>
    <p:sldLayoutId id="2147484539" r:id="rId13"/>
    <p:sldLayoutId id="2147484540" r:id="rId14"/>
    <p:sldLayoutId id="2147484541" r:id="rId15"/>
    <p:sldLayoutId id="2147484542" r:id="rId16"/>
    <p:sldLayoutId id="2147484543" r:id="rId17"/>
    <p:sldLayoutId id="2147484581" r:id="rId18"/>
  </p:sldLayoutIdLst>
  <p:transition>
    <p:fade/>
  </p:transition>
  <p:timing>
    <p:tnLst>
      <p:par>
        <p:cTn id="1" dur="indefinite" restart="never" nodeType="tmRoot"/>
      </p:par>
    </p:tnLst>
  </p:timing>
  <p:hf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553" marR="0" indent="-346553"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71" baseline="0">
          <a:gradFill>
            <a:gsLst>
              <a:gs pos="1250">
                <a:schemeClr val="tx1"/>
              </a:gs>
              <a:gs pos="100000">
                <a:schemeClr val="tx1"/>
              </a:gs>
            </a:gsLst>
            <a:lin ang="5400000" scaled="0"/>
          </a:gradFill>
          <a:latin typeface="+mj-lt"/>
          <a:ea typeface="+mn-ea"/>
          <a:cs typeface="+mn-cs"/>
        </a:defRPr>
      </a:lvl1pPr>
      <a:lvl2pPr marL="584607" marR="0" indent="-238054" algn="l" defTabSz="932742"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81456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814563" algn="l"/>
        </a:tabLst>
        <a:defRPr sz="2800" kern="1200" spc="0" baseline="0">
          <a:gradFill>
            <a:gsLst>
              <a:gs pos="1250">
                <a:schemeClr val="tx1"/>
              </a:gs>
              <a:gs pos="100000">
                <a:schemeClr val="tx1"/>
              </a:gs>
            </a:gsLst>
            <a:lin ang="5400000" scaled="0"/>
          </a:gradFill>
          <a:latin typeface="+mn-lt"/>
          <a:ea typeface="+mn-ea"/>
          <a:cs typeface="+mn-cs"/>
        </a:defRPr>
      </a:lvl3pPr>
      <a:lvl4pPr marL="1050997" marR="0" indent="-236434" algn="l" defTabSz="932742"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8095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1280953" algn="l"/>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2082"/>
            <a:ext cx="11375536" cy="946413"/>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8" y="1211263"/>
            <a:ext cx="11378776" cy="2609945"/>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extBox 2"/>
          <p:cNvSpPr txBox="1"/>
          <p:nvPr userDrawn="1"/>
        </p:nvSpPr>
        <p:spPr>
          <a:xfrm>
            <a:off x="4378363" y="6569004"/>
            <a:ext cx="2980175" cy="461665"/>
          </a:xfrm>
          <a:prstGeom prst="rect">
            <a:avLst/>
          </a:prstGeom>
          <a:noFill/>
        </p:spPr>
        <p:txBody>
          <a:bodyPr wrap="none" lIns="182880" tIns="146304" rIns="182880" bIns="146304" rtlCol="0">
            <a:spAutoFit/>
          </a:bodyPr>
          <a:lstStyle/>
          <a:p>
            <a:pPr>
              <a:lnSpc>
                <a:spcPct val="90000"/>
              </a:lnSpc>
            </a:pPr>
            <a:r>
              <a:rPr lang="en-US" sz="1200" spc="-50" dirty="0" smtClean="0">
                <a:gradFill>
                  <a:gsLst>
                    <a:gs pos="2917">
                      <a:srgbClr val="505050"/>
                    </a:gs>
                    <a:gs pos="30000">
                      <a:srgbClr val="505050"/>
                    </a:gs>
                  </a:gsLst>
                  <a:lin ang="5400000" scaled="0"/>
                </a:gradFill>
                <a:latin typeface="Segoe UI Light"/>
              </a:rPr>
              <a:t>MICROSOFT CONFIDENTIAL – UNDER NDA</a:t>
            </a:r>
          </a:p>
        </p:txBody>
      </p:sp>
    </p:spTree>
    <p:extLst>
      <p:ext uri="{BB962C8B-B14F-4D97-AF65-F5344CB8AC3E}">
        <p14:creationId xmlns:p14="http://schemas.microsoft.com/office/powerpoint/2010/main" val="600107800"/>
      </p:ext>
    </p:extLst>
  </p:cSld>
  <p:clrMap bg1="lt1" tx1="dk1" bg2="lt2" tx2="dk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 id="2147484556" r:id="rId12"/>
    <p:sldLayoutId id="2147484557" r:id="rId13"/>
    <p:sldLayoutId id="2147484558" r:id="rId14"/>
    <p:sldLayoutId id="2147484559" r:id="rId15"/>
    <p:sldLayoutId id="2147484560" r:id="rId16"/>
    <p:sldLayoutId id="2147484561" r:id="rId17"/>
  </p:sldLayoutIdLst>
  <p:transition>
    <p:fade/>
  </p:transition>
  <p:timing>
    <p:tnLst>
      <p:par>
        <p:cTn id="1" dur="indefinite" restart="never" nodeType="tmRoot"/>
      </p:par>
    </p:tnLst>
  </p:timing>
  <p:hf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553" marR="0" indent="-346553"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71" baseline="0">
          <a:gradFill>
            <a:gsLst>
              <a:gs pos="1250">
                <a:schemeClr val="tx1"/>
              </a:gs>
              <a:gs pos="100000">
                <a:schemeClr val="tx1"/>
              </a:gs>
            </a:gsLst>
            <a:lin ang="5400000" scaled="0"/>
          </a:gradFill>
          <a:latin typeface="+mj-lt"/>
          <a:ea typeface="+mn-ea"/>
          <a:cs typeface="+mn-cs"/>
        </a:defRPr>
      </a:lvl1pPr>
      <a:lvl2pPr marL="584607" marR="0" indent="-238054" algn="l" defTabSz="932742"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81456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814563" algn="l"/>
        </a:tabLst>
        <a:defRPr sz="2800" kern="1200" spc="0" baseline="0">
          <a:gradFill>
            <a:gsLst>
              <a:gs pos="1250">
                <a:schemeClr val="tx1"/>
              </a:gs>
              <a:gs pos="100000">
                <a:schemeClr val="tx1"/>
              </a:gs>
            </a:gsLst>
            <a:lin ang="5400000" scaled="0"/>
          </a:gradFill>
          <a:latin typeface="+mn-lt"/>
          <a:ea typeface="+mn-ea"/>
          <a:cs typeface="+mn-cs"/>
        </a:defRPr>
      </a:lvl3pPr>
      <a:lvl4pPr marL="1050997" marR="0" indent="-236434" algn="l" defTabSz="932742"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8095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1280953" algn="l"/>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2082"/>
            <a:ext cx="11375536" cy="946413"/>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8" y="1211263"/>
            <a:ext cx="11378776" cy="2609945"/>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37329598"/>
      </p:ext>
    </p:extLst>
  </p:cSld>
  <p:clrMap bg1="lt1" tx1="dk1" bg2="lt2" tx2="dk2" accent1="accent1" accent2="accent2" accent3="accent3" accent4="accent4" accent5="accent5" accent6="accent6" hlink="hlink" folHlink="folHlink"/>
  <p:sldLayoutIdLst>
    <p:sldLayoutId id="2147484564" r:id="rId1"/>
    <p:sldLayoutId id="2147484565" r:id="rId2"/>
    <p:sldLayoutId id="2147484566" r:id="rId3"/>
    <p:sldLayoutId id="2147484567" r:id="rId4"/>
    <p:sldLayoutId id="2147484568" r:id="rId5"/>
    <p:sldLayoutId id="2147484569" r:id="rId6"/>
    <p:sldLayoutId id="2147484570" r:id="rId7"/>
    <p:sldLayoutId id="2147484571" r:id="rId8"/>
    <p:sldLayoutId id="2147484572" r:id="rId9"/>
    <p:sldLayoutId id="2147484573" r:id="rId10"/>
    <p:sldLayoutId id="2147484574" r:id="rId11"/>
    <p:sldLayoutId id="2147484575" r:id="rId12"/>
    <p:sldLayoutId id="2147484576" r:id="rId13"/>
    <p:sldLayoutId id="2147484577" r:id="rId14"/>
    <p:sldLayoutId id="2147484578" r:id="rId15"/>
    <p:sldLayoutId id="2147484579" r:id="rId16"/>
    <p:sldLayoutId id="2147484580" r:id="rId17"/>
  </p:sldLayoutIdLst>
  <p:transition>
    <p:fade/>
  </p:transition>
  <p:timing>
    <p:tnLst>
      <p:par>
        <p:cTn id="1" dur="indefinite" restart="never" nodeType="tmRoot"/>
      </p:par>
    </p:tnLst>
  </p:timing>
  <p:hf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553" marR="0" indent="-346553"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71" baseline="0">
          <a:gradFill>
            <a:gsLst>
              <a:gs pos="1250">
                <a:schemeClr val="tx1"/>
              </a:gs>
              <a:gs pos="100000">
                <a:schemeClr val="tx1"/>
              </a:gs>
            </a:gsLst>
            <a:lin ang="5400000" scaled="0"/>
          </a:gradFill>
          <a:latin typeface="+mj-lt"/>
          <a:ea typeface="+mn-ea"/>
          <a:cs typeface="+mn-cs"/>
        </a:defRPr>
      </a:lvl1pPr>
      <a:lvl2pPr marL="584607" marR="0" indent="-238054" algn="l" defTabSz="932742"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81456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814563" algn="l"/>
        </a:tabLst>
        <a:defRPr sz="2800" kern="1200" spc="0" baseline="0">
          <a:gradFill>
            <a:gsLst>
              <a:gs pos="1250">
                <a:schemeClr val="tx1"/>
              </a:gs>
              <a:gs pos="100000">
                <a:schemeClr val="tx1"/>
              </a:gs>
            </a:gsLst>
            <a:lin ang="5400000" scaled="0"/>
          </a:gradFill>
          <a:latin typeface="+mn-lt"/>
          <a:ea typeface="+mn-ea"/>
          <a:cs typeface="+mn-cs"/>
        </a:defRPr>
      </a:lvl3pPr>
      <a:lvl4pPr marL="1050997" marR="0" indent="-236434" algn="l" defTabSz="932742"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8095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1280953" algn="l"/>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53857121"/>
      </p:ext>
    </p:extLst>
  </p:cSld>
  <p:clrMap bg1="dk1" tx1="lt1" bg2="dk2" tx2="lt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 id="2147484594" r:id="rId12"/>
    <p:sldLayoutId id="2147484595" r:id="rId13"/>
    <p:sldLayoutId id="2147484596" r:id="rId14"/>
    <p:sldLayoutId id="2147484597" r:id="rId15"/>
    <p:sldLayoutId id="2147484598" r:id="rId16"/>
    <p:sldLayoutId id="2147484599" r:id="rId17"/>
    <p:sldLayoutId id="2147484600" r:id="rId18"/>
    <p:sldLayoutId id="2147484601" r:id="rId19"/>
    <p:sldLayoutId id="2147484602" r:id="rId20"/>
    <p:sldLayoutId id="2147484603" r:id="rId21"/>
    <p:sldLayoutId id="2147484604" r:id="rId22"/>
    <p:sldLayoutId id="2147484605"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8"/>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83925450"/>
      </p:ext>
    </p:extLst>
  </p:cSld>
  <p:clrMap bg1="dk1" tx1="lt1" bg2="dk2" tx2="lt2" accent1="accent1" accent2="accent2" accent3="accent3" accent4="accent4" accent5="accent5" accent6="accent6" hlink="hlink" folHlink="folHlink"/>
  <p:sldLayoutIdLst>
    <p:sldLayoutId id="2147484607" r:id="rId1"/>
    <p:sldLayoutId id="2147484608" r:id="rId2"/>
    <p:sldLayoutId id="2147484609" r:id="rId3"/>
    <p:sldLayoutId id="2147484610" r:id="rId4"/>
    <p:sldLayoutId id="2147484611" r:id="rId5"/>
    <p:sldLayoutId id="2147484612" r:id="rId6"/>
    <p:sldLayoutId id="2147484613" r:id="rId7"/>
    <p:sldLayoutId id="2147484614" r:id="rId8"/>
    <p:sldLayoutId id="2147484615" r:id="rId9"/>
    <p:sldLayoutId id="2147484616" r:id="rId10"/>
    <p:sldLayoutId id="2147484617" r:id="rId11"/>
    <p:sldLayoutId id="2147484618" r:id="rId12"/>
    <p:sldLayoutId id="2147484619" r:id="rId13"/>
    <p:sldLayoutId id="2147484620" r:id="rId14"/>
    <p:sldLayoutId id="2147484621" r:id="rId15"/>
    <p:sldLayoutId id="2147484622" r:id="rId16"/>
    <p:sldLayoutId id="2147484623" r:id="rId17"/>
    <p:sldLayoutId id="2147484624" r:id="rId18"/>
    <p:sldLayoutId id="2147484625" r:id="rId19"/>
    <p:sldLayoutId id="2147484626" r:id="rId20"/>
    <p:sldLayoutId id="2147484627" r:id="rId21"/>
    <p:sldLayoutId id="2147484628" r:id="rId22"/>
    <p:sldLayoutId id="2147484629" r:id="rId23"/>
    <p:sldLayoutId id="2147484630" r:id="rId24"/>
    <p:sldLayoutId id="2147484631" r:id="rId25"/>
    <p:sldLayoutId id="2147484632" r:id="rId26"/>
    <p:sldLayoutId id="2147484633" r:id="rId27"/>
    <p:sldLayoutId id="2147484634" r:id="rId28"/>
    <p:sldLayoutId id="2147484635" r:id="rId29"/>
    <p:sldLayoutId id="2147484636" r:id="rId30"/>
    <p:sldLayoutId id="2147484637" r:id="rId31"/>
    <p:sldLayoutId id="2147484638" r:id="rId32"/>
    <p:sldLayoutId id="2147484639" r:id="rId33"/>
    <p:sldLayoutId id="2147484640" r:id="rId34"/>
    <p:sldLayoutId id="2147484641" r:id="rId35"/>
    <p:sldLayoutId id="2147484642" r:id="rId36"/>
    <p:sldLayoutId id="2147484643" r:id="rId37"/>
    <p:sldLayoutId id="2147484644" r:id="rId38"/>
    <p:sldLayoutId id="2147484645" r:id="rId39"/>
    <p:sldLayoutId id="2147484646" r:id="rId40"/>
    <p:sldLayoutId id="2147484647" r:id="rId41"/>
    <p:sldLayoutId id="2147484648" r:id="rId42"/>
    <p:sldLayoutId id="2147484649" r:id="rId43"/>
    <p:sldLayoutId id="2147484650" r:id="rId44"/>
    <p:sldLayoutId id="2147484651" r:id="rId45"/>
  </p:sldLayoutIdLst>
  <p:transition>
    <p:fade/>
  </p:transition>
  <p:timing>
    <p:tnLst>
      <p:par>
        <p:cTn id="1" dur="indefinite" restart="never" nodeType="tmRoot"/>
      </p:par>
    </p:tnLst>
  </p:timing>
  <p:txStyles>
    <p:titleStyle>
      <a:lvl1pPr algn="l" defTabSz="932372" rtl="0" eaLnBrk="1" latinLnBrk="0" hangingPunct="1">
        <a:lnSpc>
          <a:spcPct val="90000"/>
        </a:lnSpc>
        <a:spcBef>
          <a:spcPct val="0"/>
        </a:spcBef>
        <a:buNone/>
        <a:defRPr lang="en-US" sz="5398"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764" marR="0" indent="-342764" algn="l" defTabSz="932372" rtl="0" eaLnBrk="1" fontAlgn="auto" latinLnBrk="0" hangingPunct="1">
        <a:lnSpc>
          <a:spcPct val="90000"/>
        </a:lnSpc>
        <a:spcBef>
          <a:spcPct val="20000"/>
        </a:spcBef>
        <a:spcAft>
          <a:spcPts val="0"/>
        </a:spcAft>
        <a:buClrTx/>
        <a:buSzPct val="90000"/>
        <a:buFont typeface="Arial" pitchFamily="34" charset="0"/>
        <a:buChar char="•"/>
        <a:tabLst/>
        <a:defRPr sz="3998" kern="1200" spc="0" baseline="0">
          <a:gradFill>
            <a:gsLst>
              <a:gs pos="1250">
                <a:schemeClr val="tx1"/>
              </a:gs>
              <a:gs pos="100000">
                <a:schemeClr val="tx1"/>
              </a:gs>
            </a:gsLst>
            <a:lin ang="5400000" scaled="0"/>
          </a:gradFill>
          <a:latin typeface="+mj-lt"/>
          <a:ea typeface="+mn-ea"/>
          <a:cs typeface="+mn-cs"/>
        </a:defRPr>
      </a:lvl1pPr>
      <a:lvl2pPr marL="583968" marR="0" indent="-241204" algn="l" defTabSz="932372" rtl="0" eaLnBrk="1" fontAlgn="auto" latinLnBrk="0" hangingPunct="1">
        <a:lnSpc>
          <a:spcPct val="90000"/>
        </a:lnSpc>
        <a:spcBef>
          <a:spcPct val="20000"/>
        </a:spcBef>
        <a:spcAft>
          <a:spcPts val="0"/>
        </a:spcAft>
        <a:buClrTx/>
        <a:buSzPct val="90000"/>
        <a:buFont typeface="Arial" pitchFamily="34" charset="0"/>
        <a:buChar char="•"/>
        <a:tabLst/>
        <a:defRPr sz="2399" kern="1200" spc="0" baseline="0">
          <a:gradFill>
            <a:gsLst>
              <a:gs pos="1250">
                <a:schemeClr val="tx1"/>
              </a:gs>
              <a:gs pos="100000">
                <a:schemeClr val="tx1"/>
              </a:gs>
            </a:gsLst>
            <a:lin ang="5400000" scaled="0"/>
          </a:gradFill>
          <a:latin typeface="+mn-lt"/>
          <a:ea typeface="+mn-ea"/>
          <a:cs typeface="+mn-cs"/>
        </a:defRPr>
      </a:lvl2pPr>
      <a:lvl3pPr marL="799783" marR="0" indent="-228510" algn="l" defTabSz="932372" rtl="0" eaLnBrk="1" fontAlgn="auto" latinLnBrk="0" hangingPunct="1">
        <a:lnSpc>
          <a:spcPct val="90000"/>
        </a:lnSpc>
        <a:spcBef>
          <a:spcPct val="20000"/>
        </a:spcBef>
        <a:spcAft>
          <a:spcPts val="0"/>
        </a:spcAft>
        <a:buClrTx/>
        <a:buSzPct val="90000"/>
        <a:buFont typeface="Arial" pitchFamily="34" charset="0"/>
        <a:buChar char="•"/>
        <a:tabLst/>
        <a:defRPr sz="2399" kern="1200" spc="0" baseline="0">
          <a:gradFill>
            <a:gsLst>
              <a:gs pos="1250">
                <a:schemeClr val="tx1"/>
              </a:gs>
              <a:gs pos="100000">
                <a:schemeClr val="tx1"/>
              </a:gs>
            </a:gsLst>
            <a:lin ang="5400000" scaled="0"/>
          </a:gradFill>
          <a:latin typeface="+mn-lt"/>
          <a:ea typeface="+mn-ea"/>
          <a:cs typeface="+mn-cs"/>
        </a:defRPr>
      </a:lvl3pPr>
      <a:lvl4pPr marL="1028293" marR="0" indent="-228510" algn="l" defTabSz="932372" rtl="0" eaLnBrk="1" fontAlgn="auto" latinLnBrk="0" hangingPunct="1">
        <a:lnSpc>
          <a:spcPct val="90000"/>
        </a:lnSpc>
        <a:spcBef>
          <a:spcPct val="20000"/>
        </a:spcBef>
        <a:spcAft>
          <a:spcPts val="0"/>
        </a:spcAft>
        <a:buClrTx/>
        <a:buSzPct val="90000"/>
        <a:buFont typeface="Arial" pitchFamily="34" charset="0"/>
        <a:buChar char="•"/>
        <a:tabLst/>
        <a:defRPr sz="1999" kern="1200" spc="0" baseline="0">
          <a:gradFill>
            <a:gsLst>
              <a:gs pos="1250">
                <a:schemeClr val="tx1"/>
              </a:gs>
              <a:gs pos="100000">
                <a:schemeClr val="tx1"/>
              </a:gs>
            </a:gsLst>
            <a:lin ang="5400000" scaled="0"/>
          </a:gradFill>
          <a:latin typeface="+mn-lt"/>
          <a:ea typeface="+mn-ea"/>
          <a:cs typeface="+mn-cs"/>
        </a:defRPr>
      </a:lvl4pPr>
      <a:lvl5pPr marL="1256802" marR="0" indent="-228510" algn="l" defTabSz="932372" rtl="0" eaLnBrk="1" fontAlgn="auto" latinLnBrk="0" hangingPunct="1">
        <a:lnSpc>
          <a:spcPct val="90000"/>
        </a:lnSpc>
        <a:spcBef>
          <a:spcPct val="20000"/>
        </a:spcBef>
        <a:spcAft>
          <a:spcPts val="0"/>
        </a:spcAft>
        <a:buClrTx/>
        <a:buSzPct val="90000"/>
        <a:buFont typeface="Arial" pitchFamily="34" charset="0"/>
        <a:buChar char="•"/>
        <a:tabLst/>
        <a:defRPr sz="1999" kern="1200" spc="0" baseline="0">
          <a:gradFill>
            <a:gsLst>
              <a:gs pos="1250">
                <a:schemeClr val="tx1"/>
              </a:gs>
              <a:gs pos="100000">
                <a:schemeClr val="tx1"/>
              </a:gs>
            </a:gsLst>
            <a:lin ang="5400000" scaled="0"/>
          </a:gradFill>
          <a:latin typeface="+mn-lt"/>
          <a:ea typeface="+mn-ea"/>
          <a:cs typeface="+mn-cs"/>
        </a:defRPr>
      </a:lvl5pPr>
      <a:lvl6pPr marL="2564025" indent="-233094" algn="l" defTabSz="932372"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3030212" indent="-233094" algn="l" defTabSz="932372"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96398" indent="-233094" algn="l" defTabSz="932372"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962585" indent="-233094" algn="l" defTabSz="932372"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32372" rtl="0" eaLnBrk="1" latinLnBrk="0" hangingPunct="1">
        <a:defRPr sz="1799" kern="1200">
          <a:solidFill>
            <a:schemeClr val="tx1"/>
          </a:solidFill>
          <a:latin typeface="+mn-lt"/>
          <a:ea typeface="+mn-ea"/>
          <a:cs typeface="+mn-cs"/>
        </a:defRPr>
      </a:lvl1pPr>
      <a:lvl2pPr marL="466186" algn="l" defTabSz="932372" rtl="0" eaLnBrk="1" latinLnBrk="0" hangingPunct="1">
        <a:defRPr sz="1799" kern="1200">
          <a:solidFill>
            <a:schemeClr val="tx1"/>
          </a:solidFill>
          <a:latin typeface="+mn-lt"/>
          <a:ea typeface="+mn-ea"/>
          <a:cs typeface="+mn-cs"/>
        </a:defRPr>
      </a:lvl2pPr>
      <a:lvl3pPr marL="932372" algn="l" defTabSz="932372" rtl="0" eaLnBrk="1" latinLnBrk="0" hangingPunct="1">
        <a:defRPr sz="1799" kern="1200">
          <a:solidFill>
            <a:schemeClr val="tx1"/>
          </a:solidFill>
          <a:latin typeface="+mn-lt"/>
          <a:ea typeface="+mn-ea"/>
          <a:cs typeface="+mn-cs"/>
        </a:defRPr>
      </a:lvl3pPr>
      <a:lvl4pPr marL="1398559" algn="l" defTabSz="932372" rtl="0" eaLnBrk="1" latinLnBrk="0" hangingPunct="1">
        <a:defRPr sz="1799" kern="1200">
          <a:solidFill>
            <a:schemeClr val="tx1"/>
          </a:solidFill>
          <a:latin typeface="+mn-lt"/>
          <a:ea typeface="+mn-ea"/>
          <a:cs typeface="+mn-cs"/>
        </a:defRPr>
      </a:lvl4pPr>
      <a:lvl5pPr marL="1864745" algn="l" defTabSz="932372" rtl="0" eaLnBrk="1" latinLnBrk="0" hangingPunct="1">
        <a:defRPr sz="1799" kern="1200">
          <a:solidFill>
            <a:schemeClr val="tx1"/>
          </a:solidFill>
          <a:latin typeface="+mn-lt"/>
          <a:ea typeface="+mn-ea"/>
          <a:cs typeface="+mn-cs"/>
        </a:defRPr>
      </a:lvl5pPr>
      <a:lvl6pPr marL="2330932" algn="l" defTabSz="932372" rtl="0" eaLnBrk="1" latinLnBrk="0" hangingPunct="1">
        <a:defRPr sz="1799" kern="1200">
          <a:solidFill>
            <a:schemeClr val="tx1"/>
          </a:solidFill>
          <a:latin typeface="+mn-lt"/>
          <a:ea typeface="+mn-ea"/>
          <a:cs typeface="+mn-cs"/>
        </a:defRPr>
      </a:lvl6pPr>
      <a:lvl7pPr marL="2797118" algn="l" defTabSz="932372" rtl="0" eaLnBrk="1" latinLnBrk="0" hangingPunct="1">
        <a:defRPr sz="1799" kern="1200">
          <a:solidFill>
            <a:schemeClr val="tx1"/>
          </a:solidFill>
          <a:latin typeface="+mn-lt"/>
          <a:ea typeface="+mn-ea"/>
          <a:cs typeface="+mn-cs"/>
        </a:defRPr>
      </a:lvl7pPr>
      <a:lvl8pPr marL="3263305" algn="l" defTabSz="932372" rtl="0" eaLnBrk="1" latinLnBrk="0" hangingPunct="1">
        <a:defRPr sz="1799" kern="1200">
          <a:solidFill>
            <a:schemeClr val="tx1"/>
          </a:solidFill>
          <a:latin typeface="+mn-lt"/>
          <a:ea typeface="+mn-ea"/>
          <a:cs typeface="+mn-cs"/>
        </a:defRPr>
      </a:lvl8pPr>
      <a:lvl9pPr marL="3729492" algn="l" defTabSz="932372"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microsoft.com/office/2007/relationships/media" Target="../media/media1.wmv"/><Relationship Id="rId1" Type="http://schemas.openxmlformats.org/officeDocument/2006/relationships/video" Target="NULL" TargetMode="Externa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83.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48.png"/><Relationship Id="rId26" Type="http://schemas.openxmlformats.org/officeDocument/2006/relationships/image" Target="../media/image52.png"/><Relationship Id="rId3" Type="http://schemas.openxmlformats.org/officeDocument/2006/relationships/image" Target="../media/image30.png"/><Relationship Id="rId21" Type="http://schemas.microsoft.com/office/2007/relationships/hdphoto" Target="../media/hdphoto12.wdp"/><Relationship Id="rId34" Type="http://schemas.microsoft.com/office/2007/relationships/hdphoto" Target="../media/hdphoto17.wdp"/><Relationship Id="rId7" Type="http://schemas.openxmlformats.org/officeDocument/2006/relationships/image" Target="../media/image39.png"/><Relationship Id="rId12" Type="http://schemas.openxmlformats.org/officeDocument/2006/relationships/image" Target="../media/image44.png"/><Relationship Id="rId17" Type="http://schemas.microsoft.com/office/2007/relationships/hdphoto" Target="../media/hdphoto10.wdp"/><Relationship Id="rId25" Type="http://schemas.microsoft.com/office/2007/relationships/hdphoto" Target="../media/hdphoto14.wdp"/><Relationship Id="rId33" Type="http://schemas.openxmlformats.org/officeDocument/2006/relationships/image" Target="../media/image57.png"/><Relationship Id="rId38" Type="http://schemas.microsoft.com/office/2007/relationships/hdphoto" Target="../media/hdphoto19.wdp"/><Relationship Id="rId2" Type="http://schemas.openxmlformats.org/officeDocument/2006/relationships/notesSlide" Target="../notesSlides/notesSlide15.xml"/><Relationship Id="rId16" Type="http://schemas.openxmlformats.org/officeDocument/2006/relationships/image" Target="../media/image47.png"/><Relationship Id="rId20" Type="http://schemas.openxmlformats.org/officeDocument/2006/relationships/image" Target="../media/image49.png"/><Relationship Id="rId29" Type="http://schemas.microsoft.com/office/2007/relationships/hdphoto" Target="../media/hdphoto16.wdp"/><Relationship Id="rId1" Type="http://schemas.openxmlformats.org/officeDocument/2006/relationships/slideLayout" Target="../slideLayouts/slideLayout83.xml"/><Relationship Id="rId6" Type="http://schemas.openxmlformats.org/officeDocument/2006/relationships/image" Target="../media/image38.emf"/><Relationship Id="rId11" Type="http://schemas.openxmlformats.org/officeDocument/2006/relationships/image" Target="../media/image43.emf"/><Relationship Id="rId24" Type="http://schemas.openxmlformats.org/officeDocument/2006/relationships/image" Target="../media/image51.png"/><Relationship Id="rId32" Type="http://schemas.openxmlformats.org/officeDocument/2006/relationships/image" Target="../media/image56.png"/><Relationship Id="rId37" Type="http://schemas.openxmlformats.org/officeDocument/2006/relationships/image" Target="../media/image59.png"/><Relationship Id="rId5" Type="http://schemas.openxmlformats.org/officeDocument/2006/relationships/image" Target="../media/image37.png"/><Relationship Id="rId15" Type="http://schemas.microsoft.com/office/2007/relationships/hdphoto" Target="../media/hdphoto9.wdp"/><Relationship Id="rId23" Type="http://schemas.microsoft.com/office/2007/relationships/hdphoto" Target="../media/hdphoto13.wdp"/><Relationship Id="rId28" Type="http://schemas.openxmlformats.org/officeDocument/2006/relationships/image" Target="../media/image53.png"/><Relationship Id="rId36" Type="http://schemas.microsoft.com/office/2007/relationships/hdphoto" Target="../media/hdphoto18.wdp"/><Relationship Id="rId10" Type="http://schemas.openxmlformats.org/officeDocument/2006/relationships/image" Target="../media/image42.png"/><Relationship Id="rId19" Type="http://schemas.microsoft.com/office/2007/relationships/hdphoto" Target="../media/hdphoto11.wdp"/><Relationship Id="rId31" Type="http://schemas.openxmlformats.org/officeDocument/2006/relationships/image" Target="../media/image55.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0.png"/><Relationship Id="rId27" Type="http://schemas.microsoft.com/office/2007/relationships/hdphoto" Target="../media/hdphoto15.wdp"/><Relationship Id="rId30" Type="http://schemas.openxmlformats.org/officeDocument/2006/relationships/image" Target="../media/image54.png"/><Relationship Id="rId35"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microsoft.com/office/2007/relationships/hdphoto" Target="../media/hdphoto10.wdp"/><Relationship Id="rId3" Type="http://schemas.openxmlformats.org/officeDocument/2006/relationships/image" Target="../media/image30.png"/><Relationship Id="rId21" Type="http://schemas.openxmlformats.org/officeDocument/2006/relationships/image" Target="../media/image52.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7.png"/><Relationship Id="rId2" Type="http://schemas.openxmlformats.org/officeDocument/2006/relationships/notesSlide" Target="../notesSlides/notesSlide16.xml"/><Relationship Id="rId16" Type="http://schemas.openxmlformats.org/officeDocument/2006/relationships/image" Target="../media/image56.png"/><Relationship Id="rId20" Type="http://schemas.microsoft.com/office/2007/relationships/hdphoto" Target="../media/hdphoto12.wdp"/><Relationship Id="rId1" Type="http://schemas.openxmlformats.org/officeDocument/2006/relationships/slideLayout" Target="../slideLayouts/slideLayout83.xml"/><Relationship Id="rId6" Type="http://schemas.openxmlformats.org/officeDocument/2006/relationships/image" Target="../media/image38.emf"/><Relationship Id="rId11" Type="http://schemas.openxmlformats.org/officeDocument/2006/relationships/image" Target="../media/image43.emf"/><Relationship Id="rId5" Type="http://schemas.openxmlformats.org/officeDocument/2006/relationships/image" Target="../media/image37.png"/><Relationship Id="rId15" Type="http://schemas.openxmlformats.org/officeDocument/2006/relationships/image" Target="../media/image55.png"/><Relationship Id="rId10" Type="http://schemas.openxmlformats.org/officeDocument/2006/relationships/image" Target="../media/image42.png"/><Relationship Id="rId19" Type="http://schemas.openxmlformats.org/officeDocument/2006/relationships/image" Target="../media/image49.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54.png"/><Relationship Id="rId22" Type="http://schemas.microsoft.com/office/2007/relationships/hdphoto" Target="../media/hdphoto15.wdp"/></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4.png"/><Relationship Id="rId18" Type="http://schemas.openxmlformats.org/officeDocument/2006/relationships/image" Target="../media/image57.png"/><Relationship Id="rId3" Type="http://schemas.openxmlformats.org/officeDocument/2006/relationships/image" Target="../media/image30.png"/><Relationship Id="rId7" Type="http://schemas.openxmlformats.org/officeDocument/2006/relationships/image" Target="../media/image39.png"/><Relationship Id="rId12" Type="http://schemas.openxmlformats.org/officeDocument/2006/relationships/image" Target="../media/image45.png"/><Relationship Id="rId17" Type="http://schemas.openxmlformats.org/officeDocument/2006/relationships/image" Target="../media/image40.png"/><Relationship Id="rId2" Type="http://schemas.openxmlformats.org/officeDocument/2006/relationships/notesSlide" Target="../notesSlides/notesSlide17.xml"/><Relationship Id="rId16" Type="http://schemas.openxmlformats.org/officeDocument/2006/relationships/image" Target="../media/image60.png"/><Relationship Id="rId1" Type="http://schemas.openxmlformats.org/officeDocument/2006/relationships/slideLayout" Target="../slideLayouts/slideLayout83.xml"/><Relationship Id="rId6" Type="http://schemas.openxmlformats.org/officeDocument/2006/relationships/image" Target="../media/image38.emf"/><Relationship Id="rId11" Type="http://schemas.openxmlformats.org/officeDocument/2006/relationships/image" Target="../media/image44.png"/><Relationship Id="rId5" Type="http://schemas.openxmlformats.org/officeDocument/2006/relationships/image" Target="../media/image37.png"/><Relationship Id="rId15" Type="http://schemas.openxmlformats.org/officeDocument/2006/relationships/image" Target="../media/image56.png"/><Relationship Id="rId10" Type="http://schemas.openxmlformats.org/officeDocument/2006/relationships/image" Target="../media/image43.emf"/><Relationship Id="rId4" Type="http://schemas.openxmlformats.org/officeDocument/2006/relationships/image" Target="../media/image36.png"/><Relationship Id="rId9" Type="http://schemas.openxmlformats.org/officeDocument/2006/relationships/image" Target="../media/image42.png"/><Relationship Id="rId14"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microsoft.com/office/2007/relationships/hdphoto" Target="../media/hdphoto5.wdp"/><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microsoft.com/office/2007/relationships/hdphoto" Target="../media/hdphoto5.wdp"/><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0.xml"/><Relationship Id="rId1" Type="http://schemas.openxmlformats.org/officeDocument/2006/relationships/tags" Target="../tags/tag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74.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133.xml"/></Relationships>
</file>

<file path=ppt/slides/_rels/slide45.xml.rels><?xml version="1.0" encoding="UTF-8" standalone="yes"?>
<Relationships xmlns="http://schemas.openxmlformats.org/package/2006/relationships"><Relationship Id="rId8" Type="http://schemas.openxmlformats.org/officeDocument/2006/relationships/hyperlink" Target="http://aka.ms/AzureContest" TargetMode="External"/><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128.xml"/><Relationship Id="rId6" Type="http://schemas.microsoft.com/office/2007/relationships/hdphoto" Target="../media/hdphoto20.wdp"/><Relationship Id="rId5" Type="http://schemas.openxmlformats.org/officeDocument/2006/relationships/image" Target="../media/image79.png"/><Relationship Id="rId4" Type="http://schemas.openxmlformats.org/officeDocument/2006/relationships/hyperlink" Target="http://www.windowsazure.co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151.xml"/><Relationship Id="rId5" Type="http://schemas.openxmlformats.org/officeDocument/2006/relationships/hyperlink" Target="http://aka.ms/SC2012R2" TargetMode="External"/><Relationship Id="rId4" Type="http://schemas.openxmlformats.org/officeDocument/2006/relationships/hyperlink" Target="http://aka.ms/WS2012R2"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201.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notesSlide" Target="../notesSlides/notesSlide47.xml"/><Relationship Id="rId1" Type="http://schemas.openxmlformats.org/officeDocument/2006/relationships/slideLayout" Target="../slideLayouts/slideLayout201.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png"/><Relationship Id="rId9" Type="http://schemas.openxmlformats.org/officeDocument/2006/relationships/image" Target="../media/image88.jpeg"/></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201.xml"/><Relationship Id="rId5" Type="http://schemas.openxmlformats.org/officeDocument/2006/relationships/image" Target="../media/image91.pn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202.xml"/></Relationships>
</file>

<file path=ppt/slides/_rels/slide51.xml.rels><?xml version="1.0" encoding="UTF-8" standalone="yes"?>
<Relationships xmlns="http://schemas.openxmlformats.org/package/2006/relationships"><Relationship Id="rId3" Type="http://schemas.openxmlformats.org/officeDocument/2006/relationships/hyperlink" Target="http://www.3m.com/us" TargetMode="External"/><Relationship Id="rId2" Type="http://schemas.openxmlformats.org/officeDocument/2006/relationships/notesSlide" Target="../notesSlides/notesSlide50.xml"/><Relationship Id="rId1" Type="http://schemas.openxmlformats.org/officeDocument/2006/relationships/slideLayout" Target="../slideLayouts/slideLayout30.xml"/><Relationship Id="rId4" Type="http://schemas.openxmlformats.org/officeDocument/2006/relationships/image" Target="../media/image93.gif"/></Relationships>
</file>

<file path=ppt/slides/_rels/slide5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30.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30.xml"/><Relationship Id="rId5" Type="http://schemas.openxmlformats.org/officeDocument/2006/relationships/image" Target="../media/image103.png"/><Relationship Id="rId4" Type="http://schemas.openxmlformats.org/officeDocument/2006/relationships/image" Target="../media/image102.png"/></Relationships>
</file>

<file path=ppt/slides/_rels/slide5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18" Type="http://schemas.openxmlformats.org/officeDocument/2006/relationships/image" Target="../media/image23.png"/><Relationship Id="rId3" Type="http://schemas.openxmlformats.org/officeDocument/2006/relationships/image" Target="../media/image15.png"/><Relationship Id="rId21" Type="http://schemas.openxmlformats.org/officeDocument/2006/relationships/image" Target="../media/image25.png"/><Relationship Id="rId7" Type="http://schemas.openxmlformats.org/officeDocument/2006/relationships/image" Target="../media/image17.png"/><Relationship Id="rId12" Type="http://schemas.openxmlformats.org/officeDocument/2006/relationships/image" Target="../media/image20.png"/><Relationship Id="rId17" Type="http://schemas.microsoft.com/office/2007/relationships/hdphoto" Target="../media/hdphoto7.wdp"/><Relationship Id="rId2" Type="http://schemas.openxmlformats.org/officeDocument/2006/relationships/notesSlide" Target="../notesSlides/notesSlide8.xm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76.xml"/><Relationship Id="rId6" Type="http://schemas.microsoft.com/office/2007/relationships/hdphoto" Target="../media/hdphoto2.wdp"/><Relationship Id="rId11" Type="http://schemas.openxmlformats.org/officeDocument/2006/relationships/image" Target="../media/image19.emf"/><Relationship Id="rId5" Type="http://schemas.openxmlformats.org/officeDocument/2006/relationships/image" Target="../media/image16.png"/><Relationship Id="rId15" Type="http://schemas.microsoft.com/office/2007/relationships/hdphoto" Target="../media/hdphoto6.wdp"/><Relationship Id="rId23" Type="http://schemas.openxmlformats.org/officeDocument/2006/relationships/image" Target="../media/image27.emf"/><Relationship Id="rId10" Type="http://schemas.microsoft.com/office/2007/relationships/hdphoto" Target="../media/hdphoto4.wdp"/><Relationship Id="rId19"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18.png"/><Relationship Id="rId14" Type="http://schemas.openxmlformats.org/officeDocument/2006/relationships/image" Target="../media/image21.png"/><Relationship Id="rId22"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18" Type="http://schemas.openxmlformats.org/officeDocument/2006/relationships/image" Target="../media/image23.png"/><Relationship Id="rId3" Type="http://schemas.openxmlformats.org/officeDocument/2006/relationships/image" Target="../media/image15.png"/><Relationship Id="rId21" Type="http://schemas.openxmlformats.org/officeDocument/2006/relationships/image" Target="../media/image25.png"/><Relationship Id="rId7" Type="http://schemas.openxmlformats.org/officeDocument/2006/relationships/image" Target="../media/image17.png"/><Relationship Id="rId12" Type="http://schemas.openxmlformats.org/officeDocument/2006/relationships/image" Target="../media/image20.png"/><Relationship Id="rId17" Type="http://schemas.microsoft.com/office/2007/relationships/hdphoto" Target="../media/hdphoto7.wdp"/><Relationship Id="rId2" Type="http://schemas.openxmlformats.org/officeDocument/2006/relationships/notesSlide" Target="../notesSlides/notesSlide9.xm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76.xml"/><Relationship Id="rId6" Type="http://schemas.microsoft.com/office/2007/relationships/hdphoto" Target="../media/hdphoto2.wdp"/><Relationship Id="rId11" Type="http://schemas.openxmlformats.org/officeDocument/2006/relationships/image" Target="../media/image19.emf"/><Relationship Id="rId5" Type="http://schemas.openxmlformats.org/officeDocument/2006/relationships/image" Target="../media/image16.png"/><Relationship Id="rId15" Type="http://schemas.microsoft.com/office/2007/relationships/hdphoto" Target="../media/hdphoto6.wdp"/><Relationship Id="rId23" Type="http://schemas.openxmlformats.org/officeDocument/2006/relationships/image" Target="../media/image27.emf"/><Relationship Id="rId10" Type="http://schemas.microsoft.com/office/2007/relationships/hdphoto" Target="../media/hdphoto4.wdp"/><Relationship Id="rId19"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18.png"/><Relationship Id="rId14" Type="http://schemas.openxmlformats.org/officeDocument/2006/relationships/image" Target="../media/image21.png"/><Relationship Id="rId22"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33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1031017"/>
            <a:ext cx="3618434" cy="914400"/>
            <a:chOff x="0" y="1031017"/>
            <a:chExt cx="3618434" cy="914400"/>
          </a:xfrm>
        </p:grpSpPr>
        <p:sp>
          <p:nvSpPr>
            <p:cNvPr id="4" name="Rectangle 3"/>
            <p:cNvSpPr/>
            <p:nvPr/>
          </p:nvSpPr>
          <p:spPr>
            <a:xfrm>
              <a:off x="0" y="1031017"/>
              <a:ext cx="3618434" cy="914400"/>
            </a:xfrm>
            <a:prstGeom prst="rect">
              <a:avLst/>
            </a:prstGeom>
            <a:solidFill>
              <a:schemeClr val="bg1">
                <a:lumMod val="10000"/>
              </a:schemeClr>
            </a:solidFill>
          </p:spPr>
          <p:txBody>
            <a:bodyPr wrap="square" lIns="274320">
              <a:noAutofit/>
            </a:bodyPr>
            <a:lstStyle/>
            <a:p>
              <a:r>
                <a:rPr lang="en-US" sz="2600" dirty="0">
                  <a:gradFill>
                    <a:gsLst>
                      <a:gs pos="0">
                        <a:srgbClr val="EFEFEF"/>
                      </a:gs>
                      <a:gs pos="100000">
                        <a:srgbClr val="EFEFEF"/>
                      </a:gs>
                    </a:gsLst>
                    <a:lin ang="5400000" scaled="0"/>
                  </a:gradFill>
                  <a:latin typeface="Segoe UI Light"/>
                </a:rPr>
                <a:t>Enterprise </a:t>
              </a:r>
              <a:r>
                <a:rPr lang="en-US" sz="2600" dirty="0" smtClean="0">
                  <a:gradFill>
                    <a:gsLst>
                      <a:gs pos="0">
                        <a:srgbClr val="EFEFEF"/>
                      </a:gs>
                      <a:gs pos="100000">
                        <a:srgbClr val="EFEFEF"/>
                      </a:gs>
                    </a:gsLst>
                    <a:lin ang="5400000" scaled="0"/>
                  </a:gradFill>
                  <a:latin typeface="Segoe UI Light"/>
                </a:rPr>
                <a:t/>
              </a:r>
              <a:br>
                <a:rPr lang="en-US" sz="2600" dirty="0" smtClean="0">
                  <a:gradFill>
                    <a:gsLst>
                      <a:gs pos="0">
                        <a:srgbClr val="EFEFEF"/>
                      </a:gs>
                      <a:gs pos="100000">
                        <a:srgbClr val="EFEFEF"/>
                      </a:gs>
                    </a:gsLst>
                    <a:lin ang="5400000" scaled="0"/>
                  </a:gradFill>
                  <a:latin typeface="Segoe UI Light"/>
                </a:rPr>
              </a:br>
              <a:r>
                <a:rPr lang="en-US" sz="2600" dirty="0" smtClean="0">
                  <a:gradFill>
                    <a:gsLst>
                      <a:gs pos="0">
                        <a:srgbClr val="EFEFEF"/>
                      </a:gs>
                      <a:gs pos="100000">
                        <a:srgbClr val="EFEFEF"/>
                      </a:gs>
                    </a:gsLst>
                    <a:lin ang="5400000" scaled="0"/>
                  </a:gradFill>
                  <a:latin typeface="Segoe UI Light"/>
                </a:rPr>
                <a:t>needs</a:t>
              </a:r>
              <a:endParaRPr lang="en-US" sz="2600" dirty="0">
                <a:gradFill>
                  <a:gsLst>
                    <a:gs pos="0">
                      <a:srgbClr val="EFEFEF"/>
                    </a:gs>
                    <a:gs pos="100000">
                      <a:srgbClr val="EFEFEF"/>
                    </a:gs>
                  </a:gsLst>
                  <a:lin ang="5400000" scaled="0"/>
                </a:gradFill>
                <a:latin typeface="Segoe UI Light"/>
              </a:endParaRPr>
            </a:p>
          </p:txBody>
        </p:sp>
        <p:sp>
          <p:nvSpPr>
            <p:cNvPr id="5" name="Freeform 9"/>
            <p:cNvSpPr>
              <a:spLocks noEditPoints="1"/>
            </p:cNvSpPr>
            <p:nvPr/>
          </p:nvSpPr>
          <p:spPr bwMode="black">
            <a:xfrm>
              <a:off x="2811441" y="1153552"/>
              <a:ext cx="666622" cy="66933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alpha val="94000"/>
              </a:schemeClr>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0" tIns="146304" rIns="0" bIns="146304" numCol="1" spcCol="0" rtlCol="0" fromWordArt="0" anchor="ctr" anchorCtr="0" forceAA="0" compatLnSpc="1">
              <a:prstTxWarp prst="textNoShape">
                <a:avLst/>
              </a:prstTxWarp>
              <a:noAutofit/>
            </a:bodyPr>
            <a:lstStyle/>
            <a:p>
              <a:endParaRPr lang="en-US" sz="3200">
                <a:gradFill>
                  <a:gsLst>
                    <a:gs pos="0">
                      <a:srgbClr val="FFFFFF"/>
                    </a:gs>
                    <a:gs pos="100000">
                      <a:srgbClr val="FFFFFF"/>
                    </a:gs>
                  </a:gsLst>
                  <a:lin ang="5400000" scaled="0"/>
                </a:gradFill>
                <a:latin typeface="Segoe UI Light"/>
              </a:endParaRPr>
            </a:p>
          </p:txBody>
        </p:sp>
      </p:grpSp>
      <p:grpSp>
        <p:nvGrpSpPr>
          <p:cNvPr id="6" name="Group 5"/>
          <p:cNvGrpSpPr/>
          <p:nvPr/>
        </p:nvGrpSpPr>
        <p:grpSpPr>
          <a:xfrm>
            <a:off x="0" y="4740832"/>
            <a:ext cx="3618434" cy="914400"/>
            <a:chOff x="0" y="4517312"/>
            <a:chExt cx="3618434" cy="914400"/>
          </a:xfrm>
        </p:grpSpPr>
        <p:sp>
          <p:nvSpPr>
            <p:cNvPr id="7" name="Rectangle 6"/>
            <p:cNvSpPr/>
            <p:nvPr/>
          </p:nvSpPr>
          <p:spPr>
            <a:xfrm>
              <a:off x="0" y="4517312"/>
              <a:ext cx="3618434" cy="914400"/>
            </a:xfrm>
            <a:prstGeom prst="rect">
              <a:avLst/>
            </a:prstGeom>
            <a:solidFill>
              <a:schemeClr val="bg1">
                <a:lumMod val="10000"/>
              </a:schemeClr>
            </a:solidFill>
          </p:spPr>
          <p:txBody>
            <a:bodyPr wrap="square" lIns="274320">
              <a:noAutofit/>
            </a:bodyPr>
            <a:lstStyle/>
            <a:p>
              <a:r>
                <a:rPr lang="en-US" sz="2600" dirty="0" smtClean="0">
                  <a:gradFill>
                    <a:gsLst>
                      <a:gs pos="0">
                        <a:srgbClr val="EFEFEF"/>
                      </a:gs>
                      <a:gs pos="100000">
                        <a:srgbClr val="EFEFEF"/>
                      </a:gs>
                    </a:gsLst>
                    <a:lin ang="5400000" scaled="0"/>
                  </a:gradFill>
                  <a:latin typeface="Segoe UI Light"/>
                </a:rPr>
                <a:t>Windows Azure</a:t>
              </a:r>
              <a:br>
                <a:rPr lang="en-US" sz="2600" dirty="0" smtClean="0">
                  <a:gradFill>
                    <a:gsLst>
                      <a:gs pos="0">
                        <a:srgbClr val="EFEFEF"/>
                      </a:gs>
                      <a:gs pos="100000">
                        <a:srgbClr val="EFEFEF"/>
                      </a:gs>
                    </a:gsLst>
                    <a:lin ang="5400000" scaled="0"/>
                  </a:gradFill>
                  <a:latin typeface="Segoe UI Light"/>
                </a:rPr>
              </a:br>
              <a:r>
                <a:rPr lang="en-US" sz="2600" dirty="0" smtClean="0">
                  <a:gradFill>
                    <a:gsLst>
                      <a:gs pos="0">
                        <a:srgbClr val="EFEFEF"/>
                      </a:gs>
                      <a:gs pos="100000">
                        <a:srgbClr val="EFEFEF"/>
                      </a:gs>
                    </a:gsLst>
                    <a:lin ang="5400000" scaled="0"/>
                  </a:gradFill>
                  <a:latin typeface="Segoe UI Light"/>
                </a:rPr>
                <a:t>fundamentals</a:t>
              </a:r>
              <a:endParaRPr lang="en-US" sz="2600" dirty="0">
                <a:gradFill>
                  <a:gsLst>
                    <a:gs pos="0">
                      <a:srgbClr val="EFEFEF"/>
                    </a:gs>
                    <a:gs pos="100000">
                      <a:srgbClr val="EFEFEF"/>
                    </a:gs>
                  </a:gsLst>
                  <a:lin ang="5400000" scaled="0"/>
                </a:gradFill>
                <a:latin typeface="Segoe UI Light"/>
              </a:endParaRPr>
            </a:p>
          </p:txBody>
        </p:sp>
        <p:sp>
          <p:nvSpPr>
            <p:cNvPr id="8" name="Freeform 9"/>
            <p:cNvSpPr>
              <a:spLocks noEditPoints="1"/>
            </p:cNvSpPr>
            <p:nvPr/>
          </p:nvSpPr>
          <p:spPr bwMode="black">
            <a:xfrm>
              <a:off x="2811441" y="4639847"/>
              <a:ext cx="666622" cy="66933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alpha val="94000"/>
              </a:schemeClr>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0" tIns="146304" rIns="0" bIns="146304" numCol="1" spcCol="0" rtlCol="0" fromWordArt="0" anchor="ctr" anchorCtr="0" forceAA="0" compatLnSpc="1">
              <a:prstTxWarp prst="textNoShape">
                <a:avLst/>
              </a:prstTxWarp>
              <a:noAutofit/>
            </a:bodyPr>
            <a:lstStyle/>
            <a:p>
              <a:endParaRPr lang="en-US" sz="3200">
                <a:gradFill>
                  <a:gsLst>
                    <a:gs pos="0">
                      <a:srgbClr val="FFFFFF"/>
                    </a:gs>
                    <a:gs pos="100000">
                      <a:srgbClr val="FFFFFF"/>
                    </a:gs>
                  </a:gsLst>
                  <a:lin ang="5400000" scaled="0"/>
                </a:gradFill>
                <a:latin typeface="Segoe UI Light"/>
              </a:endParaRPr>
            </a:p>
          </p:txBody>
        </p:sp>
      </p:grpSp>
      <p:sp>
        <p:nvSpPr>
          <p:cNvPr id="9" name="Rectangle 8"/>
          <p:cNvSpPr/>
          <p:nvPr/>
        </p:nvSpPr>
        <p:spPr bwMode="auto">
          <a:xfrm>
            <a:off x="3752850" y="1030940"/>
            <a:ext cx="2693988" cy="4624291"/>
          </a:xfrm>
          <a:prstGeom prst="rect">
            <a:avLst/>
          </a:prstGeom>
          <a:ln w="50800" cap="sq">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2651760" rIns="0" bIns="47565" numCol="1" rtlCol="0" anchor="t" anchorCtr="0" compatLnSpc="1">
            <a:prstTxWarp prst="textNoShape">
              <a:avLst/>
            </a:prstTxWarp>
          </a:bodyPr>
          <a:lstStyle/>
          <a:p>
            <a:pPr algn="ctr" defTabSz="951028" fontAlgn="base">
              <a:spcBef>
                <a:spcPct val="0"/>
              </a:spcBef>
              <a:spcAft>
                <a:spcPct val="0"/>
              </a:spcAft>
            </a:pPr>
            <a:endParaRPr lang="en-US" sz="2400" dirty="0">
              <a:gradFill>
                <a:gsLst>
                  <a:gs pos="0">
                    <a:srgbClr val="FFFFFF"/>
                  </a:gs>
                  <a:gs pos="100000">
                    <a:srgbClr val="FFFFFF"/>
                  </a:gs>
                </a:gsLst>
                <a:lin ang="5400000" scaled="0"/>
              </a:gradFill>
              <a:latin typeface="Segoe UI Light"/>
            </a:endParaRPr>
          </a:p>
        </p:txBody>
      </p:sp>
      <p:sp>
        <p:nvSpPr>
          <p:cNvPr id="15" name="Rectangle 14"/>
          <p:cNvSpPr/>
          <p:nvPr/>
        </p:nvSpPr>
        <p:spPr bwMode="auto">
          <a:xfrm>
            <a:off x="6551121" y="1020450"/>
            <a:ext cx="5894737" cy="4634782"/>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4400" spc="-50" dirty="0">
              <a:gradFill>
                <a:gsLst>
                  <a:gs pos="36283">
                    <a:srgbClr val="00188F"/>
                  </a:gs>
                  <a:gs pos="28000">
                    <a:srgbClr val="00188F"/>
                  </a:gs>
                </a:gsLst>
                <a:lin ang="5400000" scaled="0"/>
              </a:gradFill>
              <a:latin typeface="Segoe UI Light"/>
            </a:endParaRPr>
          </a:p>
        </p:txBody>
      </p:sp>
      <p:grpSp>
        <p:nvGrpSpPr>
          <p:cNvPr id="40" name="Group 39"/>
          <p:cNvGrpSpPr/>
          <p:nvPr/>
        </p:nvGrpSpPr>
        <p:grpSpPr>
          <a:xfrm>
            <a:off x="4264423" y="1251246"/>
            <a:ext cx="1670842" cy="4207210"/>
            <a:chOff x="13401040" y="1251246"/>
            <a:chExt cx="1670842" cy="4207210"/>
          </a:xfrm>
        </p:grpSpPr>
        <p:sp>
          <p:nvSpPr>
            <p:cNvPr id="36" name="Rectangle 35"/>
            <p:cNvSpPr/>
            <p:nvPr/>
          </p:nvSpPr>
          <p:spPr>
            <a:xfrm>
              <a:off x="13434626" y="1251246"/>
              <a:ext cx="1526380" cy="584775"/>
            </a:xfrm>
            <a:prstGeom prst="rect">
              <a:avLst/>
            </a:prstGeom>
          </p:spPr>
          <p:txBody>
            <a:bodyPr wrap="none">
              <a:spAutoFit/>
            </a:bodyPr>
            <a:lstStyle/>
            <a:p>
              <a:pPr algn="ctr" defTabSz="951028" fontAlgn="base">
                <a:spcBef>
                  <a:spcPct val="0"/>
                </a:spcBef>
                <a:spcAft>
                  <a:spcPct val="0"/>
                </a:spcAft>
              </a:pPr>
              <a:r>
                <a:rPr lang="en-US" sz="3200" dirty="0" smtClean="0">
                  <a:gradFill>
                    <a:gsLst>
                      <a:gs pos="0">
                        <a:srgbClr val="FFFFFF"/>
                      </a:gs>
                      <a:gs pos="100000">
                        <a:srgbClr val="FFFFFF"/>
                      </a:gs>
                    </a:gsLst>
                    <a:lin ang="5400000" scaled="0"/>
                  </a:gradFill>
                  <a:latin typeface="Segoe UI Light"/>
                </a:rPr>
                <a:t>Security</a:t>
              </a:r>
              <a:endParaRPr lang="en-US" sz="3200" dirty="0">
                <a:gradFill>
                  <a:gsLst>
                    <a:gs pos="0">
                      <a:srgbClr val="FFFFFF"/>
                    </a:gs>
                    <a:gs pos="100000">
                      <a:srgbClr val="FFFFFF"/>
                    </a:gs>
                  </a:gsLst>
                  <a:lin ang="5400000" scaled="0"/>
                </a:gradFill>
                <a:latin typeface="Segoe UI Light"/>
              </a:endParaRPr>
            </a:p>
          </p:txBody>
        </p:sp>
        <p:sp>
          <p:nvSpPr>
            <p:cNvPr id="37" name="Rectangle 36"/>
            <p:cNvSpPr/>
            <p:nvPr/>
          </p:nvSpPr>
          <p:spPr>
            <a:xfrm>
              <a:off x="13401040" y="4996791"/>
              <a:ext cx="1670842" cy="461665"/>
            </a:xfrm>
            <a:prstGeom prst="rect">
              <a:avLst/>
            </a:prstGeom>
          </p:spPr>
          <p:txBody>
            <a:bodyPr wrap="none">
              <a:spAutoFit/>
            </a:bodyPr>
            <a:lstStyle/>
            <a:p>
              <a:pPr algn="ctr" defTabSz="951028" fontAlgn="base">
                <a:spcBef>
                  <a:spcPct val="0"/>
                </a:spcBef>
                <a:spcAft>
                  <a:spcPct val="0"/>
                </a:spcAft>
              </a:pPr>
              <a:r>
                <a:rPr lang="en-US" sz="2400" dirty="0">
                  <a:gradFill>
                    <a:gsLst>
                      <a:gs pos="0">
                        <a:srgbClr val="FFFFFF"/>
                      </a:gs>
                      <a:gs pos="100000">
                        <a:srgbClr val="FFFFFF"/>
                      </a:gs>
                    </a:gsLst>
                    <a:lin ang="5400000" scaled="0"/>
                  </a:gradFill>
                  <a:latin typeface="Segoe UI Light"/>
                </a:rPr>
                <a:t>Trustworthy</a:t>
              </a:r>
            </a:p>
          </p:txBody>
        </p:sp>
        <p:sp>
          <p:nvSpPr>
            <p:cNvPr id="39" name="Freeform 164"/>
            <p:cNvSpPr>
              <a:spLocks noEditPoints="1"/>
            </p:cNvSpPr>
            <p:nvPr/>
          </p:nvSpPr>
          <p:spPr bwMode="black">
            <a:xfrm>
              <a:off x="13520982" y="2330038"/>
              <a:ext cx="1342946" cy="1861880"/>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sp>
        <p:nvSpPr>
          <p:cNvPr id="38" name="Rectangle 37"/>
          <p:cNvSpPr/>
          <p:nvPr/>
        </p:nvSpPr>
        <p:spPr bwMode="auto">
          <a:xfrm>
            <a:off x="12146075" y="1031017"/>
            <a:ext cx="290400" cy="4312556"/>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4400" spc="-50" dirty="0">
              <a:gradFill>
                <a:gsLst>
                  <a:gs pos="36283">
                    <a:srgbClr val="00188F"/>
                  </a:gs>
                  <a:gs pos="28000">
                    <a:srgbClr val="00188F"/>
                  </a:gs>
                </a:gsLst>
                <a:lin ang="5400000" scaled="0"/>
              </a:gradFill>
              <a:latin typeface="Segoe UI Light"/>
            </a:endParaRPr>
          </a:p>
        </p:txBody>
      </p:sp>
      <p:sp>
        <p:nvSpPr>
          <p:cNvPr id="44" name="Rectangle 43"/>
          <p:cNvSpPr/>
          <p:nvPr/>
        </p:nvSpPr>
        <p:spPr bwMode="auto">
          <a:xfrm>
            <a:off x="6606096" y="1519237"/>
            <a:ext cx="5311379" cy="418265"/>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304" tIns="0" rIns="182880" bIns="45720" numCol="1" spcCol="0" rtlCol="0" fromWordArt="0" anchor="ctr" anchorCtr="0" forceAA="0" compatLnSpc="1">
            <a:prstTxWarp prst="textNoShape">
              <a:avLst/>
            </a:prstTxWarp>
            <a:noAutofit/>
          </a:bodyPr>
          <a:lstStyle/>
          <a:p>
            <a:pPr defTabSz="951028" fontAlgn="base">
              <a:spcBef>
                <a:spcPct val="0"/>
              </a:spcBef>
              <a:spcAft>
                <a:spcPct val="0"/>
              </a:spcAft>
            </a:pPr>
            <a:r>
              <a:rPr lang="en-US" sz="2000" dirty="0" smtClean="0">
                <a:gradFill>
                  <a:gsLst>
                    <a:gs pos="8850">
                      <a:srgbClr val="EFEFEF"/>
                    </a:gs>
                    <a:gs pos="45000">
                      <a:srgbClr val="EFEFEF"/>
                    </a:gs>
                  </a:gsLst>
                  <a:lin ang="5400000" scaled="0"/>
                </a:gradFill>
              </a:rPr>
              <a:t>Trust through transparency</a:t>
            </a:r>
            <a:endParaRPr lang="en-US" sz="2000" dirty="0">
              <a:gradFill>
                <a:gsLst>
                  <a:gs pos="8850">
                    <a:srgbClr val="EFEFEF"/>
                  </a:gs>
                  <a:gs pos="45000">
                    <a:srgbClr val="EFEFEF"/>
                  </a:gs>
                </a:gsLst>
                <a:lin ang="5400000" scaled="0"/>
              </a:gradFill>
            </a:endParaRPr>
          </a:p>
        </p:txBody>
      </p:sp>
      <p:sp>
        <p:nvSpPr>
          <p:cNvPr id="10" name="Rectangle 9"/>
          <p:cNvSpPr/>
          <p:nvPr/>
        </p:nvSpPr>
        <p:spPr bwMode="auto">
          <a:xfrm>
            <a:off x="3775191" y="5655231"/>
            <a:ext cx="8661284" cy="1339293"/>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72" name="Rectangle 71"/>
          <p:cNvSpPr/>
          <p:nvPr/>
        </p:nvSpPr>
        <p:spPr bwMode="auto">
          <a:xfrm>
            <a:off x="8387755" y="1030940"/>
            <a:ext cx="1699259" cy="449844"/>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304" tIns="0" rIns="91440" bIns="0" numCol="1" spcCol="0" rtlCol="0" fromWordArt="0" anchor="ctr" anchorCtr="0" forceAA="0" compatLnSpc="1">
            <a:prstTxWarp prst="textNoShape">
              <a:avLst/>
            </a:prstTxWarp>
            <a:noAutofit/>
          </a:bodyPr>
          <a:lstStyle/>
          <a:p>
            <a:pPr defTabSz="951028" fontAlgn="base">
              <a:spcBef>
                <a:spcPct val="0"/>
              </a:spcBef>
              <a:spcAft>
                <a:spcPct val="0"/>
              </a:spcAft>
            </a:pPr>
            <a:r>
              <a:rPr lang="en-US" sz="1600" dirty="0" smtClean="0">
                <a:gradFill>
                  <a:gsLst>
                    <a:gs pos="8850">
                      <a:srgbClr val="EFEFEF"/>
                    </a:gs>
                    <a:gs pos="45000">
                      <a:srgbClr val="EFEFEF"/>
                    </a:gs>
                  </a:gsLst>
                  <a:lin ang="5400000" scaled="0"/>
                </a:gradFill>
              </a:rPr>
              <a:t>RELATIONSHIP</a:t>
            </a:r>
            <a:endParaRPr lang="en-US" sz="1600" dirty="0">
              <a:gradFill>
                <a:gsLst>
                  <a:gs pos="8850">
                    <a:srgbClr val="EFEFEF"/>
                  </a:gs>
                  <a:gs pos="45000">
                    <a:srgbClr val="EFEFEF"/>
                  </a:gs>
                </a:gsLst>
                <a:lin ang="5400000" scaled="0"/>
              </a:gradFill>
            </a:endParaRPr>
          </a:p>
        </p:txBody>
      </p:sp>
      <p:sp>
        <p:nvSpPr>
          <p:cNvPr id="73" name="Rectangle 72"/>
          <p:cNvSpPr/>
          <p:nvPr/>
        </p:nvSpPr>
        <p:spPr bwMode="auto">
          <a:xfrm>
            <a:off x="10124088" y="1030940"/>
            <a:ext cx="1793386" cy="44984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304" tIns="0" rIns="91440" bIns="0" numCol="1" spcCol="0" rtlCol="0" fromWordArt="0" anchor="ctr" anchorCtr="0" forceAA="0" compatLnSpc="1">
            <a:prstTxWarp prst="textNoShape">
              <a:avLst/>
            </a:prstTxWarp>
            <a:noAutofit/>
          </a:bodyPr>
          <a:lstStyle/>
          <a:p>
            <a:pPr defTabSz="951028" fontAlgn="base">
              <a:spcBef>
                <a:spcPct val="0"/>
              </a:spcBef>
              <a:spcAft>
                <a:spcPct val="0"/>
              </a:spcAft>
            </a:pPr>
            <a:r>
              <a:rPr lang="en-US" sz="1600" dirty="0" smtClean="0">
                <a:gradFill>
                  <a:gsLst>
                    <a:gs pos="8850">
                      <a:srgbClr val="EFEFEF"/>
                    </a:gs>
                    <a:gs pos="45000">
                      <a:srgbClr val="EFEFEF"/>
                    </a:gs>
                  </a:gsLst>
                  <a:lin ang="5400000" scaled="0"/>
                </a:gradFill>
              </a:rPr>
              <a:t>EXPERIENCE</a:t>
            </a:r>
            <a:endParaRPr lang="en-US" sz="1600" dirty="0">
              <a:gradFill>
                <a:gsLst>
                  <a:gs pos="8850">
                    <a:srgbClr val="EFEFEF"/>
                  </a:gs>
                  <a:gs pos="45000">
                    <a:srgbClr val="EFEFEF"/>
                  </a:gs>
                </a:gsLst>
                <a:lin ang="5400000" scaled="0"/>
              </a:gradFill>
            </a:endParaRPr>
          </a:p>
        </p:txBody>
      </p:sp>
      <p:sp>
        <p:nvSpPr>
          <p:cNvPr id="75" name="Rectangle 74"/>
          <p:cNvSpPr/>
          <p:nvPr/>
        </p:nvSpPr>
        <p:spPr bwMode="auto">
          <a:xfrm>
            <a:off x="6613525" y="1020450"/>
            <a:ext cx="3340100" cy="87782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65176" tIns="164592" rIns="182880" bIns="146304" numCol="1" spcCol="0" rtlCol="0" fromWordArt="0" anchor="ctr" anchorCtr="0" forceAA="0" compatLnSpc="1">
            <a:prstTxWarp prst="textNoShape">
              <a:avLst/>
            </a:prstTxWarp>
            <a:noAutofit/>
          </a:bodyPr>
          <a:lstStyle/>
          <a:p>
            <a:pPr defTabSz="951028" fontAlgn="base">
              <a:spcBef>
                <a:spcPct val="0"/>
              </a:spcBef>
              <a:spcAft>
                <a:spcPct val="0"/>
              </a:spcAft>
            </a:pPr>
            <a:r>
              <a:rPr lang="en-US" sz="3100" dirty="0" smtClean="0">
                <a:gradFill>
                  <a:gsLst>
                    <a:gs pos="8850">
                      <a:srgbClr val="EFEFEF"/>
                    </a:gs>
                    <a:gs pos="45000">
                      <a:srgbClr val="EFEFEF"/>
                    </a:gs>
                  </a:gsLst>
                  <a:lin ang="5400000" scaled="0"/>
                </a:gradFill>
              </a:rPr>
              <a:t>TRANSPARENCY</a:t>
            </a:r>
            <a:endParaRPr lang="en-US" sz="3100" dirty="0">
              <a:gradFill>
                <a:gsLst>
                  <a:gs pos="8850">
                    <a:srgbClr val="EFEFEF"/>
                  </a:gs>
                  <a:gs pos="45000">
                    <a:srgbClr val="EFEFEF"/>
                  </a:gs>
                </a:gsLst>
                <a:lin ang="5400000" scaled="0"/>
              </a:gradFill>
            </a:endParaRPr>
          </a:p>
        </p:txBody>
      </p:sp>
      <p:sp>
        <p:nvSpPr>
          <p:cNvPr id="51" name="Rectangle 50"/>
          <p:cNvSpPr/>
          <p:nvPr/>
        </p:nvSpPr>
        <p:spPr bwMode="auto">
          <a:xfrm>
            <a:off x="6615620" y="1992958"/>
            <a:ext cx="1716213" cy="1280160"/>
          </a:xfrm>
          <a:prstGeom prst="rect">
            <a:avLst/>
          </a:prstGeom>
          <a:solidFill>
            <a:srgbClr val="B3B3B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304" tIns="0" rIns="91440" bIns="91440" numCol="1" spcCol="0" rtlCol="0" fromWordArt="0" anchor="b" anchorCtr="0" forceAA="0" compatLnSpc="1">
            <a:prstTxWarp prst="textNoShape">
              <a:avLst/>
            </a:prstTxWarp>
            <a:noAutofit/>
          </a:bodyPr>
          <a:lstStyle/>
          <a:p>
            <a:pPr>
              <a:lnSpc>
                <a:spcPct val="90000"/>
              </a:lnSpc>
              <a:spcBef>
                <a:spcPts val="600"/>
              </a:spcBef>
            </a:pPr>
            <a:r>
              <a:rPr lang="en-US" sz="1600" dirty="0">
                <a:gradFill>
                  <a:gsLst>
                    <a:gs pos="0">
                      <a:schemeClr val="tx1">
                        <a:lumMod val="50000"/>
                      </a:schemeClr>
                    </a:gs>
                    <a:gs pos="100000">
                      <a:schemeClr val="tx1">
                        <a:lumMod val="50000"/>
                      </a:schemeClr>
                    </a:gs>
                  </a:gsLst>
                  <a:lin ang="5400000" scaled="1"/>
                </a:gradFill>
              </a:rPr>
              <a:t>ISO 27001 Cloud Security Alliance (STAR)</a:t>
            </a:r>
          </a:p>
          <a:p>
            <a:pPr>
              <a:lnSpc>
                <a:spcPct val="90000"/>
              </a:lnSpc>
              <a:spcBef>
                <a:spcPts val="600"/>
              </a:spcBef>
            </a:pPr>
            <a:r>
              <a:rPr lang="en-US" sz="1200" dirty="0">
                <a:gradFill>
                  <a:gsLst>
                    <a:gs pos="0">
                      <a:schemeClr val="tx1">
                        <a:lumMod val="50000"/>
                      </a:schemeClr>
                    </a:gs>
                    <a:gs pos="100000">
                      <a:schemeClr val="tx1">
                        <a:lumMod val="50000"/>
                      </a:schemeClr>
                    </a:gs>
                  </a:gsLst>
                  <a:lin ang="5400000" scaled="1"/>
                </a:gradFill>
              </a:rPr>
              <a:t>Industry standards</a:t>
            </a:r>
          </a:p>
        </p:txBody>
      </p:sp>
      <p:sp>
        <p:nvSpPr>
          <p:cNvPr id="53" name="Rectangle 52"/>
          <p:cNvSpPr/>
          <p:nvPr/>
        </p:nvSpPr>
        <p:spPr bwMode="auto">
          <a:xfrm>
            <a:off x="10189640" y="1992958"/>
            <a:ext cx="1737360" cy="1280160"/>
          </a:xfrm>
          <a:prstGeom prst="rect">
            <a:avLst/>
          </a:prstGeom>
          <a:solidFill>
            <a:srgbClr val="B3B3B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304" tIns="0" rIns="91440" bIns="91440" numCol="1" spcCol="0" rtlCol="0" fromWordArt="0" anchor="b" anchorCtr="0" forceAA="0" compatLnSpc="1">
            <a:prstTxWarp prst="textNoShape">
              <a:avLst/>
            </a:prstTxWarp>
            <a:noAutofit/>
          </a:bodyPr>
          <a:lstStyle/>
          <a:p>
            <a:pPr defTabSz="932742">
              <a:spcBef>
                <a:spcPts val="600"/>
              </a:spcBef>
              <a:defRPr/>
            </a:pPr>
            <a:r>
              <a:rPr lang="en-US" sz="1600" dirty="0" smtClean="0">
                <a:gradFill>
                  <a:gsLst>
                    <a:gs pos="0">
                      <a:schemeClr val="tx1">
                        <a:lumMod val="50000"/>
                      </a:schemeClr>
                    </a:gs>
                    <a:gs pos="100000">
                      <a:schemeClr val="tx1">
                        <a:lumMod val="50000"/>
                      </a:schemeClr>
                    </a:gs>
                  </a:gsLst>
                  <a:lin ang="5400000" scaled="1"/>
                </a:gradFill>
              </a:rPr>
              <a:t>Regulatory compliance</a:t>
            </a:r>
          </a:p>
          <a:p>
            <a:pPr>
              <a:lnSpc>
                <a:spcPct val="90000"/>
              </a:lnSpc>
              <a:spcBef>
                <a:spcPts val="600"/>
              </a:spcBef>
              <a:defRPr/>
            </a:pPr>
            <a:r>
              <a:rPr lang="en-US" sz="1200" dirty="0">
                <a:gradFill>
                  <a:gsLst>
                    <a:gs pos="0">
                      <a:schemeClr val="tx1">
                        <a:lumMod val="50000"/>
                      </a:schemeClr>
                    </a:gs>
                    <a:gs pos="100000">
                      <a:schemeClr val="tx1">
                        <a:lumMod val="50000"/>
                      </a:schemeClr>
                    </a:gs>
                  </a:gsLst>
                  <a:lin ang="5400000" scaled="1"/>
                </a:gradFill>
              </a:rPr>
              <a:t>Trust center</a:t>
            </a:r>
          </a:p>
        </p:txBody>
      </p:sp>
      <p:sp>
        <p:nvSpPr>
          <p:cNvPr id="58" name="Rectangle 57"/>
          <p:cNvSpPr/>
          <p:nvPr/>
        </p:nvSpPr>
        <p:spPr bwMode="auto">
          <a:xfrm>
            <a:off x="6615620" y="3340710"/>
            <a:ext cx="1716213" cy="1280160"/>
          </a:xfrm>
          <a:prstGeom prst="rect">
            <a:avLst/>
          </a:prstGeom>
          <a:solidFill>
            <a:srgbClr val="B3B3B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304" tIns="0" rIns="91440" bIns="91440" numCol="1" spcCol="0" rtlCol="0" fromWordArt="0" anchor="b" anchorCtr="0" forceAA="0" compatLnSpc="1">
            <a:prstTxWarp prst="textNoShape">
              <a:avLst/>
            </a:prstTxWarp>
            <a:noAutofit/>
          </a:bodyPr>
          <a:lstStyle/>
          <a:p>
            <a:pPr>
              <a:lnSpc>
                <a:spcPct val="90000"/>
              </a:lnSpc>
              <a:spcBef>
                <a:spcPts val="600"/>
              </a:spcBef>
            </a:pPr>
            <a:r>
              <a:rPr lang="en-US" sz="1600" dirty="0" smtClean="0">
                <a:gradFill>
                  <a:gsLst>
                    <a:gs pos="0">
                      <a:schemeClr val="tx1">
                        <a:lumMod val="50000"/>
                      </a:schemeClr>
                    </a:gs>
                    <a:gs pos="100000">
                      <a:schemeClr val="tx1">
                        <a:lumMod val="50000"/>
                      </a:schemeClr>
                    </a:gs>
                  </a:gsLst>
                  <a:lin ang="5400000" scaled="1"/>
                </a:gradFill>
              </a:rPr>
              <a:t>Yearly audits</a:t>
            </a:r>
          </a:p>
          <a:p>
            <a:pPr>
              <a:lnSpc>
                <a:spcPct val="90000"/>
              </a:lnSpc>
              <a:spcBef>
                <a:spcPts val="600"/>
              </a:spcBef>
            </a:pPr>
            <a:r>
              <a:rPr lang="en-US" sz="1200" spc="-40" dirty="0">
                <a:gradFill>
                  <a:gsLst>
                    <a:gs pos="0">
                      <a:schemeClr val="tx1">
                        <a:lumMod val="50000"/>
                      </a:schemeClr>
                    </a:gs>
                    <a:gs pos="100000">
                      <a:schemeClr val="tx1">
                        <a:lumMod val="50000"/>
                      </a:schemeClr>
                    </a:gs>
                  </a:gsLst>
                  <a:lin ang="5400000" scaled="1"/>
                </a:gradFill>
              </a:rPr>
              <a:t>Independently verified</a:t>
            </a:r>
          </a:p>
        </p:txBody>
      </p:sp>
      <p:sp>
        <p:nvSpPr>
          <p:cNvPr id="59" name="Rectangle 58"/>
          <p:cNvSpPr/>
          <p:nvPr/>
        </p:nvSpPr>
        <p:spPr bwMode="auto">
          <a:xfrm>
            <a:off x="8392056" y="2666834"/>
            <a:ext cx="1737360" cy="1280160"/>
          </a:xfrm>
          <a:prstGeom prst="rect">
            <a:avLst/>
          </a:prstGeom>
          <a:solidFill>
            <a:srgbClr val="B3B3B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304" tIns="0" rIns="91440" bIns="91440" numCol="1" spcCol="0" rtlCol="0" fromWordArt="0" anchor="b" anchorCtr="0" forceAA="0" compatLnSpc="1">
            <a:prstTxWarp prst="textNoShape">
              <a:avLst/>
            </a:prstTxWarp>
            <a:noAutofit/>
          </a:bodyPr>
          <a:lstStyle/>
          <a:p>
            <a:pPr>
              <a:lnSpc>
                <a:spcPct val="90000"/>
              </a:lnSpc>
              <a:spcBef>
                <a:spcPts val="600"/>
              </a:spcBef>
            </a:pPr>
            <a:r>
              <a:rPr lang="en-US" sz="2000" dirty="0" smtClean="0">
                <a:gradFill>
                  <a:gsLst>
                    <a:gs pos="0">
                      <a:schemeClr val="tx1">
                        <a:lumMod val="50000"/>
                      </a:schemeClr>
                    </a:gs>
                    <a:gs pos="100000">
                      <a:schemeClr val="tx1">
                        <a:lumMod val="50000"/>
                      </a:schemeClr>
                    </a:gs>
                  </a:gsLst>
                  <a:lin ang="5400000" scaled="1"/>
                </a:gradFill>
              </a:rPr>
              <a:t>$</a:t>
            </a:r>
          </a:p>
          <a:p>
            <a:pPr>
              <a:lnSpc>
                <a:spcPct val="90000"/>
              </a:lnSpc>
              <a:spcBef>
                <a:spcPts val="600"/>
              </a:spcBef>
            </a:pPr>
            <a:r>
              <a:rPr lang="en-US" sz="1200" dirty="0">
                <a:gradFill>
                  <a:gsLst>
                    <a:gs pos="0">
                      <a:schemeClr val="tx1">
                        <a:lumMod val="50000"/>
                      </a:schemeClr>
                    </a:gs>
                    <a:gs pos="100000">
                      <a:schemeClr val="tx1">
                        <a:lumMod val="50000"/>
                      </a:schemeClr>
                    </a:gs>
                  </a:gsLst>
                  <a:lin ang="5400000" scaled="1"/>
                </a:gradFill>
              </a:rPr>
              <a:t>Monthly SLAs</a:t>
            </a:r>
          </a:p>
        </p:txBody>
      </p:sp>
      <p:sp>
        <p:nvSpPr>
          <p:cNvPr id="60" name="Rectangle 59"/>
          <p:cNvSpPr/>
          <p:nvPr/>
        </p:nvSpPr>
        <p:spPr bwMode="auto">
          <a:xfrm>
            <a:off x="10189640" y="3340710"/>
            <a:ext cx="1737360" cy="1280160"/>
          </a:xfrm>
          <a:prstGeom prst="rect">
            <a:avLst/>
          </a:prstGeom>
          <a:solidFill>
            <a:srgbClr val="B3B3B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304" tIns="0" rIns="91440" bIns="91440" numCol="1" spcCol="0" rtlCol="0" fromWordArt="0" anchor="b" anchorCtr="0" forceAA="0" compatLnSpc="1">
            <a:prstTxWarp prst="textNoShape">
              <a:avLst/>
            </a:prstTxWarp>
            <a:noAutofit/>
          </a:bodyPr>
          <a:lstStyle/>
          <a:p>
            <a:pPr>
              <a:lnSpc>
                <a:spcPct val="90000"/>
              </a:lnSpc>
              <a:spcBef>
                <a:spcPts val="600"/>
              </a:spcBef>
            </a:pPr>
            <a:r>
              <a:rPr lang="en-US" sz="1600" dirty="0" smtClean="0">
                <a:gradFill>
                  <a:gsLst>
                    <a:gs pos="0">
                      <a:schemeClr val="tx1">
                        <a:lumMod val="50000"/>
                      </a:schemeClr>
                    </a:gs>
                    <a:gs pos="100000">
                      <a:schemeClr val="tx1">
                        <a:lumMod val="50000"/>
                      </a:schemeClr>
                    </a:gs>
                  </a:gsLst>
                  <a:lin ang="5400000" scaled="1"/>
                </a:gradFill>
              </a:rPr>
              <a:t>Real-time status</a:t>
            </a:r>
          </a:p>
          <a:p>
            <a:pPr>
              <a:lnSpc>
                <a:spcPct val="90000"/>
              </a:lnSpc>
              <a:spcBef>
                <a:spcPts val="600"/>
              </a:spcBef>
            </a:pPr>
            <a:r>
              <a:rPr lang="en-US" sz="1200" dirty="0" smtClean="0">
                <a:gradFill>
                  <a:gsLst>
                    <a:gs pos="0">
                      <a:schemeClr val="tx1">
                        <a:lumMod val="50000"/>
                      </a:schemeClr>
                    </a:gs>
                    <a:gs pos="100000">
                      <a:schemeClr val="tx1">
                        <a:lumMod val="50000"/>
                      </a:schemeClr>
                    </a:gs>
                  </a:gsLst>
                  <a:lin ang="5400000" scaled="1"/>
                </a:gradFill>
              </a:rPr>
              <a:t>Service dashboard</a:t>
            </a:r>
            <a:endParaRPr lang="en-US" sz="1200" dirty="0">
              <a:gradFill>
                <a:gsLst>
                  <a:gs pos="0">
                    <a:schemeClr val="tx1">
                      <a:lumMod val="50000"/>
                    </a:schemeClr>
                  </a:gs>
                  <a:gs pos="100000">
                    <a:schemeClr val="tx1">
                      <a:lumMod val="50000"/>
                    </a:schemeClr>
                  </a:gs>
                </a:gsLst>
                <a:lin ang="5400000" scaled="1"/>
              </a:gradFill>
            </a:endParaRPr>
          </a:p>
        </p:txBody>
      </p:sp>
      <p:sp>
        <p:nvSpPr>
          <p:cNvPr id="63" name="Freeform 6"/>
          <p:cNvSpPr>
            <a:spLocks noChangeAspect="1" noEditPoints="1"/>
          </p:cNvSpPr>
          <p:nvPr/>
        </p:nvSpPr>
        <p:spPr bwMode="auto">
          <a:xfrm>
            <a:off x="7934839" y="2088998"/>
            <a:ext cx="284738" cy="284738"/>
          </a:xfrm>
          <a:custGeom>
            <a:avLst/>
            <a:gdLst>
              <a:gd name="T0" fmla="*/ 196 w 392"/>
              <a:gd name="T1" fmla="*/ 0 h 392"/>
              <a:gd name="T2" fmla="*/ 0 w 392"/>
              <a:gd name="T3" fmla="*/ 196 h 392"/>
              <a:gd name="T4" fmla="*/ 196 w 392"/>
              <a:gd name="T5" fmla="*/ 392 h 392"/>
              <a:gd name="T6" fmla="*/ 392 w 392"/>
              <a:gd name="T7" fmla="*/ 196 h 392"/>
              <a:gd name="T8" fmla="*/ 196 w 392"/>
              <a:gd name="T9" fmla="*/ 0 h 392"/>
              <a:gd name="T10" fmla="*/ 177 w 392"/>
              <a:gd name="T11" fmla="*/ 295 h 392"/>
              <a:gd name="T12" fmla="*/ 86 w 392"/>
              <a:gd name="T13" fmla="*/ 212 h 392"/>
              <a:gd name="T14" fmla="*/ 118 w 392"/>
              <a:gd name="T15" fmla="*/ 176 h 392"/>
              <a:gd name="T16" fmla="*/ 176 w 392"/>
              <a:gd name="T17" fmla="*/ 228 h 392"/>
              <a:gd name="T18" fmla="*/ 286 w 392"/>
              <a:gd name="T19" fmla="*/ 113 h 392"/>
              <a:gd name="T20" fmla="*/ 322 w 392"/>
              <a:gd name="T21" fmla="*/ 147 h 392"/>
              <a:gd name="T22" fmla="*/ 177 w 392"/>
              <a:gd name="T23" fmla="*/ 29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2" h="392">
                <a:moveTo>
                  <a:pt x="196" y="0"/>
                </a:moveTo>
                <a:cubicBezTo>
                  <a:pt x="88" y="0"/>
                  <a:pt x="0" y="87"/>
                  <a:pt x="0" y="196"/>
                </a:cubicBezTo>
                <a:cubicBezTo>
                  <a:pt x="0" y="304"/>
                  <a:pt x="88" y="392"/>
                  <a:pt x="196" y="392"/>
                </a:cubicBezTo>
                <a:cubicBezTo>
                  <a:pt x="304" y="392"/>
                  <a:pt x="392" y="304"/>
                  <a:pt x="392" y="196"/>
                </a:cubicBezTo>
                <a:cubicBezTo>
                  <a:pt x="392" y="87"/>
                  <a:pt x="304" y="0"/>
                  <a:pt x="196" y="0"/>
                </a:cubicBezTo>
                <a:close/>
                <a:moveTo>
                  <a:pt x="177" y="295"/>
                </a:moveTo>
                <a:cubicBezTo>
                  <a:pt x="177" y="295"/>
                  <a:pt x="177" y="295"/>
                  <a:pt x="86" y="212"/>
                </a:cubicBezTo>
                <a:cubicBezTo>
                  <a:pt x="86" y="212"/>
                  <a:pt x="86" y="212"/>
                  <a:pt x="118" y="176"/>
                </a:cubicBezTo>
                <a:cubicBezTo>
                  <a:pt x="118" y="176"/>
                  <a:pt x="155" y="211"/>
                  <a:pt x="176" y="228"/>
                </a:cubicBezTo>
                <a:cubicBezTo>
                  <a:pt x="226" y="176"/>
                  <a:pt x="286" y="113"/>
                  <a:pt x="286" y="113"/>
                </a:cubicBezTo>
                <a:cubicBezTo>
                  <a:pt x="322" y="147"/>
                  <a:pt x="322" y="147"/>
                  <a:pt x="322" y="147"/>
                </a:cubicBezTo>
                <a:cubicBezTo>
                  <a:pt x="322" y="147"/>
                  <a:pt x="322" y="147"/>
                  <a:pt x="177" y="295"/>
                </a:cubicBezTo>
                <a:close/>
              </a:path>
            </a:pathLst>
          </a:custGeom>
          <a:solidFill>
            <a:srgbClr val="C5C5C5"/>
          </a:solidFill>
          <a:ln>
            <a:noFill/>
          </a:ln>
          <a:extLst/>
        </p:spPr>
        <p:txBody>
          <a:bodyPr vert="horz" wrap="square" lIns="89619" tIns="44810" rIns="89619" bIns="44810" numCol="1" anchor="t" anchorCtr="0" compatLnSpc="1">
            <a:prstTxWarp prst="textNoShape">
              <a:avLst/>
            </a:prstTxWarp>
          </a:bodyPr>
          <a:lstStyle/>
          <a:p>
            <a:pPr defTabSz="914094"/>
            <a:endParaRPr lang="en-US" sz="1764">
              <a:solidFill>
                <a:srgbClr val="505050"/>
              </a:solidFill>
            </a:endParaRPr>
          </a:p>
        </p:txBody>
      </p:sp>
      <p:sp>
        <p:nvSpPr>
          <p:cNvPr id="65" name="Freeform 6"/>
          <p:cNvSpPr>
            <a:spLocks noChangeAspect="1" noEditPoints="1"/>
          </p:cNvSpPr>
          <p:nvPr/>
        </p:nvSpPr>
        <p:spPr bwMode="auto">
          <a:xfrm>
            <a:off x="11521749" y="2088998"/>
            <a:ext cx="284738" cy="284738"/>
          </a:xfrm>
          <a:custGeom>
            <a:avLst/>
            <a:gdLst>
              <a:gd name="T0" fmla="*/ 196 w 392"/>
              <a:gd name="T1" fmla="*/ 0 h 392"/>
              <a:gd name="T2" fmla="*/ 0 w 392"/>
              <a:gd name="T3" fmla="*/ 196 h 392"/>
              <a:gd name="T4" fmla="*/ 196 w 392"/>
              <a:gd name="T5" fmla="*/ 392 h 392"/>
              <a:gd name="T6" fmla="*/ 392 w 392"/>
              <a:gd name="T7" fmla="*/ 196 h 392"/>
              <a:gd name="T8" fmla="*/ 196 w 392"/>
              <a:gd name="T9" fmla="*/ 0 h 392"/>
              <a:gd name="T10" fmla="*/ 177 w 392"/>
              <a:gd name="T11" fmla="*/ 295 h 392"/>
              <a:gd name="T12" fmla="*/ 86 w 392"/>
              <a:gd name="T13" fmla="*/ 212 h 392"/>
              <a:gd name="T14" fmla="*/ 118 w 392"/>
              <a:gd name="T15" fmla="*/ 176 h 392"/>
              <a:gd name="T16" fmla="*/ 176 w 392"/>
              <a:gd name="T17" fmla="*/ 228 h 392"/>
              <a:gd name="T18" fmla="*/ 286 w 392"/>
              <a:gd name="T19" fmla="*/ 113 h 392"/>
              <a:gd name="T20" fmla="*/ 322 w 392"/>
              <a:gd name="T21" fmla="*/ 147 h 392"/>
              <a:gd name="T22" fmla="*/ 177 w 392"/>
              <a:gd name="T23" fmla="*/ 29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2" h="392">
                <a:moveTo>
                  <a:pt x="196" y="0"/>
                </a:moveTo>
                <a:cubicBezTo>
                  <a:pt x="88" y="0"/>
                  <a:pt x="0" y="87"/>
                  <a:pt x="0" y="196"/>
                </a:cubicBezTo>
                <a:cubicBezTo>
                  <a:pt x="0" y="304"/>
                  <a:pt x="88" y="392"/>
                  <a:pt x="196" y="392"/>
                </a:cubicBezTo>
                <a:cubicBezTo>
                  <a:pt x="304" y="392"/>
                  <a:pt x="392" y="304"/>
                  <a:pt x="392" y="196"/>
                </a:cubicBezTo>
                <a:cubicBezTo>
                  <a:pt x="392" y="87"/>
                  <a:pt x="304" y="0"/>
                  <a:pt x="196" y="0"/>
                </a:cubicBezTo>
                <a:close/>
                <a:moveTo>
                  <a:pt x="177" y="295"/>
                </a:moveTo>
                <a:cubicBezTo>
                  <a:pt x="177" y="295"/>
                  <a:pt x="177" y="295"/>
                  <a:pt x="86" y="212"/>
                </a:cubicBezTo>
                <a:cubicBezTo>
                  <a:pt x="86" y="212"/>
                  <a:pt x="86" y="212"/>
                  <a:pt x="118" y="176"/>
                </a:cubicBezTo>
                <a:cubicBezTo>
                  <a:pt x="118" y="176"/>
                  <a:pt x="155" y="211"/>
                  <a:pt x="176" y="228"/>
                </a:cubicBezTo>
                <a:cubicBezTo>
                  <a:pt x="226" y="176"/>
                  <a:pt x="286" y="113"/>
                  <a:pt x="286" y="113"/>
                </a:cubicBezTo>
                <a:cubicBezTo>
                  <a:pt x="322" y="147"/>
                  <a:pt x="322" y="147"/>
                  <a:pt x="322" y="147"/>
                </a:cubicBezTo>
                <a:cubicBezTo>
                  <a:pt x="322" y="147"/>
                  <a:pt x="322" y="147"/>
                  <a:pt x="177" y="295"/>
                </a:cubicBezTo>
                <a:close/>
              </a:path>
            </a:pathLst>
          </a:custGeom>
          <a:solidFill>
            <a:srgbClr val="C5C5C5"/>
          </a:solidFill>
          <a:ln>
            <a:noFill/>
          </a:ln>
          <a:extLst/>
        </p:spPr>
        <p:txBody>
          <a:bodyPr vert="horz" wrap="square" lIns="89619" tIns="44810" rIns="89619" bIns="44810" numCol="1" anchor="t" anchorCtr="0" compatLnSpc="1">
            <a:prstTxWarp prst="textNoShape">
              <a:avLst/>
            </a:prstTxWarp>
          </a:bodyPr>
          <a:lstStyle/>
          <a:p>
            <a:pPr defTabSz="914094"/>
            <a:endParaRPr lang="en-US" sz="1764">
              <a:solidFill>
                <a:srgbClr val="505050"/>
              </a:solidFill>
            </a:endParaRPr>
          </a:p>
        </p:txBody>
      </p:sp>
      <p:sp>
        <p:nvSpPr>
          <p:cNvPr id="66" name="Freeform 6"/>
          <p:cNvSpPr>
            <a:spLocks noChangeAspect="1" noEditPoints="1"/>
          </p:cNvSpPr>
          <p:nvPr/>
        </p:nvSpPr>
        <p:spPr bwMode="auto">
          <a:xfrm>
            <a:off x="7934839" y="3445769"/>
            <a:ext cx="284738" cy="284738"/>
          </a:xfrm>
          <a:custGeom>
            <a:avLst/>
            <a:gdLst>
              <a:gd name="T0" fmla="*/ 196 w 392"/>
              <a:gd name="T1" fmla="*/ 0 h 392"/>
              <a:gd name="T2" fmla="*/ 0 w 392"/>
              <a:gd name="T3" fmla="*/ 196 h 392"/>
              <a:gd name="T4" fmla="*/ 196 w 392"/>
              <a:gd name="T5" fmla="*/ 392 h 392"/>
              <a:gd name="T6" fmla="*/ 392 w 392"/>
              <a:gd name="T7" fmla="*/ 196 h 392"/>
              <a:gd name="T8" fmla="*/ 196 w 392"/>
              <a:gd name="T9" fmla="*/ 0 h 392"/>
              <a:gd name="T10" fmla="*/ 177 w 392"/>
              <a:gd name="T11" fmla="*/ 295 h 392"/>
              <a:gd name="T12" fmla="*/ 86 w 392"/>
              <a:gd name="T13" fmla="*/ 212 h 392"/>
              <a:gd name="T14" fmla="*/ 118 w 392"/>
              <a:gd name="T15" fmla="*/ 176 h 392"/>
              <a:gd name="T16" fmla="*/ 176 w 392"/>
              <a:gd name="T17" fmla="*/ 228 h 392"/>
              <a:gd name="T18" fmla="*/ 286 w 392"/>
              <a:gd name="T19" fmla="*/ 113 h 392"/>
              <a:gd name="T20" fmla="*/ 322 w 392"/>
              <a:gd name="T21" fmla="*/ 147 h 392"/>
              <a:gd name="T22" fmla="*/ 177 w 392"/>
              <a:gd name="T23" fmla="*/ 29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2" h="392">
                <a:moveTo>
                  <a:pt x="196" y="0"/>
                </a:moveTo>
                <a:cubicBezTo>
                  <a:pt x="88" y="0"/>
                  <a:pt x="0" y="87"/>
                  <a:pt x="0" y="196"/>
                </a:cubicBezTo>
                <a:cubicBezTo>
                  <a:pt x="0" y="304"/>
                  <a:pt x="88" y="392"/>
                  <a:pt x="196" y="392"/>
                </a:cubicBezTo>
                <a:cubicBezTo>
                  <a:pt x="304" y="392"/>
                  <a:pt x="392" y="304"/>
                  <a:pt x="392" y="196"/>
                </a:cubicBezTo>
                <a:cubicBezTo>
                  <a:pt x="392" y="87"/>
                  <a:pt x="304" y="0"/>
                  <a:pt x="196" y="0"/>
                </a:cubicBezTo>
                <a:close/>
                <a:moveTo>
                  <a:pt x="177" y="295"/>
                </a:moveTo>
                <a:cubicBezTo>
                  <a:pt x="177" y="295"/>
                  <a:pt x="177" y="295"/>
                  <a:pt x="86" y="212"/>
                </a:cubicBezTo>
                <a:cubicBezTo>
                  <a:pt x="86" y="212"/>
                  <a:pt x="86" y="212"/>
                  <a:pt x="118" y="176"/>
                </a:cubicBezTo>
                <a:cubicBezTo>
                  <a:pt x="118" y="176"/>
                  <a:pt x="155" y="211"/>
                  <a:pt x="176" y="228"/>
                </a:cubicBezTo>
                <a:cubicBezTo>
                  <a:pt x="226" y="176"/>
                  <a:pt x="286" y="113"/>
                  <a:pt x="286" y="113"/>
                </a:cubicBezTo>
                <a:cubicBezTo>
                  <a:pt x="322" y="147"/>
                  <a:pt x="322" y="147"/>
                  <a:pt x="322" y="147"/>
                </a:cubicBezTo>
                <a:cubicBezTo>
                  <a:pt x="322" y="147"/>
                  <a:pt x="322" y="147"/>
                  <a:pt x="177" y="295"/>
                </a:cubicBezTo>
                <a:close/>
              </a:path>
            </a:pathLst>
          </a:custGeom>
          <a:solidFill>
            <a:srgbClr val="C5C5C5"/>
          </a:solidFill>
          <a:ln>
            <a:noFill/>
          </a:ln>
          <a:extLst/>
        </p:spPr>
        <p:txBody>
          <a:bodyPr vert="horz" wrap="square" lIns="89619" tIns="44810" rIns="89619" bIns="44810" numCol="1" anchor="t" anchorCtr="0" compatLnSpc="1">
            <a:prstTxWarp prst="textNoShape">
              <a:avLst/>
            </a:prstTxWarp>
          </a:bodyPr>
          <a:lstStyle/>
          <a:p>
            <a:pPr defTabSz="914094"/>
            <a:endParaRPr lang="en-US" sz="1764">
              <a:solidFill>
                <a:srgbClr val="505050"/>
              </a:solidFill>
            </a:endParaRPr>
          </a:p>
        </p:txBody>
      </p:sp>
      <p:sp>
        <p:nvSpPr>
          <p:cNvPr id="67" name="Freeform 6"/>
          <p:cNvSpPr>
            <a:spLocks noChangeAspect="1" noEditPoints="1"/>
          </p:cNvSpPr>
          <p:nvPr/>
        </p:nvSpPr>
        <p:spPr bwMode="auto">
          <a:xfrm>
            <a:off x="9728294" y="2767384"/>
            <a:ext cx="284738" cy="284738"/>
          </a:xfrm>
          <a:custGeom>
            <a:avLst/>
            <a:gdLst>
              <a:gd name="T0" fmla="*/ 196 w 392"/>
              <a:gd name="T1" fmla="*/ 0 h 392"/>
              <a:gd name="T2" fmla="*/ 0 w 392"/>
              <a:gd name="T3" fmla="*/ 196 h 392"/>
              <a:gd name="T4" fmla="*/ 196 w 392"/>
              <a:gd name="T5" fmla="*/ 392 h 392"/>
              <a:gd name="T6" fmla="*/ 392 w 392"/>
              <a:gd name="T7" fmla="*/ 196 h 392"/>
              <a:gd name="T8" fmla="*/ 196 w 392"/>
              <a:gd name="T9" fmla="*/ 0 h 392"/>
              <a:gd name="T10" fmla="*/ 177 w 392"/>
              <a:gd name="T11" fmla="*/ 295 h 392"/>
              <a:gd name="T12" fmla="*/ 86 w 392"/>
              <a:gd name="T13" fmla="*/ 212 h 392"/>
              <a:gd name="T14" fmla="*/ 118 w 392"/>
              <a:gd name="T15" fmla="*/ 176 h 392"/>
              <a:gd name="T16" fmla="*/ 176 w 392"/>
              <a:gd name="T17" fmla="*/ 228 h 392"/>
              <a:gd name="T18" fmla="*/ 286 w 392"/>
              <a:gd name="T19" fmla="*/ 113 h 392"/>
              <a:gd name="T20" fmla="*/ 322 w 392"/>
              <a:gd name="T21" fmla="*/ 147 h 392"/>
              <a:gd name="T22" fmla="*/ 177 w 392"/>
              <a:gd name="T23" fmla="*/ 29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2" h="392">
                <a:moveTo>
                  <a:pt x="196" y="0"/>
                </a:moveTo>
                <a:cubicBezTo>
                  <a:pt x="88" y="0"/>
                  <a:pt x="0" y="87"/>
                  <a:pt x="0" y="196"/>
                </a:cubicBezTo>
                <a:cubicBezTo>
                  <a:pt x="0" y="304"/>
                  <a:pt x="88" y="392"/>
                  <a:pt x="196" y="392"/>
                </a:cubicBezTo>
                <a:cubicBezTo>
                  <a:pt x="304" y="392"/>
                  <a:pt x="392" y="304"/>
                  <a:pt x="392" y="196"/>
                </a:cubicBezTo>
                <a:cubicBezTo>
                  <a:pt x="392" y="87"/>
                  <a:pt x="304" y="0"/>
                  <a:pt x="196" y="0"/>
                </a:cubicBezTo>
                <a:close/>
                <a:moveTo>
                  <a:pt x="177" y="295"/>
                </a:moveTo>
                <a:cubicBezTo>
                  <a:pt x="177" y="295"/>
                  <a:pt x="177" y="295"/>
                  <a:pt x="86" y="212"/>
                </a:cubicBezTo>
                <a:cubicBezTo>
                  <a:pt x="86" y="212"/>
                  <a:pt x="86" y="212"/>
                  <a:pt x="118" y="176"/>
                </a:cubicBezTo>
                <a:cubicBezTo>
                  <a:pt x="118" y="176"/>
                  <a:pt x="155" y="211"/>
                  <a:pt x="176" y="228"/>
                </a:cubicBezTo>
                <a:cubicBezTo>
                  <a:pt x="226" y="176"/>
                  <a:pt x="286" y="113"/>
                  <a:pt x="286" y="113"/>
                </a:cubicBezTo>
                <a:cubicBezTo>
                  <a:pt x="322" y="147"/>
                  <a:pt x="322" y="147"/>
                  <a:pt x="322" y="147"/>
                </a:cubicBezTo>
                <a:cubicBezTo>
                  <a:pt x="322" y="147"/>
                  <a:pt x="322" y="147"/>
                  <a:pt x="177" y="295"/>
                </a:cubicBezTo>
                <a:close/>
              </a:path>
            </a:pathLst>
          </a:custGeom>
          <a:solidFill>
            <a:srgbClr val="C5C5C5"/>
          </a:solidFill>
          <a:ln>
            <a:noFill/>
          </a:ln>
          <a:extLst/>
        </p:spPr>
        <p:txBody>
          <a:bodyPr vert="horz" wrap="square" lIns="89619" tIns="44810" rIns="89619" bIns="44810" numCol="1" anchor="t" anchorCtr="0" compatLnSpc="1">
            <a:prstTxWarp prst="textNoShape">
              <a:avLst/>
            </a:prstTxWarp>
          </a:bodyPr>
          <a:lstStyle/>
          <a:p>
            <a:pPr defTabSz="914094"/>
            <a:endParaRPr lang="en-US" sz="1764">
              <a:solidFill>
                <a:srgbClr val="505050"/>
              </a:solidFill>
            </a:endParaRPr>
          </a:p>
        </p:txBody>
      </p:sp>
      <p:sp>
        <p:nvSpPr>
          <p:cNvPr id="68" name="Freeform 6"/>
          <p:cNvSpPr>
            <a:spLocks noChangeAspect="1" noEditPoints="1"/>
          </p:cNvSpPr>
          <p:nvPr/>
        </p:nvSpPr>
        <p:spPr bwMode="auto">
          <a:xfrm>
            <a:off x="11521749" y="3445769"/>
            <a:ext cx="284738" cy="284738"/>
          </a:xfrm>
          <a:custGeom>
            <a:avLst/>
            <a:gdLst>
              <a:gd name="T0" fmla="*/ 196 w 392"/>
              <a:gd name="T1" fmla="*/ 0 h 392"/>
              <a:gd name="T2" fmla="*/ 0 w 392"/>
              <a:gd name="T3" fmla="*/ 196 h 392"/>
              <a:gd name="T4" fmla="*/ 196 w 392"/>
              <a:gd name="T5" fmla="*/ 392 h 392"/>
              <a:gd name="T6" fmla="*/ 392 w 392"/>
              <a:gd name="T7" fmla="*/ 196 h 392"/>
              <a:gd name="T8" fmla="*/ 196 w 392"/>
              <a:gd name="T9" fmla="*/ 0 h 392"/>
              <a:gd name="T10" fmla="*/ 177 w 392"/>
              <a:gd name="T11" fmla="*/ 295 h 392"/>
              <a:gd name="T12" fmla="*/ 86 w 392"/>
              <a:gd name="T13" fmla="*/ 212 h 392"/>
              <a:gd name="T14" fmla="*/ 118 w 392"/>
              <a:gd name="T15" fmla="*/ 176 h 392"/>
              <a:gd name="T16" fmla="*/ 176 w 392"/>
              <a:gd name="T17" fmla="*/ 228 h 392"/>
              <a:gd name="T18" fmla="*/ 286 w 392"/>
              <a:gd name="T19" fmla="*/ 113 h 392"/>
              <a:gd name="T20" fmla="*/ 322 w 392"/>
              <a:gd name="T21" fmla="*/ 147 h 392"/>
              <a:gd name="T22" fmla="*/ 177 w 392"/>
              <a:gd name="T23" fmla="*/ 29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2" h="392">
                <a:moveTo>
                  <a:pt x="196" y="0"/>
                </a:moveTo>
                <a:cubicBezTo>
                  <a:pt x="88" y="0"/>
                  <a:pt x="0" y="87"/>
                  <a:pt x="0" y="196"/>
                </a:cubicBezTo>
                <a:cubicBezTo>
                  <a:pt x="0" y="304"/>
                  <a:pt x="88" y="392"/>
                  <a:pt x="196" y="392"/>
                </a:cubicBezTo>
                <a:cubicBezTo>
                  <a:pt x="304" y="392"/>
                  <a:pt x="392" y="304"/>
                  <a:pt x="392" y="196"/>
                </a:cubicBezTo>
                <a:cubicBezTo>
                  <a:pt x="392" y="87"/>
                  <a:pt x="304" y="0"/>
                  <a:pt x="196" y="0"/>
                </a:cubicBezTo>
                <a:close/>
                <a:moveTo>
                  <a:pt x="177" y="295"/>
                </a:moveTo>
                <a:cubicBezTo>
                  <a:pt x="177" y="295"/>
                  <a:pt x="177" y="295"/>
                  <a:pt x="86" y="212"/>
                </a:cubicBezTo>
                <a:cubicBezTo>
                  <a:pt x="86" y="212"/>
                  <a:pt x="86" y="212"/>
                  <a:pt x="118" y="176"/>
                </a:cubicBezTo>
                <a:cubicBezTo>
                  <a:pt x="118" y="176"/>
                  <a:pt x="155" y="211"/>
                  <a:pt x="176" y="228"/>
                </a:cubicBezTo>
                <a:cubicBezTo>
                  <a:pt x="226" y="176"/>
                  <a:pt x="286" y="113"/>
                  <a:pt x="286" y="113"/>
                </a:cubicBezTo>
                <a:cubicBezTo>
                  <a:pt x="322" y="147"/>
                  <a:pt x="322" y="147"/>
                  <a:pt x="322" y="147"/>
                </a:cubicBezTo>
                <a:cubicBezTo>
                  <a:pt x="322" y="147"/>
                  <a:pt x="322" y="147"/>
                  <a:pt x="177" y="295"/>
                </a:cubicBezTo>
                <a:close/>
              </a:path>
            </a:pathLst>
          </a:custGeom>
          <a:solidFill>
            <a:srgbClr val="C5C5C5"/>
          </a:solidFill>
          <a:ln>
            <a:noFill/>
          </a:ln>
          <a:extLst/>
        </p:spPr>
        <p:txBody>
          <a:bodyPr vert="horz" wrap="square" lIns="89619" tIns="44810" rIns="89619" bIns="44810" numCol="1" anchor="t" anchorCtr="0" compatLnSpc="1">
            <a:prstTxWarp prst="textNoShape">
              <a:avLst/>
            </a:prstTxWarp>
          </a:bodyPr>
          <a:lstStyle/>
          <a:p>
            <a:pPr defTabSz="914094"/>
            <a:endParaRPr lang="en-US" sz="1764">
              <a:solidFill>
                <a:srgbClr val="505050"/>
              </a:solidFill>
            </a:endParaRPr>
          </a:p>
        </p:txBody>
      </p:sp>
    </p:spTree>
    <p:extLst>
      <p:ext uri="{BB962C8B-B14F-4D97-AF65-F5344CB8AC3E}">
        <p14:creationId xmlns:p14="http://schemas.microsoft.com/office/powerpoint/2010/main" val="2804939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fill="hold" grpId="0" nodeType="withEffect">
                                  <p:stCondLst>
                                    <p:cond delay="0"/>
                                  </p:stCondLst>
                                  <p:childTnLst>
                                    <p:animScale>
                                      <p:cBhvr>
                                        <p:cTn id="6" dur="1000" fill="hold"/>
                                        <p:tgtEl>
                                          <p:spTgt spid="75"/>
                                        </p:tgtEl>
                                      </p:cBhvr>
                                      <p:by x="52500" y="52500"/>
                                    </p:animScale>
                                  </p:childTnLst>
                                </p:cTn>
                              </p:par>
                              <p:par>
                                <p:cTn id="7" presetID="42" presetClass="path" presetSubtype="0" decel="100000" fill="hold" grpId="1" nodeType="withEffect">
                                  <p:stCondLst>
                                    <p:cond delay="0"/>
                                  </p:stCondLst>
                                  <p:childTnLst>
                                    <p:animMotion origin="layout" path="M -9.72683E-7 0.00136 L -0.0651 -0.03109 " pathEditMode="relative" rAng="0" ptsTypes="AA">
                                      <p:cBhvr>
                                        <p:cTn id="8" dur="1000" fill="hold"/>
                                        <p:tgtEl>
                                          <p:spTgt spid="75"/>
                                        </p:tgtEl>
                                        <p:attrNameLst>
                                          <p:attrName>ppt_x</p:attrName>
                                          <p:attrName>ppt_y</p:attrName>
                                        </p:attrNameLst>
                                      </p:cBhvr>
                                      <p:rCtr x="-3255" y="-1634"/>
                                    </p:animMotion>
                                  </p:childTnLst>
                                </p:cTn>
                              </p:par>
                              <p:par>
                                <p:cTn id="9" presetID="2" presetClass="entr" presetSubtype="2" decel="100000" fill="hold" grpId="0" nodeType="withEffect">
                                  <p:stCondLst>
                                    <p:cond delay="50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1+#ppt_w/2"/>
                                          </p:val>
                                        </p:tav>
                                        <p:tav tm="100000">
                                          <p:val>
                                            <p:strVal val="#ppt_x"/>
                                          </p:val>
                                        </p:tav>
                                      </p:tavLst>
                                    </p:anim>
                                    <p:anim calcmode="lin" valueType="num">
                                      <p:cBhvr additive="base">
                                        <p:cTn id="12" dur="500" fill="hold"/>
                                        <p:tgtEl>
                                          <p:spTgt spid="44"/>
                                        </p:tgtEl>
                                        <p:attrNameLst>
                                          <p:attrName>ppt_y</p:attrName>
                                        </p:attrNameLst>
                                      </p:cBhvr>
                                      <p:tavLst>
                                        <p:tav tm="0">
                                          <p:val>
                                            <p:strVal val="#ppt_y"/>
                                          </p:val>
                                        </p:tav>
                                        <p:tav tm="100000">
                                          <p:val>
                                            <p:strVal val="#ppt_y"/>
                                          </p:val>
                                        </p:tav>
                                      </p:tavLst>
                                    </p:anim>
                                  </p:childTnLst>
                                </p:cTn>
                              </p:par>
                              <p:par>
                                <p:cTn id="13" presetID="2" presetClass="entr" presetSubtype="2" decel="100000" fill="hold" grpId="1" nodeType="withEffect">
                                  <p:stCondLst>
                                    <p:cond delay="600"/>
                                  </p:stCondLst>
                                  <p:childTnLst>
                                    <p:set>
                                      <p:cBhvr>
                                        <p:cTn id="14" dur="1" fill="hold">
                                          <p:stCondLst>
                                            <p:cond delay="0"/>
                                          </p:stCondLst>
                                        </p:cTn>
                                        <p:tgtEl>
                                          <p:spTgt spid="72"/>
                                        </p:tgtEl>
                                        <p:attrNameLst>
                                          <p:attrName>style.visibility</p:attrName>
                                        </p:attrNameLst>
                                      </p:cBhvr>
                                      <p:to>
                                        <p:strVal val="visible"/>
                                      </p:to>
                                    </p:set>
                                    <p:anim calcmode="lin" valueType="num">
                                      <p:cBhvr additive="base">
                                        <p:cTn id="15" dur="500" fill="hold"/>
                                        <p:tgtEl>
                                          <p:spTgt spid="72"/>
                                        </p:tgtEl>
                                        <p:attrNameLst>
                                          <p:attrName>ppt_x</p:attrName>
                                        </p:attrNameLst>
                                      </p:cBhvr>
                                      <p:tavLst>
                                        <p:tav tm="0">
                                          <p:val>
                                            <p:strVal val="1+#ppt_w/2"/>
                                          </p:val>
                                        </p:tav>
                                        <p:tav tm="100000">
                                          <p:val>
                                            <p:strVal val="#ppt_x"/>
                                          </p:val>
                                        </p:tav>
                                      </p:tavLst>
                                    </p:anim>
                                    <p:anim calcmode="lin" valueType="num">
                                      <p:cBhvr additive="base">
                                        <p:cTn id="16" dur="500" fill="hold"/>
                                        <p:tgtEl>
                                          <p:spTgt spid="72"/>
                                        </p:tgtEl>
                                        <p:attrNameLst>
                                          <p:attrName>ppt_y</p:attrName>
                                        </p:attrNameLst>
                                      </p:cBhvr>
                                      <p:tavLst>
                                        <p:tav tm="0">
                                          <p:val>
                                            <p:strVal val="#ppt_y"/>
                                          </p:val>
                                        </p:tav>
                                        <p:tav tm="100000">
                                          <p:val>
                                            <p:strVal val="#ppt_y"/>
                                          </p:val>
                                        </p:tav>
                                      </p:tavLst>
                                    </p:anim>
                                  </p:childTnLst>
                                </p:cTn>
                              </p:par>
                              <p:par>
                                <p:cTn id="17" presetID="2" presetClass="entr" presetSubtype="2" decel="100000" fill="hold" grpId="1" nodeType="withEffect">
                                  <p:stCondLst>
                                    <p:cond delay="70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500" fill="hold"/>
                                        <p:tgtEl>
                                          <p:spTgt spid="73"/>
                                        </p:tgtEl>
                                        <p:attrNameLst>
                                          <p:attrName>ppt_x</p:attrName>
                                        </p:attrNameLst>
                                      </p:cBhvr>
                                      <p:tavLst>
                                        <p:tav tm="0">
                                          <p:val>
                                            <p:strVal val="1+#ppt_w/2"/>
                                          </p:val>
                                        </p:tav>
                                        <p:tav tm="100000">
                                          <p:val>
                                            <p:strVal val="#ppt_x"/>
                                          </p:val>
                                        </p:tav>
                                      </p:tavLst>
                                    </p:anim>
                                    <p:anim calcmode="lin" valueType="num">
                                      <p:cBhvr additive="base">
                                        <p:cTn id="20" dur="500" fill="hold"/>
                                        <p:tgtEl>
                                          <p:spTgt spid="73"/>
                                        </p:tgtEl>
                                        <p:attrNameLst>
                                          <p:attrName>ppt_y</p:attrName>
                                        </p:attrNameLst>
                                      </p:cBhvr>
                                      <p:tavLst>
                                        <p:tav tm="0">
                                          <p:val>
                                            <p:strVal val="#ppt_y"/>
                                          </p:val>
                                        </p:tav>
                                        <p:tav tm="100000">
                                          <p:val>
                                            <p:strVal val="#ppt_y"/>
                                          </p:val>
                                        </p:tav>
                                      </p:tavLst>
                                    </p:anim>
                                  </p:childTnLst>
                                </p:cTn>
                              </p:par>
                              <p:par>
                                <p:cTn id="21" presetID="1" presetClass="emph" presetSubtype="2" decel="100000" fill="hold" grpId="0" nodeType="withEffect">
                                  <p:stCondLst>
                                    <p:cond delay="1250"/>
                                  </p:stCondLst>
                                  <p:childTnLst>
                                    <p:animClr clrSpc="rgb" dir="cw">
                                      <p:cBhvr>
                                        <p:cTn id="22" dur="1250" fill="hold"/>
                                        <p:tgtEl>
                                          <p:spTgt spid="72"/>
                                        </p:tgtEl>
                                        <p:attrNameLst>
                                          <p:attrName>fillcolor</p:attrName>
                                        </p:attrNameLst>
                                      </p:cBhvr>
                                      <p:to>
                                        <a:srgbClr val="B2B2B2"/>
                                      </p:to>
                                    </p:animClr>
                                    <p:set>
                                      <p:cBhvr>
                                        <p:cTn id="23" dur="1250" fill="hold"/>
                                        <p:tgtEl>
                                          <p:spTgt spid="72"/>
                                        </p:tgtEl>
                                        <p:attrNameLst>
                                          <p:attrName>fill.type</p:attrName>
                                        </p:attrNameLst>
                                      </p:cBhvr>
                                      <p:to>
                                        <p:strVal val="solid"/>
                                      </p:to>
                                    </p:set>
                                    <p:set>
                                      <p:cBhvr>
                                        <p:cTn id="24" dur="1250" fill="hold"/>
                                        <p:tgtEl>
                                          <p:spTgt spid="72"/>
                                        </p:tgtEl>
                                        <p:attrNameLst>
                                          <p:attrName>fill.on</p:attrName>
                                        </p:attrNameLst>
                                      </p:cBhvr>
                                      <p:to>
                                        <p:strVal val="true"/>
                                      </p:to>
                                    </p:set>
                                  </p:childTnLst>
                                </p:cTn>
                              </p:par>
                              <p:par>
                                <p:cTn id="25" presetID="1" presetClass="emph" presetSubtype="2" decel="100000" fill="hold" grpId="0" nodeType="withEffect">
                                  <p:stCondLst>
                                    <p:cond delay="1250"/>
                                  </p:stCondLst>
                                  <p:childTnLst>
                                    <p:animClr clrSpc="rgb" dir="cw">
                                      <p:cBhvr>
                                        <p:cTn id="26" dur="1250" fill="hold"/>
                                        <p:tgtEl>
                                          <p:spTgt spid="73"/>
                                        </p:tgtEl>
                                        <p:attrNameLst>
                                          <p:attrName>fillcolor</p:attrName>
                                        </p:attrNameLst>
                                      </p:cBhvr>
                                      <p:to>
                                        <a:srgbClr val="B2B2B2"/>
                                      </p:to>
                                    </p:animClr>
                                    <p:set>
                                      <p:cBhvr>
                                        <p:cTn id="27" dur="1250" fill="hold"/>
                                        <p:tgtEl>
                                          <p:spTgt spid="73"/>
                                        </p:tgtEl>
                                        <p:attrNameLst>
                                          <p:attrName>fill.type</p:attrName>
                                        </p:attrNameLst>
                                      </p:cBhvr>
                                      <p:to>
                                        <p:strVal val="solid"/>
                                      </p:to>
                                    </p:set>
                                    <p:set>
                                      <p:cBhvr>
                                        <p:cTn id="28" dur="1250" fill="hold"/>
                                        <p:tgtEl>
                                          <p:spTgt spid="73"/>
                                        </p:tgtEl>
                                        <p:attrNameLst>
                                          <p:attrName>fill.on</p:attrName>
                                        </p:attrNameLst>
                                      </p:cBhvr>
                                      <p:to>
                                        <p:strVal val="true"/>
                                      </p:to>
                                    </p:set>
                                  </p:childTnLst>
                                </p:cTn>
                              </p:par>
                              <p:par>
                                <p:cTn id="29" presetID="1" presetClass="emph" presetSubtype="2" fill="hold" nodeType="withEffect">
                                  <p:stCondLst>
                                    <p:cond delay="1250"/>
                                  </p:stCondLst>
                                  <p:childTnLst>
                                    <p:animClr clrSpc="rgb" dir="cw">
                                      <p:cBhvr>
                                        <p:cTn id="30" dur="1250" fill="hold"/>
                                        <p:tgtEl>
                                          <p:spTgt spid="44"/>
                                        </p:tgtEl>
                                        <p:attrNameLst>
                                          <p:attrName>fillcolor</p:attrName>
                                        </p:attrNameLst>
                                      </p:cBhvr>
                                      <p:to>
                                        <a:schemeClr val="accent1"/>
                                      </p:to>
                                    </p:animClr>
                                    <p:set>
                                      <p:cBhvr>
                                        <p:cTn id="31" dur="1250" fill="hold"/>
                                        <p:tgtEl>
                                          <p:spTgt spid="44"/>
                                        </p:tgtEl>
                                        <p:attrNameLst>
                                          <p:attrName>fill.type</p:attrName>
                                        </p:attrNameLst>
                                      </p:cBhvr>
                                      <p:to>
                                        <p:strVal val="solid"/>
                                      </p:to>
                                    </p:set>
                                    <p:set>
                                      <p:cBhvr>
                                        <p:cTn id="32" dur="1250" fill="hold"/>
                                        <p:tgtEl>
                                          <p:spTgt spid="44"/>
                                        </p:tgtEl>
                                        <p:attrNameLst>
                                          <p:attrName>fill.on</p:attrName>
                                        </p:attrNameLst>
                                      </p:cBhvr>
                                      <p:to>
                                        <p:strVal val="true"/>
                                      </p:to>
                                    </p:set>
                                  </p:childTnLst>
                                </p:cTn>
                              </p:par>
                              <p:par>
                                <p:cTn id="33" presetID="2" presetClass="entr" presetSubtype="2" decel="100000" fill="hold" grpId="1" nodeType="withEffect">
                                  <p:stCondLst>
                                    <p:cond delay="70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500" fill="hold"/>
                                        <p:tgtEl>
                                          <p:spTgt spid="51"/>
                                        </p:tgtEl>
                                        <p:attrNameLst>
                                          <p:attrName>ppt_x</p:attrName>
                                        </p:attrNameLst>
                                      </p:cBhvr>
                                      <p:tavLst>
                                        <p:tav tm="0">
                                          <p:val>
                                            <p:strVal val="1+#ppt_w/2"/>
                                          </p:val>
                                        </p:tav>
                                        <p:tav tm="100000">
                                          <p:val>
                                            <p:strVal val="#ppt_x"/>
                                          </p:val>
                                        </p:tav>
                                      </p:tavLst>
                                    </p:anim>
                                    <p:anim calcmode="lin" valueType="num">
                                      <p:cBhvr additive="base">
                                        <p:cTn id="36" dur="500" fill="hold"/>
                                        <p:tgtEl>
                                          <p:spTgt spid="51"/>
                                        </p:tgtEl>
                                        <p:attrNameLst>
                                          <p:attrName>ppt_y</p:attrName>
                                        </p:attrNameLst>
                                      </p:cBhvr>
                                      <p:tavLst>
                                        <p:tav tm="0">
                                          <p:val>
                                            <p:strVal val="#ppt_y"/>
                                          </p:val>
                                        </p:tav>
                                        <p:tav tm="100000">
                                          <p:val>
                                            <p:strVal val="#ppt_y"/>
                                          </p:val>
                                        </p:tav>
                                      </p:tavLst>
                                    </p:anim>
                                  </p:childTnLst>
                                </p:cTn>
                              </p:par>
                              <p:par>
                                <p:cTn id="37" presetID="1" presetClass="emph" presetSubtype="2" decel="100000" fill="hold" grpId="0" nodeType="withEffect">
                                  <p:stCondLst>
                                    <p:cond delay="1250"/>
                                  </p:stCondLst>
                                  <p:childTnLst>
                                    <p:animClr clrSpc="rgb" dir="cw">
                                      <p:cBhvr>
                                        <p:cTn id="38" dur="1250" fill="hold"/>
                                        <p:tgtEl>
                                          <p:spTgt spid="51"/>
                                        </p:tgtEl>
                                        <p:attrNameLst>
                                          <p:attrName>fillcolor</p:attrName>
                                        </p:attrNameLst>
                                      </p:cBhvr>
                                      <p:to>
                                        <a:srgbClr val="D7D7D7"/>
                                      </p:to>
                                    </p:animClr>
                                    <p:set>
                                      <p:cBhvr>
                                        <p:cTn id="39" dur="1250" fill="hold"/>
                                        <p:tgtEl>
                                          <p:spTgt spid="51"/>
                                        </p:tgtEl>
                                        <p:attrNameLst>
                                          <p:attrName>fill.type</p:attrName>
                                        </p:attrNameLst>
                                      </p:cBhvr>
                                      <p:to>
                                        <p:strVal val="solid"/>
                                      </p:to>
                                    </p:set>
                                    <p:set>
                                      <p:cBhvr>
                                        <p:cTn id="40" dur="1250" fill="hold"/>
                                        <p:tgtEl>
                                          <p:spTgt spid="51"/>
                                        </p:tgtEl>
                                        <p:attrNameLst>
                                          <p:attrName>fill.on</p:attrName>
                                        </p:attrNameLst>
                                      </p:cBhvr>
                                      <p:to>
                                        <p:strVal val="true"/>
                                      </p:to>
                                    </p:set>
                                  </p:childTnLst>
                                </p:cTn>
                              </p:par>
                              <p:par>
                                <p:cTn id="41" presetID="2" presetClass="entr" presetSubtype="2" decel="100000" fill="hold" grpId="1" nodeType="withEffect">
                                  <p:stCondLst>
                                    <p:cond delay="70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500" fill="hold"/>
                                        <p:tgtEl>
                                          <p:spTgt spid="53"/>
                                        </p:tgtEl>
                                        <p:attrNameLst>
                                          <p:attrName>ppt_x</p:attrName>
                                        </p:attrNameLst>
                                      </p:cBhvr>
                                      <p:tavLst>
                                        <p:tav tm="0">
                                          <p:val>
                                            <p:strVal val="1+#ppt_w/2"/>
                                          </p:val>
                                        </p:tav>
                                        <p:tav tm="100000">
                                          <p:val>
                                            <p:strVal val="#ppt_x"/>
                                          </p:val>
                                        </p:tav>
                                      </p:tavLst>
                                    </p:anim>
                                    <p:anim calcmode="lin" valueType="num">
                                      <p:cBhvr additive="base">
                                        <p:cTn id="44" dur="500" fill="hold"/>
                                        <p:tgtEl>
                                          <p:spTgt spid="53"/>
                                        </p:tgtEl>
                                        <p:attrNameLst>
                                          <p:attrName>ppt_y</p:attrName>
                                        </p:attrNameLst>
                                      </p:cBhvr>
                                      <p:tavLst>
                                        <p:tav tm="0">
                                          <p:val>
                                            <p:strVal val="#ppt_y"/>
                                          </p:val>
                                        </p:tav>
                                        <p:tav tm="100000">
                                          <p:val>
                                            <p:strVal val="#ppt_y"/>
                                          </p:val>
                                        </p:tav>
                                      </p:tavLst>
                                    </p:anim>
                                  </p:childTnLst>
                                </p:cTn>
                              </p:par>
                              <p:par>
                                <p:cTn id="45" presetID="1" presetClass="emph" presetSubtype="2" decel="100000" fill="hold" grpId="0" nodeType="withEffect">
                                  <p:stCondLst>
                                    <p:cond delay="1250"/>
                                  </p:stCondLst>
                                  <p:childTnLst>
                                    <p:animClr clrSpc="rgb" dir="cw">
                                      <p:cBhvr>
                                        <p:cTn id="46" dur="1250" fill="hold"/>
                                        <p:tgtEl>
                                          <p:spTgt spid="53"/>
                                        </p:tgtEl>
                                        <p:attrNameLst>
                                          <p:attrName>fillcolor</p:attrName>
                                        </p:attrNameLst>
                                      </p:cBhvr>
                                      <p:to>
                                        <a:srgbClr val="D7D7D7"/>
                                      </p:to>
                                    </p:animClr>
                                    <p:set>
                                      <p:cBhvr>
                                        <p:cTn id="47" dur="1250" fill="hold"/>
                                        <p:tgtEl>
                                          <p:spTgt spid="53"/>
                                        </p:tgtEl>
                                        <p:attrNameLst>
                                          <p:attrName>fill.type</p:attrName>
                                        </p:attrNameLst>
                                      </p:cBhvr>
                                      <p:to>
                                        <p:strVal val="solid"/>
                                      </p:to>
                                    </p:set>
                                    <p:set>
                                      <p:cBhvr>
                                        <p:cTn id="48" dur="1250" fill="hold"/>
                                        <p:tgtEl>
                                          <p:spTgt spid="53"/>
                                        </p:tgtEl>
                                        <p:attrNameLst>
                                          <p:attrName>fill.on</p:attrName>
                                        </p:attrNameLst>
                                      </p:cBhvr>
                                      <p:to>
                                        <p:strVal val="true"/>
                                      </p:to>
                                    </p:set>
                                  </p:childTnLst>
                                </p:cTn>
                              </p:par>
                              <p:par>
                                <p:cTn id="49" presetID="2" presetClass="entr" presetSubtype="2" decel="100000" fill="hold" grpId="1" nodeType="withEffect">
                                  <p:stCondLst>
                                    <p:cond delay="700"/>
                                  </p:stCondLst>
                                  <p:childTnLst>
                                    <p:set>
                                      <p:cBhvr>
                                        <p:cTn id="50" dur="1" fill="hold">
                                          <p:stCondLst>
                                            <p:cond delay="0"/>
                                          </p:stCondLst>
                                        </p:cTn>
                                        <p:tgtEl>
                                          <p:spTgt spid="58"/>
                                        </p:tgtEl>
                                        <p:attrNameLst>
                                          <p:attrName>style.visibility</p:attrName>
                                        </p:attrNameLst>
                                      </p:cBhvr>
                                      <p:to>
                                        <p:strVal val="visible"/>
                                      </p:to>
                                    </p:set>
                                    <p:anim calcmode="lin" valueType="num">
                                      <p:cBhvr additive="base">
                                        <p:cTn id="51" dur="500" fill="hold"/>
                                        <p:tgtEl>
                                          <p:spTgt spid="58"/>
                                        </p:tgtEl>
                                        <p:attrNameLst>
                                          <p:attrName>ppt_x</p:attrName>
                                        </p:attrNameLst>
                                      </p:cBhvr>
                                      <p:tavLst>
                                        <p:tav tm="0">
                                          <p:val>
                                            <p:strVal val="1+#ppt_w/2"/>
                                          </p:val>
                                        </p:tav>
                                        <p:tav tm="100000">
                                          <p:val>
                                            <p:strVal val="#ppt_x"/>
                                          </p:val>
                                        </p:tav>
                                      </p:tavLst>
                                    </p:anim>
                                    <p:anim calcmode="lin" valueType="num">
                                      <p:cBhvr additive="base">
                                        <p:cTn id="52" dur="500" fill="hold"/>
                                        <p:tgtEl>
                                          <p:spTgt spid="58"/>
                                        </p:tgtEl>
                                        <p:attrNameLst>
                                          <p:attrName>ppt_y</p:attrName>
                                        </p:attrNameLst>
                                      </p:cBhvr>
                                      <p:tavLst>
                                        <p:tav tm="0">
                                          <p:val>
                                            <p:strVal val="#ppt_y"/>
                                          </p:val>
                                        </p:tav>
                                        <p:tav tm="100000">
                                          <p:val>
                                            <p:strVal val="#ppt_y"/>
                                          </p:val>
                                        </p:tav>
                                      </p:tavLst>
                                    </p:anim>
                                  </p:childTnLst>
                                </p:cTn>
                              </p:par>
                              <p:par>
                                <p:cTn id="53" presetID="1" presetClass="emph" presetSubtype="2" decel="100000" fill="hold" grpId="0" nodeType="withEffect">
                                  <p:stCondLst>
                                    <p:cond delay="1250"/>
                                  </p:stCondLst>
                                  <p:childTnLst>
                                    <p:animClr clrSpc="rgb" dir="cw">
                                      <p:cBhvr>
                                        <p:cTn id="54" dur="1250" fill="hold"/>
                                        <p:tgtEl>
                                          <p:spTgt spid="58"/>
                                        </p:tgtEl>
                                        <p:attrNameLst>
                                          <p:attrName>fillcolor</p:attrName>
                                        </p:attrNameLst>
                                      </p:cBhvr>
                                      <p:to>
                                        <a:srgbClr val="D7D7D7"/>
                                      </p:to>
                                    </p:animClr>
                                    <p:set>
                                      <p:cBhvr>
                                        <p:cTn id="55" dur="1250" fill="hold"/>
                                        <p:tgtEl>
                                          <p:spTgt spid="58"/>
                                        </p:tgtEl>
                                        <p:attrNameLst>
                                          <p:attrName>fill.type</p:attrName>
                                        </p:attrNameLst>
                                      </p:cBhvr>
                                      <p:to>
                                        <p:strVal val="solid"/>
                                      </p:to>
                                    </p:set>
                                    <p:set>
                                      <p:cBhvr>
                                        <p:cTn id="56" dur="1250" fill="hold"/>
                                        <p:tgtEl>
                                          <p:spTgt spid="58"/>
                                        </p:tgtEl>
                                        <p:attrNameLst>
                                          <p:attrName>fill.on</p:attrName>
                                        </p:attrNameLst>
                                      </p:cBhvr>
                                      <p:to>
                                        <p:strVal val="true"/>
                                      </p:to>
                                    </p:set>
                                  </p:childTnLst>
                                </p:cTn>
                              </p:par>
                              <p:par>
                                <p:cTn id="57" presetID="2" presetClass="entr" presetSubtype="2" decel="100000" fill="hold" grpId="1" nodeType="withEffect">
                                  <p:stCondLst>
                                    <p:cond delay="700"/>
                                  </p:stCondLst>
                                  <p:childTnLst>
                                    <p:set>
                                      <p:cBhvr>
                                        <p:cTn id="58" dur="1" fill="hold">
                                          <p:stCondLst>
                                            <p:cond delay="0"/>
                                          </p:stCondLst>
                                        </p:cTn>
                                        <p:tgtEl>
                                          <p:spTgt spid="59"/>
                                        </p:tgtEl>
                                        <p:attrNameLst>
                                          <p:attrName>style.visibility</p:attrName>
                                        </p:attrNameLst>
                                      </p:cBhvr>
                                      <p:to>
                                        <p:strVal val="visible"/>
                                      </p:to>
                                    </p:set>
                                    <p:anim calcmode="lin" valueType="num">
                                      <p:cBhvr additive="base">
                                        <p:cTn id="59" dur="500" fill="hold"/>
                                        <p:tgtEl>
                                          <p:spTgt spid="59"/>
                                        </p:tgtEl>
                                        <p:attrNameLst>
                                          <p:attrName>ppt_x</p:attrName>
                                        </p:attrNameLst>
                                      </p:cBhvr>
                                      <p:tavLst>
                                        <p:tav tm="0">
                                          <p:val>
                                            <p:strVal val="1+#ppt_w/2"/>
                                          </p:val>
                                        </p:tav>
                                        <p:tav tm="100000">
                                          <p:val>
                                            <p:strVal val="#ppt_x"/>
                                          </p:val>
                                        </p:tav>
                                      </p:tavLst>
                                    </p:anim>
                                    <p:anim calcmode="lin" valueType="num">
                                      <p:cBhvr additive="base">
                                        <p:cTn id="60" dur="500" fill="hold"/>
                                        <p:tgtEl>
                                          <p:spTgt spid="59"/>
                                        </p:tgtEl>
                                        <p:attrNameLst>
                                          <p:attrName>ppt_y</p:attrName>
                                        </p:attrNameLst>
                                      </p:cBhvr>
                                      <p:tavLst>
                                        <p:tav tm="0">
                                          <p:val>
                                            <p:strVal val="#ppt_y"/>
                                          </p:val>
                                        </p:tav>
                                        <p:tav tm="100000">
                                          <p:val>
                                            <p:strVal val="#ppt_y"/>
                                          </p:val>
                                        </p:tav>
                                      </p:tavLst>
                                    </p:anim>
                                  </p:childTnLst>
                                </p:cTn>
                              </p:par>
                              <p:par>
                                <p:cTn id="61" presetID="1" presetClass="emph" presetSubtype="2" decel="100000" fill="hold" grpId="0" nodeType="withEffect">
                                  <p:stCondLst>
                                    <p:cond delay="1250"/>
                                  </p:stCondLst>
                                  <p:childTnLst>
                                    <p:animClr clrSpc="rgb" dir="cw">
                                      <p:cBhvr>
                                        <p:cTn id="62" dur="1250" fill="hold"/>
                                        <p:tgtEl>
                                          <p:spTgt spid="59"/>
                                        </p:tgtEl>
                                        <p:attrNameLst>
                                          <p:attrName>fillcolor</p:attrName>
                                        </p:attrNameLst>
                                      </p:cBhvr>
                                      <p:to>
                                        <a:srgbClr val="D7D7D7"/>
                                      </p:to>
                                    </p:animClr>
                                    <p:set>
                                      <p:cBhvr>
                                        <p:cTn id="63" dur="1250" fill="hold"/>
                                        <p:tgtEl>
                                          <p:spTgt spid="59"/>
                                        </p:tgtEl>
                                        <p:attrNameLst>
                                          <p:attrName>fill.type</p:attrName>
                                        </p:attrNameLst>
                                      </p:cBhvr>
                                      <p:to>
                                        <p:strVal val="solid"/>
                                      </p:to>
                                    </p:set>
                                    <p:set>
                                      <p:cBhvr>
                                        <p:cTn id="64" dur="1250" fill="hold"/>
                                        <p:tgtEl>
                                          <p:spTgt spid="59"/>
                                        </p:tgtEl>
                                        <p:attrNameLst>
                                          <p:attrName>fill.on</p:attrName>
                                        </p:attrNameLst>
                                      </p:cBhvr>
                                      <p:to>
                                        <p:strVal val="true"/>
                                      </p:to>
                                    </p:set>
                                  </p:childTnLst>
                                </p:cTn>
                              </p:par>
                              <p:par>
                                <p:cTn id="65" presetID="2" presetClass="entr" presetSubtype="2" decel="100000" fill="hold" grpId="1" nodeType="withEffect">
                                  <p:stCondLst>
                                    <p:cond delay="700"/>
                                  </p:stCondLst>
                                  <p:childTnLst>
                                    <p:set>
                                      <p:cBhvr>
                                        <p:cTn id="66" dur="1" fill="hold">
                                          <p:stCondLst>
                                            <p:cond delay="0"/>
                                          </p:stCondLst>
                                        </p:cTn>
                                        <p:tgtEl>
                                          <p:spTgt spid="60"/>
                                        </p:tgtEl>
                                        <p:attrNameLst>
                                          <p:attrName>style.visibility</p:attrName>
                                        </p:attrNameLst>
                                      </p:cBhvr>
                                      <p:to>
                                        <p:strVal val="visible"/>
                                      </p:to>
                                    </p:set>
                                    <p:anim calcmode="lin" valueType="num">
                                      <p:cBhvr additive="base">
                                        <p:cTn id="67" dur="500" fill="hold"/>
                                        <p:tgtEl>
                                          <p:spTgt spid="60"/>
                                        </p:tgtEl>
                                        <p:attrNameLst>
                                          <p:attrName>ppt_x</p:attrName>
                                        </p:attrNameLst>
                                      </p:cBhvr>
                                      <p:tavLst>
                                        <p:tav tm="0">
                                          <p:val>
                                            <p:strVal val="1+#ppt_w/2"/>
                                          </p:val>
                                        </p:tav>
                                        <p:tav tm="100000">
                                          <p:val>
                                            <p:strVal val="#ppt_x"/>
                                          </p:val>
                                        </p:tav>
                                      </p:tavLst>
                                    </p:anim>
                                    <p:anim calcmode="lin" valueType="num">
                                      <p:cBhvr additive="base">
                                        <p:cTn id="68" dur="500" fill="hold"/>
                                        <p:tgtEl>
                                          <p:spTgt spid="60"/>
                                        </p:tgtEl>
                                        <p:attrNameLst>
                                          <p:attrName>ppt_y</p:attrName>
                                        </p:attrNameLst>
                                      </p:cBhvr>
                                      <p:tavLst>
                                        <p:tav tm="0">
                                          <p:val>
                                            <p:strVal val="#ppt_y"/>
                                          </p:val>
                                        </p:tav>
                                        <p:tav tm="100000">
                                          <p:val>
                                            <p:strVal val="#ppt_y"/>
                                          </p:val>
                                        </p:tav>
                                      </p:tavLst>
                                    </p:anim>
                                  </p:childTnLst>
                                </p:cTn>
                              </p:par>
                              <p:par>
                                <p:cTn id="69" presetID="1" presetClass="emph" presetSubtype="2" decel="100000" fill="hold" grpId="0" nodeType="withEffect">
                                  <p:stCondLst>
                                    <p:cond delay="1250"/>
                                  </p:stCondLst>
                                  <p:childTnLst>
                                    <p:animClr clrSpc="rgb" dir="cw">
                                      <p:cBhvr>
                                        <p:cTn id="70" dur="1250" fill="hold"/>
                                        <p:tgtEl>
                                          <p:spTgt spid="60"/>
                                        </p:tgtEl>
                                        <p:attrNameLst>
                                          <p:attrName>fillcolor</p:attrName>
                                        </p:attrNameLst>
                                      </p:cBhvr>
                                      <p:to>
                                        <a:srgbClr val="D7D7D7"/>
                                      </p:to>
                                    </p:animClr>
                                    <p:set>
                                      <p:cBhvr>
                                        <p:cTn id="71" dur="1250" fill="hold"/>
                                        <p:tgtEl>
                                          <p:spTgt spid="60"/>
                                        </p:tgtEl>
                                        <p:attrNameLst>
                                          <p:attrName>fill.type</p:attrName>
                                        </p:attrNameLst>
                                      </p:cBhvr>
                                      <p:to>
                                        <p:strVal val="solid"/>
                                      </p:to>
                                    </p:set>
                                    <p:set>
                                      <p:cBhvr>
                                        <p:cTn id="72" dur="1250" fill="hold"/>
                                        <p:tgtEl>
                                          <p:spTgt spid="60"/>
                                        </p:tgtEl>
                                        <p:attrNameLst>
                                          <p:attrName>fill.on</p:attrName>
                                        </p:attrNameLst>
                                      </p:cBhvr>
                                      <p:to>
                                        <p:strVal val="true"/>
                                      </p:to>
                                    </p:set>
                                  </p:childTnLst>
                                </p:cTn>
                              </p:par>
                              <p:par>
                                <p:cTn id="73" presetID="53" presetClass="entr" presetSubtype="16" fill="hold" grpId="0" nodeType="withEffect">
                                  <p:stCondLst>
                                    <p:cond delay="1750"/>
                                  </p:stCondLst>
                                  <p:childTnLst>
                                    <p:set>
                                      <p:cBhvr>
                                        <p:cTn id="74" dur="1" fill="hold">
                                          <p:stCondLst>
                                            <p:cond delay="0"/>
                                          </p:stCondLst>
                                        </p:cTn>
                                        <p:tgtEl>
                                          <p:spTgt spid="63"/>
                                        </p:tgtEl>
                                        <p:attrNameLst>
                                          <p:attrName>style.visibility</p:attrName>
                                        </p:attrNameLst>
                                      </p:cBhvr>
                                      <p:to>
                                        <p:strVal val="visible"/>
                                      </p:to>
                                    </p:set>
                                    <p:anim calcmode="lin" valueType="num">
                                      <p:cBhvr>
                                        <p:cTn id="75" dur="300" fill="hold"/>
                                        <p:tgtEl>
                                          <p:spTgt spid="63"/>
                                        </p:tgtEl>
                                        <p:attrNameLst>
                                          <p:attrName>ppt_w</p:attrName>
                                        </p:attrNameLst>
                                      </p:cBhvr>
                                      <p:tavLst>
                                        <p:tav tm="0">
                                          <p:val>
                                            <p:fltVal val="0"/>
                                          </p:val>
                                        </p:tav>
                                        <p:tav tm="100000">
                                          <p:val>
                                            <p:strVal val="#ppt_w"/>
                                          </p:val>
                                        </p:tav>
                                      </p:tavLst>
                                    </p:anim>
                                    <p:anim calcmode="lin" valueType="num">
                                      <p:cBhvr>
                                        <p:cTn id="76" dur="300" fill="hold"/>
                                        <p:tgtEl>
                                          <p:spTgt spid="63"/>
                                        </p:tgtEl>
                                        <p:attrNameLst>
                                          <p:attrName>ppt_h</p:attrName>
                                        </p:attrNameLst>
                                      </p:cBhvr>
                                      <p:tavLst>
                                        <p:tav tm="0">
                                          <p:val>
                                            <p:fltVal val="0"/>
                                          </p:val>
                                        </p:tav>
                                        <p:tav tm="100000">
                                          <p:val>
                                            <p:strVal val="#ppt_h"/>
                                          </p:val>
                                        </p:tav>
                                      </p:tavLst>
                                    </p:anim>
                                    <p:animEffect transition="in" filter="fade">
                                      <p:cBhvr>
                                        <p:cTn id="77" dur="300"/>
                                        <p:tgtEl>
                                          <p:spTgt spid="63"/>
                                        </p:tgtEl>
                                      </p:cBhvr>
                                    </p:animEffect>
                                  </p:childTnLst>
                                </p:cTn>
                              </p:par>
                              <p:par>
                                <p:cTn id="78" presetID="19" presetClass="emph" presetSubtype="0" fill="hold" grpId="1" nodeType="withEffect">
                                  <p:stCondLst>
                                    <p:cond delay="2050"/>
                                  </p:stCondLst>
                                  <p:childTnLst>
                                    <p:animClr clrSpc="rgb" dir="cw">
                                      <p:cBhvr override="childStyle">
                                        <p:cTn id="79" dur="200" fill="hold"/>
                                        <p:tgtEl>
                                          <p:spTgt spid="63"/>
                                        </p:tgtEl>
                                        <p:attrNameLst>
                                          <p:attrName>style.color</p:attrName>
                                        </p:attrNameLst>
                                      </p:cBhvr>
                                      <p:to>
                                        <a:schemeClr val="accent1"/>
                                      </p:to>
                                    </p:animClr>
                                    <p:animClr clrSpc="rgb" dir="cw">
                                      <p:cBhvr>
                                        <p:cTn id="80" dur="200" fill="hold"/>
                                        <p:tgtEl>
                                          <p:spTgt spid="63"/>
                                        </p:tgtEl>
                                        <p:attrNameLst>
                                          <p:attrName>fillcolor</p:attrName>
                                        </p:attrNameLst>
                                      </p:cBhvr>
                                      <p:to>
                                        <a:schemeClr val="accent1"/>
                                      </p:to>
                                    </p:animClr>
                                    <p:set>
                                      <p:cBhvr>
                                        <p:cTn id="81" dur="200" fill="hold"/>
                                        <p:tgtEl>
                                          <p:spTgt spid="63"/>
                                        </p:tgtEl>
                                        <p:attrNameLst>
                                          <p:attrName>fill.type</p:attrName>
                                        </p:attrNameLst>
                                      </p:cBhvr>
                                      <p:to>
                                        <p:strVal val="solid"/>
                                      </p:to>
                                    </p:set>
                                    <p:set>
                                      <p:cBhvr>
                                        <p:cTn id="82" dur="200" fill="hold"/>
                                        <p:tgtEl>
                                          <p:spTgt spid="63"/>
                                        </p:tgtEl>
                                        <p:attrNameLst>
                                          <p:attrName>fill.on</p:attrName>
                                        </p:attrNameLst>
                                      </p:cBhvr>
                                      <p:to>
                                        <p:strVal val="true"/>
                                      </p:to>
                                    </p:set>
                                  </p:childTnLst>
                                </p:cTn>
                              </p:par>
                              <p:par>
                                <p:cTn id="83" presetID="53" presetClass="entr" presetSubtype="16" fill="hold" grpId="0" nodeType="withEffect">
                                  <p:stCondLst>
                                    <p:cond delay="2050"/>
                                  </p:stCondLst>
                                  <p:childTnLst>
                                    <p:set>
                                      <p:cBhvr>
                                        <p:cTn id="84" dur="1" fill="hold">
                                          <p:stCondLst>
                                            <p:cond delay="0"/>
                                          </p:stCondLst>
                                        </p:cTn>
                                        <p:tgtEl>
                                          <p:spTgt spid="65"/>
                                        </p:tgtEl>
                                        <p:attrNameLst>
                                          <p:attrName>style.visibility</p:attrName>
                                        </p:attrNameLst>
                                      </p:cBhvr>
                                      <p:to>
                                        <p:strVal val="visible"/>
                                      </p:to>
                                    </p:set>
                                    <p:anim calcmode="lin" valueType="num">
                                      <p:cBhvr>
                                        <p:cTn id="85" dur="300" fill="hold"/>
                                        <p:tgtEl>
                                          <p:spTgt spid="65"/>
                                        </p:tgtEl>
                                        <p:attrNameLst>
                                          <p:attrName>ppt_w</p:attrName>
                                        </p:attrNameLst>
                                      </p:cBhvr>
                                      <p:tavLst>
                                        <p:tav tm="0">
                                          <p:val>
                                            <p:fltVal val="0"/>
                                          </p:val>
                                        </p:tav>
                                        <p:tav tm="100000">
                                          <p:val>
                                            <p:strVal val="#ppt_w"/>
                                          </p:val>
                                        </p:tav>
                                      </p:tavLst>
                                    </p:anim>
                                    <p:anim calcmode="lin" valueType="num">
                                      <p:cBhvr>
                                        <p:cTn id="86" dur="300" fill="hold"/>
                                        <p:tgtEl>
                                          <p:spTgt spid="65"/>
                                        </p:tgtEl>
                                        <p:attrNameLst>
                                          <p:attrName>ppt_h</p:attrName>
                                        </p:attrNameLst>
                                      </p:cBhvr>
                                      <p:tavLst>
                                        <p:tav tm="0">
                                          <p:val>
                                            <p:fltVal val="0"/>
                                          </p:val>
                                        </p:tav>
                                        <p:tav tm="100000">
                                          <p:val>
                                            <p:strVal val="#ppt_h"/>
                                          </p:val>
                                        </p:tav>
                                      </p:tavLst>
                                    </p:anim>
                                    <p:animEffect transition="in" filter="fade">
                                      <p:cBhvr>
                                        <p:cTn id="87" dur="300"/>
                                        <p:tgtEl>
                                          <p:spTgt spid="65"/>
                                        </p:tgtEl>
                                      </p:cBhvr>
                                    </p:animEffect>
                                  </p:childTnLst>
                                </p:cTn>
                              </p:par>
                              <p:par>
                                <p:cTn id="88" presetID="19" presetClass="emph" presetSubtype="0" fill="hold" grpId="1" nodeType="withEffect">
                                  <p:stCondLst>
                                    <p:cond delay="2350"/>
                                  </p:stCondLst>
                                  <p:childTnLst>
                                    <p:animClr clrSpc="rgb" dir="cw">
                                      <p:cBhvr override="childStyle">
                                        <p:cTn id="89" dur="200" fill="hold"/>
                                        <p:tgtEl>
                                          <p:spTgt spid="65"/>
                                        </p:tgtEl>
                                        <p:attrNameLst>
                                          <p:attrName>style.color</p:attrName>
                                        </p:attrNameLst>
                                      </p:cBhvr>
                                      <p:to>
                                        <a:schemeClr val="accent1"/>
                                      </p:to>
                                    </p:animClr>
                                    <p:animClr clrSpc="rgb" dir="cw">
                                      <p:cBhvr>
                                        <p:cTn id="90" dur="200" fill="hold"/>
                                        <p:tgtEl>
                                          <p:spTgt spid="65"/>
                                        </p:tgtEl>
                                        <p:attrNameLst>
                                          <p:attrName>fillcolor</p:attrName>
                                        </p:attrNameLst>
                                      </p:cBhvr>
                                      <p:to>
                                        <a:schemeClr val="accent1"/>
                                      </p:to>
                                    </p:animClr>
                                    <p:set>
                                      <p:cBhvr>
                                        <p:cTn id="91" dur="200" fill="hold"/>
                                        <p:tgtEl>
                                          <p:spTgt spid="65"/>
                                        </p:tgtEl>
                                        <p:attrNameLst>
                                          <p:attrName>fill.type</p:attrName>
                                        </p:attrNameLst>
                                      </p:cBhvr>
                                      <p:to>
                                        <p:strVal val="solid"/>
                                      </p:to>
                                    </p:set>
                                    <p:set>
                                      <p:cBhvr>
                                        <p:cTn id="92" dur="200" fill="hold"/>
                                        <p:tgtEl>
                                          <p:spTgt spid="65"/>
                                        </p:tgtEl>
                                        <p:attrNameLst>
                                          <p:attrName>fill.on</p:attrName>
                                        </p:attrNameLst>
                                      </p:cBhvr>
                                      <p:to>
                                        <p:strVal val="true"/>
                                      </p:to>
                                    </p:set>
                                  </p:childTnLst>
                                </p:cTn>
                              </p:par>
                              <p:par>
                                <p:cTn id="93" presetID="53" presetClass="entr" presetSubtype="16" fill="hold" grpId="0" nodeType="withEffect">
                                  <p:stCondLst>
                                    <p:cond delay="1750"/>
                                  </p:stCondLst>
                                  <p:childTnLst>
                                    <p:set>
                                      <p:cBhvr>
                                        <p:cTn id="94" dur="1" fill="hold">
                                          <p:stCondLst>
                                            <p:cond delay="0"/>
                                          </p:stCondLst>
                                        </p:cTn>
                                        <p:tgtEl>
                                          <p:spTgt spid="66"/>
                                        </p:tgtEl>
                                        <p:attrNameLst>
                                          <p:attrName>style.visibility</p:attrName>
                                        </p:attrNameLst>
                                      </p:cBhvr>
                                      <p:to>
                                        <p:strVal val="visible"/>
                                      </p:to>
                                    </p:set>
                                    <p:anim calcmode="lin" valueType="num">
                                      <p:cBhvr>
                                        <p:cTn id="95" dur="300" fill="hold"/>
                                        <p:tgtEl>
                                          <p:spTgt spid="66"/>
                                        </p:tgtEl>
                                        <p:attrNameLst>
                                          <p:attrName>ppt_w</p:attrName>
                                        </p:attrNameLst>
                                      </p:cBhvr>
                                      <p:tavLst>
                                        <p:tav tm="0">
                                          <p:val>
                                            <p:fltVal val="0"/>
                                          </p:val>
                                        </p:tav>
                                        <p:tav tm="100000">
                                          <p:val>
                                            <p:strVal val="#ppt_w"/>
                                          </p:val>
                                        </p:tav>
                                      </p:tavLst>
                                    </p:anim>
                                    <p:anim calcmode="lin" valueType="num">
                                      <p:cBhvr>
                                        <p:cTn id="96" dur="300" fill="hold"/>
                                        <p:tgtEl>
                                          <p:spTgt spid="66"/>
                                        </p:tgtEl>
                                        <p:attrNameLst>
                                          <p:attrName>ppt_h</p:attrName>
                                        </p:attrNameLst>
                                      </p:cBhvr>
                                      <p:tavLst>
                                        <p:tav tm="0">
                                          <p:val>
                                            <p:fltVal val="0"/>
                                          </p:val>
                                        </p:tav>
                                        <p:tav tm="100000">
                                          <p:val>
                                            <p:strVal val="#ppt_h"/>
                                          </p:val>
                                        </p:tav>
                                      </p:tavLst>
                                    </p:anim>
                                    <p:animEffect transition="in" filter="fade">
                                      <p:cBhvr>
                                        <p:cTn id="97" dur="300"/>
                                        <p:tgtEl>
                                          <p:spTgt spid="66"/>
                                        </p:tgtEl>
                                      </p:cBhvr>
                                    </p:animEffect>
                                  </p:childTnLst>
                                </p:cTn>
                              </p:par>
                              <p:par>
                                <p:cTn id="98" presetID="19" presetClass="emph" presetSubtype="0" fill="hold" grpId="1" nodeType="withEffect">
                                  <p:stCondLst>
                                    <p:cond delay="2050"/>
                                  </p:stCondLst>
                                  <p:childTnLst>
                                    <p:animClr clrSpc="rgb" dir="cw">
                                      <p:cBhvr override="childStyle">
                                        <p:cTn id="99" dur="200" fill="hold"/>
                                        <p:tgtEl>
                                          <p:spTgt spid="66"/>
                                        </p:tgtEl>
                                        <p:attrNameLst>
                                          <p:attrName>style.color</p:attrName>
                                        </p:attrNameLst>
                                      </p:cBhvr>
                                      <p:to>
                                        <a:schemeClr val="accent1"/>
                                      </p:to>
                                    </p:animClr>
                                    <p:animClr clrSpc="rgb" dir="cw">
                                      <p:cBhvr>
                                        <p:cTn id="100" dur="200" fill="hold"/>
                                        <p:tgtEl>
                                          <p:spTgt spid="66"/>
                                        </p:tgtEl>
                                        <p:attrNameLst>
                                          <p:attrName>fillcolor</p:attrName>
                                        </p:attrNameLst>
                                      </p:cBhvr>
                                      <p:to>
                                        <a:schemeClr val="accent1"/>
                                      </p:to>
                                    </p:animClr>
                                    <p:set>
                                      <p:cBhvr>
                                        <p:cTn id="101" dur="200" fill="hold"/>
                                        <p:tgtEl>
                                          <p:spTgt spid="66"/>
                                        </p:tgtEl>
                                        <p:attrNameLst>
                                          <p:attrName>fill.type</p:attrName>
                                        </p:attrNameLst>
                                      </p:cBhvr>
                                      <p:to>
                                        <p:strVal val="solid"/>
                                      </p:to>
                                    </p:set>
                                    <p:set>
                                      <p:cBhvr>
                                        <p:cTn id="102" dur="200" fill="hold"/>
                                        <p:tgtEl>
                                          <p:spTgt spid="66"/>
                                        </p:tgtEl>
                                        <p:attrNameLst>
                                          <p:attrName>fill.on</p:attrName>
                                        </p:attrNameLst>
                                      </p:cBhvr>
                                      <p:to>
                                        <p:strVal val="true"/>
                                      </p:to>
                                    </p:set>
                                  </p:childTnLst>
                                </p:cTn>
                              </p:par>
                              <p:par>
                                <p:cTn id="103" presetID="53" presetClass="entr" presetSubtype="16" fill="hold" grpId="0" nodeType="withEffect">
                                  <p:stCondLst>
                                    <p:cond delay="1900"/>
                                  </p:stCondLst>
                                  <p:childTnLst>
                                    <p:set>
                                      <p:cBhvr>
                                        <p:cTn id="104" dur="1" fill="hold">
                                          <p:stCondLst>
                                            <p:cond delay="0"/>
                                          </p:stCondLst>
                                        </p:cTn>
                                        <p:tgtEl>
                                          <p:spTgt spid="67"/>
                                        </p:tgtEl>
                                        <p:attrNameLst>
                                          <p:attrName>style.visibility</p:attrName>
                                        </p:attrNameLst>
                                      </p:cBhvr>
                                      <p:to>
                                        <p:strVal val="visible"/>
                                      </p:to>
                                    </p:set>
                                    <p:anim calcmode="lin" valueType="num">
                                      <p:cBhvr>
                                        <p:cTn id="105" dur="300" fill="hold"/>
                                        <p:tgtEl>
                                          <p:spTgt spid="67"/>
                                        </p:tgtEl>
                                        <p:attrNameLst>
                                          <p:attrName>ppt_w</p:attrName>
                                        </p:attrNameLst>
                                      </p:cBhvr>
                                      <p:tavLst>
                                        <p:tav tm="0">
                                          <p:val>
                                            <p:fltVal val="0"/>
                                          </p:val>
                                        </p:tav>
                                        <p:tav tm="100000">
                                          <p:val>
                                            <p:strVal val="#ppt_w"/>
                                          </p:val>
                                        </p:tav>
                                      </p:tavLst>
                                    </p:anim>
                                    <p:anim calcmode="lin" valueType="num">
                                      <p:cBhvr>
                                        <p:cTn id="106" dur="300" fill="hold"/>
                                        <p:tgtEl>
                                          <p:spTgt spid="67"/>
                                        </p:tgtEl>
                                        <p:attrNameLst>
                                          <p:attrName>ppt_h</p:attrName>
                                        </p:attrNameLst>
                                      </p:cBhvr>
                                      <p:tavLst>
                                        <p:tav tm="0">
                                          <p:val>
                                            <p:fltVal val="0"/>
                                          </p:val>
                                        </p:tav>
                                        <p:tav tm="100000">
                                          <p:val>
                                            <p:strVal val="#ppt_h"/>
                                          </p:val>
                                        </p:tav>
                                      </p:tavLst>
                                    </p:anim>
                                    <p:animEffect transition="in" filter="fade">
                                      <p:cBhvr>
                                        <p:cTn id="107" dur="300"/>
                                        <p:tgtEl>
                                          <p:spTgt spid="67"/>
                                        </p:tgtEl>
                                      </p:cBhvr>
                                    </p:animEffect>
                                  </p:childTnLst>
                                </p:cTn>
                              </p:par>
                              <p:par>
                                <p:cTn id="108" presetID="19" presetClass="emph" presetSubtype="0" fill="hold" grpId="1" nodeType="withEffect">
                                  <p:stCondLst>
                                    <p:cond delay="2200"/>
                                  </p:stCondLst>
                                  <p:childTnLst>
                                    <p:animClr clrSpc="rgb" dir="cw">
                                      <p:cBhvr override="childStyle">
                                        <p:cTn id="109" dur="200" fill="hold"/>
                                        <p:tgtEl>
                                          <p:spTgt spid="67"/>
                                        </p:tgtEl>
                                        <p:attrNameLst>
                                          <p:attrName>style.color</p:attrName>
                                        </p:attrNameLst>
                                      </p:cBhvr>
                                      <p:to>
                                        <a:schemeClr val="accent1"/>
                                      </p:to>
                                    </p:animClr>
                                    <p:animClr clrSpc="rgb" dir="cw">
                                      <p:cBhvr>
                                        <p:cTn id="110" dur="200" fill="hold"/>
                                        <p:tgtEl>
                                          <p:spTgt spid="67"/>
                                        </p:tgtEl>
                                        <p:attrNameLst>
                                          <p:attrName>fillcolor</p:attrName>
                                        </p:attrNameLst>
                                      </p:cBhvr>
                                      <p:to>
                                        <a:schemeClr val="accent1"/>
                                      </p:to>
                                    </p:animClr>
                                    <p:set>
                                      <p:cBhvr>
                                        <p:cTn id="111" dur="200" fill="hold"/>
                                        <p:tgtEl>
                                          <p:spTgt spid="67"/>
                                        </p:tgtEl>
                                        <p:attrNameLst>
                                          <p:attrName>fill.type</p:attrName>
                                        </p:attrNameLst>
                                      </p:cBhvr>
                                      <p:to>
                                        <p:strVal val="solid"/>
                                      </p:to>
                                    </p:set>
                                    <p:set>
                                      <p:cBhvr>
                                        <p:cTn id="112" dur="200" fill="hold"/>
                                        <p:tgtEl>
                                          <p:spTgt spid="67"/>
                                        </p:tgtEl>
                                        <p:attrNameLst>
                                          <p:attrName>fill.on</p:attrName>
                                        </p:attrNameLst>
                                      </p:cBhvr>
                                      <p:to>
                                        <p:strVal val="true"/>
                                      </p:to>
                                    </p:set>
                                  </p:childTnLst>
                                </p:cTn>
                              </p:par>
                              <p:par>
                                <p:cTn id="113" presetID="53" presetClass="entr" presetSubtype="16" fill="hold" grpId="0" nodeType="withEffect">
                                  <p:stCondLst>
                                    <p:cond delay="2050"/>
                                  </p:stCondLst>
                                  <p:childTnLst>
                                    <p:set>
                                      <p:cBhvr>
                                        <p:cTn id="114" dur="1" fill="hold">
                                          <p:stCondLst>
                                            <p:cond delay="0"/>
                                          </p:stCondLst>
                                        </p:cTn>
                                        <p:tgtEl>
                                          <p:spTgt spid="68"/>
                                        </p:tgtEl>
                                        <p:attrNameLst>
                                          <p:attrName>style.visibility</p:attrName>
                                        </p:attrNameLst>
                                      </p:cBhvr>
                                      <p:to>
                                        <p:strVal val="visible"/>
                                      </p:to>
                                    </p:set>
                                    <p:anim calcmode="lin" valueType="num">
                                      <p:cBhvr>
                                        <p:cTn id="115" dur="300" fill="hold"/>
                                        <p:tgtEl>
                                          <p:spTgt spid="68"/>
                                        </p:tgtEl>
                                        <p:attrNameLst>
                                          <p:attrName>ppt_w</p:attrName>
                                        </p:attrNameLst>
                                      </p:cBhvr>
                                      <p:tavLst>
                                        <p:tav tm="0">
                                          <p:val>
                                            <p:fltVal val="0"/>
                                          </p:val>
                                        </p:tav>
                                        <p:tav tm="100000">
                                          <p:val>
                                            <p:strVal val="#ppt_w"/>
                                          </p:val>
                                        </p:tav>
                                      </p:tavLst>
                                    </p:anim>
                                    <p:anim calcmode="lin" valueType="num">
                                      <p:cBhvr>
                                        <p:cTn id="116" dur="300" fill="hold"/>
                                        <p:tgtEl>
                                          <p:spTgt spid="68"/>
                                        </p:tgtEl>
                                        <p:attrNameLst>
                                          <p:attrName>ppt_h</p:attrName>
                                        </p:attrNameLst>
                                      </p:cBhvr>
                                      <p:tavLst>
                                        <p:tav tm="0">
                                          <p:val>
                                            <p:fltVal val="0"/>
                                          </p:val>
                                        </p:tav>
                                        <p:tav tm="100000">
                                          <p:val>
                                            <p:strVal val="#ppt_h"/>
                                          </p:val>
                                        </p:tav>
                                      </p:tavLst>
                                    </p:anim>
                                    <p:animEffect transition="in" filter="fade">
                                      <p:cBhvr>
                                        <p:cTn id="117" dur="300"/>
                                        <p:tgtEl>
                                          <p:spTgt spid="68"/>
                                        </p:tgtEl>
                                      </p:cBhvr>
                                    </p:animEffect>
                                  </p:childTnLst>
                                </p:cTn>
                              </p:par>
                              <p:par>
                                <p:cTn id="118" presetID="19" presetClass="emph" presetSubtype="0" fill="hold" grpId="1" nodeType="withEffect">
                                  <p:stCondLst>
                                    <p:cond delay="2350"/>
                                  </p:stCondLst>
                                  <p:childTnLst>
                                    <p:animClr clrSpc="rgb" dir="cw">
                                      <p:cBhvr override="childStyle">
                                        <p:cTn id="119" dur="200" fill="hold"/>
                                        <p:tgtEl>
                                          <p:spTgt spid="68"/>
                                        </p:tgtEl>
                                        <p:attrNameLst>
                                          <p:attrName>style.color</p:attrName>
                                        </p:attrNameLst>
                                      </p:cBhvr>
                                      <p:to>
                                        <a:schemeClr val="accent1"/>
                                      </p:to>
                                    </p:animClr>
                                    <p:animClr clrSpc="rgb" dir="cw">
                                      <p:cBhvr>
                                        <p:cTn id="120" dur="200" fill="hold"/>
                                        <p:tgtEl>
                                          <p:spTgt spid="68"/>
                                        </p:tgtEl>
                                        <p:attrNameLst>
                                          <p:attrName>fillcolor</p:attrName>
                                        </p:attrNameLst>
                                      </p:cBhvr>
                                      <p:to>
                                        <a:schemeClr val="accent1"/>
                                      </p:to>
                                    </p:animClr>
                                    <p:set>
                                      <p:cBhvr>
                                        <p:cTn id="121" dur="200" fill="hold"/>
                                        <p:tgtEl>
                                          <p:spTgt spid="68"/>
                                        </p:tgtEl>
                                        <p:attrNameLst>
                                          <p:attrName>fill.type</p:attrName>
                                        </p:attrNameLst>
                                      </p:cBhvr>
                                      <p:to>
                                        <p:strVal val="solid"/>
                                      </p:to>
                                    </p:set>
                                    <p:set>
                                      <p:cBhvr>
                                        <p:cTn id="122" dur="200" fill="hold"/>
                                        <p:tgtEl>
                                          <p:spTgt spid="6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72" grpId="0" animBg="1"/>
      <p:bldP spid="72" grpId="1" animBg="1"/>
      <p:bldP spid="73" grpId="0" animBg="1"/>
      <p:bldP spid="73" grpId="1" animBg="1"/>
      <p:bldP spid="75" grpId="0" animBg="1"/>
      <p:bldP spid="75" grpId="1" animBg="1"/>
      <p:bldP spid="51" grpId="0" animBg="1"/>
      <p:bldP spid="51" grpId="1" animBg="1"/>
      <p:bldP spid="53" grpId="0" animBg="1"/>
      <p:bldP spid="53" grpId="1" animBg="1"/>
      <p:bldP spid="58" grpId="0" animBg="1"/>
      <p:bldP spid="58" grpId="1" animBg="1"/>
      <p:bldP spid="59" grpId="0" animBg="1"/>
      <p:bldP spid="59" grpId="1" animBg="1"/>
      <p:bldP spid="60" grpId="0" animBg="1"/>
      <p:bldP spid="60" grpId="1" animBg="1"/>
      <p:bldP spid="63" grpId="0" animBg="1"/>
      <p:bldP spid="63" grpId="1" animBg="1"/>
      <p:bldP spid="65" grpId="0" animBg="1"/>
      <p:bldP spid="65" grpId="1" animBg="1"/>
      <p:bldP spid="66" grpId="0" animBg="1"/>
      <p:bldP spid="66" grpId="1" animBg="1"/>
      <p:bldP spid="67" grpId="0" animBg="1"/>
      <p:bldP spid="67" grpId="1" animBg="1"/>
      <p:bldP spid="68" grpId="0" animBg="1"/>
      <p:bldP spid="6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650175" y="6573013"/>
            <a:ext cx="511664" cy="124650"/>
          </a:xfrm>
          <a:prstGeom prst="rect">
            <a:avLst/>
          </a:prstGeom>
        </p:spPr>
        <p:txBody>
          <a:bodyPr/>
          <a:lstStyle/>
          <a:p>
            <a:pPr>
              <a:lnSpc>
                <a:spcPct val="90000"/>
              </a:lnSpc>
            </a:pPr>
            <a:fld id="{1BC86A1F-E589-44B2-A543-2EC98F5547A7}" type="slidenum">
              <a:rPr lang="en-US" smtClean="0">
                <a:solidFill>
                  <a:srgbClr val="505050"/>
                </a:solidFill>
              </a:rPr>
              <a:pPr>
                <a:lnSpc>
                  <a:spcPct val="90000"/>
                </a:lnSpc>
              </a:pPr>
              <a:t>11</a:t>
            </a:fld>
            <a:endParaRPr lang="en-US" dirty="0">
              <a:solidFill>
                <a:srgbClr val="505050"/>
              </a:solidFill>
            </a:endParaRPr>
          </a:p>
        </p:txBody>
      </p:sp>
      <p:grpSp>
        <p:nvGrpSpPr>
          <p:cNvPr id="3" name="Group 2"/>
          <p:cNvGrpSpPr/>
          <p:nvPr/>
        </p:nvGrpSpPr>
        <p:grpSpPr>
          <a:xfrm>
            <a:off x="0" y="1031017"/>
            <a:ext cx="3618434" cy="914400"/>
            <a:chOff x="0" y="1031017"/>
            <a:chExt cx="3618434" cy="914400"/>
          </a:xfrm>
        </p:grpSpPr>
        <p:sp>
          <p:nvSpPr>
            <p:cNvPr id="4" name="Rectangle 3"/>
            <p:cNvSpPr/>
            <p:nvPr/>
          </p:nvSpPr>
          <p:spPr>
            <a:xfrm>
              <a:off x="0" y="1031017"/>
              <a:ext cx="3618434" cy="914400"/>
            </a:xfrm>
            <a:prstGeom prst="rect">
              <a:avLst/>
            </a:prstGeom>
            <a:solidFill>
              <a:schemeClr val="bg1">
                <a:lumMod val="10000"/>
              </a:schemeClr>
            </a:solidFill>
          </p:spPr>
          <p:txBody>
            <a:bodyPr wrap="square" lIns="274320">
              <a:noAutofit/>
            </a:bodyPr>
            <a:lstStyle/>
            <a:p>
              <a:r>
                <a:rPr lang="en-US" sz="2600" dirty="0">
                  <a:gradFill>
                    <a:gsLst>
                      <a:gs pos="0">
                        <a:srgbClr val="EFEFEF"/>
                      </a:gs>
                      <a:gs pos="100000">
                        <a:srgbClr val="EFEFEF"/>
                      </a:gs>
                    </a:gsLst>
                    <a:lin ang="5400000" scaled="0"/>
                  </a:gradFill>
                  <a:latin typeface="Segoe UI Light"/>
                </a:rPr>
                <a:t>Enterprise </a:t>
              </a:r>
              <a:r>
                <a:rPr lang="en-US" sz="2600" dirty="0" smtClean="0">
                  <a:gradFill>
                    <a:gsLst>
                      <a:gs pos="0">
                        <a:srgbClr val="EFEFEF"/>
                      </a:gs>
                      <a:gs pos="100000">
                        <a:srgbClr val="EFEFEF"/>
                      </a:gs>
                    </a:gsLst>
                    <a:lin ang="5400000" scaled="0"/>
                  </a:gradFill>
                  <a:latin typeface="Segoe UI Light"/>
                </a:rPr>
                <a:t/>
              </a:r>
              <a:br>
                <a:rPr lang="en-US" sz="2600" dirty="0" smtClean="0">
                  <a:gradFill>
                    <a:gsLst>
                      <a:gs pos="0">
                        <a:srgbClr val="EFEFEF"/>
                      </a:gs>
                      <a:gs pos="100000">
                        <a:srgbClr val="EFEFEF"/>
                      </a:gs>
                    </a:gsLst>
                    <a:lin ang="5400000" scaled="0"/>
                  </a:gradFill>
                  <a:latin typeface="Segoe UI Light"/>
                </a:rPr>
              </a:br>
              <a:r>
                <a:rPr lang="en-US" sz="2600" dirty="0" smtClean="0">
                  <a:gradFill>
                    <a:gsLst>
                      <a:gs pos="0">
                        <a:srgbClr val="EFEFEF"/>
                      </a:gs>
                      <a:gs pos="100000">
                        <a:srgbClr val="EFEFEF"/>
                      </a:gs>
                    </a:gsLst>
                    <a:lin ang="5400000" scaled="0"/>
                  </a:gradFill>
                  <a:latin typeface="Segoe UI Light"/>
                </a:rPr>
                <a:t>needs</a:t>
              </a:r>
              <a:endParaRPr lang="en-US" sz="2600" dirty="0">
                <a:gradFill>
                  <a:gsLst>
                    <a:gs pos="0">
                      <a:srgbClr val="EFEFEF"/>
                    </a:gs>
                    <a:gs pos="100000">
                      <a:srgbClr val="EFEFEF"/>
                    </a:gs>
                  </a:gsLst>
                  <a:lin ang="5400000" scaled="0"/>
                </a:gradFill>
                <a:latin typeface="Segoe UI Light"/>
              </a:endParaRPr>
            </a:p>
          </p:txBody>
        </p:sp>
        <p:sp>
          <p:nvSpPr>
            <p:cNvPr id="5" name="Freeform 9"/>
            <p:cNvSpPr>
              <a:spLocks noEditPoints="1"/>
            </p:cNvSpPr>
            <p:nvPr/>
          </p:nvSpPr>
          <p:spPr bwMode="black">
            <a:xfrm>
              <a:off x="2811441" y="1153552"/>
              <a:ext cx="666622" cy="66933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alpha val="94000"/>
              </a:schemeClr>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0" tIns="146304" rIns="0" bIns="146304" numCol="1" spcCol="0" rtlCol="0" fromWordArt="0" anchor="ctr" anchorCtr="0" forceAA="0" compatLnSpc="1">
              <a:prstTxWarp prst="textNoShape">
                <a:avLst/>
              </a:prstTxWarp>
              <a:noAutofit/>
            </a:bodyPr>
            <a:lstStyle/>
            <a:p>
              <a:endParaRPr lang="en-US" sz="3200">
                <a:gradFill>
                  <a:gsLst>
                    <a:gs pos="0">
                      <a:srgbClr val="FFFFFF"/>
                    </a:gs>
                    <a:gs pos="100000">
                      <a:srgbClr val="FFFFFF"/>
                    </a:gs>
                  </a:gsLst>
                  <a:lin ang="5400000" scaled="0"/>
                </a:gradFill>
                <a:latin typeface="Segoe UI Light"/>
              </a:endParaRPr>
            </a:p>
          </p:txBody>
        </p:sp>
      </p:grpSp>
      <p:grpSp>
        <p:nvGrpSpPr>
          <p:cNvPr id="6" name="Group 5"/>
          <p:cNvGrpSpPr/>
          <p:nvPr/>
        </p:nvGrpSpPr>
        <p:grpSpPr>
          <a:xfrm>
            <a:off x="0" y="4740832"/>
            <a:ext cx="3618434" cy="914400"/>
            <a:chOff x="0" y="4517312"/>
            <a:chExt cx="3618434" cy="914400"/>
          </a:xfrm>
        </p:grpSpPr>
        <p:sp>
          <p:nvSpPr>
            <p:cNvPr id="7" name="Rectangle 6"/>
            <p:cNvSpPr/>
            <p:nvPr/>
          </p:nvSpPr>
          <p:spPr>
            <a:xfrm>
              <a:off x="0" y="4517312"/>
              <a:ext cx="3618434" cy="914400"/>
            </a:xfrm>
            <a:prstGeom prst="rect">
              <a:avLst/>
            </a:prstGeom>
            <a:solidFill>
              <a:schemeClr val="bg1">
                <a:lumMod val="10000"/>
              </a:schemeClr>
            </a:solidFill>
          </p:spPr>
          <p:txBody>
            <a:bodyPr wrap="square" lIns="274320">
              <a:noAutofit/>
            </a:bodyPr>
            <a:lstStyle/>
            <a:p>
              <a:r>
                <a:rPr lang="en-US" sz="2600" dirty="0" smtClean="0">
                  <a:gradFill>
                    <a:gsLst>
                      <a:gs pos="0">
                        <a:srgbClr val="EFEFEF"/>
                      </a:gs>
                      <a:gs pos="100000">
                        <a:srgbClr val="EFEFEF"/>
                      </a:gs>
                    </a:gsLst>
                    <a:lin ang="5400000" scaled="0"/>
                  </a:gradFill>
                  <a:latin typeface="Segoe UI Light"/>
                </a:rPr>
                <a:t>Windows Azure</a:t>
              </a:r>
              <a:br>
                <a:rPr lang="en-US" sz="2600" dirty="0" smtClean="0">
                  <a:gradFill>
                    <a:gsLst>
                      <a:gs pos="0">
                        <a:srgbClr val="EFEFEF"/>
                      </a:gs>
                      <a:gs pos="100000">
                        <a:srgbClr val="EFEFEF"/>
                      </a:gs>
                    </a:gsLst>
                    <a:lin ang="5400000" scaled="0"/>
                  </a:gradFill>
                  <a:latin typeface="Segoe UI Light"/>
                </a:rPr>
              </a:br>
              <a:r>
                <a:rPr lang="en-US" sz="2600" dirty="0" smtClean="0">
                  <a:gradFill>
                    <a:gsLst>
                      <a:gs pos="0">
                        <a:srgbClr val="EFEFEF"/>
                      </a:gs>
                      <a:gs pos="100000">
                        <a:srgbClr val="EFEFEF"/>
                      </a:gs>
                    </a:gsLst>
                    <a:lin ang="5400000" scaled="0"/>
                  </a:gradFill>
                  <a:latin typeface="Segoe UI Light"/>
                </a:rPr>
                <a:t>fundamentals</a:t>
              </a:r>
              <a:endParaRPr lang="en-US" sz="2600" dirty="0">
                <a:gradFill>
                  <a:gsLst>
                    <a:gs pos="0">
                      <a:srgbClr val="EFEFEF"/>
                    </a:gs>
                    <a:gs pos="100000">
                      <a:srgbClr val="EFEFEF"/>
                    </a:gs>
                  </a:gsLst>
                  <a:lin ang="5400000" scaled="0"/>
                </a:gradFill>
                <a:latin typeface="Segoe UI Light"/>
              </a:endParaRPr>
            </a:p>
          </p:txBody>
        </p:sp>
        <p:sp>
          <p:nvSpPr>
            <p:cNvPr id="8" name="Freeform 9"/>
            <p:cNvSpPr>
              <a:spLocks noEditPoints="1"/>
            </p:cNvSpPr>
            <p:nvPr/>
          </p:nvSpPr>
          <p:spPr bwMode="black">
            <a:xfrm>
              <a:off x="2811441" y="4639847"/>
              <a:ext cx="666622" cy="66933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alpha val="94000"/>
              </a:schemeClr>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0" tIns="146304" rIns="0" bIns="146304" numCol="1" spcCol="0" rtlCol="0" fromWordArt="0" anchor="ctr" anchorCtr="0" forceAA="0" compatLnSpc="1">
              <a:prstTxWarp prst="textNoShape">
                <a:avLst/>
              </a:prstTxWarp>
              <a:noAutofit/>
            </a:bodyPr>
            <a:lstStyle/>
            <a:p>
              <a:endParaRPr lang="en-US" sz="3200">
                <a:gradFill>
                  <a:gsLst>
                    <a:gs pos="0">
                      <a:srgbClr val="FFFFFF"/>
                    </a:gs>
                    <a:gs pos="100000">
                      <a:srgbClr val="FFFFFF"/>
                    </a:gs>
                  </a:gsLst>
                  <a:lin ang="5400000" scaled="0"/>
                </a:gradFill>
                <a:latin typeface="Segoe UI Light"/>
              </a:endParaRPr>
            </a:p>
          </p:txBody>
        </p:sp>
      </p:grpSp>
      <p:sp>
        <p:nvSpPr>
          <p:cNvPr id="9" name="Rectangle 8"/>
          <p:cNvSpPr/>
          <p:nvPr/>
        </p:nvSpPr>
        <p:spPr bwMode="auto">
          <a:xfrm>
            <a:off x="3752850" y="1030224"/>
            <a:ext cx="2693988" cy="4625008"/>
          </a:xfrm>
          <a:prstGeom prst="rect">
            <a:avLst/>
          </a:prstGeom>
          <a:ln w="50800" cap="sq">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2651760" rIns="0" bIns="47565" numCol="1" rtlCol="0" anchor="t" anchorCtr="0" compatLnSpc="1">
            <a:prstTxWarp prst="textNoShape">
              <a:avLst/>
            </a:prstTxWarp>
          </a:bodyPr>
          <a:lstStyle/>
          <a:p>
            <a:pPr algn="ctr" defTabSz="951028" fontAlgn="base">
              <a:spcBef>
                <a:spcPct val="0"/>
              </a:spcBef>
              <a:spcAft>
                <a:spcPct val="0"/>
              </a:spcAft>
            </a:pPr>
            <a:endParaRPr lang="en-US" sz="2400" dirty="0">
              <a:gradFill>
                <a:gsLst>
                  <a:gs pos="0">
                    <a:srgbClr val="FFFFFF"/>
                  </a:gs>
                  <a:gs pos="100000">
                    <a:srgbClr val="FFFFFF"/>
                  </a:gs>
                </a:gsLst>
                <a:lin ang="5400000" scaled="0"/>
              </a:gradFill>
              <a:latin typeface="Segoe UI Light"/>
            </a:endParaRPr>
          </a:p>
        </p:txBody>
      </p:sp>
      <p:grpSp>
        <p:nvGrpSpPr>
          <p:cNvPr id="40" name="Group 39"/>
          <p:cNvGrpSpPr/>
          <p:nvPr/>
        </p:nvGrpSpPr>
        <p:grpSpPr>
          <a:xfrm>
            <a:off x="4264423" y="1251246"/>
            <a:ext cx="1670842" cy="4207210"/>
            <a:chOff x="13401040" y="1251246"/>
            <a:chExt cx="1670842" cy="4207210"/>
          </a:xfrm>
        </p:grpSpPr>
        <p:sp>
          <p:nvSpPr>
            <p:cNvPr id="36" name="Rectangle 35"/>
            <p:cNvSpPr/>
            <p:nvPr/>
          </p:nvSpPr>
          <p:spPr>
            <a:xfrm>
              <a:off x="13434626" y="1251246"/>
              <a:ext cx="1526380" cy="584775"/>
            </a:xfrm>
            <a:prstGeom prst="rect">
              <a:avLst/>
            </a:prstGeom>
          </p:spPr>
          <p:txBody>
            <a:bodyPr wrap="none">
              <a:spAutoFit/>
            </a:bodyPr>
            <a:lstStyle/>
            <a:p>
              <a:pPr algn="ctr" defTabSz="951028" fontAlgn="base">
                <a:spcBef>
                  <a:spcPct val="0"/>
                </a:spcBef>
                <a:spcAft>
                  <a:spcPct val="0"/>
                </a:spcAft>
              </a:pPr>
              <a:r>
                <a:rPr lang="en-US" sz="3200" dirty="0" smtClean="0">
                  <a:gradFill>
                    <a:gsLst>
                      <a:gs pos="0">
                        <a:srgbClr val="FFFFFF"/>
                      </a:gs>
                      <a:gs pos="100000">
                        <a:srgbClr val="FFFFFF"/>
                      </a:gs>
                    </a:gsLst>
                    <a:lin ang="5400000" scaled="0"/>
                  </a:gradFill>
                  <a:latin typeface="Segoe UI Light"/>
                </a:rPr>
                <a:t>Security</a:t>
              </a:r>
              <a:endParaRPr lang="en-US" sz="3200" dirty="0">
                <a:gradFill>
                  <a:gsLst>
                    <a:gs pos="0">
                      <a:srgbClr val="FFFFFF"/>
                    </a:gs>
                    <a:gs pos="100000">
                      <a:srgbClr val="FFFFFF"/>
                    </a:gs>
                  </a:gsLst>
                  <a:lin ang="5400000" scaled="0"/>
                </a:gradFill>
                <a:latin typeface="Segoe UI Light"/>
              </a:endParaRPr>
            </a:p>
          </p:txBody>
        </p:sp>
        <p:sp>
          <p:nvSpPr>
            <p:cNvPr id="37" name="Rectangle 36"/>
            <p:cNvSpPr/>
            <p:nvPr/>
          </p:nvSpPr>
          <p:spPr>
            <a:xfrm>
              <a:off x="13401040" y="4996791"/>
              <a:ext cx="1670842" cy="461665"/>
            </a:xfrm>
            <a:prstGeom prst="rect">
              <a:avLst/>
            </a:prstGeom>
          </p:spPr>
          <p:txBody>
            <a:bodyPr wrap="none">
              <a:spAutoFit/>
            </a:bodyPr>
            <a:lstStyle/>
            <a:p>
              <a:pPr algn="ctr" defTabSz="951028" fontAlgn="base">
                <a:spcBef>
                  <a:spcPct val="0"/>
                </a:spcBef>
                <a:spcAft>
                  <a:spcPct val="0"/>
                </a:spcAft>
              </a:pPr>
              <a:r>
                <a:rPr lang="en-US" sz="2400" dirty="0">
                  <a:gradFill>
                    <a:gsLst>
                      <a:gs pos="0">
                        <a:srgbClr val="FFFFFF"/>
                      </a:gs>
                      <a:gs pos="100000">
                        <a:srgbClr val="FFFFFF"/>
                      </a:gs>
                    </a:gsLst>
                    <a:lin ang="5400000" scaled="0"/>
                  </a:gradFill>
                  <a:latin typeface="Segoe UI Light"/>
                </a:rPr>
                <a:t>Trustworthy</a:t>
              </a:r>
            </a:p>
          </p:txBody>
        </p:sp>
        <p:sp>
          <p:nvSpPr>
            <p:cNvPr id="39" name="Freeform 164"/>
            <p:cNvSpPr>
              <a:spLocks noEditPoints="1"/>
            </p:cNvSpPr>
            <p:nvPr/>
          </p:nvSpPr>
          <p:spPr bwMode="black">
            <a:xfrm>
              <a:off x="13520982" y="2330038"/>
              <a:ext cx="1342946" cy="1861880"/>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sp>
        <p:nvSpPr>
          <p:cNvPr id="38" name="Rectangle 37"/>
          <p:cNvSpPr/>
          <p:nvPr/>
        </p:nvSpPr>
        <p:spPr bwMode="auto">
          <a:xfrm>
            <a:off x="11917474" y="906780"/>
            <a:ext cx="519001" cy="4762183"/>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4400" spc="-50" dirty="0">
              <a:gradFill>
                <a:gsLst>
                  <a:gs pos="36283">
                    <a:srgbClr val="00188F"/>
                  </a:gs>
                  <a:gs pos="28000">
                    <a:srgbClr val="00188F"/>
                  </a:gs>
                </a:gsLst>
                <a:lin ang="5400000" scaled="0"/>
              </a:gradFill>
              <a:latin typeface="Segoe UI Light"/>
            </a:endParaRPr>
          </a:p>
        </p:txBody>
      </p:sp>
      <p:sp>
        <p:nvSpPr>
          <p:cNvPr id="45" name="Rectangle 44"/>
          <p:cNvSpPr/>
          <p:nvPr/>
        </p:nvSpPr>
        <p:spPr bwMode="auto">
          <a:xfrm>
            <a:off x="6606097" y="1519237"/>
            <a:ext cx="5311379" cy="418265"/>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304" tIns="0" rIns="182880" bIns="45720" numCol="1" spcCol="0" rtlCol="0" fromWordArt="0" anchor="ctr" anchorCtr="0" forceAA="0" compatLnSpc="1">
            <a:prstTxWarp prst="textNoShape">
              <a:avLst/>
            </a:prstTxWarp>
            <a:noAutofit/>
          </a:bodyPr>
          <a:lstStyle/>
          <a:p>
            <a:pPr defTabSz="951028" fontAlgn="base">
              <a:spcBef>
                <a:spcPct val="0"/>
              </a:spcBef>
              <a:spcAft>
                <a:spcPct val="0"/>
              </a:spcAft>
            </a:pPr>
            <a:r>
              <a:rPr lang="en-US" sz="2000" dirty="0" smtClean="0">
                <a:gradFill>
                  <a:gsLst>
                    <a:gs pos="8850">
                      <a:srgbClr val="EFEFEF"/>
                    </a:gs>
                    <a:gs pos="45000">
                      <a:srgbClr val="EFEFEF"/>
                    </a:gs>
                  </a:gsLst>
                  <a:lin ang="5400000" scaled="0"/>
                </a:gradFill>
              </a:rPr>
              <a:t>Count on your existing relationship</a:t>
            </a:r>
            <a:endParaRPr lang="en-US" sz="2000" dirty="0">
              <a:gradFill>
                <a:gsLst>
                  <a:gs pos="8850">
                    <a:srgbClr val="EFEFEF"/>
                  </a:gs>
                  <a:gs pos="45000">
                    <a:srgbClr val="EFEFEF"/>
                  </a:gs>
                </a:gsLst>
                <a:lin ang="5400000" scaled="0"/>
              </a:gradFill>
            </a:endParaRPr>
          </a:p>
        </p:txBody>
      </p:sp>
      <p:sp>
        <p:nvSpPr>
          <p:cNvPr id="46" name="Rectangle 45"/>
          <p:cNvSpPr/>
          <p:nvPr/>
        </p:nvSpPr>
        <p:spPr bwMode="auto">
          <a:xfrm>
            <a:off x="6606097" y="1030224"/>
            <a:ext cx="1744584" cy="450559"/>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304" tIns="0" rIns="91440" bIns="0" numCol="1" spcCol="0" rtlCol="0" fromWordArt="0" anchor="ctr" anchorCtr="0" forceAA="0" compatLnSpc="1">
            <a:prstTxWarp prst="textNoShape">
              <a:avLst/>
            </a:prstTxWarp>
            <a:noAutofit/>
          </a:bodyPr>
          <a:lstStyle/>
          <a:p>
            <a:pPr defTabSz="951028" fontAlgn="base">
              <a:spcBef>
                <a:spcPct val="0"/>
              </a:spcBef>
              <a:spcAft>
                <a:spcPct val="0"/>
              </a:spcAft>
            </a:pPr>
            <a:r>
              <a:rPr lang="en-US" sz="1600" dirty="0" smtClean="0">
                <a:gradFill>
                  <a:gsLst>
                    <a:gs pos="8850">
                      <a:srgbClr val="EFEFEF"/>
                    </a:gs>
                    <a:gs pos="45000">
                      <a:srgbClr val="EFEFEF"/>
                    </a:gs>
                  </a:gsLst>
                  <a:lin ang="5400000" scaled="0"/>
                </a:gradFill>
              </a:rPr>
              <a:t>TRANSPARENCY</a:t>
            </a:r>
            <a:endParaRPr lang="en-US" sz="2000" dirty="0">
              <a:gradFill>
                <a:gsLst>
                  <a:gs pos="8850">
                    <a:srgbClr val="EFEFEF"/>
                  </a:gs>
                  <a:gs pos="45000">
                    <a:srgbClr val="EFEFEF"/>
                  </a:gs>
                </a:gsLst>
                <a:lin ang="5400000" scaled="0"/>
              </a:gradFill>
            </a:endParaRPr>
          </a:p>
        </p:txBody>
      </p:sp>
      <p:sp>
        <p:nvSpPr>
          <p:cNvPr id="47" name="Rectangle 46"/>
          <p:cNvSpPr/>
          <p:nvPr/>
        </p:nvSpPr>
        <p:spPr bwMode="auto">
          <a:xfrm>
            <a:off x="8387755" y="1030224"/>
            <a:ext cx="1699259" cy="450559"/>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304" tIns="0" rIns="91440" bIns="0" numCol="1" spcCol="0" rtlCol="0" fromWordArt="0" anchor="ctr" anchorCtr="0" forceAA="0" compatLnSpc="1">
            <a:prstTxWarp prst="textNoShape">
              <a:avLst/>
            </a:prstTxWarp>
            <a:noAutofit/>
          </a:bodyPr>
          <a:lstStyle/>
          <a:p>
            <a:pPr defTabSz="951028" fontAlgn="base">
              <a:spcBef>
                <a:spcPct val="0"/>
              </a:spcBef>
              <a:spcAft>
                <a:spcPct val="0"/>
              </a:spcAft>
            </a:pPr>
            <a:r>
              <a:rPr lang="en-US" sz="1600" dirty="0" smtClean="0">
                <a:gradFill>
                  <a:gsLst>
                    <a:gs pos="8850">
                      <a:srgbClr val="EFEFEF"/>
                    </a:gs>
                    <a:gs pos="45000">
                      <a:srgbClr val="EFEFEF"/>
                    </a:gs>
                  </a:gsLst>
                  <a:lin ang="5400000" scaled="0"/>
                </a:gradFill>
              </a:rPr>
              <a:t>RELATIONSHIP</a:t>
            </a:r>
            <a:endParaRPr lang="en-US" sz="1600" dirty="0">
              <a:gradFill>
                <a:gsLst>
                  <a:gs pos="8850">
                    <a:srgbClr val="EFEFEF"/>
                  </a:gs>
                  <a:gs pos="45000">
                    <a:srgbClr val="EFEFEF"/>
                  </a:gs>
                </a:gsLst>
                <a:lin ang="5400000" scaled="0"/>
              </a:gradFill>
            </a:endParaRPr>
          </a:p>
        </p:txBody>
      </p:sp>
      <p:sp>
        <p:nvSpPr>
          <p:cNvPr id="48" name="Rectangle 47"/>
          <p:cNvSpPr/>
          <p:nvPr/>
        </p:nvSpPr>
        <p:spPr bwMode="auto">
          <a:xfrm>
            <a:off x="10124088" y="1030224"/>
            <a:ext cx="1793386" cy="450559"/>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304" tIns="0" rIns="91440" bIns="0" numCol="1" spcCol="0" rtlCol="0" fromWordArt="0" anchor="ctr" anchorCtr="0" forceAA="0" compatLnSpc="1">
            <a:prstTxWarp prst="textNoShape">
              <a:avLst/>
            </a:prstTxWarp>
            <a:noAutofit/>
          </a:bodyPr>
          <a:lstStyle/>
          <a:p>
            <a:pPr defTabSz="951028" fontAlgn="base">
              <a:spcBef>
                <a:spcPct val="0"/>
              </a:spcBef>
              <a:spcAft>
                <a:spcPct val="0"/>
              </a:spcAft>
            </a:pPr>
            <a:r>
              <a:rPr lang="en-US" sz="1600" dirty="0" smtClean="0">
                <a:gradFill>
                  <a:gsLst>
                    <a:gs pos="8850">
                      <a:srgbClr val="EFEFEF"/>
                    </a:gs>
                    <a:gs pos="45000">
                      <a:srgbClr val="EFEFEF"/>
                    </a:gs>
                  </a:gsLst>
                  <a:lin ang="5400000" scaled="0"/>
                </a:gradFill>
              </a:rPr>
              <a:t>EXPERIENCE</a:t>
            </a:r>
            <a:endParaRPr lang="en-US" sz="1600" dirty="0">
              <a:gradFill>
                <a:gsLst>
                  <a:gs pos="8850">
                    <a:srgbClr val="EFEFEF"/>
                  </a:gs>
                  <a:gs pos="45000">
                    <a:srgbClr val="EFEFEF"/>
                  </a:gs>
                </a:gsLst>
                <a:lin ang="5400000" scaled="0"/>
              </a:gradFill>
            </a:endParaRPr>
          </a:p>
        </p:txBody>
      </p:sp>
      <p:sp>
        <p:nvSpPr>
          <p:cNvPr id="10" name="Rectangle 9"/>
          <p:cNvSpPr/>
          <p:nvPr/>
        </p:nvSpPr>
        <p:spPr bwMode="auto">
          <a:xfrm>
            <a:off x="3775191" y="5655231"/>
            <a:ext cx="8661284" cy="1339293"/>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52" name="Rectangle 51"/>
          <p:cNvSpPr/>
          <p:nvPr/>
        </p:nvSpPr>
        <p:spPr bwMode="auto">
          <a:xfrm>
            <a:off x="8402631" y="1983435"/>
            <a:ext cx="1737360" cy="1223315"/>
          </a:xfrm>
          <a:prstGeom prst="rect">
            <a:avLst/>
          </a:prstGeom>
          <a:solidFill>
            <a:srgbClr val="B3B3B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304" tIns="0" rIns="91440" bIns="91440" numCol="1" spcCol="0" rtlCol="0" fromWordArt="0" anchor="b" anchorCtr="0" forceAA="0" compatLnSpc="1">
            <a:prstTxWarp prst="textNoShape">
              <a:avLst/>
            </a:prstTxWarp>
            <a:noAutofit/>
          </a:bodyPr>
          <a:lstStyle/>
          <a:p>
            <a:pPr>
              <a:lnSpc>
                <a:spcPct val="90000"/>
              </a:lnSpc>
              <a:spcBef>
                <a:spcPts val="600"/>
              </a:spcBef>
            </a:pPr>
            <a:r>
              <a:rPr lang="en-US" sz="1600" dirty="0">
                <a:gradFill>
                  <a:gsLst>
                    <a:gs pos="0">
                      <a:schemeClr val="tx1">
                        <a:lumMod val="50000"/>
                      </a:schemeClr>
                    </a:gs>
                    <a:gs pos="100000">
                      <a:schemeClr val="tx1">
                        <a:lumMod val="50000"/>
                      </a:schemeClr>
                    </a:gs>
                  </a:gsLst>
                  <a:lin ang="5400000" scaled="1"/>
                </a:gradFill>
              </a:rPr>
              <a:t>Attach to </a:t>
            </a:r>
            <a:br>
              <a:rPr lang="en-US" sz="1600" dirty="0">
                <a:gradFill>
                  <a:gsLst>
                    <a:gs pos="0">
                      <a:schemeClr val="tx1">
                        <a:lumMod val="50000"/>
                      </a:schemeClr>
                    </a:gs>
                    <a:gs pos="100000">
                      <a:schemeClr val="tx1">
                        <a:lumMod val="50000"/>
                      </a:schemeClr>
                    </a:gs>
                  </a:gsLst>
                  <a:lin ang="5400000" scaled="1"/>
                </a:gradFill>
              </a:rPr>
            </a:br>
            <a:r>
              <a:rPr lang="en-US" sz="1600" dirty="0">
                <a:gradFill>
                  <a:gsLst>
                    <a:gs pos="0">
                      <a:schemeClr val="tx1">
                        <a:lumMod val="50000"/>
                      </a:schemeClr>
                    </a:gs>
                    <a:gs pos="100000">
                      <a:schemeClr val="tx1">
                        <a:lumMod val="50000"/>
                      </a:schemeClr>
                    </a:gs>
                  </a:gsLst>
                  <a:lin ang="5400000" scaled="1"/>
                </a:gradFill>
              </a:rPr>
              <a:t>your EA </a:t>
            </a:r>
          </a:p>
          <a:p>
            <a:pPr>
              <a:lnSpc>
                <a:spcPct val="90000"/>
              </a:lnSpc>
              <a:spcBef>
                <a:spcPts val="600"/>
              </a:spcBef>
            </a:pPr>
            <a:r>
              <a:rPr lang="en-US" sz="1200" dirty="0">
                <a:gradFill>
                  <a:gsLst>
                    <a:gs pos="0">
                      <a:schemeClr val="tx1">
                        <a:lumMod val="50000"/>
                      </a:schemeClr>
                    </a:gs>
                    <a:gs pos="100000">
                      <a:schemeClr val="tx1">
                        <a:lumMod val="50000"/>
                      </a:schemeClr>
                    </a:gs>
                  </a:gsLst>
                  <a:lin ang="5400000" scaled="1"/>
                </a:gradFill>
              </a:rPr>
              <a:t>Enterprise ready procurement</a:t>
            </a:r>
          </a:p>
        </p:txBody>
      </p:sp>
      <p:sp>
        <p:nvSpPr>
          <p:cNvPr id="54" name="Rectangle 53"/>
          <p:cNvSpPr/>
          <p:nvPr/>
        </p:nvSpPr>
        <p:spPr bwMode="auto">
          <a:xfrm>
            <a:off x="6615621" y="3249211"/>
            <a:ext cx="1737360" cy="1208344"/>
          </a:xfrm>
          <a:prstGeom prst="rect">
            <a:avLst/>
          </a:prstGeom>
          <a:solidFill>
            <a:srgbClr val="B3B3B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304" tIns="0" rIns="91440" bIns="91440" numCol="1" spcCol="0" rtlCol="0" fromWordArt="0" anchor="b" anchorCtr="0" forceAA="0" compatLnSpc="1">
            <a:prstTxWarp prst="textNoShape">
              <a:avLst/>
            </a:prstTxWarp>
            <a:noAutofit/>
          </a:bodyPr>
          <a:lstStyle/>
          <a:p>
            <a:pPr>
              <a:lnSpc>
                <a:spcPct val="90000"/>
              </a:lnSpc>
              <a:spcBef>
                <a:spcPts val="600"/>
              </a:spcBef>
            </a:pPr>
            <a:r>
              <a:rPr lang="en-US" sz="1600" dirty="0">
                <a:gradFill>
                  <a:gsLst>
                    <a:gs pos="0">
                      <a:schemeClr val="tx1">
                        <a:lumMod val="50000"/>
                      </a:schemeClr>
                    </a:gs>
                    <a:gs pos="100000">
                      <a:schemeClr val="tx1">
                        <a:lumMod val="50000"/>
                      </a:schemeClr>
                    </a:gs>
                  </a:gsLst>
                  <a:lin ang="5400000" scaled="1"/>
                </a:gradFill>
              </a:rPr>
              <a:t>24x7x365</a:t>
            </a:r>
          </a:p>
          <a:p>
            <a:pPr>
              <a:lnSpc>
                <a:spcPct val="90000"/>
              </a:lnSpc>
              <a:spcBef>
                <a:spcPts val="600"/>
              </a:spcBef>
            </a:pPr>
            <a:r>
              <a:rPr lang="en-US" sz="1200" dirty="0">
                <a:gradFill>
                  <a:gsLst>
                    <a:gs pos="0">
                      <a:schemeClr val="tx1">
                        <a:lumMod val="50000"/>
                      </a:schemeClr>
                    </a:gs>
                    <a:gs pos="100000">
                      <a:schemeClr val="tx1">
                        <a:lumMod val="50000"/>
                      </a:schemeClr>
                    </a:gs>
                  </a:gsLst>
                  <a:lin ang="5400000" scaled="1"/>
                </a:gradFill>
              </a:rPr>
              <a:t>Enterprise-ready support</a:t>
            </a:r>
          </a:p>
        </p:txBody>
      </p:sp>
      <p:sp>
        <p:nvSpPr>
          <p:cNvPr id="55" name="Rectangle 54"/>
          <p:cNvSpPr/>
          <p:nvPr/>
        </p:nvSpPr>
        <p:spPr bwMode="auto">
          <a:xfrm>
            <a:off x="10189640" y="3249211"/>
            <a:ext cx="1737360" cy="1208344"/>
          </a:xfrm>
          <a:prstGeom prst="rect">
            <a:avLst/>
          </a:prstGeom>
          <a:solidFill>
            <a:srgbClr val="B3B3B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304" tIns="0" rIns="91440" bIns="91440" numCol="1" spcCol="0" rtlCol="0" fromWordArt="0" anchor="b" anchorCtr="0" forceAA="0" compatLnSpc="1">
            <a:prstTxWarp prst="textNoShape">
              <a:avLst/>
            </a:prstTxWarp>
            <a:noAutofit/>
          </a:bodyPr>
          <a:lstStyle/>
          <a:p>
            <a:pPr>
              <a:lnSpc>
                <a:spcPct val="90000"/>
              </a:lnSpc>
              <a:spcBef>
                <a:spcPts val="600"/>
              </a:spcBef>
            </a:pPr>
            <a:r>
              <a:rPr lang="en-US" sz="1600" dirty="0">
                <a:gradFill>
                  <a:gsLst>
                    <a:gs pos="0">
                      <a:schemeClr val="tx1">
                        <a:lumMod val="50000"/>
                      </a:schemeClr>
                    </a:gs>
                    <a:gs pos="100000">
                      <a:schemeClr val="tx1">
                        <a:lumMod val="50000"/>
                      </a:schemeClr>
                    </a:gs>
                  </a:gsLst>
                  <a:lin ang="5400000" scaled="1"/>
                </a:gradFill>
              </a:rPr>
              <a:t>MCS, CSS, Partners</a:t>
            </a:r>
          </a:p>
          <a:p>
            <a:pPr>
              <a:lnSpc>
                <a:spcPct val="90000"/>
              </a:lnSpc>
              <a:spcBef>
                <a:spcPts val="600"/>
              </a:spcBef>
            </a:pPr>
            <a:r>
              <a:rPr lang="en-US" sz="1200" dirty="0">
                <a:gradFill>
                  <a:gsLst>
                    <a:gs pos="0">
                      <a:schemeClr val="tx1">
                        <a:lumMod val="50000"/>
                      </a:schemeClr>
                    </a:gs>
                    <a:gs pos="100000">
                      <a:schemeClr val="tx1">
                        <a:lumMod val="50000"/>
                      </a:schemeClr>
                    </a:gs>
                  </a:gsLst>
                  <a:lin ang="5400000" scaled="1"/>
                </a:gradFill>
              </a:rPr>
              <a:t>Trusted advisors</a:t>
            </a:r>
          </a:p>
        </p:txBody>
      </p:sp>
      <p:sp>
        <p:nvSpPr>
          <p:cNvPr id="59" name="Freeform 6"/>
          <p:cNvSpPr>
            <a:spLocks noChangeAspect="1" noEditPoints="1"/>
          </p:cNvSpPr>
          <p:nvPr/>
        </p:nvSpPr>
        <p:spPr bwMode="auto">
          <a:xfrm>
            <a:off x="9740953" y="2079473"/>
            <a:ext cx="284738" cy="284738"/>
          </a:xfrm>
          <a:custGeom>
            <a:avLst/>
            <a:gdLst>
              <a:gd name="T0" fmla="*/ 196 w 392"/>
              <a:gd name="T1" fmla="*/ 0 h 392"/>
              <a:gd name="T2" fmla="*/ 0 w 392"/>
              <a:gd name="T3" fmla="*/ 196 h 392"/>
              <a:gd name="T4" fmla="*/ 196 w 392"/>
              <a:gd name="T5" fmla="*/ 392 h 392"/>
              <a:gd name="T6" fmla="*/ 392 w 392"/>
              <a:gd name="T7" fmla="*/ 196 h 392"/>
              <a:gd name="T8" fmla="*/ 196 w 392"/>
              <a:gd name="T9" fmla="*/ 0 h 392"/>
              <a:gd name="T10" fmla="*/ 177 w 392"/>
              <a:gd name="T11" fmla="*/ 295 h 392"/>
              <a:gd name="T12" fmla="*/ 86 w 392"/>
              <a:gd name="T13" fmla="*/ 212 h 392"/>
              <a:gd name="T14" fmla="*/ 118 w 392"/>
              <a:gd name="T15" fmla="*/ 176 h 392"/>
              <a:gd name="T16" fmla="*/ 176 w 392"/>
              <a:gd name="T17" fmla="*/ 228 h 392"/>
              <a:gd name="T18" fmla="*/ 286 w 392"/>
              <a:gd name="T19" fmla="*/ 113 h 392"/>
              <a:gd name="T20" fmla="*/ 322 w 392"/>
              <a:gd name="T21" fmla="*/ 147 h 392"/>
              <a:gd name="T22" fmla="*/ 177 w 392"/>
              <a:gd name="T23" fmla="*/ 29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2" h="392">
                <a:moveTo>
                  <a:pt x="196" y="0"/>
                </a:moveTo>
                <a:cubicBezTo>
                  <a:pt x="88" y="0"/>
                  <a:pt x="0" y="87"/>
                  <a:pt x="0" y="196"/>
                </a:cubicBezTo>
                <a:cubicBezTo>
                  <a:pt x="0" y="304"/>
                  <a:pt x="88" y="392"/>
                  <a:pt x="196" y="392"/>
                </a:cubicBezTo>
                <a:cubicBezTo>
                  <a:pt x="304" y="392"/>
                  <a:pt x="392" y="304"/>
                  <a:pt x="392" y="196"/>
                </a:cubicBezTo>
                <a:cubicBezTo>
                  <a:pt x="392" y="87"/>
                  <a:pt x="304" y="0"/>
                  <a:pt x="196" y="0"/>
                </a:cubicBezTo>
                <a:close/>
                <a:moveTo>
                  <a:pt x="177" y="295"/>
                </a:moveTo>
                <a:cubicBezTo>
                  <a:pt x="177" y="295"/>
                  <a:pt x="177" y="295"/>
                  <a:pt x="86" y="212"/>
                </a:cubicBezTo>
                <a:cubicBezTo>
                  <a:pt x="86" y="212"/>
                  <a:pt x="86" y="212"/>
                  <a:pt x="118" y="176"/>
                </a:cubicBezTo>
                <a:cubicBezTo>
                  <a:pt x="118" y="176"/>
                  <a:pt x="155" y="211"/>
                  <a:pt x="176" y="228"/>
                </a:cubicBezTo>
                <a:cubicBezTo>
                  <a:pt x="226" y="176"/>
                  <a:pt x="286" y="113"/>
                  <a:pt x="286" y="113"/>
                </a:cubicBezTo>
                <a:cubicBezTo>
                  <a:pt x="322" y="147"/>
                  <a:pt x="322" y="147"/>
                  <a:pt x="322" y="147"/>
                </a:cubicBezTo>
                <a:cubicBezTo>
                  <a:pt x="322" y="147"/>
                  <a:pt x="322" y="147"/>
                  <a:pt x="177" y="295"/>
                </a:cubicBezTo>
                <a:close/>
              </a:path>
            </a:pathLst>
          </a:custGeom>
          <a:solidFill>
            <a:srgbClr val="C5C5C5"/>
          </a:solidFill>
          <a:ln>
            <a:noFill/>
          </a:ln>
          <a:extLst/>
        </p:spPr>
        <p:txBody>
          <a:bodyPr vert="horz" wrap="square" lIns="89619" tIns="44810" rIns="89619" bIns="44810" numCol="1" anchor="t" anchorCtr="0" compatLnSpc="1">
            <a:prstTxWarp prst="textNoShape">
              <a:avLst/>
            </a:prstTxWarp>
          </a:bodyPr>
          <a:lstStyle/>
          <a:p>
            <a:pPr defTabSz="914094"/>
            <a:endParaRPr lang="en-US" sz="1764">
              <a:solidFill>
                <a:srgbClr val="505050"/>
              </a:solidFill>
            </a:endParaRPr>
          </a:p>
        </p:txBody>
      </p:sp>
      <p:sp>
        <p:nvSpPr>
          <p:cNvPr id="61" name="Freeform 6"/>
          <p:cNvSpPr>
            <a:spLocks noChangeAspect="1" noEditPoints="1"/>
          </p:cNvSpPr>
          <p:nvPr/>
        </p:nvSpPr>
        <p:spPr bwMode="auto">
          <a:xfrm>
            <a:off x="7953943" y="3346649"/>
            <a:ext cx="284738" cy="284738"/>
          </a:xfrm>
          <a:custGeom>
            <a:avLst/>
            <a:gdLst>
              <a:gd name="T0" fmla="*/ 196 w 392"/>
              <a:gd name="T1" fmla="*/ 0 h 392"/>
              <a:gd name="T2" fmla="*/ 0 w 392"/>
              <a:gd name="T3" fmla="*/ 196 h 392"/>
              <a:gd name="T4" fmla="*/ 196 w 392"/>
              <a:gd name="T5" fmla="*/ 392 h 392"/>
              <a:gd name="T6" fmla="*/ 392 w 392"/>
              <a:gd name="T7" fmla="*/ 196 h 392"/>
              <a:gd name="T8" fmla="*/ 196 w 392"/>
              <a:gd name="T9" fmla="*/ 0 h 392"/>
              <a:gd name="T10" fmla="*/ 177 w 392"/>
              <a:gd name="T11" fmla="*/ 295 h 392"/>
              <a:gd name="T12" fmla="*/ 86 w 392"/>
              <a:gd name="T13" fmla="*/ 212 h 392"/>
              <a:gd name="T14" fmla="*/ 118 w 392"/>
              <a:gd name="T15" fmla="*/ 176 h 392"/>
              <a:gd name="T16" fmla="*/ 176 w 392"/>
              <a:gd name="T17" fmla="*/ 228 h 392"/>
              <a:gd name="T18" fmla="*/ 286 w 392"/>
              <a:gd name="T19" fmla="*/ 113 h 392"/>
              <a:gd name="T20" fmla="*/ 322 w 392"/>
              <a:gd name="T21" fmla="*/ 147 h 392"/>
              <a:gd name="T22" fmla="*/ 177 w 392"/>
              <a:gd name="T23" fmla="*/ 29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2" h="392">
                <a:moveTo>
                  <a:pt x="196" y="0"/>
                </a:moveTo>
                <a:cubicBezTo>
                  <a:pt x="88" y="0"/>
                  <a:pt x="0" y="87"/>
                  <a:pt x="0" y="196"/>
                </a:cubicBezTo>
                <a:cubicBezTo>
                  <a:pt x="0" y="304"/>
                  <a:pt x="88" y="392"/>
                  <a:pt x="196" y="392"/>
                </a:cubicBezTo>
                <a:cubicBezTo>
                  <a:pt x="304" y="392"/>
                  <a:pt x="392" y="304"/>
                  <a:pt x="392" y="196"/>
                </a:cubicBezTo>
                <a:cubicBezTo>
                  <a:pt x="392" y="87"/>
                  <a:pt x="304" y="0"/>
                  <a:pt x="196" y="0"/>
                </a:cubicBezTo>
                <a:close/>
                <a:moveTo>
                  <a:pt x="177" y="295"/>
                </a:moveTo>
                <a:cubicBezTo>
                  <a:pt x="177" y="295"/>
                  <a:pt x="177" y="295"/>
                  <a:pt x="86" y="212"/>
                </a:cubicBezTo>
                <a:cubicBezTo>
                  <a:pt x="86" y="212"/>
                  <a:pt x="86" y="212"/>
                  <a:pt x="118" y="176"/>
                </a:cubicBezTo>
                <a:cubicBezTo>
                  <a:pt x="118" y="176"/>
                  <a:pt x="155" y="211"/>
                  <a:pt x="176" y="228"/>
                </a:cubicBezTo>
                <a:cubicBezTo>
                  <a:pt x="226" y="176"/>
                  <a:pt x="286" y="113"/>
                  <a:pt x="286" y="113"/>
                </a:cubicBezTo>
                <a:cubicBezTo>
                  <a:pt x="322" y="147"/>
                  <a:pt x="322" y="147"/>
                  <a:pt x="322" y="147"/>
                </a:cubicBezTo>
                <a:cubicBezTo>
                  <a:pt x="322" y="147"/>
                  <a:pt x="322" y="147"/>
                  <a:pt x="177" y="295"/>
                </a:cubicBezTo>
                <a:close/>
              </a:path>
            </a:pathLst>
          </a:custGeom>
          <a:solidFill>
            <a:srgbClr val="C5C5C5"/>
          </a:solidFill>
          <a:ln>
            <a:noFill/>
          </a:ln>
          <a:extLst/>
        </p:spPr>
        <p:txBody>
          <a:bodyPr vert="horz" wrap="square" lIns="89619" tIns="44810" rIns="89619" bIns="44810" numCol="1" anchor="t" anchorCtr="0" compatLnSpc="1">
            <a:prstTxWarp prst="textNoShape">
              <a:avLst/>
            </a:prstTxWarp>
          </a:bodyPr>
          <a:lstStyle/>
          <a:p>
            <a:pPr defTabSz="914094"/>
            <a:endParaRPr lang="en-US" sz="1764">
              <a:solidFill>
                <a:srgbClr val="505050"/>
              </a:solidFill>
            </a:endParaRPr>
          </a:p>
        </p:txBody>
      </p:sp>
      <p:sp>
        <p:nvSpPr>
          <p:cNvPr id="62" name="Freeform 6"/>
          <p:cNvSpPr>
            <a:spLocks noChangeAspect="1" noEditPoints="1"/>
          </p:cNvSpPr>
          <p:nvPr/>
        </p:nvSpPr>
        <p:spPr bwMode="auto">
          <a:xfrm>
            <a:off x="11527962" y="3346649"/>
            <a:ext cx="284738" cy="284738"/>
          </a:xfrm>
          <a:custGeom>
            <a:avLst/>
            <a:gdLst>
              <a:gd name="T0" fmla="*/ 196 w 392"/>
              <a:gd name="T1" fmla="*/ 0 h 392"/>
              <a:gd name="T2" fmla="*/ 0 w 392"/>
              <a:gd name="T3" fmla="*/ 196 h 392"/>
              <a:gd name="T4" fmla="*/ 196 w 392"/>
              <a:gd name="T5" fmla="*/ 392 h 392"/>
              <a:gd name="T6" fmla="*/ 392 w 392"/>
              <a:gd name="T7" fmla="*/ 196 h 392"/>
              <a:gd name="T8" fmla="*/ 196 w 392"/>
              <a:gd name="T9" fmla="*/ 0 h 392"/>
              <a:gd name="T10" fmla="*/ 177 w 392"/>
              <a:gd name="T11" fmla="*/ 295 h 392"/>
              <a:gd name="T12" fmla="*/ 86 w 392"/>
              <a:gd name="T13" fmla="*/ 212 h 392"/>
              <a:gd name="T14" fmla="*/ 118 w 392"/>
              <a:gd name="T15" fmla="*/ 176 h 392"/>
              <a:gd name="T16" fmla="*/ 176 w 392"/>
              <a:gd name="T17" fmla="*/ 228 h 392"/>
              <a:gd name="T18" fmla="*/ 286 w 392"/>
              <a:gd name="T19" fmla="*/ 113 h 392"/>
              <a:gd name="T20" fmla="*/ 322 w 392"/>
              <a:gd name="T21" fmla="*/ 147 h 392"/>
              <a:gd name="T22" fmla="*/ 177 w 392"/>
              <a:gd name="T23" fmla="*/ 29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2" h="392">
                <a:moveTo>
                  <a:pt x="196" y="0"/>
                </a:moveTo>
                <a:cubicBezTo>
                  <a:pt x="88" y="0"/>
                  <a:pt x="0" y="87"/>
                  <a:pt x="0" y="196"/>
                </a:cubicBezTo>
                <a:cubicBezTo>
                  <a:pt x="0" y="304"/>
                  <a:pt x="88" y="392"/>
                  <a:pt x="196" y="392"/>
                </a:cubicBezTo>
                <a:cubicBezTo>
                  <a:pt x="304" y="392"/>
                  <a:pt x="392" y="304"/>
                  <a:pt x="392" y="196"/>
                </a:cubicBezTo>
                <a:cubicBezTo>
                  <a:pt x="392" y="87"/>
                  <a:pt x="304" y="0"/>
                  <a:pt x="196" y="0"/>
                </a:cubicBezTo>
                <a:close/>
                <a:moveTo>
                  <a:pt x="177" y="295"/>
                </a:moveTo>
                <a:cubicBezTo>
                  <a:pt x="177" y="295"/>
                  <a:pt x="177" y="295"/>
                  <a:pt x="86" y="212"/>
                </a:cubicBezTo>
                <a:cubicBezTo>
                  <a:pt x="86" y="212"/>
                  <a:pt x="86" y="212"/>
                  <a:pt x="118" y="176"/>
                </a:cubicBezTo>
                <a:cubicBezTo>
                  <a:pt x="118" y="176"/>
                  <a:pt x="155" y="211"/>
                  <a:pt x="176" y="228"/>
                </a:cubicBezTo>
                <a:cubicBezTo>
                  <a:pt x="226" y="176"/>
                  <a:pt x="286" y="113"/>
                  <a:pt x="286" y="113"/>
                </a:cubicBezTo>
                <a:cubicBezTo>
                  <a:pt x="322" y="147"/>
                  <a:pt x="322" y="147"/>
                  <a:pt x="322" y="147"/>
                </a:cubicBezTo>
                <a:cubicBezTo>
                  <a:pt x="322" y="147"/>
                  <a:pt x="322" y="147"/>
                  <a:pt x="177" y="295"/>
                </a:cubicBezTo>
                <a:close/>
              </a:path>
            </a:pathLst>
          </a:custGeom>
          <a:solidFill>
            <a:srgbClr val="C5C5C5"/>
          </a:solidFill>
          <a:ln>
            <a:noFill/>
          </a:ln>
          <a:extLst/>
        </p:spPr>
        <p:txBody>
          <a:bodyPr vert="horz" wrap="square" lIns="89619" tIns="44810" rIns="89619" bIns="44810" numCol="1" anchor="t" anchorCtr="0" compatLnSpc="1">
            <a:prstTxWarp prst="textNoShape">
              <a:avLst/>
            </a:prstTxWarp>
          </a:bodyPr>
          <a:lstStyle/>
          <a:p>
            <a:pPr defTabSz="914094"/>
            <a:endParaRPr lang="en-US" sz="1764">
              <a:solidFill>
                <a:srgbClr val="505050"/>
              </a:solidFill>
            </a:endParaRPr>
          </a:p>
        </p:txBody>
      </p:sp>
    </p:spTree>
    <p:extLst>
      <p:ext uri="{BB962C8B-B14F-4D97-AF65-F5344CB8AC3E}">
        <p14:creationId xmlns:p14="http://schemas.microsoft.com/office/powerpoint/2010/main" val="4279572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decel="100000" fill="hold" grpId="0" nodeType="withEffect">
                                  <p:stCondLst>
                                    <p:cond delay="100"/>
                                  </p:stCondLst>
                                  <p:childTnLst>
                                    <p:animClr clrSpc="rgb" dir="cw">
                                      <p:cBhvr>
                                        <p:cTn id="6" dur="1250" fill="hold"/>
                                        <p:tgtEl>
                                          <p:spTgt spid="48"/>
                                        </p:tgtEl>
                                        <p:attrNameLst>
                                          <p:attrName>fillcolor</p:attrName>
                                        </p:attrNameLst>
                                      </p:cBhvr>
                                      <p:to>
                                        <a:srgbClr val="B2B2B2"/>
                                      </p:to>
                                    </p:animClr>
                                    <p:set>
                                      <p:cBhvr>
                                        <p:cTn id="7" dur="1250" fill="hold"/>
                                        <p:tgtEl>
                                          <p:spTgt spid="48"/>
                                        </p:tgtEl>
                                        <p:attrNameLst>
                                          <p:attrName>fill.type</p:attrName>
                                        </p:attrNameLst>
                                      </p:cBhvr>
                                      <p:to>
                                        <p:strVal val="solid"/>
                                      </p:to>
                                    </p:set>
                                    <p:set>
                                      <p:cBhvr>
                                        <p:cTn id="8" dur="1250" fill="hold"/>
                                        <p:tgtEl>
                                          <p:spTgt spid="48"/>
                                        </p:tgtEl>
                                        <p:attrNameLst>
                                          <p:attrName>fill.on</p:attrName>
                                        </p:attrNameLst>
                                      </p:cBhvr>
                                      <p:to>
                                        <p:strVal val="true"/>
                                      </p:to>
                                    </p:set>
                                  </p:childTnLst>
                                </p:cTn>
                              </p:par>
                              <p:par>
                                <p:cTn id="9" presetID="1" presetClass="emph" presetSubtype="2" fill="hold" nodeType="withEffect">
                                  <p:stCondLst>
                                    <p:cond delay="100"/>
                                  </p:stCondLst>
                                  <p:childTnLst>
                                    <p:animClr clrSpc="rgb" dir="cw">
                                      <p:cBhvr>
                                        <p:cTn id="10" dur="1250" fill="hold"/>
                                        <p:tgtEl>
                                          <p:spTgt spid="45"/>
                                        </p:tgtEl>
                                        <p:attrNameLst>
                                          <p:attrName>fillcolor</p:attrName>
                                        </p:attrNameLst>
                                      </p:cBhvr>
                                      <p:to>
                                        <a:schemeClr val="accent2"/>
                                      </p:to>
                                    </p:animClr>
                                    <p:set>
                                      <p:cBhvr>
                                        <p:cTn id="11" dur="1250" fill="hold"/>
                                        <p:tgtEl>
                                          <p:spTgt spid="45"/>
                                        </p:tgtEl>
                                        <p:attrNameLst>
                                          <p:attrName>fill.type</p:attrName>
                                        </p:attrNameLst>
                                      </p:cBhvr>
                                      <p:to>
                                        <p:strVal val="solid"/>
                                      </p:to>
                                    </p:set>
                                    <p:set>
                                      <p:cBhvr>
                                        <p:cTn id="12" dur="1250" fill="hold"/>
                                        <p:tgtEl>
                                          <p:spTgt spid="45"/>
                                        </p:tgtEl>
                                        <p:attrNameLst>
                                          <p:attrName>fill.on</p:attrName>
                                        </p:attrNameLst>
                                      </p:cBhvr>
                                      <p:to>
                                        <p:strVal val="true"/>
                                      </p:to>
                                    </p:set>
                                  </p:childTnLst>
                                </p:cTn>
                              </p:par>
                              <p:par>
                                <p:cTn id="13" presetID="1" presetClass="emph" presetSubtype="2" decel="100000" fill="hold" nodeType="withEffect">
                                  <p:stCondLst>
                                    <p:cond delay="100"/>
                                  </p:stCondLst>
                                  <p:childTnLst>
                                    <p:animClr clrSpc="rgb" dir="cw">
                                      <p:cBhvr>
                                        <p:cTn id="14" dur="1250" fill="hold"/>
                                        <p:tgtEl>
                                          <p:spTgt spid="46"/>
                                        </p:tgtEl>
                                        <p:attrNameLst>
                                          <p:attrName>fillcolor</p:attrName>
                                        </p:attrNameLst>
                                      </p:cBhvr>
                                      <p:to>
                                        <a:srgbClr val="B2B2B2"/>
                                      </p:to>
                                    </p:animClr>
                                    <p:set>
                                      <p:cBhvr>
                                        <p:cTn id="15" dur="1250" fill="hold"/>
                                        <p:tgtEl>
                                          <p:spTgt spid="46"/>
                                        </p:tgtEl>
                                        <p:attrNameLst>
                                          <p:attrName>fill.type</p:attrName>
                                        </p:attrNameLst>
                                      </p:cBhvr>
                                      <p:to>
                                        <p:strVal val="solid"/>
                                      </p:to>
                                    </p:set>
                                    <p:set>
                                      <p:cBhvr>
                                        <p:cTn id="16" dur="1250" fill="hold"/>
                                        <p:tgtEl>
                                          <p:spTgt spid="46"/>
                                        </p:tgtEl>
                                        <p:attrNameLst>
                                          <p:attrName>fill.on</p:attrName>
                                        </p:attrNameLst>
                                      </p:cBhvr>
                                      <p:to>
                                        <p:strVal val="true"/>
                                      </p:to>
                                    </p:set>
                                  </p:childTnLst>
                                </p:cTn>
                              </p:par>
                              <p:par>
                                <p:cTn id="17" presetID="2" presetClass="entr" presetSubtype="2" decel="100000" fill="hold" grpId="1" nodeType="withEffect">
                                  <p:stCondLst>
                                    <p:cond delay="70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1+#ppt_w/2"/>
                                          </p:val>
                                        </p:tav>
                                        <p:tav tm="100000">
                                          <p:val>
                                            <p:strVal val="#ppt_x"/>
                                          </p:val>
                                        </p:tav>
                                      </p:tavLst>
                                    </p:anim>
                                    <p:anim calcmode="lin" valueType="num">
                                      <p:cBhvr additive="base">
                                        <p:cTn id="20" dur="500" fill="hold"/>
                                        <p:tgtEl>
                                          <p:spTgt spid="52"/>
                                        </p:tgtEl>
                                        <p:attrNameLst>
                                          <p:attrName>ppt_y</p:attrName>
                                        </p:attrNameLst>
                                      </p:cBhvr>
                                      <p:tavLst>
                                        <p:tav tm="0">
                                          <p:val>
                                            <p:strVal val="#ppt_y"/>
                                          </p:val>
                                        </p:tav>
                                        <p:tav tm="100000">
                                          <p:val>
                                            <p:strVal val="#ppt_y"/>
                                          </p:val>
                                        </p:tav>
                                      </p:tavLst>
                                    </p:anim>
                                  </p:childTnLst>
                                </p:cTn>
                              </p:par>
                              <p:par>
                                <p:cTn id="21" presetID="1" presetClass="emph" presetSubtype="2" decel="100000" fill="hold" grpId="0" nodeType="withEffect">
                                  <p:stCondLst>
                                    <p:cond delay="1250"/>
                                  </p:stCondLst>
                                  <p:childTnLst>
                                    <p:animClr clrSpc="rgb" dir="cw">
                                      <p:cBhvr>
                                        <p:cTn id="22" dur="1250" fill="hold"/>
                                        <p:tgtEl>
                                          <p:spTgt spid="52"/>
                                        </p:tgtEl>
                                        <p:attrNameLst>
                                          <p:attrName>fillcolor</p:attrName>
                                        </p:attrNameLst>
                                      </p:cBhvr>
                                      <p:to>
                                        <a:srgbClr val="D7D7D7"/>
                                      </p:to>
                                    </p:animClr>
                                    <p:set>
                                      <p:cBhvr>
                                        <p:cTn id="23" dur="1250" fill="hold"/>
                                        <p:tgtEl>
                                          <p:spTgt spid="52"/>
                                        </p:tgtEl>
                                        <p:attrNameLst>
                                          <p:attrName>fill.type</p:attrName>
                                        </p:attrNameLst>
                                      </p:cBhvr>
                                      <p:to>
                                        <p:strVal val="solid"/>
                                      </p:to>
                                    </p:set>
                                    <p:set>
                                      <p:cBhvr>
                                        <p:cTn id="24" dur="1250" fill="hold"/>
                                        <p:tgtEl>
                                          <p:spTgt spid="52"/>
                                        </p:tgtEl>
                                        <p:attrNameLst>
                                          <p:attrName>fill.on</p:attrName>
                                        </p:attrNameLst>
                                      </p:cBhvr>
                                      <p:to>
                                        <p:strVal val="true"/>
                                      </p:to>
                                    </p:set>
                                  </p:childTnLst>
                                </p:cTn>
                              </p:par>
                              <p:par>
                                <p:cTn id="25" presetID="2" presetClass="entr" presetSubtype="2" decel="100000" fill="hold" grpId="1" nodeType="withEffect">
                                  <p:stCondLst>
                                    <p:cond delay="70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500" fill="hold"/>
                                        <p:tgtEl>
                                          <p:spTgt spid="54"/>
                                        </p:tgtEl>
                                        <p:attrNameLst>
                                          <p:attrName>ppt_x</p:attrName>
                                        </p:attrNameLst>
                                      </p:cBhvr>
                                      <p:tavLst>
                                        <p:tav tm="0">
                                          <p:val>
                                            <p:strVal val="1+#ppt_w/2"/>
                                          </p:val>
                                        </p:tav>
                                        <p:tav tm="100000">
                                          <p:val>
                                            <p:strVal val="#ppt_x"/>
                                          </p:val>
                                        </p:tav>
                                      </p:tavLst>
                                    </p:anim>
                                    <p:anim calcmode="lin" valueType="num">
                                      <p:cBhvr additive="base">
                                        <p:cTn id="28" dur="500" fill="hold"/>
                                        <p:tgtEl>
                                          <p:spTgt spid="54"/>
                                        </p:tgtEl>
                                        <p:attrNameLst>
                                          <p:attrName>ppt_y</p:attrName>
                                        </p:attrNameLst>
                                      </p:cBhvr>
                                      <p:tavLst>
                                        <p:tav tm="0">
                                          <p:val>
                                            <p:strVal val="#ppt_y"/>
                                          </p:val>
                                        </p:tav>
                                        <p:tav tm="100000">
                                          <p:val>
                                            <p:strVal val="#ppt_y"/>
                                          </p:val>
                                        </p:tav>
                                      </p:tavLst>
                                    </p:anim>
                                  </p:childTnLst>
                                </p:cTn>
                              </p:par>
                              <p:par>
                                <p:cTn id="29" presetID="1" presetClass="emph" presetSubtype="2" decel="100000" fill="hold" grpId="0" nodeType="withEffect">
                                  <p:stCondLst>
                                    <p:cond delay="1250"/>
                                  </p:stCondLst>
                                  <p:childTnLst>
                                    <p:animClr clrSpc="rgb" dir="cw">
                                      <p:cBhvr>
                                        <p:cTn id="30" dur="1250" fill="hold"/>
                                        <p:tgtEl>
                                          <p:spTgt spid="54"/>
                                        </p:tgtEl>
                                        <p:attrNameLst>
                                          <p:attrName>fillcolor</p:attrName>
                                        </p:attrNameLst>
                                      </p:cBhvr>
                                      <p:to>
                                        <a:srgbClr val="D7D7D7"/>
                                      </p:to>
                                    </p:animClr>
                                    <p:set>
                                      <p:cBhvr>
                                        <p:cTn id="31" dur="1250" fill="hold"/>
                                        <p:tgtEl>
                                          <p:spTgt spid="54"/>
                                        </p:tgtEl>
                                        <p:attrNameLst>
                                          <p:attrName>fill.type</p:attrName>
                                        </p:attrNameLst>
                                      </p:cBhvr>
                                      <p:to>
                                        <p:strVal val="solid"/>
                                      </p:to>
                                    </p:set>
                                    <p:set>
                                      <p:cBhvr>
                                        <p:cTn id="32" dur="1250" fill="hold"/>
                                        <p:tgtEl>
                                          <p:spTgt spid="54"/>
                                        </p:tgtEl>
                                        <p:attrNameLst>
                                          <p:attrName>fill.on</p:attrName>
                                        </p:attrNameLst>
                                      </p:cBhvr>
                                      <p:to>
                                        <p:strVal val="true"/>
                                      </p:to>
                                    </p:set>
                                  </p:childTnLst>
                                </p:cTn>
                              </p:par>
                              <p:par>
                                <p:cTn id="33" presetID="2" presetClass="entr" presetSubtype="2" decel="100000" fill="hold" grpId="1" nodeType="withEffect">
                                  <p:stCondLst>
                                    <p:cond delay="70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500" fill="hold"/>
                                        <p:tgtEl>
                                          <p:spTgt spid="55"/>
                                        </p:tgtEl>
                                        <p:attrNameLst>
                                          <p:attrName>ppt_x</p:attrName>
                                        </p:attrNameLst>
                                      </p:cBhvr>
                                      <p:tavLst>
                                        <p:tav tm="0">
                                          <p:val>
                                            <p:strVal val="1+#ppt_w/2"/>
                                          </p:val>
                                        </p:tav>
                                        <p:tav tm="100000">
                                          <p:val>
                                            <p:strVal val="#ppt_x"/>
                                          </p:val>
                                        </p:tav>
                                      </p:tavLst>
                                    </p:anim>
                                    <p:anim calcmode="lin" valueType="num">
                                      <p:cBhvr additive="base">
                                        <p:cTn id="36" dur="500" fill="hold"/>
                                        <p:tgtEl>
                                          <p:spTgt spid="55"/>
                                        </p:tgtEl>
                                        <p:attrNameLst>
                                          <p:attrName>ppt_y</p:attrName>
                                        </p:attrNameLst>
                                      </p:cBhvr>
                                      <p:tavLst>
                                        <p:tav tm="0">
                                          <p:val>
                                            <p:strVal val="#ppt_y"/>
                                          </p:val>
                                        </p:tav>
                                        <p:tav tm="100000">
                                          <p:val>
                                            <p:strVal val="#ppt_y"/>
                                          </p:val>
                                        </p:tav>
                                      </p:tavLst>
                                    </p:anim>
                                  </p:childTnLst>
                                </p:cTn>
                              </p:par>
                              <p:par>
                                <p:cTn id="37" presetID="1" presetClass="emph" presetSubtype="2" decel="100000" fill="hold" grpId="0" nodeType="withEffect">
                                  <p:stCondLst>
                                    <p:cond delay="1250"/>
                                  </p:stCondLst>
                                  <p:childTnLst>
                                    <p:animClr clrSpc="rgb" dir="cw">
                                      <p:cBhvr>
                                        <p:cTn id="38" dur="1250" fill="hold"/>
                                        <p:tgtEl>
                                          <p:spTgt spid="55"/>
                                        </p:tgtEl>
                                        <p:attrNameLst>
                                          <p:attrName>fillcolor</p:attrName>
                                        </p:attrNameLst>
                                      </p:cBhvr>
                                      <p:to>
                                        <a:srgbClr val="D7D7D7"/>
                                      </p:to>
                                    </p:animClr>
                                    <p:set>
                                      <p:cBhvr>
                                        <p:cTn id="39" dur="1250" fill="hold"/>
                                        <p:tgtEl>
                                          <p:spTgt spid="55"/>
                                        </p:tgtEl>
                                        <p:attrNameLst>
                                          <p:attrName>fill.type</p:attrName>
                                        </p:attrNameLst>
                                      </p:cBhvr>
                                      <p:to>
                                        <p:strVal val="solid"/>
                                      </p:to>
                                    </p:set>
                                    <p:set>
                                      <p:cBhvr>
                                        <p:cTn id="40" dur="1250" fill="hold"/>
                                        <p:tgtEl>
                                          <p:spTgt spid="55"/>
                                        </p:tgtEl>
                                        <p:attrNameLst>
                                          <p:attrName>fill.on</p:attrName>
                                        </p:attrNameLst>
                                      </p:cBhvr>
                                      <p:to>
                                        <p:strVal val="true"/>
                                      </p:to>
                                    </p:set>
                                  </p:childTnLst>
                                </p:cTn>
                              </p:par>
                              <p:par>
                                <p:cTn id="41" presetID="53" presetClass="entr" presetSubtype="16" fill="hold" grpId="0" nodeType="withEffect">
                                  <p:stCondLst>
                                    <p:cond delay="1750"/>
                                  </p:stCondLst>
                                  <p:childTnLst>
                                    <p:set>
                                      <p:cBhvr>
                                        <p:cTn id="42" dur="1" fill="hold">
                                          <p:stCondLst>
                                            <p:cond delay="0"/>
                                          </p:stCondLst>
                                        </p:cTn>
                                        <p:tgtEl>
                                          <p:spTgt spid="59"/>
                                        </p:tgtEl>
                                        <p:attrNameLst>
                                          <p:attrName>style.visibility</p:attrName>
                                        </p:attrNameLst>
                                      </p:cBhvr>
                                      <p:to>
                                        <p:strVal val="visible"/>
                                      </p:to>
                                    </p:set>
                                    <p:anim calcmode="lin" valueType="num">
                                      <p:cBhvr>
                                        <p:cTn id="43" dur="300" fill="hold"/>
                                        <p:tgtEl>
                                          <p:spTgt spid="59"/>
                                        </p:tgtEl>
                                        <p:attrNameLst>
                                          <p:attrName>ppt_w</p:attrName>
                                        </p:attrNameLst>
                                      </p:cBhvr>
                                      <p:tavLst>
                                        <p:tav tm="0">
                                          <p:val>
                                            <p:fltVal val="0"/>
                                          </p:val>
                                        </p:tav>
                                        <p:tav tm="100000">
                                          <p:val>
                                            <p:strVal val="#ppt_w"/>
                                          </p:val>
                                        </p:tav>
                                      </p:tavLst>
                                    </p:anim>
                                    <p:anim calcmode="lin" valueType="num">
                                      <p:cBhvr>
                                        <p:cTn id="44" dur="300" fill="hold"/>
                                        <p:tgtEl>
                                          <p:spTgt spid="59"/>
                                        </p:tgtEl>
                                        <p:attrNameLst>
                                          <p:attrName>ppt_h</p:attrName>
                                        </p:attrNameLst>
                                      </p:cBhvr>
                                      <p:tavLst>
                                        <p:tav tm="0">
                                          <p:val>
                                            <p:fltVal val="0"/>
                                          </p:val>
                                        </p:tav>
                                        <p:tav tm="100000">
                                          <p:val>
                                            <p:strVal val="#ppt_h"/>
                                          </p:val>
                                        </p:tav>
                                      </p:tavLst>
                                    </p:anim>
                                    <p:animEffect transition="in" filter="fade">
                                      <p:cBhvr>
                                        <p:cTn id="45" dur="300"/>
                                        <p:tgtEl>
                                          <p:spTgt spid="59"/>
                                        </p:tgtEl>
                                      </p:cBhvr>
                                    </p:animEffect>
                                  </p:childTnLst>
                                </p:cTn>
                              </p:par>
                              <p:par>
                                <p:cTn id="46" presetID="19" presetClass="emph" presetSubtype="0" fill="hold" grpId="1" nodeType="withEffect">
                                  <p:stCondLst>
                                    <p:cond delay="2050"/>
                                  </p:stCondLst>
                                  <p:childTnLst>
                                    <p:animClr clrSpc="rgb" dir="cw">
                                      <p:cBhvr override="childStyle">
                                        <p:cTn id="47" dur="200" fill="hold"/>
                                        <p:tgtEl>
                                          <p:spTgt spid="59"/>
                                        </p:tgtEl>
                                        <p:attrNameLst>
                                          <p:attrName>style.color</p:attrName>
                                        </p:attrNameLst>
                                      </p:cBhvr>
                                      <p:to>
                                        <a:schemeClr val="accent2"/>
                                      </p:to>
                                    </p:animClr>
                                    <p:animClr clrSpc="rgb" dir="cw">
                                      <p:cBhvr>
                                        <p:cTn id="48" dur="200" fill="hold"/>
                                        <p:tgtEl>
                                          <p:spTgt spid="59"/>
                                        </p:tgtEl>
                                        <p:attrNameLst>
                                          <p:attrName>fillcolor</p:attrName>
                                        </p:attrNameLst>
                                      </p:cBhvr>
                                      <p:to>
                                        <a:schemeClr val="accent2"/>
                                      </p:to>
                                    </p:animClr>
                                    <p:set>
                                      <p:cBhvr>
                                        <p:cTn id="49" dur="200" fill="hold"/>
                                        <p:tgtEl>
                                          <p:spTgt spid="59"/>
                                        </p:tgtEl>
                                        <p:attrNameLst>
                                          <p:attrName>fill.type</p:attrName>
                                        </p:attrNameLst>
                                      </p:cBhvr>
                                      <p:to>
                                        <p:strVal val="solid"/>
                                      </p:to>
                                    </p:set>
                                    <p:set>
                                      <p:cBhvr>
                                        <p:cTn id="50" dur="200" fill="hold"/>
                                        <p:tgtEl>
                                          <p:spTgt spid="59"/>
                                        </p:tgtEl>
                                        <p:attrNameLst>
                                          <p:attrName>fill.on</p:attrName>
                                        </p:attrNameLst>
                                      </p:cBhvr>
                                      <p:to>
                                        <p:strVal val="true"/>
                                      </p:to>
                                    </p:set>
                                  </p:childTnLst>
                                </p:cTn>
                              </p:par>
                              <p:par>
                                <p:cTn id="51" presetID="53" presetClass="entr" presetSubtype="16" fill="hold" grpId="0" nodeType="withEffect">
                                  <p:stCondLst>
                                    <p:cond delay="1600"/>
                                  </p:stCondLst>
                                  <p:childTnLst>
                                    <p:set>
                                      <p:cBhvr>
                                        <p:cTn id="52" dur="1" fill="hold">
                                          <p:stCondLst>
                                            <p:cond delay="0"/>
                                          </p:stCondLst>
                                        </p:cTn>
                                        <p:tgtEl>
                                          <p:spTgt spid="61"/>
                                        </p:tgtEl>
                                        <p:attrNameLst>
                                          <p:attrName>style.visibility</p:attrName>
                                        </p:attrNameLst>
                                      </p:cBhvr>
                                      <p:to>
                                        <p:strVal val="visible"/>
                                      </p:to>
                                    </p:set>
                                    <p:anim calcmode="lin" valueType="num">
                                      <p:cBhvr>
                                        <p:cTn id="53" dur="300" fill="hold"/>
                                        <p:tgtEl>
                                          <p:spTgt spid="61"/>
                                        </p:tgtEl>
                                        <p:attrNameLst>
                                          <p:attrName>ppt_w</p:attrName>
                                        </p:attrNameLst>
                                      </p:cBhvr>
                                      <p:tavLst>
                                        <p:tav tm="0">
                                          <p:val>
                                            <p:fltVal val="0"/>
                                          </p:val>
                                        </p:tav>
                                        <p:tav tm="100000">
                                          <p:val>
                                            <p:strVal val="#ppt_w"/>
                                          </p:val>
                                        </p:tav>
                                      </p:tavLst>
                                    </p:anim>
                                    <p:anim calcmode="lin" valueType="num">
                                      <p:cBhvr>
                                        <p:cTn id="54" dur="300" fill="hold"/>
                                        <p:tgtEl>
                                          <p:spTgt spid="61"/>
                                        </p:tgtEl>
                                        <p:attrNameLst>
                                          <p:attrName>ppt_h</p:attrName>
                                        </p:attrNameLst>
                                      </p:cBhvr>
                                      <p:tavLst>
                                        <p:tav tm="0">
                                          <p:val>
                                            <p:fltVal val="0"/>
                                          </p:val>
                                        </p:tav>
                                        <p:tav tm="100000">
                                          <p:val>
                                            <p:strVal val="#ppt_h"/>
                                          </p:val>
                                        </p:tav>
                                      </p:tavLst>
                                    </p:anim>
                                    <p:animEffect transition="in" filter="fade">
                                      <p:cBhvr>
                                        <p:cTn id="55" dur="300"/>
                                        <p:tgtEl>
                                          <p:spTgt spid="61"/>
                                        </p:tgtEl>
                                      </p:cBhvr>
                                    </p:animEffect>
                                  </p:childTnLst>
                                </p:cTn>
                              </p:par>
                              <p:par>
                                <p:cTn id="56" presetID="19" presetClass="emph" presetSubtype="0" fill="hold" grpId="1" nodeType="withEffect">
                                  <p:stCondLst>
                                    <p:cond delay="1900"/>
                                  </p:stCondLst>
                                  <p:childTnLst>
                                    <p:animClr clrSpc="rgb" dir="cw">
                                      <p:cBhvr override="childStyle">
                                        <p:cTn id="57" dur="200" fill="hold"/>
                                        <p:tgtEl>
                                          <p:spTgt spid="61"/>
                                        </p:tgtEl>
                                        <p:attrNameLst>
                                          <p:attrName>style.color</p:attrName>
                                        </p:attrNameLst>
                                      </p:cBhvr>
                                      <p:to>
                                        <a:schemeClr val="accent2"/>
                                      </p:to>
                                    </p:animClr>
                                    <p:animClr clrSpc="rgb" dir="cw">
                                      <p:cBhvr>
                                        <p:cTn id="58" dur="200" fill="hold"/>
                                        <p:tgtEl>
                                          <p:spTgt spid="61"/>
                                        </p:tgtEl>
                                        <p:attrNameLst>
                                          <p:attrName>fillcolor</p:attrName>
                                        </p:attrNameLst>
                                      </p:cBhvr>
                                      <p:to>
                                        <a:schemeClr val="accent2"/>
                                      </p:to>
                                    </p:animClr>
                                    <p:set>
                                      <p:cBhvr>
                                        <p:cTn id="59" dur="200" fill="hold"/>
                                        <p:tgtEl>
                                          <p:spTgt spid="61"/>
                                        </p:tgtEl>
                                        <p:attrNameLst>
                                          <p:attrName>fill.type</p:attrName>
                                        </p:attrNameLst>
                                      </p:cBhvr>
                                      <p:to>
                                        <p:strVal val="solid"/>
                                      </p:to>
                                    </p:set>
                                    <p:set>
                                      <p:cBhvr>
                                        <p:cTn id="60" dur="200" fill="hold"/>
                                        <p:tgtEl>
                                          <p:spTgt spid="61"/>
                                        </p:tgtEl>
                                        <p:attrNameLst>
                                          <p:attrName>fill.on</p:attrName>
                                        </p:attrNameLst>
                                      </p:cBhvr>
                                      <p:to>
                                        <p:strVal val="true"/>
                                      </p:to>
                                    </p:set>
                                  </p:childTnLst>
                                </p:cTn>
                              </p:par>
                              <p:par>
                                <p:cTn id="61" presetID="53" presetClass="entr" presetSubtype="16" fill="hold" grpId="0" nodeType="withEffect">
                                  <p:stCondLst>
                                    <p:cond delay="1750"/>
                                  </p:stCondLst>
                                  <p:childTnLst>
                                    <p:set>
                                      <p:cBhvr>
                                        <p:cTn id="62" dur="1" fill="hold">
                                          <p:stCondLst>
                                            <p:cond delay="0"/>
                                          </p:stCondLst>
                                        </p:cTn>
                                        <p:tgtEl>
                                          <p:spTgt spid="62"/>
                                        </p:tgtEl>
                                        <p:attrNameLst>
                                          <p:attrName>style.visibility</p:attrName>
                                        </p:attrNameLst>
                                      </p:cBhvr>
                                      <p:to>
                                        <p:strVal val="visible"/>
                                      </p:to>
                                    </p:set>
                                    <p:anim calcmode="lin" valueType="num">
                                      <p:cBhvr>
                                        <p:cTn id="63" dur="300" fill="hold"/>
                                        <p:tgtEl>
                                          <p:spTgt spid="62"/>
                                        </p:tgtEl>
                                        <p:attrNameLst>
                                          <p:attrName>ppt_w</p:attrName>
                                        </p:attrNameLst>
                                      </p:cBhvr>
                                      <p:tavLst>
                                        <p:tav tm="0">
                                          <p:val>
                                            <p:fltVal val="0"/>
                                          </p:val>
                                        </p:tav>
                                        <p:tav tm="100000">
                                          <p:val>
                                            <p:strVal val="#ppt_w"/>
                                          </p:val>
                                        </p:tav>
                                      </p:tavLst>
                                    </p:anim>
                                    <p:anim calcmode="lin" valueType="num">
                                      <p:cBhvr>
                                        <p:cTn id="64" dur="300" fill="hold"/>
                                        <p:tgtEl>
                                          <p:spTgt spid="62"/>
                                        </p:tgtEl>
                                        <p:attrNameLst>
                                          <p:attrName>ppt_h</p:attrName>
                                        </p:attrNameLst>
                                      </p:cBhvr>
                                      <p:tavLst>
                                        <p:tav tm="0">
                                          <p:val>
                                            <p:fltVal val="0"/>
                                          </p:val>
                                        </p:tav>
                                        <p:tav tm="100000">
                                          <p:val>
                                            <p:strVal val="#ppt_h"/>
                                          </p:val>
                                        </p:tav>
                                      </p:tavLst>
                                    </p:anim>
                                    <p:animEffect transition="in" filter="fade">
                                      <p:cBhvr>
                                        <p:cTn id="65" dur="300"/>
                                        <p:tgtEl>
                                          <p:spTgt spid="62"/>
                                        </p:tgtEl>
                                      </p:cBhvr>
                                    </p:animEffect>
                                  </p:childTnLst>
                                </p:cTn>
                              </p:par>
                              <p:par>
                                <p:cTn id="66" presetID="19" presetClass="emph" presetSubtype="0" fill="hold" grpId="1" nodeType="withEffect">
                                  <p:stCondLst>
                                    <p:cond delay="2050"/>
                                  </p:stCondLst>
                                  <p:childTnLst>
                                    <p:animClr clrSpc="rgb" dir="cw">
                                      <p:cBhvr override="childStyle">
                                        <p:cTn id="67" dur="200" fill="hold"/>
                                        <p:tgtEl>
                                          <p:spTgt spid="62"/>
                                        </p:tgtEl>
                                        <p:attrNameLst>
                                          <p:attrName>style.color</p:attrName>
                                        </p:attrNameLst>
                                      </p:cBhvr>
                                      <p:to>
                                        <a:schemeClr val="accent2"/>
                                      </p:to>
                                    </p:animClr>
                                    <p:animClr clrSpc="rgb" dir="cw">
                                      <p:cBhvr>
                                        <p:cTn id="68" dur="200" fill="hold"/>
                                        <p:tgtEl>
                                          <p:spTgt spid="62"/>
                                        </p:tgtEl>
                                        <p:attrNameLst>
                                          <p:attrName>fillcolor</p:attrName>
                                        </p:attrNameLst>
                                      </p:cBhvr>
                                      <p:to>
                                        <a:schemeClr val="accent2"/>
                                      </p:to>
                                    </p:animClr>
                                    <p:set>
                                      <p:cBhvr>
                                        <p:cTn id="69" dur="200" fill="hold"/>
                                        <p:tgtEl>
                                          <p:spTgt spid="62"/>
                                        </p:tgtEl>
                                        <p:attrNameLst>
                                          <p:attrName>fill.type</p:attrName>
                                        </p:attrNameLst>
                                      </p:cBhvr>
                                      <p:to>
                                        <p:strVal val="solid"/>
                                      </p:to>
                                    </p:set>
                                    <p:set>
                                      <p:cBhvr>
                                        <p:cTn id="70" dur="200" fill="hold"/>
                                        <p:tgtEl>
                                          <p:spTgt spid="6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2" grpId="0" animBg="1"/>
      <p:bldP spid="52" grpId="1" animBg="1"/>
      <p:bldP spid="54" grpId="0" animBg="1"/>
      <p:bldP spid="54" grpId="1" animBg="1"/>
      <p:bldP spid="55" grpId="0" animBg="1"/>
      <p:bldP spid="55" grpId="1" animBg="1"/>
      <p:bldP spid="59" grpId="0" animBg="1"/>
      <p:bldP spid="59" grpId="1" animBg="1"/>
      <p:bldP spid="61" grpId="0" animBg="1"/>
      <p:bldP spid="61" grpId="1" animBg="1"/>
      <p:bldP spid="62" grpId="0" animBg="1"/>
      <p:bldP spid="6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650175" y="6573013"/>
            <a:ext cx="511664" cy="124650"/>
          </a:xfrm>
          <a:prstGeom prst="rect">
            <a:avLst/>
          </a:prstGeom>
        </p:spPr>
        <p:txBody>
          <a:bodyPr/>
          <a:lstStyle/>
          <a:p>
            <a:pPr>
              <a:lnSpc>
                <a:spcPct val="90000"/>
              </a:lnSpc>
            </a:pPr>
            <a:fld id="{1BC86A1F-E589-44B2-A543-2EC98F5547A7}" type="slidenum">
              <a:rPr lang="en-US" smtClean="0">
                <a:solidFill>
                  <a:srgbClr val="505050"/>
                </a:solidFill>
              </a:rPr>
              <a:pPr>
                <a:lnSpc>
                  <a:spcPct val="90000"/>
                </a:lnSpc>
              </a:pPr>
              <a:t>12</a:t>
            </a:fld>
            <a:endParaRPr lang="en-US" dirty="0">
              <a:solidFill>
                <a:srgbClr val="505050"/>
              </a:solidFill>
            </a:endParaRPr>
          </a:p>
        </p:txBody>
      </p:sp>
      <p:grpSp>
        <p:nvGrpSpPr>
          <p:cNvPr id="3" name="Group 2"/>
          <p:cNvGrpSpPr/>
          <p:nvPr/>
        </p:nvGrpSpPr>
        <p:grpSpPr>
          <a:xfrm>
            <a:off x="0" y="1031017"/>
            <a:ext cx="3618434" cy="914400"/>
            <a:chOff x="0" y="1031017"/>
            <a:chExt cx="3618434" cy="914400"/>
          </a:xfrm>
        </p:grpSpPr>
        <p:sp>
          <p:nvSpPr>
            <p:cNvPr id="4" name="Rectangle 3"/>
            <p:cNvSpPr/>
            <p:nvPr/>
          </p:nvSpPr>
          <p:spPr>
            <a:xfrm>
              <a:off x="0" y="1031017"/>
              <a:ext cx="3618434" cy="914400"/>
            </a:xfrm>
            <a:prstGeom prst="rect">
              <a:avLst/>
            </a:prstGeom>
            <a:solidFill>
              <a:schemeClr val="bg1">
                <a:lumMod val="10000"/>
              </a:schemeClr>
            </a:solidFill>
          </p:spPr>
          <p:txBody>
            <a:bodyPr wrap="square" lIns="274320">
              <a:noAutofit/>
            </a:bodyPr>
            <a:lstStyle/>
            <a:p>
              <a:r>
                <a:rPr lang="en-US" sz="2600" dirty="0">
                  <a:gradFill>
                    <a:gsLst>
                      <a:gs pos="0">
                        <a:srgbClr val="EFEFEF"/>
                      </a:gs>
                      <a:gs pos="100000">
                        <a:srgbClr val="EFEFEF"/>
                      </a:gs>
                    </a:gsLst>
                    <a:lin ang="5400000" scaled="0"/>
                  </a:gradFill>
                  <a:latin typeface="Segoe UI Light"/>
                </a:rPr>
                <a:t>Enterprise </a:t>
              </a:r>
              <a:r>
                <a:rPr lang="en-US" sz="2600" dirty="0" smtClean="0">
                  <a:gradFill>
                    <a:gsLst>
                      <a:gs pos="0">
                        <a:srgbClr val="EFEFEF"/>
                      </a:gs>
                      <a:gs pos="100000">
                        <a:srgbClr val="EFEFEF"/>
                      </a:gs>
                    </a:gsLst>
                    <a:lin ang="5400000" scaled="0"/>
                  </a:gradFill>
                  <a:latin typeface="Segoe UI Light"/>
                </a:rPr>
                <a:t/>
              </a:r>
              <a:br>
                <a:rPr lang="en-US" sz="2600" dirty="0" smtClean="0">
                  <a:gradFill>
                    <a:gsLst>
                      <a:gs pos="0">
                        <a:srgbClr val="EFEFEF"/>
                      </a:gs>
                      <a:gs pos="100000">
                        <a:srgbClr val="EFEFEF"/>
                      </a:gs>
                    </a:gsLst>
                    <a:lin ang="5400000" scaled="0"/>
                  </a:gradFill>
                  <a:latin typeface="Segoe UI Light"/>
                </a:rPr>
              </a:br>
              <a:r>
                <a:rPr lang="en-US" sz="2600" dirty="0" smtClean="0">
                  <a:gradFill>
                    <a:gsLst>
                      <a:gs pos="0">
                        <a:srgbClr val="EFEFEF"/>
                      </a:gs>
                      <a:gs pos="100000">
                        <a:srgbClr val="EFEFEF"/>
                      </a:gs>
                    </a:gsLst>
                    <a:lin ang="5400000" scaled="0"/>
                  </a:gradFill>
                  <a:latin typeface="Segoe UI Light"/>
                </a:rPr>
                <a:t>needs</a:t>
              </a:r>
              <a:endParaRPr lang="en-US" sz="2600" dirty="0">
                <a:gradFill>
                  <a:gsLst>
                    <a:gs pos="0">
                      <a:srgbClr val="EFEFEF"/>
                    </a:gs>
                    <a:gs pos="100000">
                      <a:srgbClr val="EFEFEF"/>
                    </a:gs>
                  </a:gsLst>
                  <a:lin ang="5400000" scaled="0"/>
                </a:gradFill>
                <a:latin typeface="Segoe UI Light"/>
              </a:endParaRPr>
            </a:p>
          </p:txBody>
        </p:sp>
        <p:sp>
          <p:nvSpPr>
            <p:cNvPr id="5" name="Freeform 9"/>
            <p:cNvSpPr>
              <a:spLocks noEditPoints="1"/>
            </p:cNvSpPr>
            <p:nvPr/>
          </p:nvSpPr>
          <p:spPr bwMode="black">
            <a:xfrm>
              <a:off x="2811441" y="1153552"/>
              <a:ext cx="666622" cy="66933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alpha val="94000"/>
              </a:schemeClr>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0" tIns="146304" rIns="0" bIns="146304" numCol="1" spcCol="0" rtlCol="0" fromWordArt="0" anchor="ctr" anchorCtr="0" forceAA="0" compatLnSpc="1">
              <a:prstTxWarp prst="textNoShape">
                <a:avLst/>
              </a:prstTxWarp>
              <a:noAutofit/>
            </a:bodyPr>
            <a:lstStyle/>
            <a:p>
              <a:endParaRPr lang="en-US" sz="3200">
                <a:gradFill>
                  <a:gsLst>
                    <a:gs pos="0">
                      <a:srgbClr val="FFFFFF"/>
                    </a:gs>
                    <a:gs pos="100000">
                      <a:srgbClr val="FFFFFF"/>
                    </a:gs>
                  </a:gsLst>
                  <a:lin ang="5400000" scaled="0"/>
                </a:gradFill>
                <a:latin typeface="Segoe UI Light"/>
              </a:endParaRPr>
            </a:p>
          </p:txBody>
        </p:sp>
      </p:grpSp>
      <p:grpSp>
        <p:nvGrpSpPr>
          <p:cNvPr id="6" name="Group 5"/>
          <p:cNvGrpSpPr/>
          <p:nvPr/>
        </p:nvGrpSpPr>
        <p:grpSpPr>
          <a:xfrm>
            <a:off x="0" y="4740832"/>
            <a:ext cx="3618434" cy="914400"/>
            <a:chOff x="0" y="4517312"/>
            <a:chExt cx="3618434" cy="914400"/>
          </a:xfrm>
        </p:grpSpPr>
        <p:sp>
          <p:nvSpPr>
            <p:cNvPr id="7" name="Rectangle 6"/>
            <p:cNvSpPr/>
            <p:nvPr/>
          </p:nvSpPr>
          <p:spPr>
            <a:xfrm>
              <a:off x="0" y="4517312"/>
              <a:ext cx="3618434" cy="914400"/>
            </a:xfrm>
            <a:prstGeom prst="rect">
              <a:avLst/>
            </a:prstGeom>
            <a:solidFill>
              <a:schemeClr val="bg1">
                <a:lumMod val="10000"/>
              </a:schemeClr>
            </a:solidFill>
          </p:spPr>
          <p:txBody>
            <a:bodyPr wrap="square" lIns="274320">
              <a:noAutofit/>
            </a:bodyPr>
            <a:lstStyle/>
            <a:p>
              <a:r>
                <a:rPr lang="en-US" sz="2600" dirty="0" smtClean="0">
                  <a:gradFill>
                    <a:gsLst>
                      <a:gs pos="0">
                        <a:srgbClr val="EFEFEF"/>
                      </a:gs>
                      <a:gs pos="100000">
                        <a:srgbClr val="EFEFEF"/>
                      </a:gs>
                    </a:gsLst>
                    <a:lin ang="5400000" scaled="0"/>
                  </a:gradFill>
                  <a:latin typeface="Segoe UI Light"/>
                </a:rPr>
                <a:t>Windows Azure</a:t>
              </a:r>
              <a:br>
                <a:rPr lang="en-US" sz="2600" dirty="0" smtClean="0">
                  <a:gradFill>
                    <a:gsLst>
                      <a:gs pos="0">
                        <a:srgbClr val="EFEFEF"/>
                      </a:gs>
                      <a:gs pos="100000">
                        <a:srgbClr val="EFEFEF"/>
                      </a:gs>
                    </a:gsLst>
                    <a:lin ang="5400000" scaled="0"/>
                  </a:gradFill>
                  <a:latin typeface="Segoe UI Light"/>
                </a:rPr>
              </a:br>
              <a:r>
                <a:rPr lang="en-US" sz="2600" dirty="0" smtClean="0">
                  <a:gradFill>
                    <a:gsLst>
                      <a:gs pos="0">
                        <a:srgbClr val="EFEFEF"/>
                      </a:gs>
                      <a:gs pos="100000">
                        <a:srgbClr val="EFEFEF"/>
                      </a:gs>
                    </a:gsLst>
                    <a:lin ang="5400000" scaled="0"/>
                  </a:gradFill>
                  <a:latin typeface="Segoe UI Light"/>
                </a:rPr>
                <a:t>fundamentals</a:t>
              </a:r>
              <a:endParaRPr lang="en-US" sz="2600" dirty="0">
                <a:gradFill>
                  <a:gsLst>
                    <a:gs pos="0">
                      <a:srgbClr val="EFEFEF"/>
                    </a:gs>
                    <a:gs pos="100000">
                      <a:srgbClr val="EFEFEF"/>
                    </a:gs>
                  </a:gsLst>
                  <a:lin ang="5400000" scaled="0"/>
                </a:gradFill>
                <a:latin typeface="Segoe UI Light"/>
              </a:endParaRPr>
            </a:p>
          </p:txBody>
        </p:sp>
        <p:sp>
          <p:nvSpPr>
            <p:cNvPr id="8" name="Freeform 9"/>
            <p:cNvSpPr>
              <a:spLocks noEditPoints="1"/>
            </p:cNvSpPr>
            <p:nvPr/>
          </p:nvSpPr>
          <p:spPr bwMode="black">
            <a:xfrm>
              <a:off x="2811441" y="4639847"/>
              <a:ext cx="666622" cy="66933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alpha val="94000"/>
              </a:schemeClr>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0" tIns="146304" rIns="0" bIns="146304" numCol="1" spcCol="0" rtlCol="0" fromWordArt="0" anchor="ctr" anchorCtr="0" forceAA="0" compatLnSpc="1">
              <a:prstTxWarp prst="textNoShape">
                <a:avLst/>
              </a:prstTxWarp>
              <a:noAutofit/>
            </a:bodyPr>
            <a:lstStyle/>
            <a:p>
              <a:endParaRPr lang="en-US" sz="3200">
                <a:gradFill>
                  <a:gsLst>
                    <a:gs pos="0">
                      <a:srgbClr val="FFFFFF"/>
                    </a:gs>
                    <a:gs pos="100000">
                      <a:srgbClr val="FFFFFF"/>
                    </a:gs>
                  </a:gsLst>
                  <a:lin ang="5400000" scaled="0"/>
                </a:gradFill>
                <a:latin typeface="Segoe UI Light"/>
              </a:endParaRPr>
            </a:p>
          </p:txBody>
        </p:sp>
      </p:grpSp>
      <p:sp>
        <p:nvSpPr>
          <p:cNvPr id="9" name="Rectangle 8"/>
          <p:cNvSpPr/>
          <p:nvPr/>
        </p:nvSpPr>
        <p:spPr bwMode="auto">
          <a:xfrm>
            <a:off x="3752850" y="1030940"/>
            <a:ext cx="2693988" cy="4624291"/>
          </a:xfrm>
          <a:prstGeom prst="rect">
            <a:avLst/>
          </a:prstGeom>
          <a:ln w="50800" cap="sq">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2651760" rIns="0" bIns="47565" numCol="1" rtlCol="0" anchor="t" anchorCtr="0" compatLnSpc="1">
            <a:prstTxWarp prst="textNoShape">
              <a:avLst/>
            </a:prstTxWarp>
          </a:bodyPr>
          <a:lstStyle/>
          <a:p>
            <a:pPr algn="ctr" defTabSz="951028" fontAlgn="base">
              <a:spcBef>
                <a:spcPct val="0"/>
              </a:spcBef>
              <a:spcAft>
                <a:spcPct val="0"/>
              </a:spcAft>
            </a:pPr>
            <a:endParaRPr lang="en-US" sz="2400" dirty="0">
              <a:gradFill>
                <a:gsLst>
                  <a:gs pos="0">
                    <a:srgbClr val="FFFFFF"/>
                  </a:gs>
                  <a:gs pos="100000">
                    <a:srgbClr val="FFFFFF"/>
                  </a:gs>
                </a:gsLst>
                <a:lin ang="5400000" scaled="0"/>
              </a:gradFill>
              <a:latin typeface="Segoe UI Light"/>
            </a:endParaRPr>
          </a:p>
        </p:txBody>
      </p:sp>
      <p:grpSp>
        <p:nvGrpSpPr>
          <p:cNvPr id="40" name="Group 39"/>
          <p:cNvGrpSpPr/>
          <p:nvPr/>
        </p:nvGrpSpPr>
        <p:grpSpPr>
          <a:xfrm>
            <a:off x="4264423" y="1251246"/>
            <a:ext cx="1670842" cy="4207210"/>
            <a:chOff x="13401040" y="1251246"/>
            <a:chExt cx="1670842" cy="4207210"/>
          </a:xfrm>
        </p:grpSpPr>
        <p:sp>
          <p:nvSpPr>
            <p:cNvPr id="36" name="Rectangle 35"/>
            <p:cNvSpPr/>
            <p:nvPr/>
          </p:nvSpPr>
          <p:spPr>
            <a:xfrm>
              <a:off x="13434626" y="1251246"/>
              <a:ext cx="1526380" cy="584775"/>
            </a:xfrm>
            <a:prstGeom prst="rect">
              <a:avLst/>
            </a:prstGeom>
          </p:spPr>
          <p:txBody>
            <a:bodyPr wrap="none">
              <a:spAutoFit/>
            </a:bodyPr>
            <a:lstStyle/>
            <a:p>
              <a:pPr algn="ctr" defTabSz="951028" fontAlgn="base">
                <a:spcBef>
                  <a:spcPct val="0"/>
                </a:spcBef>
                <a:spcAft>
                  <a:spcPct val="0"/>
                </a:spcAft>
              </a:pPr>
              <a:r>
                <a:rPr lang="en-US" sz="3200" dirty="0" smtClean="0">
                  <a:gradFill>
                    <a:gsLst>
                      <a:gs pos="0">
                        <a:srgbClr val="FFFFFF"/>
                      </a:gs>
                      <a:gs pos="100000">
                        <a:srgbClr val="FFFFFF"/>
                      </a:gs>
                    </a:gsLst>
                    <a:lin ang="5400000" scaled="0"/>
                  </a:gradFill>
                  <a:latin typeface="Segoe UI Light"/>
                </a:rPr>
                <a:t>Security</a:t>
              </a:r>
              <a:endParaRPr lang="en-US" sz="3200" dirty="0">
                <a:gradFill>
                  <a:gsLst>
                    <a:gs pos="0">
                      <a:srgbClr val="FFFFFF"/>
                    </a:gs>
                    <a:gs pos="100000">
                      <a:srgbClr val="FFFFFF"/>
                    </a:gs>
                  </a:gsLst>
                  <a:lin ang="5400000" scaled="0"/>
                </a:gradFill>
                <a:latin typeface="Segoe UI Light"/>
              </a:endParaRPr>
            </a:p>
          </p:txBody>
        </p:sp>
        <p:sp>
          <p:nvSpPr>
            <p:cNvPr id="37" name="Rectangle 36"/>
            <p:cNvSpPr/>
            <p:nvPr/>
          </p:nvSpPr>
          <p:spPr>
            <a:xfrm>
              <a:off x="13401040" y="4996791"/>
              <a:ext cx="1670842" cy="461665"/>
            </a:xfrm>
            <a:prstGeom prst="rect">
              <a:avLst/>
            </a:prstGeom>
          </p:spPr>
          <p:txBody>
            <a:bodyPr wrap="none">
              <a:spAutoFit/>
            </a:bodyPr>
            <a:lstStyle/>
            <a:p>
              <a:pPr algn="ctr" defTabSz="951028" fontAlgn="base">
                <a:spcBef>
                  <a:spcPct val="0"/>
                </a:spcBef>
                <a:spcAft>
                  <a:spcPct val="0"/>
                </a:spcAft>
              </a:pPr>
              <a:r>
                <a:rPr lang="en-US" sz="2400" dirty="0">
                  <a:gradFill>
                    <a:gsLst>
                      <a:gs pos="0">
                        <a:srgbClr val="FFFFFF"/>
                      </a:gs>
                      <a:gs pos="100000">
                        <a:srgbClr val="FFFFFF"/>
                      </a:gs>
                    </a:gsLst>
                    <a:lin ang="5400000" scaled="0"/>
                  </a:gradFill>
                  <a:latin typeface="Segoe UI Light"/>
                </a:rPr>
                <a:t>Trustworthy</a:t>
              </a:r>
            </a:p>
          </p:txBody>
        </p:sp>
        <p:sp>
          <p:nvSpPr>
            <p:cNvPr id="39" name="Freeform 164"/>
            <p:cNvSpPr>
              <a:spLocks noEditPoints="1"/>
            </p:cNvSpPr>
            <p:nvPr/>
          </p:nvSpPr>
          <p:spPr bwMode="black">
            <a:xfrm>
              <a:off x="13520982" y="2330038"/>
              <a:ext cx="1342946" cy="1861880"/>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sp>
        <p:nvSpPr>
          <p:cNvPr id="10" name="Rectangle 9"/>
          <p:cNvSpPr/>
          <p:nvPr/>
        </p:nvSpPr>
        <p:spPr bwMode="auto">
          <a:xfrm>
            <a:off x="3775191" y="5655231"/>
            <a:ext cx="8661284" cy="1339293"/>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2" name="TextBox 11"/>
          <p:cNvSpPr txBox="1"/>
          <p:nvPr/>
        </p:nvSpPr>
        <p:spPr>
          <a:xfrm>
            <a:off x="6599238" y="4704403"/>
            <a:ext cx="5311378" cy="1431161"/>
          </a:xfrm>
          <a:prstGeom prst="rect">
            <a:avLst/>
          </a:prstGeom>
          <a:noFill/>
        </p:spPr>
        <p:txBody>
          <a:bodyPr wrap="square" lIns="182880" tIns="0" rIns="182880" bIns="146304" rtlCol="0">
            <a:spAutoFit/>
          </a:bodyPr>
          <a:lstStyle/>
          <a:p>
            <a:pPr>
              <a:lnSpc>
                <a:spcPct val="90000"/>
              </a:lnSpc>
              <a:spcAft>
                <a:spcPts val="600"/>
              </a:spcAft>
            </a:pPr>
            <a:r>
              <a:rPr lang="en-US" sz="1600" dirty="0">
                <a:gradFill>
                  <a:gsLst>
                    <a:gs pos="0">
                      <a:schemeClr val="tx1">
                        <a:lumMod val="50000"/>
                      </a:schemeClr>
                    </a:gs>
                    <a:gs pos="100000">
                      <a:schemeClr val="tx1">
                        <a:lumMod val="50000"/>
                      </a:schemeClr>
                    </a:gs>
                  </a:gsLst>
                  <a:lin ang="5400000" scaled="1"/>
                </a:gradFill>
              </a:rPr>
              <a:t>Today, we manage 200+ global services, running 24x7</a:t>
            </a:r>
          </a:p>
          <a:p>
            <a:pPr marL="114300" indent="-114300">
              <a:lnSpc>
                <a:spcPct val="90000"/>
              </a:lnSpc>
              <a:spcAft>
                <a:spcPts val="300"/>
              </a:spcAft>
              <a:buFont typeface="Arial" pitchFamily="34" charset="0"/>
              <a:buChar char="•"/>
            </a:pPr>
            <a:r>
              <a:rPr lang="en-US" sz="1200" dirty="0">
                <a:gradFill>
                  <a:gsLst>
                    <a:gs pos="0">
                      <a:schemeClr val="tx1">
                        <a:lumMod val="50000"/>
                      </a:schemeClr>
                    </a:gs>
                    <a:gs pos="100000">
                      <a:schemeClr val="tx1">
                        <a:lumMod val="50000"/>
                      </a:schemeClr>
                    </a:gs>
                  </a:gsLst>
                  <a:lin ang="5400000" scaled="1"/>
                </a:gradFill>
              </a:rPr>
              <a:t>9.9 billion messages a day via Windows Live </a:t>
            </a:r>
            <a:r>
              <a:rPr lang="en-US" sz="1200" dirty="0" smtClean="0">
                <a:gradFill>
                  <a:gsLst>
                    <a:gs pos="0">
                      <a:schemeClr val="tx1">
                        <a:lumMod val="50000"/>
                      </a:schemeClr>
                    </a:gs>
                    <a:gs pos="100000">
                      <a:schemeClr val="tx1">
                        <a:lumMod val="50000"/>
                      </a:schemeClr>
                    </a:gs>
                  </a:gsLst>
                  <a:lin ang="5400000" scaled="1"/>
                </a:gradFill>
              </a:rPr>
              <a:t>Messenger</a:t>
            </a:r>
            <a:endParaRPr lang="en-US" sz="1200" dirty="0">
              <a:gradFill>
                <a:gsLst>
                  <a:gs pos="0">
                    <a:schemeClr val="tx1">
                      <a:lumMod val="50000"/>
                    </a:schemeClr>
                  </a:gs>
                  <a:gs pos="100000">
                    <a:schemeClr val="tx1">
                      <a:lumMod val="50000"/>
                    </a:schemeClr>
                  </a:gs>
                </a:gsLst>
                <a:lin ang="5400000" scaled="1"/>
              </a:gradFill>
            </a:endParaRPr>
          </a:p>
          <a:p>
            <a:pPr marL="114300" indent="-114300">
              <a:lnSpc>
                <a:spcPct val="90000"/>
              </a:lnSpc>
              <a:spcAft>
                <a:spcPts val="300"/>
              </a:spcAft>
              <a:buFont typeface="Arial" pitchFamily="34" charset="0"/>
              <a:buChar char="•"/>
            </a:pPr>
            <a:r>
              <a:rPr lang="en-US" sz="1200" dirty="0">
                <a:gradFill>
                  <a:gsLst>
                    <a:gs pos="0">
                      <a:schemeClr val="tx1">
                        <a:lumMod val="50000"/>
                      </a:schemeClr>
                    </a:gs>
                    <a:gs pos="100000">
                      <a:schemeClr val="tx1">
                        <a:lumMod val="50000"/>
                      </a:schemeClr>
                    </a:gs>
                  </a:gsLst>
                  <a:lin ang="5400000" scaled="1"/>
                </a:gradFill>
              </a:rPr>
              <a:t>600 million unique users monthly on Windows Live </a:t>
            </a:r>
            <a:r>
              <a:rPr lang="en-US" sz="1200" dirty="0" smtClean="0">
                <a:gradFill>
                  <a:gsLst>
                    <a:gs pos="0">
                      <a:schemeClr val="tx1">
                        <a:lumMod val="50000"/>
                      </a:schemeClr>
                    </a:gs>
                    <a:gs pos="100000">
                      <a:schemeClr val="tx1">
                        <a:lumMod val="50000"/>
                      </a:schemeClr>
                    </a:gs>
                  </a:gsLst>
                  <a:lin ang="5400000" scaled="1"/>
                </a:gradFill>
              </a:rPr>
              <a:t>and MSN</a:t>
            </a:r>
            <a:endParaRPr lang="en-US" sz="1200" dirty="0">
              <a:gradFill>
                <a:gsLst>
                  <a:gs pos="0">
                    <a:schemeClr val="tx1">
                      <a:lumMod val="50000"/>
                    </a:schemeClr>
                  </a:gs>
                  <a:gs pos="100000">
                    <a:schemeClr val="tx1">
                      <a:lumMod val="50000"/>
                    </a:schemeClr>
                  </a:gs>
                </a:gsLst>
                <a:lin ang="5400000" scaled="1"/>
              </a:gradFill>
            </a:endParaRPr>
          </a:p>
          <a:p>
            <a:pPr marL="114300" indent="-114300">
              <a:lnSpc>
                <a:spcPct val="90000"/>
              </a:lnSpc>
              <a:spcAft>
                <a:spcPts val="300"/>
              </a:spcAft>
              <a:buFont typeface="Arial" pitchFamily="34" charset="0"/>
              <a:buChar char="•"/>
            </a:pPr>
            <a:r>
              <a:rPr lang="en-US" sz="1200" dirty="0">
                <a:gradFill>
                  <a:gsLst>
                    <a:gs pos="0">
                      <a:schemeClr val="tx1">
                        <a:lumMod val="50000"/>
                      </a:schemeClr>
                    </a:gs>
                    <a:gs pos="100000">
                      <a:schemeClr val="tx1">
                        <a:lumMod val="50000"/>
                      </a:schemeClr>
                    </a:gs>
                  </a:gsLst>
                  <a:lin ang="5400000" scaled="1"/>
                </a:gradFill>
              </a:rPr>
              <a:t>1 Petabyte+ of updates served monthly </a:t>
            </a:r>
            <a:r>
              <a:rPr lang="en-US" sz="1200" dirty="0" smtClean="0">
                <a:gradFill>
                  <a:gsLst>
                    <a:gs pos="0">
                      <a:schemeClr val="tx1">
                        <a:lumMod val="50000"/>
                      </a:schemeClr>
                    </a:gs>
                    <a:gs pos="100000">
                      <a:schemeClr val="tx1">
                        <a:lumMod val="50000"/>
                      </a:schemeClr>
                    </a:gs>
                  </a:gsLst>
                  <a:lin ang="5400000" scaled="1"/>
                </a:gradFill>
              </a:rPr>
              <a:t>Windows Update </a:t>
            </a:r>
            <a:endParaRPr lang="en-US" sz="1200" dirty="0">
              <a:gradFill>
                <a:gsLst>
                  <a:gs pos="0">
                    <a:schemeClr val="tx1">
                      <a:lumMod val="50000"/>
                    </a:schemeClr>
                  </a:gs>
                  <a:gs pos="100000">
                    <a:schemeClr val="tx1">
                      <a:lumMod val="50000"/>
                    </a:schemeClr>
                  </a:gs>
                </a:gsLst>
                <a:lin ang="5400000" scaled="1"/>
              </a:gradFill>
            </a:endParaRPr>
          </a:p>
          <a:p>
            <a:pPr marL="114300" indent="-114300">
              <a:lnSpc>
                <a:spcPct val="90000"/>
              </a:lnSpc>
              <a:spcAft>
                <a:spcPts val="300"/>
              </a:spcAft>
              <a:buFont typeface="Arial" pitchFamily="34" charset="0"/>
              <a:buChar char="•"/>
            </a:pPr>
            <a:r>
              <a:rPr lang="en-US" sz="1200" dirty="0">
                <a:gradFill>
                  <a:gsLst>
                    <a:gs pos="0">
                      <a:schemeClr val="tx1">
                        <a:lumMod val="50000"/>
                      </a:schemeClr>
                    </a:gs>
                    <a:gs pos="100000">
                      <a:schemeClr val="tx1">
                        <a:lumMod val="50000"/>
                      </a:schemeClr>
                    </a:gs>
                  </a:gsLst>
                  <a:lin ang="5400000" scaled="1"/>
                </a:gradFill>
              </a:rPr>
              <a:t>5M LiveMeeting conference minutes per </a:t>
            </a:r>
            <a:r>
              <a:rPr lang="en-US" sz="1200" dirty="0" smtClean="0">
                <a:gradFill>
                  <a:gsLst>
                    <a:gs pos="0">
                      <a:schemeClr val="tx1">
                        <a:lumMod val="50000"/>
                      </a:schemeClr>
                    </a:gs>
                    <a:gs pos="100000">
                      <a:schemeClr val="tx1">
                        <a:lumMod val="50000"/>
                      </a:schemeClr>
                    </a:gs>
                  </a:gsLst>
                  <a:lin ang="5400000" scaled="1"/>
                </a:gradFill>
              </a:rPr>
              <a:t>year</a:t>
            </a:r>
            <a:endParaRPr lang="en-US" sz="1200" dirty="0">
              <a:gradFill>
                <a:gsLst>
                  <a:gs pos="0">
                    <a:schemeClr val="tx1">
                      <a:lumMod val="50000"/>
                    </a:schemeClr>
                  </a:gs>
                  <a:gs pos="100000">
                    <a:schemeClr val="tx1">
                      <a:lumMod val="50000"/>
                    </a:schemeClr>
                  </a:gs>
                </a:gsLst>
                <a:lin ang="5400000" scaled="1"/>
              </a:gradFill>
            </a:endParaRPr>
          </a:p>
          <a:p>
            <a:pPr marL="114300" indent="-114300">
              <a:lnSpc>
                <a:spcPct val="90000"/>
              </a:lnSpc>
              <a:spcAft>
                <a:spcPts val="300"/>
              </a:spcAft>
              <a:buFont typeface="Arial" pitchFamily="34" charset="0"/>
              <a:buChar char="•"/>
            </a:pPr>
            <a:r>
              <a:rPr lang="en-US" sz="1200" dirty="0">
                <a:gradFill>
                  <a:gsLst>
                    <a:gs pos="0">
                      <a:schemeClr val="tx1">
                        <a:lumMod val="50000"/>
                      </a:schemeClr>
                    </a:gs>
                    <a:gs pos="100000">
                      <a:schemeClr val="tx1">
                        <a:lumMod val="50000"/>
                      </a:schemeClr>
                    </a:gs>
                  </a:gsLst>
                  <a:lin ang="5400000" scaled="1"/>
                </a:gradFill>
              </a:rPr>
              <a:t>200 billion+ authentications through </a:t>
            </a:r>
            <a:r>
              <a:rPr lang="en-US" sz="1200" dirty="0" smtClean="0">
                <a:gradFill>
                  <a:gsLst>
                    <a:gs pos="0">
                      <a:schemeClr val="tx1">
                        <a:lumMod val="50000"/>
                      </a:schemeClr>
                    </a:gs>
                    <a:gs pos="100000">
                      <a:schemeClr val="tx1">
                        <a:lumMod val="50000"/>
                      </a:schemeClr>
                    </a:gs>
                  </a:gsLst>
                  <a:lin ang="5400000" scaled="1"/>
                </a:gradFill>
              </a:rPr>
              <a:t>Windows </a:t>
            </a:r>
            <a:r>
              <a:rPr lang="en-US" sz="1200" dirty="0">
                <a:gradFill>
                  <a:gsLst>
                    <a:gs pos="0">
                      <a:schemeClr val="tx1">
                        <a:lumMod val="50000"/>
                      </a:schemeClr>
                    </a:gs>
                    <a:gs pos="100000">
                      <a:schemeClr val="tx1">
                        <a:lumMod val="50000"/>
                      </a:schemeClr>
                    </a:gs>
                  </a:gsLst>
                  <a:lin ang="5400000" scaled="1"/>
                </a:gradFill>
              </a:rPr>
              <a:t>Azure </a:t>
            </a:r>
            <a:r>
              <a:rPr lang="en-US" sz="1200" dirty="0" smtClean="0">
                <a:gradFill>
                  <a:gsLst>
                    <a:gs pos="0">
                      <a:schemeClr val="tx1">
                        <a:lumMod val="50000"/>
                      </a:schemeClr>
                    </a:gs>
                    <a:gs pos="100000">
                      <a:schemeClr val="tx1">
                        <a:lumMod val="50000"/>
                      </a:schemeClr>
                    </a:gs>
                  </a:gsLst>
                  <a:lin ang="5400000" scaled="1"/>
                </a:gradFill>
              </a:rPr>
              <a:t>AD</a:t>
            </a:r>
            <a:endParaRPr lang="en-US" sz="1200" dirty="0">
              <a:gradFill>
                <a:gsLst>
                  <a:gs pos="0">
                    <a:schemeClr val="tx1">
                      <a:lumMod val="50000"/>
                    </a:schemeClr>
                  </a:gs>
                  <a:gs pos="100000">
                    <a:schemeClr val="tx1">
                      <a:lumMod val="50000"/>
                    </a:schemeClr>
                  </a:gs>
                </a:gsLst>
                <a:lin ang="5400000" scaled="1"/>
              </a:gradFill>
            </a:endParaRPr>
          </a:p>
        </p:txBody>
      </p:sp>
      <p:sp>
        <p:nvSpPr>
          <p:cNvPr id="11" name="Rectangle 10"/>
          <p:cNvSpPr/>
          <p:nvPr/>
        </p:nvSpPr>
        <p:spPr bwMode="auto">
          <a:xfrm>
            <a:off x="6446838" y="1"/>
            <a:ext cx="5989637" cy="472440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pic>
        <p:nvPicPr>
          <p:cNvPr id="1029" name="Picture 5"/>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b="6311"/>
          <a:stretch/>
        </p:blipFill>
        <p:spPr bwMode="auto">
          <a:xfrm>
            <a:off x="6567488" y="1957827"/>
            <a:ext cx="5391151" cy="2695575"/>
          </a:xfrm>
          <a:prstGeom prst="rect">
            <a:avLst/>
          </a:prstGeom>
          <a:solidFill>
            <a:srgbClr val="FFFFFF"/>
          </a:solidFill>
          <a:ln>
            <a:noFill/>
          </a:ln>
          <a:effectLst/>
          <a:extLst/>
        </p:spPr>
      </p:pic>
      <p:sp>
        <p:nvSpPr>
          <p:cNvPr id="25" name="Rectangle 24"/>
          <p:cNvSpPr/>
          <p:nvPr/>
        </p:nvSpPr>
        <p:spPr bwMode="auto">
          <a:xfrm>
            <a:off x="6608763" y="1513495"/>
            <a:ext cx="5311379" cy="418265"/>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304" tIns="0" rIns="182880" bIns="45720" numCol="1" spcCol="0" rtlCol="0" fromWordArt="0" anchor="ctr" anchorCtr="0" forceAA="0" compatLnSpc="1">
            <a:prstTxWarp prst="textNoShape">
              <a:avLst/>
            </a:prstTxWarp>
            <a:noAutofit/>
          </a:bodyPr>
          <a:lstStyle/>
          <a:p>
            <a:pPr defTabSz="951028" fontAlgn="base">
              <a:spcBef>
                <a:spcPct val="0"/>
              </a:spcBef>
              <a:spcAft>
                <a:spcPct val="0"/>
              </a:spcAft>
            </a:pPr>
            <a:r>
              <a:rPr lang="en-US" sz="2000" dirty="0" smtClean="0">
                <a:gradFill>
                  <a:gsLst>
                    <a:gs pos="8850">
                      <a:srgbClr val="EFEFEF"/>
                    </a:gs>
                    <a:gs pos="45000">
                      <a:srgbClr val="EFEFEF"/>
                    </a:gs>
                  </a:gsLst>
                  <a:lin ang="5400000" scaled="0"/>
                </a:gradFill>
              </a:rPr>
              <a:t>Unparalleled experience in online security</a:t>
            </a:r>
            <a:endParaRPr lang="en-US" sz="2000" dirty="0">
              <a:gradFill>
                <a:gsLst>
                  <a:gs pos="8850">
                    <a:srgbClr val="EFEFEF"/>
                  </a:gs>
                  <a:gs pos="45000">
                    <a:srgbClr val="EFEFEF"/>
                  </a:gs>
                </a:gsLst>
                <a:lin ang="5400000" scaled="0"/>
              </a:gradFill>
            </a:endParaRPr>
          </a:p>
        </p:txBody>
      </p:sp>
      <p:sp>
        <p:nvSpPr>
          <p:cNvPr id="26" name="Rectangle 25"/>
          <p:cNvSpPr/>
          <p:nvPr/>
        </p:nvSpPr>
        <p:spPr bwMode="auto">
          <a:xfrm>
            <a:off x="6608764" y="1031016"/>
            <a:ext cx="1744584" cy="449767"/>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304" tIns="0" rIns="91440" bIns="0" numCol="1" spcCol="0" rtlCol="0" fromWordArt="0" anchor="ctr" anchorCtr="0" forceAA="0" compatLnSpc="1">
            <a:prstTxWarp prst="textNoShape">
              <a:avLst/>
            </a:prstTxWarp>
            <a:noAutofit/>
          </a:bodyPr>
          <a:lstStyle/>
          <a:p>
            <a:pPr defTabSz="951028" fontAlgn="base">
              <a:spcBef>
                <a:spcPct val="0"/>
              </a:spcBef>
              <a:spcAft>
                <a:spcPct val="0"/>
              </a:spcAft>
            </a:pPr>
            <a:r>
              <a:rPr lang="en-US" sz="1600" dirty="0" smtClean="0">
                <a:gradFill>
                  <a:gsLst>
                    <a:gs pos="8850">
                      <a:srgbClr val="EFEFEF"/>
                    </a:gs>
                    <a:gs pos="45000">
                      <a:srgbClr val="EFEFEF"/>
                    </a:gs>
                  </a:gsLst>
                  <a:lin ang="5400000" scaled="0"/>
                </a:gradFill>
              </a:rPr>
              <a:t>TRANSPARENCY</a:t>
            </a:r>
            <a:endParaRPr lang="en-US" sz="2000" dirty="0">
              <a:gradFill>
                <a:gsLst>
                  <a:gs pos="8850">
                    <a:srgbClr val="EFEFEF"/>
                  </a:gs>
                  <a:gs pos="45000">
                    <a:srgbClr val="EFEFEF"/>
                  </a:gs>
                </a:gsLst>
                <a:lin ang="5400000" scaled="0"/>
              </a:gradFill>
            </a:endParaRPr>
          </a:p>
        </p:txBody>
      </p:sp>
      <p:sp>
        <p:nvSpPr>
          <p:cNvPr id="27" name="Rectangle 26"/>
          <p:cNvSpPr/>
          <p:nvPr/>
        </p:nvSpPr>
        <p:spPr bwMode="auto">
          <a:xfrm>
            <a:off x="8390422" y="1031016"/>
            <a:ext cx="1699259" cy="449767"/>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304" tIns="0" rIns="91440" bIns="0" numCol="1" spcCol="0" rtlCol="0" fromWordArt="0" anchor="ctr" anchorCtr="0" forceAA="0" compatLnSpc="1">
            <a:prstTxWarp prst="textNoShape">
              <a:avLst/>
            </a:prstTxWarp>
            <a:noAutofit/>
          </a:bodyPr>
          <a:lstStyle/>
          <a:p>
            <a:pPr defTabSz="951028" fontAlgn="base">
              <a:spcBef>
                <a:spcPct val="0"/>
              </a:spcBef>
              <a:spcAft>
                <a:spcPct val="0"/>
              </a:spcAft>
            </a:pPr>
            <a:r>
              <a:rPr lang="en-US" sz="1600" dirty="0" smtClean="0">
                <a:gradFill>
                  <a:gsLst>
                    <a:gs pos="8850">
                      <a:srgbClr val="EFEFEF"/>
                    </a:gs>
                    <a:gs pos="45000">
                      <a:srgbClr val="EFEFEF"/>
                    </a:gs>
                  </a:gsLst>
                  <a:lin ang="5400000" scaled="0"/>
                </a:gradFill>
              </a:rPr>
              <a:t>RELATIONSHIP</a:t>
            </a:r>
            <a:endParaRPr lang="en-US" sz="1600" dirty="0">
              <a:gradFill>
                <a:gsLst>
                  <a:gs pos="8850">
                    <a:srgbClr val="EFEFEF"/>
                  </a:gs>
                  <a:gs pos="45000">
                    <a:srgbClr val="EFEFEF"/>
                  </a:gs>
                </a:gsLst>
                <a:lin ang="5400000" scaled="0"/>
              </a:gradFill>
            </a:endParaRPr>
          </a:p>
        </p:txBody>
      </p:sp>
      <p:sp>
        <p:nvSpPr>
          <p:cNvPr id="28" name="Rectangle 27"/>
          <p:cNvSpPr/>
          <p:nvPr/>
        </p:nvSpPr>
        <p:spPr bwMode="auto">
          <a:xfrm>
            <a:off x="10126755" y="1031016"/>
            <a:ext cx="1793386" cy="449767"/>
          </a:xfrm>
          <a:prstGeom prst="rect">
            <a:avLst/>
          </a:prstGeom>
          <a:solidFill>
            <a:srgbClr val="FF8C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304" tIns="0" rIns="91440" bIns="0" numCol="1" spcCol="0" rtlCol="0" fromWordArt="0" anchor="ctr" anchorCtr="0" forceAA="0" compatLnSpc="1">
            <a:prstTxWarp prst="textNoShape">
              <a:avLst/>
            </a:prstTxWarp>
            <a:noAutofit/>
          </a:bodyPr>
          <a:lstStyle/>
          <a:p>
            <a:pPr defTabSz="951028" fontAlgn="base">
              <a:spcBef>
                <a:spcPct val="0"/>
              </a:spcBef>
              <a:spcAft>
                <a:spcPct val="0"/>
              </a:spcAft>
            </a:pPr>
            <a:r>
              <a:rPr lang="en-US" sz="1600" dirty="0" smtClean="0">
                <a:gradFill>
                  <a:gsLst>
                    <a:gs pos="8850">
                      <a:srgbClr val="EFEFEF"/>
                    </a:gs>
                    <a:gs pos="45000">
                      <a:srgbClr val="EFEFEF"/>
                    </a:gs>
                  </a:gsLst>
                  <a:lin ang="5400000" scaled="0"/>
                </a:gradFill>
              </a:rPr>
              <a:t>EXPERIENCE</a:t>
            </a:r>
            <a:endParaRPr lang="en-US" sz="1600" dirty="0">
              <a:gradFill>
                <a:gsLst>
                  <a:gs pos="8850">
                    <a:srgbClr val="EFEFEF"/>
                  </a:gs>
                  <a:gs pos="45000">
                    <a:srgbClr val="EFEFEF"/>
                  </a:gs>
                </a:gsLst>
                <a:lin ang="5400000" scaled="0"/>
              </a:gradFill>
            </a:endParaRPr>
          </a:p>
        </p:txBody>
      </p:sp>
    </p:spTree>
    <p:extLst>
      <p:ext uri="{BB962C8B-B14F-4D97-AF65-F5344CB8AC3E}">
        <p14:creationId xmlns:p14="http://schemas.microsoft.com/office/powerpoint/2010/main" val="563318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100"/>
                                  </p:stCondLst>
                                  <p:childTnLst>
                                    <p:animClr clrSpc="rgb" dir="cw">
                                      <p:cBhvr>
                                        <p:cTn id="6" dur="1250" fill="hold"/>
                                        <p:tgtEl>
                                          <p:spTgt spid="25"/>
                                        </p:tgtEl>
                                        <p:attrNameLst>
                                          <p:attrName>fillcolor</p:attrName>
                                        </p:attrNameLst>
                                      </p:cBhvr>
                                      <p:to>
                                        <a:srgbClr val="FF8C00"/>
                                      </p:to>
                                    </p:animClr>
                                    <p:set>
                                      <p:cBhvr>
                                        <p:cTn id="7" dur="1250" fill="hold"/>
                                        <p:tgtEl>
                                          <p:spTgt spid="25"/>
                                        </p:tgtEl>
                                        <p:attrNameLst>
                                          <p:attrName>fill.type</p:attrName>
                                        </p:attrNameLst>
                                      </p:cBhvr>
                                      <p:to>
                                        <p:strVal val="solid"/>
                                      </p:to>
                                    </p:set>
                                    <p:set>
                                      <p:cBhvr>
                                        <p:cTn id="8" dur="1250" fill="hold"/>
                                        <p:tgtEl>
                                          <p:spTgt spid="25"/>
                                        </p:tgtEl>
                                        <p:attrNameLst>
                                          <p:attrName>fill.on</p:attrName>
                                        </p:attrNameLst>
                                      </p:cBhvr>
                                      <p:to>
                                        <p:strVal val="true"/>
                                      </p:to>
                                    </p:set>
                                  </p:childTnLst>
                                </p:cTn>
                              </p:par>
                              <p:par>
                                <p:cTn id="9" presetID="1" presetClass="emph" presetSubtype="2" decel="100000" fill="hold" nodeType="withEffect">
                                  <p:stCondLst>
                                    <p:cond delay="100"/>
                                  </p:stCondLst>
                                  <p:childTnLst>
                                    <p:animClr clrSpc="rgb" dir="cw">
                                      <p:cBhvr>
                                        <p:cTn id="10" dur="1250" fill="hold"/>
                                        <p:tgtEl>
                                          <p:spTgt spid="27"/>
                                        </p:tgtEl>
                                        <p:attrNameLst>
                                          <p:attrName>fillcolor</p:attrName>
                                        </p:attrNameLst>
                                      </p:cBhvr>
                                      <p:to>
                                        <a:srgbClr val="B2B2B2"/>
                                      </p:to>
                                    </p:animClr>
                                    <p:set>
                                      <p:cBhvr>
                                        <p:cTn id="11" dur="1250" fill="hold"/>
                                        <p:tgtEl>
                                          <p:spTgt spid="27"/>
                                        </p:tgtEl>
                                        <p:attrNameLst>
                                          <p:attrName>fill.type</p:attrName>
                                        </p:attrNameLst>
                                      </p:cBhvr>
                                      <p:to>
                                        <p:strVal val="solid"/>
                                      </p:to>
                                    </p:set>
                                    <p:set>
                                      <p:cBhvr>
                                        <p:cTn id="12" dur="1250" fill="hold"/>
                                        <p:tgtEl>
                                          <p:spTgt spid="27"/>
                                        </p:tgtEl>
                                        <p:attrNameLst>
                                          <p:attrName>fill.on</p:attrName>
                                        </p:attrNameLst>
                                      </p:cBhvr>
                                      <p:to>
                                        <p:strVal val="true"/>
                                      </p:to>
                                    </p:set>
                                  </p:childTnLst>
                                </p:cTn>
                              </p:par>
                              <p:par>
                                <p:cTn id="13" presetID="1" presetClass="emph" presetSubtype="2" decel="100000" fill="hold" nodeType="withEffect">
                                  <p:stCondLst>
                                    <p:cond delay="100"/>
                                  </p:stCondLst>
                                  <p:childTnLst>
                                    <p:animClr clrSpc="rgb" dir="cw">
                                      <p:cBhvr>
                                        <p:cTn id="14" dur="1250" fill="hold"/>
                                        <p:tgtEl>
                                          <p:spTgt spid="26"/>
                                        </p:tgtEl>
                                        <p:attrNameLst>
                                          <p:attrName>fillcolor</p:attrName>
                                        </p:attrNameLst>
                                      </p:cBhvr>
                                      <p:to>
                                        <a:srgbClr val="B2B2B2"/>
                                      </p:to>
                                    </p:animClr>
                                    <p:set>
                                      <p:cBhvr>
                                        <p:cTn id="15" dur="1250" fill="hold"/>
                                        <p:tgtEl>
                                          <p:spTgt spid="26"/>
                                        </p:tgtEl>
                                        <p:attrNameLst>
                                          <p:attrName>fill.type</p:attrName>
                                        </p:attrNameLst>
                                      </p:cBhvr>
                                      <p:to>
                                        <p:strVal val="solid"/>
                                      </p:to>
                                    </p:set>
                                    <p:set>
                                      <p:cBhvr>
                                        <p:cTn id="16" dur="1250" fill="hold"/>
                                        <p:tgtEl>
                                          <p:spTgt spid="26"/>
                                        </p:tgtEl>
                                        <p:attrNameLst>
                                          <p:attrName>fill.on</p:attrName>
                                        </p:attrNameLst>
                                      </p:cBhvr>
                                      <p:to>
                                        <p:strVal val="true"/>
                                      </p:to>
                                    </p:set>
                                  </p:childTnLst>
                                </p:cTn>
                              </p:par>
                              <p:par>
                                <p:cTn id="17" presetID="2" presetClass="entr" presetSubtype="2" decel="100000" fill="hold" nodeType="withEffect">
                                  <p:stCondLst>
                                    <p:cond delay="700"/>
                                  </p:stCondLst>
                                  <p:childTnLst>
                                    <p:set>
                                      <p:cBhvr>
                                        <p:cTn id="18" dur="1" fill="hold">
                                          <p:stCondLst>
                                            <p:cond delay="0"/>
                                          </p:stCondLst>
                                        </p:cTn>
                                        <p:tgtEl>
                                          <p:spTgt spid="1029"/>
                                        </p:tgtEl>
                                        <p:attrNameLst>
                                          <p:attrName>style.visibility</p:attrName>
                                        </p:attrNameLst>
                                      </p:cBhvr>
                                      <p:to>
                                        <p:strVal val="visible"/>
                                      </p:to>
                                    </p:set>
                                    <p:anim calcmode="lin" valueType="num">
                                      <p:cBhvr additive="base">
                                        <p:cTn id="19" dur="500" fill="hold"/>
                                        <p:tgtEl>
                                          <p:spTgt spid="1029"/>
                                        </p:tgtEl>
                                        <p:attrNameLst>
                                          <p:attrName>ppt_x</p:attrName>
                                        </p:attrNameLst>
                                      </p:cBhvr>
                                      <p:tavLst>
                                        <p:tav tm="0">
                                          <p:val>
                                            <p:strVal val="1+#ppt_w/2"/>
                                          </p:val>
                                        </p:tav>
                                        <p:tav tm="100000">
                                          <p:val>
                                            <p:strVal val="#ppt_x"/>
                                          </p:val>
                                        </p:tav>
                                      </p:tavLst>
                                    </p:anim>
                                    <p:anim calcmode="lin" valueType="num">
                                      <p:cBhvr additive="base">
                                        <p:cTn id="20" dur="500" fill="hold"/>
                                        <p:tgtEl>
                                          <p:spTgt spid="1029"/>
                                        </p:tgtEl>
                                        <p:attrNameLst>
                                          <p:attrName>ppt_y</p:attrName>
                                        </p:attrNameLst>
                                      </p:cBhvr>
                                      <p:tavLst>
                                        <p:tav tm="0">
                                          <p:val>
                                            <p:strVal val="#ppt_y"/>
                                          </p:val>
                                        </p:tav>
                                        <p:tav tm="100000">
                                          <p:val>
                                            <p:strVal val="#ppt_y"/>
                                          </p:val>
                                        </p:tav>
                                      </p:tavLst>
                                    </p:anim>
                                  </p:childTnLst>
                                </p:cTn>
                              </p:par>
                              <p:par>
                                <p:cTn id="21" presetID="2" presetClass="entr" presetSubtype="1" decel="100000" fill="hold" grpId="0" nodeType="withEffect">
                                  <p:stCondLst>
                                    <p:cond delay="10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291559" y="1738231"/>
            <a:ext cx="2645257" cy="2133410"/>
          </a:xfrm>
          <a:prstGeom prst="rect">
            <a:avLst/>
          </a:prstGeom>
          <a:ln w="50800" cap="sq">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74320" rIns="0" bIns="47565" numCol="1" rtlCol="0" anchor="t" anchorCtr="0" compatLnSpc="1">
            <a:prstTxWarp prst="textNoShape">
              <a:avLst/>
            </a:prstTxWarp>
          </a:bodyPr>
          <a:lstStyle/>
          <a:p>
            <a:pPr algn="ctr" defTabSz="951028" fontAlgn="base">
              <a:spcBef>
                <a:spcPct val="0"/>
              </a:spcBef>
              <a:spcAft>
                <a:spcPct val="0"/>
              </a:spcAft>
            </a:pPr>
            <a:endParaRPr lang="en-US" sz="3200" dirty="0">
              <a:gradFill>
                <a:gsLst>
                  <a:gs pos="0">
                    <a:srgbClr val="FFFFFF"/>
                  </a:gs>
                  <a:gs pos="100000">
                    <a:srgbClr val="FFFFFF"/>
                  </a:gs>
                </a:gsLst>
                <a:lin ang="5400000" scaled="0"/>
              </a:gradFill>
              <a:latin typeface="+mj-lt"/>
            </a:endParaRPr>
          </a:p>
        </p:txBody>
      </p:sp>
      <p:sp>
        <p:nvSpPr>
          <p:cNvPr id="17" name="Rectangle 16"/>
          <p:cNvSpPr/>
          <p:nvPr/>
        </p:nvSpPr>
        <p:spPr bwMode="auto">
          <a:xfrm>
            <a:off x="5093573" y="1738231"/>
            <a:ext cx="2645257" cy="2133410"/>
          </a:xfrm>
          <a:prstGeom prst="rect">
            <a:avLst/>
          </a:prstGeom>
          <a:ln w="50800" cap="sq">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74320" rIns="0" bIns="47565" numCol="1" rtlCol="0" anchor="t" anchorCtr="0" compatLnSpc="1">
            <a:prstTxWarp prst="textNoShape">
              <a:avLst/>
            </a:prstTxWarp>
          </a:bodyPr>
          <a:lstStyle/>
          <a:p>
            <a:pPr algn="ctr" defTabSz="951028" fontAlgn="base">
              <a:spcBef>
                <a:spcPct val="0"/>
              </a:spcBef>
              <a:spcAft>
                <a:spcPct val="0"/>
              </a:spcAft>
            </a:pPr>
            <a:endParaRPr lang="en-US" sz="3200" dirty="0">
              <a:gradFill>
                <a:gsLst>
                  <a:gs pos="0">
                    <a:srgbClr val="FFFFFF"/>
                  </a:gs>
                  <a:gs pos="100000">
                    <a:srgbClr val="FFFFFF"/>
                  </a:gs>
                </a:gsLst>
                <a:lin ang="5400000" scaled="0"/>
              </a:gradFill>
              <a:latin typeface="+mj-lt"/>
            </a:endParaRPr>
          </a:p>
        </p:txBody>
      </p:sp>
      <p:sp>
        <p:nvSpPr>
          <p:cNvPr id="21" name="Rectangle 20"/>
          <p:cNvSpPr/>
          <p:nvPr/>
        </p:nvSpPr>
        <p:spPr bwMode="auto">
          <a:xfrm>
            <a:off x="7878281" y="1738231"/>
            <a:ext cx="2645257" cy="2133410"/>
          </a:xfrm>
          <a:prstGeom prst="rect">
            <a:avLst/>
          </a:prstGeom>
          <a:ln w="50800" cap="sq">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74320" rIns="0" bIns="47565" numCol="1" rtlCol="0" anchor="t" anchorCtr="0" compatLnSpc="1">
            <a:prstTxWarp prst="textNoShape">
              <a:avLst/>
            </a:prstTxWarp>
          </a:bodyPr>
          <a:lstStyle/>
          <a:p>
            <a:pPr algn="ctr" defTabSz="951028" fontAlgn="base">
              <a:spcBef>
                <a:spcPct val="0"/>
              </a:spcBef>
              <a:spcAft>
                <a:spcPct val="0"/>
              </a:spcAft>
            </a:pPr>
            <a:endParaRPr lang="en-US" sz="3200" dirty="0">
              <a:gradFill>
                <a:gsLst>
                  <a:gs pos="0">
                    <a:srgbClr val="FFFFFF"/>
                  </a:gs>
                  <a:gs pos="100000">
                    <a:srgbClr val="FFFFFF"/>
                  </a:gs>
                </a:gsLst>
                <a:lin ang="5400000" scaled="0"/>
              </a:gradFill>
              <a:latin typeface="+mj-lt"/>
            </a:endParaRPr>
          </a:p>
        </p:txBody>
      </p:sp>
      <p:grpSp>
        <p:nvGrpSpPr>
          <p:cNvPr id="6" name="Group 5"/>
          <p:cNvGrpSpPr/>
          <p:nvPr/>
        </p:nvGrpSpPr>
        <p:grpSpPr>
          <a:xfrm>
            <a:off x="7876011" y="2658047"/>
            <a:ext cx="2652401" cy="2635198"/>
            <a:chOff x="9361911" y="1940266"/>
            <a:chExt cx="2652401" cy="2635198"/>
          </a:xfrm>
        </p:grpSpPr>
        <p:sp>
          <p:nvSpPr>
            <p:cNvPr id="22" name="Oval 21"/>
            <p:cNvSpPr/>
            <p:nvPr/>
          </p:nvSpPr>
          <p:spPr bwMode="auto">
            <a:xfrm>
              <a:off x="9361911" y="1940266"/>
              <a:ext cx="2652401" cy="2635198"/>
            </a:xfrm>
            <a:prstGeom prst="ellipse">
              <a:avLst/>
            </a:prstGeom>
            <a:solidFill>
              <a:srgbClr val="FFFFFF"/>
            </a:solidFill>
            <a:ln w="4762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ln w="15875">
                  <a:noFill/>
                </a:ln>
                <a:gradFill>
                  <a:gsLst>
                    <a:gs pos="1250">
                      <a:schemeClr val="bg1"/>
                    </a:gs>
                    <a:gs pos="10417">
                      <a:schemeClr val="bg1"/>
                    </a:gs>
                  </a:gsLst>
                  <a:lin ang="5400000" scaled="0"/>
                </a:gradFill>
              </a:endParaRPr>
            </a:p>
          </p:txBody>
        </p:sp>
        <p:sp>
          <p:nvSpPr>
            <p:cNvPr id="25" name="Freeform 164"/>
            <p:cNvSpPr>
              <a:spLocks noEditPoints="1"/>
            </p:cNvSpPr>
            <p:nvPr/>
          </p:nvSpPr>
          <p:spPr bwMode="black">
            <a:xfrm>
              <a:off x="10085913" y="2260247"/>
              <a:ext cx="1219104" cy="1690181"/>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p:cNvSpPr/>
          <p:nvPr/>
        </p:nvSpPr>
        <p:spPr>
          <a:xfrm>
            <a:off x="2589239" y="1971904"/>
            <a:ext cx="2052165" cy="584775"/>
          </a:xfrm>
          <a:prstGeom prst="rect">
            <a:avLst/>
          </a:prstGeom>
        </p:spPr>
        <p:txBody>
          <a:bodyPr wrap="none">
            <a:spAutoFit/>
          </a:bodyPr>
          <a:lstStyle/>
          <a:p>
            <a:pPr algn="ctr" defTabSz="951028" fontAlgn="base">
              <a:spcBef>
                <a:spcPct val="0"/>
              </a:spcBef>
              <a:spcAft>
                <a:spcPct val="0"/>
              </a:spcAft>
            </a:pPr>
            <a:r>
              <a:rPr lang="en-US" sz="3200" dirty="0">
                <a:gradFill>
                  <a:gsLst>
                    <a:gs pos="0">
                      <a:srgbClr val="FFFFFF"/>
                    </a:gs>
                    <a:gs pos="100000">
                      <a:srgbClr val="FFFFFF"/>
                    </a:gs>
                  </a:gsLst>
                  <a:lin ang="5400000" scaled="0"/>
                </a:gradFill>
                <a:latin typeface="+mj-lt"/>
              </a:rPr>
              <a:t>Integration</a:t>
            </a:r>
          </a:p>
        </p:txBody>
      </p:sp>
      <p:sp>
        <p:nvSpPr>
          <p:cNvPr id="55" name="Rectangle 54"/>
          <p:cNvSpPr/>
          <p:nvPr/>
        </p:nvSpPr>
        <p:spPr>
          <a:xfrm>
            <a:off x="5113583" y="1969027"/>
            <a:ext cx="2611421" cy="584775"/>
          </a:xfrm>
          <a:prstGeom prst="rect">
            <a:avLst/>
          </a:prstGeom>
        </p:spPr>
        <p:txBody>
          <a:bodyPr wrap="none">
            <a:spAutoFit/>
          </a:bodyPr>
          <a:lstStyle/>
          <a:p>
            <a:pPr algn="ctr" defTabSz="951028" fontAlgn="base">
              <a:spcBef>
                <a:spcPct val="0"/>
              </a:spcBef>
              <a:spcAft>
                <a:spcPct val="0"/>
              </a:spcAft>
            </a:pPr>
            <a:r>
              <a:rPr lang="en-US" sz="3200" dirty="0">
                <a:gradFill>
                  <a:gsLst>
                    <a:gs pos="0">
                      <a:srgbClr val="FFFFFF"/>
                    </a:gs>
                    <a:gs pos="100000">
                      <a:srgbClr val="FFFFFF"/>
                    </a:gs>
                  </a:gsLst>
                  <a:lin ang="5400000" scaled="0"/>
                </a:gradFill>
                <a:latin typeface="+mj-lt"/>
              </a:rPr>
              <a:t>Heterogeneity</a:t>
            </a:r>
          </a:p>
        </p:txBody>
      </p:sp>
      <p:sp>
        <p:nvSpPr>
          <p:cNvPr id="56" name="Rectangle 55"/>
          <p:cNvSpPr/>
          <p:nvPr/>
        </p:nvSpPr>
        <p:spPr>
          <a:xfrm>
            <a:off x="8432385" y="1966456"/>
            <a:ext cx="1526380" cy="584775"/>
          </a:xfrm>
          <a:prstGeom prst="rect">
            <a:avLst/>
          </a:prstGeom>
        </p:spPr>
        <p:txBody>
          <a:bodyPr wrap="none">
            <a:spAutoFit/>
          </a:bodyPr>
          <a:lstStyle/>
          <a:p>
            <a:pPr algn="ctr" defTabSz="951028" fontAlgn="base">
              <a:spcBef>
                <a:spcPct val="0"/>
              </a:spcBef>
              <a:spcAft>
                <a:spcPct val="0"/>
              </a:spcAft>
            </a:pPr>
            <a:r>
              <a:rPr lang="en-US" sz="3200" dirty="0" smtClean="0">
                <a:gradFill>
                  <a:gsLst>
                    <a:gs pos="0">
                      <a:srgbClr val="FFFFFF"/>
                    </a:gs>
                    <a:gs pos="100000">
                      <a:srgbClr val="FFFFFF"/>
                    </a:gs>
                  </a:gsLst>
                  <a:lin ang="5400000" scaled="0"/>
                </a:gradFill>
                <a:latin typeface="+mj-lt"/>
              </a:rPr>
              <a:t>Security</a:t>
            </a:r>
            <a:endParaRPr lang="en-US" sz="3200" dirty="0">
              <a:gradFill>
                <a:gsLst>
                  <a:gs pos="0">
                    <a:srgbClr val="FFFFFF"/>
                  </a:gs>
                  <a:gs pos="100000">
                    <a:srgbClr val="FFFFFF"/>
                  </a:gs>
                </a:gsLst>
                <a:lin ang="5400000" scaled="0"/>
              </a:gradFill>
              <a:latin typeface="+mj-lt"/>
            </a:endParaRPr>
          </a:p>
        </p:txBody>
      </p:sp>
      <p:sp>
        <p:nvSpPr>
          <p:cNvPr id="61" name="Rectangle 60"/>
          <p:cNvSpPr/>
          <p:nvPr/>
        </p:nvSpPr>
        <p:spPr>
          <a:xfrm>
            <a:off x="2279908" y="5304082"/>
            <a:ext cx="2681030" cy="769441"/>
          </a:xfrm>
          <a:prstGeom prst="rect">
            <a:avLst/>
          </a:prstGeom>
        </p:spPr>
        <p:txBody>
          <a:bodyPr wrap="square">
            <a:spAutoFit/>
          </a:bodyPr>
          <a:lstStyle/>
          <a:p>
            <a:pPr algn="ctr" defTabSz="951028" fontAlgn="base">
              <a:spcBef>
                <a:spcPct val="0"/>
              </a:spcBef>
              <a:spcAft>
                <a:spcPct val="0"/>
              </a:spcAft>
            </a:pPr>
            <a:r>
              <a:rPr lang="en-US" sz="2200" dirty="0">
                <a:gradFill>
                  <a:gsLst>
                    <a:gs pos="0">
                      <a:srgbClr val="FFFFFF"/>
                    </a:gs>
                    <a:gs pos="100000">
                      <a:srgbClr val="FFFFFF"/>
                    </a:gs>
                  </a:gsLst>
                  <a:lin ang="5400000" scaled="0"/>
                </a:gradFill>
                <a:latin typeface="+mj-lt"/>
              </a:rPr>
              <a:t>O</a:t>
            </a:r>
            <a:r>
              <a:rPr lang="en-US" sz="2200" dirty="0" smtClean="0">
                <a:gradFill>
                  <a:gsLst>
                    <a:gs pos="0">
                      <a:srgbClr val="FFFFFF"/>
                    </a:gs>
                    <a:gs pos="100000">
                      <a:srgbClr val="FFFFFF"/>
                    </a:gs>
                  </a:gsLst>
                  <a:lin ang="5400000" scaled="0"/>
                </a:gradFill>
                <a:latin typeface="+mj-lt"/>
              </a:rPr>
              <a:t>n-premises </a:t>
            </a:r>
            <a:br>
              <a:rPr lang="en-US" sz="2200" dirty="0" smtClean="0">
                <a:gradFill>
                  <a:gsLst>
                    <a:gs pos="0">
                      <a:srgbClr val="FFFFFF"/>
                    </a:gs>
                    <a:gs pos="100000">
                      <a:srgbClr val="FFFFFF"/>
                    </a:gs>
                  </a:gsLst>
                  <a:lin ang="5400000" scaled="0"/>
                </a:gradFill>
                <a:latin typeface="+mj-lt"/>
              </a:rPr>
            </a:br>
            <a:r>
              <a:rPr lang="en-US" sz="2200" dirty="0" smtClean="0">
                <a:gradFill>
                  <a:gsLst>
                    <a:gs pos="0">
                      <a:srgbClr val="FFFFFF"/>
                    </a:gs>
                    <a:gs pos="100000">
                      <a:srgbClr val="FFFFFF"/>
                    </a:gs>
                  </a:gsLst>
                  <a:lin ang="5400000" scaled="0"/>
                </a:gradFill>
                <a:latin typeface="+mj-lt"/>
              </a:rPr>
              <a:t>and Cloud</a:t>
            </a:r>
            <a:endParaRPr lang="en-US" sz="2200" dirty="0">
              <a:gradFill>
                <a:gsLst>
                  <a:gs pos="0">
                    <a:srgbClr val="FFFFFF"/>
                  </a:gs>
                  <a:gs pos="100000">
                    <a:srgbClr val="FFFFFF"/>
                  </a:gs>
                </a:gsLst>
                <a:lin ang="5400000" scaled="0"/>
              </a:gradFill>
              <a:latin typeface="+mj-lt"/>
            </a:endParaRPr>
          </a:p>
        </p:txBody>
      </p:sp>
      <p:sp>
        <p:nvSpPr>
          <p:cNvPr id="62" name="Rectangle 61"/>
          <p:cNvSpPr/>
          <p:nvPr/>
        </p:nvSpPr>
        <p:spPr>
          <a:xfrm>
            <a:off x="5634635" y="5301822"/>
            <a:ext cx="1646605" cy="830997"/>
          </a:xfrm>
          <a:prstGeom prst="rect">
            <a:avLst/>
          </a:prstGeom>
        </p:spPr>
        <p:txBody>
          <a:bodyPr wrap="none">
            <a:spAutoFit/>
          </a:bodyPr>
          <a:lstStyle/>
          <a:p>
            <a:pPr algn="ctr" defTabSz="951028" fontAlgn="base">
              <a:spcBef>
                <a:spcPct val="0"/>
              </a:spcBef>
              <a:spcAft>
                <a:spcPct val="0"/>
              </a:spcAft>
            </a:pPr>
            <a:r>
              <a:rPr lang="en-US" sz="2400" dirty="0">
                <a:gradFill>
                  <a:gsLst>
                    <a:gs pos="0">
                      <a:srgbClr val="FFFFFF"/>
                    </a:gs>
                    <a:gs pos="100000">
                      <a:srgbClr val="FFFFFF"/>
                    </a:gs>
                  </a:gsLst>
                  <a:lin ang="5400000" scaled="0"/>
                </a:gradFill>
                <a:latin typeface="+mj-lt"/>
              </a:rPr>
              <a:t>Broad </a:t>
            </a:r>
            <a:r>
              <a:rPr lang="en-US" sz="2400" dirty="0" smtClean="0">
                <a:gradFill>
                  <a:gsLst>
                    <a:gs pos="0">
                      <a:srgbClr val="FFFFFF"/>
                    </a:gs>
                    <a:gs pos="100000">
                      <a:srgbClr val="FFFFFF"/>
                    </a:gs>
                  </a:gsLst>
                  <a:lin ang="5400000" scaled="0"/>
                </a:gradFill>
                <a:latin typeface="+mj-lt"/>
              </a:rPr>
              <a:t/>
            </a:r>
            <a:br>
              <a:rPr lang="en-US" sz="2400" dirty="0" smtClean="0">
                <a:gradFill>
                  <a:gsLst>
                    <a:gs pos="0">
                      <a:srgbClr val="FFFFFF"/>
                    </a:gs>
                    <a:gs pos="100000">
                      <a:srgbClr val="FFFFFF"/>
                    </a:gs>
                  </a:gsLst>
                  <a:lin ang="5400000" scaled="0"/>
                </a:gradFill>
                <a:latin typeface="+mj-lt"/>
              </a:rPr>
            </a:br>
            <a:r>
              <a:rPr lang="en-US" sz="2400" dirty="0" smtClean="0">
                <a:gradFill>
                  <a:gsLst>
                    <a:gs pos="0">
                      <a:srgbClr val="FFFFFF"/>
                    </a:gs>
                    <a:gs pos="100000">
                      <a:srgbClr val="FFFFFF"/>
                    </a:gs>
                  </a:gsLst>
                  <a:lin ang="5400000" scaled="0"/>
                </a:gradFill>
                <a:latin typeface="+mj-lt"/>
              </a:rPr>
              <a:t>and </a:t>
            </a:r>
            <a:r>
              <a:rPr lang="en-US" sz="2400" dirty="0">
                <a:gradFill>
                  <a:gsLst>
                    <a:gs pos="0">
                      <a:srgbClr val="FFFFFF"/>
                    </a:gs>
                    <a:gs pos="100000">
                      <a:srgbClr val="FFFFFF"/>
                    </a:gs>
                  </a:gsLst>
                  <a:lin ang="5400000" scaled="0"/>
                </a:gradFill>
                <a:latin typeface="+mj-lt"/>
              </a:rPr>
              <a:t>flexible</a:t>
            </a:r>
          </a:p>
        </p:txBody>
      </p:sp>
      <p:sp>
        <p:nvSpPr>
          <p:cNvPr id="63" name="Rectangle 62"/>
          <p:cNvSpPr/>
          <p:nvPr/>
        </p:nvSpPr>
        <p:spPr>
          <a:xfrm>
            <a:off x="8406677" y="5269043"/>
            <a:ext cx="1678921" cy="830997"/>
          </a:xfrm>
          <a:prstGeom prst="rect">
            <a:avLst/>
          </a:prstGeom>
        </p:spPr>
        <p:txBody>
          <a:bodyPr wrap="none">
            <a:spAutoFit/>
          </a:bodyPr>
          <a:lstStyle/>
          <a:p>
            <a:pPr algn="ctr" defTabSz="951028" fontAlgn="base">
              <a:spcBef>
                <a:spcPct val="0"/>
              </a:spcBef>
              <a:spcAft>
                <a:spcPct val="0"/>
              </a:spcAft>
            </a:pPr>
            <a:r>
              <a:rPr lang="en-US" sz="2400" dirty="0">
                <a:gradFill>
                  <a:gsLst>
                    <a:gs pos="0">
                      <a:srgbClr val="FFFFFF"/>
                    </a:gs>
                    <a:gs pos="100000">
                      <a:srgbClr val="FFFFFF"/>
                    </a:gs>
                  </a:gsLst>
                  <a:lin ang="5400000" scaled="0"/>
                </a:gradFill>
                <a:latin typeface="+mj-lt"/>
              </a:rPr>
              <a:t>Secure </a:t>
            </a:r>
            <a:r>
              <a:rPr lang="en-US" sz="2400" dirty="0" smtClean="0">
                <a:gradFill>
                  <a:gsLst>
                    <a:gs pos="0">
                      <a:srgbClr val="FFFFFF"/>
                    </a:gs>
                    <a:gs pos="100000">
                      <a:srgbClr val="FFFFFF"/>
                    </a:gs>
                  </a:gsLst>
                  <a:lin ang="5400000" scaled="0"/>
                </a:gradFill>
                <a:latin typeface="+mj-lt"/>
              </a:rPr>
              <a:t/>
            </a:r>
            <a:br>
              <a:rPr lang="en-US" sz="2400" dirty="0" smtClean="0">
                <a:gradFill>
                  <a:gsLst>
                    <a:gs pos="0">
                      <a:srgbClr val="FFFFFF"/>
                    </a:gs>
                    <a:gs pos="100000">
                      <a:srgbClr val="FFFFFF"/>
                    </a:gs>
                  </a:gsLst>
                  <a:lin ang="5400000" scaled="0"/>
                </a:gradFill>
                <a:latin typeface="+mj-lt"/>
              </a:rPr>
            </a:br>
            <a:r>
              <a:rPr lang="en-US" sz="2400" dirty="0" smtClean="0">
                <a:gradFill>
                  <a:gsLst>
                    <a:gs pos="0">
                      <a:srgbClr val="FFFFFF"/>
                    </a:gs>
                    <a:gs pos="100000">
                      <a:srgbClr val="FFFFFF"/>
                    </a:gs>
                  </a:gsLst>
                  <a:lin ang="5400000" scaled="0"/>
                </a:gradFill>
                <a:latin typeface="+mj-lt"/>
              </a:rPr>
              <a:t>and </a:t>
            </a:r>
            <a:r>
              <a:rPr lang="en-US" sz="2400" dirty="0">
                <a:gradFill>
                  <a:gsLst>
                    <a:gs pos="0">
                      <a:srgbClr val="FFFFFF"/>
                    </a:gs>
                    <a:gs pos="100000">
                      <a:srgbClr val="FFFFFF"/>
                    </a:gs>
                  </a:gsLst>
                  <a:lin ang="5400000" scaled="0"/>
                </a:gradFill>
                <a:latin typeface="+mj-lt"/>
              </a:rPr>
              <a:t>reliable</a:t>
            </a:r>
          </a:p>
        </p:txBody>
      </p:sp>
      <p:grpSp>
        <p:nvGrpSpPr>
          <p:cNvPr id="4" name="Group 3"/>
          <p:cNvGrpSpPr/>
          <p:nvPr/>
        </p:nvGrpSpPr>
        <p:grpSpPr>
          <a:xfrm>
            <a:off x="2284789" y="2658047"/>
            <a:ext cx="2659141" cy="2635198"/>
            <a:chOff x="3775192" y="1940266"/>
            <a:chExt cx="2654638" cy="2635198"/>
          </a:xfrm>
        </p:grpSpPr>
        <p:sp>
          <p:nvSpPr>
            <p:cNvPr id="5" name="Oval 4"/>
            <p:cNvSpPr/>
            <p:nvPr/>
          </p:nvSpPr>
          <p:spPr bwMode="auto">
            <a:xfrm>
              <a:off x="3775192" y="1940266"/>
              <a:ext cx="2654638" cy="2635198"/>
            </a:xfrm>
            <a:prstGeom prst="ellipse">
              <a:avLst/>
            </a:prstGeom>
            <a:solidFill>
              <a:srgbClr val="FFFFFF"/>
            </a:solidFill>
            <a:ln w="4762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ln w="15875">
                  <a:noFill/>
                </a:ln>
                <a:gradFill>
                  <a:gsLst>
                    <a:gs pos="1250">
                      <a:schemeClr val="bg1"/>
                    </a:gs>
                    <a:gs pos="10417">
                      <a:schemeClr val="bg1"/>
                    </a:gs>
                  </a:gsLst>
                  <a:lin ang="5400000" scaled="0"/>
                </a:gradFill>
              </a:endParaRPr>
            </a:p>
          </p:txBody>
        </p:sp>
        <p:sp>
          <p:nvSpPr>
            <p:cNvPr id="29" name="Freeform 8"/>
            <p:cNvSpPr>
              <a:spLocks noEditPoints="1"/>
            </p:cNvSpPr>
            <p:nvPr/>
          </p:nvSpPr>
          <p:spPr bwMode="auto">
            <a:xfrm>
              <a:off x="4242537" y="2625660"/>
              <a:ext cx="1836480" cy="953130"/>
            </a:xfrm>
            <a:custGeom>
              <a:avLst/>
              <a:gdLst>
                <a:gd name="T0" fmla="*/ 202 w 251"/>
                <a:gd name="T1" fmla="*/ 60 h 133"/>
                <a:gd name="T2" fmla="*/ 43 w 251"/>
                <a:gd name="T3" fmla="*/ 0 h 133"/>
                <a:gd name="T4" fmla="*/ 37 w 251"/>
                <a:gd name="T5" fmla="*/ 29 h 133"/>
                <a:gd name="T6" fmla="*/ 0 w 251"/>
                <a:gd name="T7" fmla="*/ 41 h 133"/>
                <a:gd name="T8" fmla="*/ 37 w 251"/>
                <a:gd name="T9" fmla="*/ 87 h 133"/>
                <a:gd name="T10" fmla="*/ 0 w 251"/>
                <a:gd name="T11" fmla="*/ 99 h 133"/>
                <a:gd name="T12" fmla="*/ 37 w 251"/>
                <a:gd name="T13" fmla="*/ 127 h 133"/>
                <a:gd name="T14" fmla="*/ 120 w 251"/>
                <a:gd name="T15" fmla="*/ 133 h 133"/>
                <a:gd name="T16" fmla="*/ 251 w 251"/>
                <a:gd name="T17" fmla="*/ 72 h 133"/>
                <a:gd name="T18" fmla="*/ 120 w 251"/>
                <a:gd name="T19" fmla="*/ 121 h 133"/>
                <a:gd name="T20" fmla="*/ 49 w 251"/>
                <a:gd name="T21" fmla="*/ 12 h 133"/>
                <a:gd name="T22" fmla="*/ 191 w 251"/>
                <a:gd name="T23" fmla="*/ 66 h 133"/>
                <a:gd name="T24" fmla="*/ 78 w 251"/>
                <a:gd name="T25" fmla="*/ 50 h 133"/>
                <a:gd name="T26" fmla="*/ 70 w 251"/>
                <a:gd name="T27" fmla="*/ 83 h 133"/>
                <a:gd name="T28" fmla="*/ 87 w 251"/>
                <a:gd name="T29" fmla="*/ 74 h 133"/>
                <a:gd name="T30" fmla="*/ 95 w 251"/>
                <a:gd name="T31" fmla="*/ 83 h 133"/>
                <a:gd name="T32" fmla="*/ 78 w 251"/>
                <a:gd name="T33" fmla="*/ 50 h 133"/>
                <a:gd name="T34" fmla="*/ 80 w 251"/>
                <a:gd name="T35" fmla="*/ 56 h 133"/>
                <a:gd name="T36" fmla="*/ 80 w 251"/>
                <a:gd name="T37" fmla="*/ 54 h 133"/>
                <a:gd name="T38" fmla="*/ 86 w 251"/>
                <a:gd name="T39" fmla="*/ 70 h 133"/>
                <a:gd name="T40" fmla="*/ 137 w 251"/>
                <a:gd name="T41" fmla="*/ 50 h 133"/>
                <a:gd name="T42" fmla="*/ 128 w 251"/>
                <a:gd name="T43" fmla="*/ 83 h 133"/>
                <a:gd name="T44" fmla="*/ 150 w 251"/>
                <a:gd name="T45" fmla="*/ 79 h 133"/>
                <a:gd name="T46" fmla="*/ 137 w 251"/>
                <a:gd name="T47" fmla="*/ 50 h 133"/>
                <a:gd name="T48" fmla="*/ 137 w 251"/>
                <a:gd name="T49" fmla="*/ 80 h 133"/>
                <a:gd name="T50" fmla="*/ 132 w 251"/>
                <a:gd name="T51" fmla="*/ 53 h 133"/>
                <a:gd name="T52" fmla="*/ 151 w 251"/>
                <a:gd name="T53" fmla="*/ 66 h 133"/>
                <a:gd name="T54" fmla="*/ 119 w 251"/>
                <a:gd name="T55" fmla="*/ 50 h 133"/>
                <a:gd name="T56" fmla="*/ 123 w 251"/>
                <a:gd name="T57" fmla="*/ 83 h 133"/>
                <a:gd name="T58" fmla="*/ 101 w 251"/>
                <a:gd name="T59" fmla="*/ 56 h 133"/>
                <a:gd name="T60" fmla="*/ 100 w 251"/>
                <a:gd name="T61" fmla="*/ 54 h 133"/>
                <a:gd name="T62" fmla="*/ 100 w 251"/>
                <a:gd name="T63" fmla="*/ 83 h 133"/>
                <a:gd name="T64" fmla="*/ 96 w 251"/>
                <a:gd name="T65" fmla="*/ 50 h 133"/>
                <a:gd name="T66" fmla="*/ 118 w 251"/>
                <a:gd name="T67" fmla="*/ 76 h 133"/>
                <a:gd name="T68" fmla="*/ 120 w 251"/>
                <a:gd name="T69" fmla="*/ 78 h 133"/>
                <a:gd name="T70" fmla="*/ 119 w 251"/>
                <a:gd name="T71" fmla="*/ 5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33">
                  <a:moveTo>
                    <a:pt x="251" y="60"/>
                  </a:moveTo>
                  <a:cubicBezTo>
                    <a:pt x="202" y="60"/>
                    <a:pt x="202" y="60"/>
                    <a:pt x="202" y="60"/>
                  </a:cubicBezTo>
                  <a:cubicBezTo>
                    <a:pt x="199" y="26"/>
                    <a:pt x="163" y="0"/>
                    <a:pt x="120" y="0"/>
                  </a:cubicBezTo>
                  <a:cubicBezTo>
                    <a:pt x="43" y="0"/>
                    <a:pt x="43" y="0"/>
                    <a:pt x="43" y="0"/>
                  </a:cubicBezTo>
                  <a:cubicBezTo>
                    <a:pt x="40" y="0"/>
                    <a:pt x="37" y="2"/>
                    <a:pt x="37" y="6"/>
                  </a:cubicBezTo>
                  <a:cubicBezTo>
                    <a:pt x="37" y="29"/>
                    <a:pt x="37" y="29"/>
                    <a:pt x="37" y="29"/>
                  </a:cubicBezTo>
                  <a:cubicBezTo>
                    <a:pt x="0" y="29"/>
                    <a:pt x="0" y="29"/>
                    <a:pt x="0" y="29"/>
                  </a:cubicBezTo>
                  <a:cubicBezTo>
                    <a:pt x="0" y="41"/>
                    <a:pt x="0" y="41"/>
                    <a:pt x="0" y="41"/>
                  </a:cubicBezTo>
                  <a:cubicBezTo>
                    <a:pt x="37" y="41"/>
                    <a:pt x="37" y="41"/>
                    <a:pt x="37" y="41"/>
                  </a:cubicBezTo>
                  <a:cubicBezTo>
                    <a:pt x="37" y="87"/>
                    <a:pt x="37" y="87"/>
                    <a:pt x="37" y="87"/>
                  </a:cubicBezTo>
                  <a:cubicBezTo>
                    <a:pt x="0" y="87"/>
                    <a:pt x="0" y="87"/>
                    <a:pt x="0" y="87"/>
                  </a:cubicBezTo>
                  <a:cubicBezTo>
                    <a:pt x="0" y="99"/>
                    <a:pt x="0" y="99"/>
                    <a:pt x="0" y="99"/>
                  </a:cubicBezTo>
                  <a:cubicBezTo>
                    <a:pt x="37" y="99"/>
                    <a:pt x="37" y="99"/>
                    <a:pt x="37" y="99"/>
                  </a:cubicBezTo>
                  <a:cubicBezTo>
                    <a:pt x="37" y="127"/>
                    <a:pt x="37" y="127"/>
                    <a:pt x="37" y="127"/>
                  </a:cubicBezTo>
                  <a:cubicBezTo>
                    <a:pt x="37" y="130"/>
                    <a:pt x="40" y="133"/>
                    <a:pt x="43" y="133"/>
                  </a:cubicBezTo>
                  <a:cubicBezTo>
                    <a:pt x="120" y="133"/>
                    <a:pt x="120" y="133"/>
                    <a:pt x="120" y="133"/>
                  </a:cubicBezTo>
                  <a:cubicBezTo>
                    <a:pt x="163" y="133"/>
                    <a:pt x="199" y="106"/>
                    <a:pt x="202" y="72"/>
                  </a:cubicBezTo>
                  <a:cubicBezTo>
                    <a:pt x="251" y="72"/>
                    <a:pt x="251" y="72"/>
                    <a:pt x="251" y="72"/>
                  </a:cubicBezTo>
                  <a:lnTo>
                    <a:pt x="251" y="60"/>
                  </a:lnTo>
                  <a:close/>
                  <a:moveTo>
                    <a:pt x="120" y="121"/>
                  </a:moveTo>
                  <a:cubicBezTo>
                    <a:pt x="49" y="121"/>
                    <a:pt x="49" y="121"/>
                    <a:pt x="49" y="121"/>
                  </a:cubicBezTo>
                  <a:cubicBezTo>
                    <a:pt x="49" y="12"/>
                    <a:pt x="49" y="12"/>
                    <a:pt x="49" y="12"/>
                  </a:cubicBezTo>
                  <a:cubicBezTo>
                    <a:pt x="120" y="12"/>
                    <a:pt x="120" y="12"/>
                    <a:pt x="120" y="12"/>
                  </a:cubicBezTo>
                  <a:cubicBezTo>
                    <a:pt x="159" y="12"/>
                    <a:pt x="191" y="36"/>
                    <a:pt x="191" y="66"/>
                  </a:cubicBezTo>
                  <a:cubicBezTo>
                    <a:pt x="191" y="96"/>
                    <a:pt x="159" y="121"/>
                    <a:pt x="120" y="121"/>
                  </a:cubicBezTo>
                  <a:close/>
                  <a:moveTo>
                    <a:pt x="78" y="50"/>
                  </a:moveTo>
                  <a:cubicBezTo>
                    <a:pt x="65" y="83"/>
                    <a:pt x="65" y="83"/>
                    <a:pt x="65" y="83"/>
                  </a:cubicBezTo>
                  <a:cubicBezTo>
                    <a:pt x="70" y="83"/>
                    <a:pt x="70" y="83"/>
                    <a:pt x="70" y="83"/>
                  </a:cubicBezTo>
                  <a:cubicBezTo>
                    <a:pt x="73" y="74"/>
                    <a:pt x="73" y="74"/>
                    <a:pt x="73" y="74"/>
                  </a:cubicBezTo>
                  <a:cubicBezTo>
                    <a:pt x="87" y="74"/>
                    <a:pt x="87" y="74"/>
                    <a:pt x="87" y="74"/>
                  </a:cubicBezTo>
                  <a:cubicBezTo>
                    <a:pt x="91" y="83"/>
                    <a:pt x="91" y="83"/>
                    <a:pt x="91" y="83"/>
                  </a:cubicBezTo>
                  <a:cubicBezTo>
                    <a:pt x="95" y="83"/>
                    <a:pt x="95" y="83"/>
                    <a:pt x="95" y="83"/>
                  </a:cubicBezTo>
                  <a:cubicBezTo>
                    <a:pt x="82" y="50"/>
                    <a:pt x="82" y="50"/>
                    <a:pt x="82" y="50"/>
                  </a:cubicBezTo>
                  <a:lnTo>
                    <a:pt x="78" y="50"/>
                  </a:lnTo>
                  <a:close/>
                  <a:moveTo>
                    <a:pt x="74" y="70"/>
                  </a:moveTo>
                  <a:cubicBezTo>
                    <a:pt x="80" y="56"/>
                    <a:pt x="80" y="56"/>
                    <a:pt x="80" y="56"/>
                  </a:cubicBezTo>
                  <a:cubicBezTo>
                    <a:pt x="80" y="55"/>
                    <a:pt x="80" y="55"/>
                    <a:pt x="80" y="54"/>
                  </a:cubicBezTo>
                  <a:cubicBezTo>
                    <a:pt x="80" y="54"/>
                    <a:pt x="80" y="54"/>
                    <a:pt x="80" y="54"/>
                  </a:cubicBezTo>
                  <a:cubicBezTo>
                    <a:pt x="80" y="55"/>
                    <a:pt x="81" y="56"/>
                    <a:pt x="81" y="56"/>
                  </a:cubicBezTo>
                  <a:cubicBezTo>
                    <a:pt x="86" y="70"/>
                    <a:pt x="86" y="70"/>
                    <a:pt x="86" y="70"/>
                  </a:cubicBezTo>
                  <a:lnTo>
                    <a:pt x="74" y="70"/>
                  </a:lnTo>
                  <a:close/>
                  <a:moveTo>
                    <a:pt x="137" y="50"/>
                  </a:moveTo>
                  <a:cubicBezTo>
                    <a:pt x="128" y="50"/>
                    <a:pt x="128" y="50"/>
                    <a:pt x="128" y="50"/>
                  </a:cubicBezTo>
                  <a:cubicBezTo>
                    <a:pt x="128" y="83"/>
                    <a:pt x="128" y="83"/>
                    <a:pt x="128" y="83"/>
                  </a:cubicBezTo>
                  <a:cubicBezTo>
                    <a:pt x="137" y="83"/>
                    <a:pt x="137" y="83"/>
                    <a:pt x="137" y="83"/>
                  </a:cubicBezTo>
                  <a:cubicBezTo>
                    <a:pt x="142" y="83"/>
                    <a:pt x="147" y="82"/>
                    <a:pt x="150" y="79"/>
                  </a:cubicBezTo>
                  <a:cubicBezTo>
                    <a:pt x="153" y="75"/>
                    <a:pt x="155" y="71"/>
                    <a:pt x="155" y="66"/>
                  </a:cubicBezTo>
                  <a:cubicBezTo>
                    <a:pt x="155" y="55"/>
                    <a:pt x="149" y="50"/>
                    <a:pt x="137" y="50"/>
                  </a:cubicBezTo>
                  <a:close/>
                  <a:moveTo>
                    <a:pt x="147" y="76"/>
                  </a:moveTo>
                  <a:cubicBezTo>
                    <a:pt x="145" y="79"/>
                    <a:pt x="141" y="80"/>
                    <a:pt x="137" y="80"/>
                  </a:cubicBezTo>
                  <a:cubicBezTo>
                    <a:pt x="132" y="80"/>
                    <a:pt x="132" y="80"/>
                    <a:pt x="132" y="80"/>
                  </a:cubicBezTo>
                  <a:cubicBezTo>
                    <a:pt x="132" y="53"/>
                    <a:pt x="132" y="53"/>
                    <a:pt x="132" y="53"/>
                  </a:cubicBezTo>
                  <a:cubicBezTo>
                    <a:pt x="137" y="53"/>
                    <a:pt x="137" y="53"/>
                    <a:pt x="137" y="53"/>
                  </a:cubicBezTo>
                  <a:cubicBezTo>
                    <a:pt x="146" y="53"/>
                    <a:pt x="151" y="58"/>
                    <a:pt x="151" y="66"/>
                  </a:cubicBezTo>
                  <a:cubicBezTo>
                    <a:pt x="151" y="70"/>
                    <a:pt x="150" y="74"/>
                    <a:pt x="147" y="76"/>
                  </a:cubicBezTo>
                  <a:close/>
                  <a:moveTo>
                    <a:pt x="119" y="50"/>
                  </a:moveTo>
                  <a:cubicBezTo>
                    <a:pt x="123" y="50"/>
                    <a:pt x="123" y="50"/>
                    <a:pt x="123" y="50"/>
                  </a:cubicBezTo>
                  <a:cubicBezTo>
                    <a:pt x="123" y="83"/>
                    <a:pt x="123" y="83"/>
                    <a:pt x="123" y="83"/>
                  </a:cubicBezTo>
                  <a:cubicBezTo>
                    <a:pt x="118" y="83"/>
                    <a:pt x="118" y="83"/>
                    <a:pt x="118" y="83"/>
                  </a:cubicBezTo>
                  <a:cubicBezTo>
                    <a:pt x="101" y="56"/>
                    <a:pt x="101" y="56"/>
                    <a:pt x="101" y="56"/>
                  </a:cubicBezTo>
                  <a:cubicBezTo>
                    <a:pt x="101" y="56"/>
                    <a:pt x="100" y="55"/>
                    <a:pt x="100" y="54"/>
                  </a:cubicBezTo>
                  <a:cubicBezTo>
                    <a:pt x="100" y="54"/>
                    <a:pt x="100" y="54"/>
                    <a:pt x="100" y="54"/>
                  </a:cubicBezTo>
                  <a:cubicBezTo>
                    <a:pt x="100" y="55"/>
                    <a:pt x="100" y="57"/>
                    <a:pt x="100" y="59"/>
                  </a:cubicBezTo>
                  <a:cubicBezTo>
                    <a:pt x="100" y="83"/>
                    <a:pt x="100" y="83"/>
                    <a:pt x="100" y="83"/>
                  </a:cubicBezTo>
                  <a:cubicBezTo>
                    <a:pt x="96" y="83"/>
                    <a:pt x="96" y="83"/>
                    <a:pt x="96" y="83"/>
                  </a:cubicBezTo>
                  <a:cubicBezTo>
                    <a:pt x="96" y="50"/>
                    <a:pt x="96" y="50"/>
                    <a:pt x="96" y="50"/>
                  </a:cubicBezTo>
                  <a:cubicBezTo>
                    <a:pt x="101" y="50"/>
                    <a:pt x="101" y="50"/>
                    <a:pt x="101" y="50"/>
                  </a:cubicBezTo>
                  <a:cubicBezTo>
                    <a:pt x="118" y="76"/>
                    <a:pt x="118" y="76"/>
                    <a:pt x="118" y="76"/>
                  </a:cubicBezTo>
                  <a:cubicBezTo>
                    <a:pt x="119" y="77"/>
                    <a:pt x="119" y="78"/>
                    <a:pt x="119" y="78"/>
                  </a:cubicBezTo>
                  <a:cubicBezTo>
                    <a:pt x="120" y="78"/>
                    <a:pt x="120" y="78"/>
                    <a:pt x="120" y="78"/>
                  </a:cubicBezTo>
                  <a:cubicBezTo>
                    <a:pt x="119" y="77"/>
                    <a:pt x="119" y="76"/>
                    <a:pt x="119" y="73"/>
                  </a:cubicBezTo>
                  <a:lnTo>
                    <a:pt x="119" y="5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8" name="Group 7"/>
          <p:cNvGrpSpPr/>
          <p:nvPr/>
        </p:nvGrpSpPr>
        <p:grpSpPr>
          <a:xfrm>
            <a:off x="5089071" y="2658047"/>
            <a:ext cx="2651037" cy="2635198"/>
            <a:chOff x="6574971" y="1940266"/>
            <a:chExt cx="2651037" cy="2635198"/>
          </a:xfrm>
        </p:grpSpPr>
        <p:sp>
          <p:nvSpPr>
            <p:cNvPr id="18" name="Oval 17"/>
            <p:cNvSpPr/>
            <p:nvPr/>
          </p:nvSpPr>
          <p:spPr bwMode="auto">
            <a:xfrm>
              <a:off x="6574971" y="1940266"/>
              <a:ext cx="2651037" cy="2635198"/>
            </a:xfrm>
            <a:prstGeom prst="ellipse">
              <a:avLst/>
            </a:prstGeom>
            <a:solidFill>
              <a:srgbClr val="FFFFFF"/>
            </a:solidFill>
            <a:ln w="4762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ln w="15875">
                  <a:noFill/>
                </a:ln>
                <a:gradFill>
                  <a:gsLst>
                    <a:gs pos="1250">
                      <a:schemeClr val="bg1"/>
                    </a:gs>
                    <a:gs pos="10417">
                      <a:schemeClr val="bg1"/>
                    </a:gs>
                  </a:gsLst>
                  <a:lin ang="5400000" scaled="0"/>
                </a:gradFill>
              </a:endParaRPr>
            </a:p>
          </p:txBody>
        </p:sp>
        <p:sp>
          <p:nvSpPr>
            <p:cNvPr id="32" name="Freeform 20"/>
            <p:cNvSpPr>
              <a:spLocks noEditPoints="1"/>
            </p:cNvSpPr>
            <p:nvPr/>
          </p:nvSpPr>
          <p:spPr bwMode="auto">
            <a:xfrm>
              <a:off x="6984835" y="2473261"/>
              <a:ext cx="1831308" cy="1257930"/>
            </a:xfrm>
            <a:custGeom>
              <a:avLst/>
              <a:gdLst>
                <a:gd name="T0" fmla="*/ 485 w 485"/>
                <a:gd name="T1" fmla="*/ 245 h 332"/>
                <a:gd name="T2" fmla="*/ 466 w 485"/>
                <a:gd name="T3" fmla="*/ 259 h 332"/>
                <a:gd name="T4" fmla="*/ 461 w 485"/>
                <a:gd name="T5" fmla="*/ 266 h 332"/>
                <a:gd name="T6" fmla="*/ 430 w 485"/>
                <a:gd name="T7" fmla="*/ 291 h 332"/>
                <a:gd name="T8" fmla="*/ 370 w 485"/>
                <a:gd name="T9" fmla="*/ 315 h 332"/>
                <a:gd name="T10" fmla="*/ 273 w 485"/>
                <a:gd name="T11" fmla="*/ 328 h 332"/>
                <a:gd name="T12" fmla="*/ 76 w 485"/>
                <a:gd name="T13" fmla="*/ 293 h 332"/>
                <a:gd name="T14" fmla="*/ 76 w 485"/>
                <a:gd name="T15" fmla="*/ 220 h 332"/>
                <a:gd name="T16" fmla="*/ 144 w 485"/>
                <a:gd name="T17" fmla="*/ 191 h 332"/>
                <a:gd name="T18" fmla="*/ 210 w 485"/>
                <a:gd name="T19" fmla="*/ 196 h 332"/>
                <a:gd name="T20" fmla="*/ 264 w 485"/>
                <a:gd name="T21" fmla="*/ 201 h 332"/>
                <a:gd name="T22" fmla="*/ 320 w 485"/>
                <a:gd name="T23" fmla="*/ 193 h 332"/>
                <a:gd name="T24" fmla="*/ 354 w 485"/>
                <a:gd name="T25" fmla="*/ 214 h 332"/>
                <a:gd name="T26" fmla="*/ 325 w 485"/>
                <a:gd name="T27" fmla="*/ 235 h 332"/>
                <a:gd name="T28" fmla="*/ 281 w 485"/>
                <a:gd name="T29" fmla="*/ 233 h 332"/>
                <a:gd name="T30" fmla="*/ 233 w 485"/>
                <a:gd name="T31" fmla="*/ 246 h 332"/>
                <a:gd name="T32" fmla="*/ 286 w 485"/>
                <a:gd name="T33" fmla="*/ 270 h 332"/>
                <a:gd name="T34" fmla="*/ 361 w 485"/>
                <a:gd name="T35" fmla="*/ 272 h 332"/>
                <a:gd name="T36" fmla="*/ 412 w 485"/>
                <a:gd name="T37" fmla="*/ 257 h 332"/>
                <a:gd name="T38" fmla="*/ 464 w 485"/>
                <a:gd name="T39" fmla="*/ 232 h 332"/>
                <a:gd name="T40" fmla="*/ 485 w 485"/>
                <a:gd name="T41" fmla="*/ 245 h 332"/>
                <a:gd name="T42" fmla="*/ 55 w 485"/>
                <a:gd name="T43" fmla="*/ 200 h 332"/>
                <a:gd name="T44" fmla="*/ 0 w 485"/>
                <a:gd name="T45" fmla="*/ 200 h 332"/>
                <a:gd name="T46" fmla="*/ 0 w 485"/>
                <a:gd name="T47" fmla="*/ 307 h 332"/>
                <a:gd name="T48" fmla="*/ 55 w 485"/>
                <a:gd name="T49" fmla="*/ 307 h 332"/>
                <a:gd name="T50" fmla="*/ 63 w 485"/>
                <a:gd name="T51" fmla="*/ 299 h 332"/>
                <a:gd name="T52" fmla="*/ 63 w 485"/>
                <a:gd name="T53" fmla="*/ 206 h 332"/>
                <a:gd name="T54" fmla="*/ 55 w 485"/>
                <a:gd name="T55" fmla="*/ 200 h 332"/>
                <a:gd name="T56" fmla="*/ 426 w 485"/>
                <a:gd name="T57" fmla="*/ 124 h 332"/>
                <a:gd name="T58" fmla="*/ 364 w 485"/>
                <a:gd name="T59" fmla="*/ 0 h 332"/>
                <a:gd name="T60" fmla="*/ 336 w 485"/>
                <a:gd name="T61" fmla="*/ 57 h 332"/>
                <a:gd name="T62" fmla="*/ 336 w 485"/>
                <a:gd name="T63" fmla="*/ 15 h 332"/>
                <a:gd name="T64" fmla="*/ 196 w 485"/>
                <a:gd name="T65" fmla="*/ 15 h 332"/>
                <a:gd name="T66" fmla="*/ 196 w 485"/>
                <a:gd name="T67" fmla="*/ 33 h 332"/>
                <a:gd name="T68" fmla="*/ 162 w 485"/>
                <a:gd name="T69" fmla="*/ 22 h 332"/>
                <a:gd name="T70" fmla="*/ 101 w 485"/>
                <a:gd name="T71" fmla="*/ 82 h 332"/>
                <a:gd name="T72" fmla="*/ 162 w 485"/>
                <a:gd name="T73" fmla="*/ 143 h 332"/>
                <a:gd name="T74" fmla="*/ 196 w 485"/>
                <a:gd name="T75" fmla="*/ 132 h 332"/>
                <a:gd name="T76" fmla="*/ 196 w 485"/>
                <a:gd name="T77" fmla="*/ 155 h 332"/>
                <a:gd name="T78" fmla="*/ 336 w 485"/>
                <a:gd name="T79" fmla="*/ 155 h 332"/>
                <a:gd name="T80" fmla="*/ 336 w 485"/>
                <a:gd name="T81" fmla="*/ 124 h 332"/>
                <a:gd name="T82" fmla="*/ 426 w 485"/>
                <a:gd name="T83" fmla="*/ 12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5" h="332">
                  <a:moveTo>
                    <a:pt x="485" y="245"/>
                  </a:moveTo>
                  <a:cubicBezTo>
                    <a:pt x="485" y="245"/>
                    <a:pt x="483" y="246"/>
                    <a:pt x="466" y="259"/>
                  </a:cubicBezTo>
                  <a:cubicBezTo>
                    <a:pt x="466" y="259"/>
                    <a:pt x="462" y="266"/>
                    <a:pt x="461" y="266"/>
                  </a:cubicBezTo>
                  <a:cubicBezTo>
                    <a:pt x="453" y="272"/>
                    <a:pt x="445" y="280"/>
                    <a:pt x="430" y="291"/>
                  </a:cubicBezTo>
                  <a:cubicBezTo>
                    <a:pt x="415" y="293"/>
                    <a:pt x="385" y="307"/>
                    <a:pt x="370" y="315"/>
                  </a:cubicBezTo>
                  <a:cubicBezTo>
                    <a:pt x="343" y="314"/>
                    <a:pt x="303" y="320"/>
                    <a:pt x="273" y="328"/>
                  </a:cubicBezTo>
                  <a:cubicBezTo>
                    <a:pt x="231" y="322"/>
                    <a:pt x="226" y="332"/>
                    <a:pt x="76" y="293"/>
                  </a:cubicBezTo>
                  <a:cubicBezTo>
                    <a:pt x="76" y="293"/>
                    <a:pt x="76" y="233"/>
                    <a:pt x="76" y="220"/>
                  </a:cubicBezTo>
                  <a:cubicBezTo>
                    <a:pt x="104" y="214"/>
                    <a:pt x="112" y="196"/>
                    <a:pt x="144" y="191"/>
                  </a:cubicBezTo>
                  <a:cubicBezTo>
                    <a:pt x="167" y="188"/>
                    <a:pt x="188" y="190"/>
                    <a:pt x="210" y="196"/>
                  </a:cubicBezTo>
                  <a:cubicBezTo>
                    <a:pt x="225" y="201"/>
                    <a:pt x="239" y="204"/>
                    <a:pt x="264" y="201"/>
                  </a:cubicBezTo>
                  <a:cubicBezTo>
                    <a:pt x="285" y="200"/>
                    <a:pt x="293" y="193"/>
                    <a:pt x="320" y="193"/>
                  </a:cubicBezTo>
                  <a:cubicBezTo>
                    <a:pt x="338" y="193"/>
                    <a:pt x="356" y="204"/>
                    <a:pt x="354" y="214"/>
                  </a:cubicBezTo>
                  <a:cubicBezTo>
                    <a:pt x="354" y="224"/>
                    <a:pt x="336" y="233"/>
                    <a:pt x="325" y="235"/>
                  </a:cubicBezTo>
                  <a:cubicBezTo>
                    <a:pt x="299" y="235"/>
                    <a:pt x="306" y="233"/>
                    <a:pt x="281" y="233"/>
                  </a:cubicBezTo>
                  <a:cubicBezTo>
                    <a:pt x="252" y="233"/>
                    <a:pt x="251" y="238"/>
                    <a:pt x="233" y="246"/>
                  </a:cubicBezTo>
                  <a:cubicBezTo>
                    <a:pt x="251" y="251"/>
                    <a:pt x="262" y="257"/>
                    <a:pt x="286" y="270"/>
                  </a:cubicBezTo>
                  <a:cubicBezTo>
                    <a:pt x="312" y="267"/>
                    <a:pt x="338" y="270"/>
                    <a:pt x="361" y="272"/>
                  </a:cubicBezTo>
                  <a:cubicBezTo>
                    <a:pt x="380" y="267"/>
                    <a:pt x="390" y="259"/>
                    <a:pt x="412" y="257"/>
                  </a:cubicBezTo>
                  <a:cubicBezTo>
                    <a:pt x="427" y="246"/>
                    <a:pt x="446" y="228"/>
                    <a:pt x="464" y="232"/>
                  </a:cubicBezTo>
                  <a:cubicBezTo>
                    <a:pt x="474" y="233"/>
                    <a:pt x="485" y="245"/>
                    <a:pt x="485" y="245"/>
                  </a:cubicBezTo>
                  <a:close/>
                  <a:moveTo>
                    <a:pt x="55" y="200"/>
                  </a:moveTo>
                  <a:cubicBezTo>
                    <a:pt x="0" y="200"/>
                    <a:pt x="0" y="200"/>
                    <a:pt x="0" y="200"/>
                  </a:cubicBezTo>
                  <a:cubicBezTo>
                    <a:pt x="0" y="307"/>
                    <a:pt x="0" y="307"/>
                    <a:pt x="0" y="307"/>
                  </a:cubicBezTo>
                  <a:cubicBezTo>
                    <a:pt x="55" y="307"/>
                    <a:pt x="55" y="307"/>
                    <a:pt x="55" y="307"/>
                  </a:cubicBezTo>
                  <a:cubicBezTo>
                    <a:pt x="60" y="307"/>
                    <a:pt x="63" y="304"/>
                    <a:pt x="63" y="299"/>
                  </a:cubicBezTo>
                  <a:cubicBezTo>
                    <a:pt x="63" y="206"/>
                    <a:pt x="63" y="206"/>
                    <a:pt x="63" y="206"/>
                  </a:cubicBezTo>
                  <a:cubicBezTo>
                    <a:pt x="63" y="203"/>
                    <a:pt x="60" y="200"/>
                    <a:pt x="55" y="200"/>
                  </a:cubicBezTo>
                  <a:close/>
                  <a:moveTo>
                    <a:pt x="426" y="124"/>
                  </a:moveTo>
                  <a:cubicBezTo>
                    <a:pt x="364" y="0"/>
                    <a:pt x="364" y="0"/>
                    <a:pt x="364" y="0"/>
                  </a:cubicBezTo>
                  <a:cubicBezTo>
                    <a:pt x="336" y="57"/>
                    <a:pt x="336" y="57"/>
                    <a:pt x="336" y="57"/>
                  </a:cubicBezTo>
                  <a:cubicBezTo>
                    <a:pt x="336" y="15"/>
                    <a:pt x="336" y="15"/>
                    <a:pt x="336" y="15"/>
                  </a:cubicBezTo>
                  <a:cubicBezTo>
                    <a:pt x="196" y="15"/>
                    <a:pt x="196" y="15"/>
                    <a:pt x="196" y="15"/>
                  </a:cubicBezTo>
                  <a:cubicBezTo>
                    <a:pt x="196" y="33"/>
                    <a:pt x="196" y="33"/>
                    <a:pt x="196" y="33"/>
                  </a:cubicBezTo>
                  <a:cubicBezTo>
                    <a:pt x="187" y="26"/>
                    <a:pt x="175" y="22"/>
                    <a:pt x="162" y="22"/>
                  </a:cubicBezTo>
                  <a:cubicBezTo>
                    <a:pt x="128" y="22"/>
                    <a:pt x="101" y="49"/>
                    <a:pt x="101" y="82"/>
                  </a:cubicBezTo>
                  <a:cubicBezTo>
                    <a:pt x="101" y="116"/>
                    <a:pt x="128" y="143"/>
                    <a:pt x="162" y="143"/>
                  </a:cubicBezTo>
                  <a:cubicBezTo>
                    <a:pt x="175" y="143"/>
                    <a:pt x="187" y="138"/>
                    <a:pt x="196" y="132"/>
                  </a:cubicBezTo>
                  <a:cubicBezTo>
                    <a:pt x="196" y="155"/>
                    <a:pt x="196" y="155"/>
                    <a:pt x="196" y="155"/>
                  </a:cubicBezTo>
                  <a:cubicBezTo>
                    <a:pt x="336" y="155"/>
                    <a:pt x="336" y="155"/>
                    <a:pt x="336" y="155"/>
                  </a:cubicBezTo>
                  <a:cubicBezTo>
                    <a:pt x="336" y="124"/>
                    <a:pt x="336" y="124"/>
                    <a:pt x="336" y="124"/>
                  </a:cubicBezTo>
                  <a:lnTo>
                    <a:pt x="426" y="1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Rectangle 2"/>
          <p:cNvSpPr/>
          <p:nvPr/>
        </p:nvSpPr>
        <p:spPr>
          <a:xfrm>
            <a:off x="2562377" y="5818750"/>
            <a:ext cx="7971127" cy="757130"/>
          </a:xfrm>
          <a:prstGeom prst="rect">
            <a:avLst/>
          </a:prstGeom>
        </p:spPr>
        <p:txBody>
          <a:bodyPr wrap="square">
            <a:spAutoFit/>
          </a:bodyPr>
          <a:lstStyle/>
          <a:p>
            <a:pPr algn="ctr" defTabSz="914099" fontAlgn="base">
              <a:lnSpc>
                <a:spcPct val="90000"/>
              </a:lnSpc>
              <a:spcBef>
                <a:spcPct val="0"/>
              </a:spcBef>
              <a:spcAft>
                <a:spcPct val="0"/>
              </a:spcAft>
            </a:pPr>
            <a:r>
              <a:rPr lang="en-US" sz="4800" b="1" spc="-50" dirty="0">
                <a:gradFill>
                  <a:gsLst>
                    <a:gs pos="36283">
                      <a:srgbClr val="00188F"/>
                    </a:gs>
                    <a:gs pos="28000">
                      <a:srgbClr val="00188F"/>
                    </a:gs>
                  </a:gsLst>
                  <a:lin ang="5400000" scaled="0"/>
                </a:gradFill>
                <a:latin typeface="Segoe UI Light"/>
              </a:rPr>
              <a:t>Enterprise </a:t>
            </a:r>
            <a:r>
              <a:rPr lang="en-US" sz="4800" b="1" spc="-50" dirty="0" smtClean="0">
                <a:gradFill>
                  <a:gsLst>
                    <a:gs pos="36283">
                      <a:srgbClr val="00188F"/>
                    </a:gs>
                    <a:gs pos="28000">
                      <a:srgbClr val="00188F"/>
                    </a:gs>
                  </a:gsLst>
                  <a:lin ang="5400000" scaled="0"/>
                </a:gradFill>
                <a:latin typeface="Segoe UI Light"/>
              </a:rPr>
              <a:t>ready by design.</a:t>
            </a:r>
            <a:endParaRPr lang="en-US" sz="4800" b="1" spc="-50" dirty="0">
              <a:gradFill>
                <a:gsLst>
                  <a:gs pos="36283">
                    <a:srgbClr val="00188F"/>
                  </a:gs>
                  <a:gs pos="28000">
                    <a:srgbClr val="00188F"/>
                  </a:gs>
                </a:gsLst>
                <a:lin ang="5400000" scaled="0"/>
              </a:gradFill>
              <a:latin typeface="Segoe UI Light"/>
            </a:endParaRPr>
          </a:p>
        </p:txBody>
      </p:sp>
      <p:sp>
        <p:nvSpPr>
          <p:cNvPr id="27" name="Rectangle 26"/>
          <p:cNvSpPr/>
          <p:nvPr/>
        </p:nvSpPr>
        <p:spPr>
          <a:xfrm>
            <a:off x="5364825" y="320453"/>
            <a:ext cx="7971127" cy="757130"/>
          </a:xfrm>
          <a:prstGeom prst="rect">
            <a:avLst/>
          </a:prstGeom>
        </p:spPr>
        <p:txBody>
          <a:bodyPr wrap="square">
            <a:spAutoFit/>
          </a:bodyPr>
          <a:lstStyle/>
          <a:p>
            <a:pPr defTabSz="914099" fontAlgn="base">
              <a:lnSpc>
                <a:spcPct val="90000"/>
              </a:lnSpc>
              <a:spcBef>
                <a:spcPct val="0"/>
              </a:spcBef>
              <a:spcAft>
                <a:spcPct val="0"/>
              </a:spcAft>
            </a:pPr>
            <a:r>
              <a:rPr lang="en-US" sz="4800" b="1" spc="-50" dirty="0" smtClean="0">
                <a:gradFill>
                  <a:gsLst>
                    <a:gs pos="36283">
                      <a:srgbClr val="00188F"/>
                    </a:gs>
                    <a:gs pos="28000">
                      <a:srgbClr val="00188F"/>
                    </a:gs>
                  </a:gsLst>
                  <a:lin ang="5400000" scaled="0"/>
                </a:gradFill>
                <a:latin typeface="Segoe UI Light"/>
              </a:rPr>
              <a:t>delivers.</a:t>
            </a:r>
            <a:endParaRPr lang="en-US" sz="4800" b="1" spc="-50" dirty="0">
              <a:gradFill>
                <a:gsLst>
                  <a:gs pos="36283">
                    <a:srgbClr val="00188F"/>
                  </a:gs>
                  <a:gs pos="28000">
                    <a:srgbClr val="00188F"/>
                  </a:gs>
                </a:gsLst>
                <a:lin ang="5400000" scaled="0"/>
              </a:gradFill>
              <a:latin typeface="Segoe UI Light"/>
            </a:endParaRPr>
          </a:p>
        </p:txBody>
      </p:sp>
      <p:sp>
        <p:nvSpPr>
          <p:cNvPr id="28" name="Rectangle 27"/>
          <p:cNvSpPr/>
          <p:nvPr/>
        </p:nvSpPr>
        <p:spPr>
          <a:xfrm>
            <a:off x="2446057" y="4398791"/>
            <a:ext cx="2269358" cy="757130"/>
          </a:xfrm>
          <a:prstGeom prst="rect">
            <a:avLst/>
          </a:prstGeom>
        </p:spPr>
        <p:txBody>
          <a:bodyPr wrap="square">
            <a:spAutoFit/>
          </a:bodyPr>
          <a:lstStyle/>
          <a:p>
            <a:pPr algn="ctr" defTabSz="914099" fontAlgn="base">
              <a:lnSpc>
                <a:spcPct val="90000"/>
              </a:lnSpc>
              <a:spcBef>
                <a:spcPct val="0"/>
              </a:spcBef>
              <a:spcAft>
                <a:spcPct val="0"/>
              </a:spcAft>
            </a:pPr>
            <a:r>
              <a:rPr lang="en-US" sz="2400" b="1" spc="-50" dirty="0" smtClean="0">
                <a:gradFill>
                  <a:gsLst>
                    <a:gs pos="36283">
                      <a:srgbClr val="00188F"/>
                    </a:gs>
                    <a:gs pos="28000">
                      <a:srgbClr val="00188F"/>
                    </a:gs>
                  </a:gsLst>
                  <a:lin ang="5400000" scaled="0"/>
                </a:gradFill>
                <a:latin typeface="Segoe UI Light"/>
              </a:rPr>
              <a:t>On-premises </a:t>
            </a:r>
          </a:p>
          <a:p>
            <a:pPr algn="ctr" defTabSz="914099" fontAlgn="base">
              <a:lnSpc>
                <a:spcPct val="90000"/>
              </a:lnSpc>
              <a:spcBef>
                <a:spcPct val="0"/>
              </a:spcBef>
              <a:spcAft>
                <a:spcPct val="0"/>
              </a:spcAft>
            </a:pPr>
            <a:r>
              <a:rPr lang="en-US" sz="2400" b="1" spc="-50" dirty="0" smtClean="0">
                <a:gradFill>
                  <a:gsLst>
                    <a:gs pos="36283">
                      <a:srgbClr val="00188F"/>
                    </a:gs>
                    <a:gs pos="28000">
                      <a:srgbClr val="00188F"/>
                    </a:gs>
                  </a:gsLst>
                  <a:lin ang="5400000" scaled="0"/>
                </a:gradFill>
                <a:latin typeface="Segoe UI Light"/>
              </a:rPr>
              <a:t>AND cloud </a:t>
            </a:r>
            <a:endParaRPr lang="en-US" sz="2400" b="1" spc="-50" dirty="0">
              <a:gradFill>
                <a:gsLst>
                  <a:gs pos="36283">
                    <a:srgbClr val="00188F"/>
                  </a:gs>
                  <a:gs pos="28000">
                    <a:srgbClr val="00188F"/>
                  </a:gs>
                </a:gsLst>
                <a:lin ang="5400000" scaled="0"/>
              </a:gradFill>
              <a:latin typeface="Segoe UI Light"/>
            </a:endParaRPr>
          </a:p>
        </p:txBody>
      </p:sp>
      <p:sp>
        <p:nvSpPr>
          <p:cNvPr id="30" name="Rectangle 29"/>
          <p:cNvSpPr/>
          <p:nvPr/>
        </p:nvSpPr>
        <p:spPr>
          <a:xfrm>
            <a:off x="8309637" y="4682329"/>
            <a:ext cx="1873000" cy="424732"/>
          </a:xfrm>
          <a:prstGeom prst="rect">
            <a:avLst/>
          </a:prstGeom>
        </p:spPr>
        <p:txBody>
          <a:bodyPr wrap="square">
            <a:spAutoFit/>
          </a:bodyPr>
          <a:lstStyle/>
          <a:p>
            <a:pPr algn="ctr" defTabSz="914099" fontAlgn="base">
              <a:lnSpc>
                <a:spcPct val="90000"/>
              </a:lnSpc>
              <a:spcBef>
                <a:spcPct val="0"/>
              </a:spcBef>
              <a:spcAft>
                <a:spcPct val="0"/>
              </a:spcAft>
            </a:pPr>
            <a:r>
              <a:rPr lang="en-US" sz="2400" b="1" spc="-50" dirty="0" smtClean="0">
                <a:gradFill>
                  <a:gsLst>
                    <a:gs pos="36283">
                      <a:srgbClr val="00188F"/>
                    </a:gs>
                    <a:gs pos="28000">
                      <a:srgbClr val="00188F"/>
                    </a:gs>
                  </a:gsLst>
                  <a:lin ang="5400000" scaled="0"/>
                </a:gradFill>
                <a:latin typeface="Segoe UI Light"/>
              </a:rPr>
              <a:t>Trustworthy</a:t>
            </a:r>
            <a:endParaRPr lang="en-US" sz="2400" b="1" spc="-50" dirty="0">
              <a:gradFill>
                <a:gsLst>
                  <a:gs pos="36283">
                    <a:srgbClr val="00188F"/>
                  </a:gs>
                  <a:gs pos="28000">
                    <a:srgbClr val="00188F"/>
                  </a:gs>
                </a:gsLst>
                <a:lin ang="5400000" scaled="0"/>
              </a:gradFill>
              <a:latin typeface="Segoe UI Light"/>
            </a:endParaRPr>
          </a:p>
        </p:txBody>
      </p:sp>
      <p:sp>
        <p:nvSpPr>
          <p:cNvPr id="31" name="Rectangle 30"/>
          <p:cNvSpPr/>
          <p:nvPr/>
        </p:nvSpPr>
        <p:spPr>
          <a:xfrm>
            <a:off x="5497687" y="4493791"/>
            <a:ext cx="1873000" cy="757130"/>
          </a:xfrm>
          <a:prstGeom prst="rect">
            <a:avLst/>
          </a:prstGeom>
        </p:spPr>
        <p:txBody>
          <a:bodyPr wrap="square">
            <a:spAutoFit/>
          </a:bodyPr>
          <a:lstStyle/>
          <a:p>
            <a:pPr algn="ctr" defTabSz="914099" fontAlgn="base">
              <a:lnSpc>
                <a:spcPct val="90000"/>
              </a:lnSpc>
              <a:spcBef>
                <a:spcPct val="0"/>
              </a:spcBef>
              <a:spcAft>
                <a:spcPct val="0"/>
              </a:spcAft>
            </a:pPr>
            <a:r>
              <a:rPr lang="en-US" sz="2400" b="1" spc="-50" dirty="0" smtClean="0">
                <a:gradFill>
                  <a:gsLst>
                    <a:gs pos="36283">
                      <a:srgbClr val="00188F"/>
                    </a:gs>
                    <a:gs pos="28000">
                      <a:srgbClr val="00188F"/>
                    </a:gs>
                  </a:gsLst>
                  <a:lin ang="5400000" scaled="0"/>
                </a:gradFill>
                <a:latin typeface="Segoe UI Light"/>
              </a:rPr>
              <a:t>Open, Broad, Flexible</a:t>
            </a:r>
            <a:endParaRPr lang="en-US" sz="2400" b="1" spc="-50" dirty="0">
              <a:gradFill>
                <a:gsLst>
                  <a:gs pos="36283">
                    <a:srgbClr val="00188F"/>
                  </a:gs>
                  <a:gs pos="28000">
                    <a:srgbClr val="00188F"/>
                  </a:gs>
                </a:gsLst>
                <a:lin ang="5400000" scaled="0"/>
              </a:gradFill>
              <a:latin typeface="Segoe UI Light"/>
            </a:endParaRPr>
          </a:p>
        </p:txBody>
      </p:sp>
    </p:spTree>
    <p:extLst>
      <p:ext uri="{BB962C8B-B14F-4D97-AF65-F5344CB8AC3E}">
        <p14:creationId xmlns:p14="http://schemas.microsoft.com/office/powerpoint/2010/main" val="2038563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53" presetClass="entr" presetSubtype="16" fill="hold" nodeType="withEffect">
                                  <p:stCondLst>
                                    <p:cond delay="250"/>
                                  </p:stCondLst>
                                  <p:childTnLst>
                                    <p:set>
                                      <p:cBhvr>
                                        <p:cTn id="18" dur="1" fill="hold">
                                          <p:stCondLst>
                                            <p:cond delay="0"/>
                                          </p:stCondLst>
                                        </p:cTn>
                                        <p:tgtEl>
                                          <p:spTgt spid="4"/>
                                        </p:tgtEl>
                                        <p:attrNameLst>
                                          <p:attrName>style.visibility</p:attrName>
                                        </p:attrNameLst>
                                      </p:cBhvr>
                                      <p:to>
                                        <p:strVal val="visible"/>
                                      </p:to>
                                    </p:set>
                                    <p:anim calcmode="lin" valueType="num">
                                      <p:cBhvr>
                                        <p:cTn id="19" dur="250" fill="hold"/>
                                        <p:tgtEl>
                                          <p:spTgt spid="4"/>
                                        </p:tgtEl>
                                        <p:attrNameLst>
                                          <p:attrName>ppt_w</p:attrName>
                                        </p:attrNameLst>
                                      </p:cBhvr>
                                      <p:tavLst>
                                        <p:tav tm="0">
                                          <p:val>
                                            <p:fltVal val="0"/>
                                          </p:val>
                                        </p:tav>
                                        <p:tav tm="100000">
                                          <p:val>
                                            <p:strVal val="#ppt_w"/>
                                          </p:val>
                                        </p:tav>
                                      </p:tavLst>
                                    </p:anim>
                                    <p:anim calcmode="lin" valueType="num">
                                      <p:cBhvr>
                                        <p:cTn id="20" dur="250" fill="hold"/>
                                        <p:tgtEl>
                                          <p:spTgt spid="4"/>
                                        </p:tgtEl>
                                        <p:attrNameLst>
                                          <p:attrName>ppt_h</p:attrName>
                                        </p:attrNameLst>
                                      </p:cBhvr>
                                      <p:tavLst>
                                        <p:tav tm="0">
                                          <p:val>
                                            <p:fltVal val="0"/>
                                          </p:val>
                                        </p:tav>
                                        <p:tav tm="100000">
                                          <p:val>
                                            <p:strVal val="#ppt_h"/>
                                          </p:val>
                                        </p:tav>
                                      </p:tavLst>
                                    </p:anim>
                                    <p:animEffect transition="in" filter="fade">
                                      <p:cBhvr>
                                        <p:cTn id="21" dur="250"/>
                                        <p:tgtEl>
                                          <p:spTgt spid="4"/>
                                        </p:tgtEl>
                                      </p:cBhvr>
                                    </p:animEffect>
                                  </p:childTnLst>
                                </p:cTn>
                              </p:par>
                              <p:par>
                                <p:cTn id="22" presetID="6" presetClass="emph" presetSubtype="0" decel="100000" fill="hold" nodeType="withEffect">
                                  <p:stCondLst>
                                    <p:cond delay="450"/>
                                  </p:stCondLst>
                                  <p:childTnLst>
                                    <p:animScale>
                                      <p:cBhvr>
                                        <p:cTn id="23" dur="250" fill="hold"/>
                                        <p:tgtEl>
                                          <p:spTgt spid="4"/>
                                        </p:tgtEl>
                                      </p:cBhvr>
                                      <p:by x="110000" y="110000"/>
                                    </p:animScale>
                                  </p:childTnLst>
                                </p:cTn>
                              </p:par>
                              <p:par>
                                <p:cTn id="24" presetID="6" presetClass="emph" presetSubtype="0" decel="100000" fill="hold" nodeType="withEffect">
                                  <p:stCondLst>
                                    <p:cond delay="550"/>
                                  </p:stCondLst>
                                  <p:childTnLst>
                                    <p:animScale>
                                      <p:cBhvr>
                                        <p:cTn id="25" dur="250" fill="hold"/>
                                        <p:tgtEl>
                                          <p:spTgt spid="4"/>
                                        </p:tgtEl>
                                      </p:cBhvr>
                                      <p:by x="91000" y="91000"/>
                                    </p:animScale>
                                  </p:childTnLst>
                                </p:cTn>
                              </p:par>
                              <p:par>
                                <p:cTn id="26" presetID="53" presetClass="entr" presetSubtype="16" fill="hold" nodeType="withEffect">
                                  <p:stCondLst>
                                    <p:cond delay="250"/>
                                  </p:stCondLst>
                                  <p:childTnLst>
                                    <p:set>
                                      <p:cBhvr>
                                        <p:cTn id="27" dur="1" fill="hold">
                                          <p:stCondLst>
                                            <p:cond delay="0"/>
                                          </p:stCondLst>
                                        </p:cTn>
                                        <p:tgtEl>
                                          <p:spTgt spid="8"/>
                                        </p:tgtEl>
                                        <p:attrNameLst>
                                          <p:attrName>style.visibility</p:attrName>
                                        </p:attrNameLst>
                                      </p:cBhvr>
                                      <p:to>
                                        <p:strVal val="visible"/>
                                      </p:to>
                                    </p:set>
                                    <p:anim calcmode="lin" valueType="num">
                                      <p:cBhvr>
                                        <p:cTn id="28" dur="250" fill="hold"/>
                                        <p:tgtEl>
                                          <p:spTgt spid="8"/>
                                        </p:tgtEl>
                                        <p:attrNameLst>
                                          <p:attrName>ppt_w</p:attrName>
                                        </p:attrNameLst>
                                      </p:cBhvr>
                                      <p:tavLst>
                                        <p:tav tm="0">
                                          <p:val>
                                            <p:fltVal val="0"/>
                                          </p:val>
                                        </p:tav>
                                        <p:tav tm="100000">
                                          <p:val>
                                            <p:strVal val="#ppt_w"/>
                                          </p:val>
                                        </p:tav>
                                      </p:tavLst>
                                    </p:anim>
                                    <p:anim calcmode="lin" valueType="num">
                                      <p:cBhvr>
                                        <p:cTn id="29" dur="250" fill="hold"/>
                                        <p:tgtEl>
                                          <p:spTgt spid="8"/>
                                        </p:tgtEl>
                                        <p:attrNameLst>
                                          <p:attrName>ppt_h</p:attrName>
                                        </p:attrNameLst>
                                      </p:cBhvr>
                                      <p:tavLst>
                                        <p:tav tm="0">
                                          <p:val>
                                            <p:fltVal val="0"/>
                                          </p:val>
                                        </p:tav>
                                        <p:tav tm="100000">
                                          <p:val>
                                            <p:strVal val="#ppt_h"/>
                                          </p:val>
                                        </p:tav>
                                      </p:tavLst>
                                    </p:anim>
                                    <p:animEffect transition="in" filter="fade">
                                      <p:cBhvr>
                                        <p:cTn id="30" dur="250"/>
                                        <p:tgtEl>
                                          <p:spTgt spid="8"/>
                                        </p:tgtEl>
                                      </p:cBhvr>
                                    </p:animEffect>
                                  </p:childTnLst>
                                </p:cTn>
                              </p:par>
                              <p:par>
                                <p:cTn id="31" presetID="6" presetClass="emph" presetSubtype="0" decel="100000" fill="hold" nodeType="withEffect">
                                  <p:stCondLst>
                                    <p:cond delay="450"/>
                                  </p:stCondLst>
                                  <p:childTnLst>
                                    <p:animScale>
                                      <p:cBhvr>
                                        <p:cTn id="32" dur="250" fill="hold"/>
                                        <p:tgtEl>
                                          <p:spTgt spid="8"/>
                                        </p:tgtEl>
                                      </p:cBhvr>
                                      <p:by x="110000" y="110000"/>
                                    </p:animScale>
                                  </p:childTnLst>
                                </p:cTn>
                              </p:par>
                              <p:par>
                                <p:cTn id="33" presetID="6" presetClass="emph" presetSubtype="0" decel="100000" fill="hold" nodeType="withEffect">
                                  <p:stCondLst>
                                    <p:cond delay="550"/>
                                  </p:stCondLst>
                                  <p:childTnLst>
                                    <p:animScale>
                                      <p:cBhvr>
                                        <p:cTn id="34" dur="250" fill="hold"/>
                                        <p:tgtEl>
                                          <p:spTgt spid="8"/>
                                        </p:tgtEl>
                                      </p:cBhvr>
                                      <p:by x="91000" y="91000"/>
                                    </p:animScale>
                                  </p:childTnLst>
                                </p:cTn>
                              </p:par>
                              <p:par>
                                <p:cTn id="35" presetID="53" presetClass="entr" presetSubtype="16" fill="hold" nodeType="withEffect">
                                  <p:stCondLst>
                                    <p:cond delay="250"/>
                                  </p:stCondLst>
                                  <p:childTnLst>
                                    <p:set>
                                      <p:cBhvr>
                                        <p:cTn id="36" dur="1" fill="hold">
                                          <p:stCondLst>
                                            <p:cond delay="0"/>
                                          </p:stCondLst>
                                        </p:cTn>
                                        <p:tgtEl>
                                          <p:spTgt spid="6"/>
                                        </p:tgtEl>
                                        <p:attrNameLst>
                                          <p:attrName>style.visibility</p:attrName>
                                        </p:attrNameLst>
                                      </p:cBhvr>
                                      <p:to>
                                        <p:strVal val="visible"/>
                                      </p:to>
                                    </p:set>
                                    <p:anim calcmode="lin" valueType="num">
                                      <p:cBhvr>
                                        <p:cTn id="37" dur="250" fill="hold"/>
                                        <p:tgtEl>
                                          <p:spTgt spid="6"/>
                                        </p:tgtEl>
                                        <p:attrNameLst>
                                          <p:attrName>ppt_w</p:attrName>
                                        </p:attrNameLst>
                                      </p:cBhvr>
                                      <p:tavLst>
                                        <p:tav tm="0">
                                          <p:val>
                                            <p:fltVal val="0"/>
                                          </p:val>
                                        </p:tav>
                                        <p:tav tm="100000">
                                          <p:val>
                                            <p:strVal val="#ppt_w"/>
                                          </p:val>
                                        </p:tav>
                                      </p:tavLst>
                                    </p:anim>
                                    <p:anim calcmode="lin" valueType="num">
                                      <p:cBhvr>
                                        <p:cTn id="38" dur="250" fill="hold"/>
                                        <p:tgtEl>
                                          <p:spTgt spid="6"/>
                                        </p:tgtEl>
                                        <p:attrNameLst>
                                          <p:attrName>ppt_h</p:attrName>
                                        </p:attrNameLst>
                                      </p:cBhvr>
                                      <p:tavLst>
                                        <p:tav tm="0">
                                          <p:val>
                                            <p:fltVal val="0"/>
                                          </p:val>
                                        </p:tav>
                                        <p:tav tm="100000">
                                          <p:val>
                                            <p:strVal val="#ppt_h"/>
                                          </p:val>
                                        </p:tav>
                                      </p:tavLst>
                                    </p:anim>
                                    <p:animEffect transition="in" filter="fade">
                                      <p:cBhvr>
                                        <p:cTn id="39" dur="250"/>
                                        <p:tgtEl>
                                          <p:spTgt spid="6"/>
                                        </p:tgtEl>
                                      </p:cBhvr>
                                    </p:animEffect>
                                  </p:childTnLst>
                                </p:cTn>
                              </p:par>
                              <p:par>
                                <p:cTn id="40" presetID="6" presetClass="emph" presetSubtype="0" decel="100000" fill="hold" nodeType="withEffect">
                                  <p:stCondLst>
                                    <p:cond delay="450"/>
                                  </p:stCondLst>
                                  <p:childTnLst>
                                    <p:animScale>
                                      <p:cBhvr>
                                        <p:cTn id="41" dur="250" fill="hold"/>
                                        <p:tgtEl>
                                          <p:spTgt spid="6"/>
                                        </p:tgtEl>
                                      </p:cBhvr>
                                      <p:by x="110000" y="110000"/>
                                    </p:animScale>
                                  </p:childTnLst>
                                </p:cTn>
                              </p:par>
                              <p:par>
                                <p:cTn id="42" presetID="6" presetClass="emph" presetSubtype="0" decel="100000" fill="hold" nodeType="withEffect">
                                  <p:stCondLst>
                                    <p:cond delay="550"/>
                                  </p:stCondLst>
                                  <p:childTnLst>
                                    <p:animScale>
                                      <p:cBhvr>
                                        <p:cTn id="43" dur="250" fill="hold"/>
                                        <p:tgtEl>
                                          <p:spTgt spid="6"/>
                                        </p:tgtEl>
                                      </p:cBhvr>
                                      <p:by x="91000" y="91000"/>
                                    </p:animScale>
                                  </p:childTnLst>
                                </p:cTn>
                              </p:par>
                              <p:par>
                                <p:cTn id="44" presetID="2" presetClass="entr" presetSubtype="1" decel="100000" fill="hold" grpId="0" nodeType="withEffect">
                                  <p:stCondLst>
                                    <p:cond delay="75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ppt_x"/>
                                          </p:val>
                                        </p:tav>
                                        <p:tav tm="100000">
                                          <p:val>
                                            <p:strVal val="#ppt_x"/>
                                          </p:val>
                                        </p:tav>
                                      </p:tavLst>
                                    </p:anim>
                                    <p:anim calcmode="lin" valueType="num">
                                      <p:cBhvr additive="base">
                                        <p:cTn id="47" dur="500" fill="hold"/>
                                        <p:tgtEl>
                                          <p:spTgt spid="2"/>
                                        </p:tgtEl>
                                        <p:attrNameLst>
                                          <p:attrName>ppt_y</p:attrName>
                                        </p:attrNameLst>
                                      </p:cBhvr>
                                      <p:tavLst>
                                        <p:tav tm="0">
                                          <p:val>
                                            <p:strVal val="0-#ppt_h/2"/>
                                          </p:val>
                                        </p:tav>
                                        <p:tav tm="100000">
                                          <p:val>
                                            <p:strVal val="#ppt_y"/>
                                          </p:val>
                                        </p:tav>
                                      </p:tavLst>
                                    </p:anim>
                                  </p:childTnLst>
                                </p:cTn>
                              </p:par>
                              <p:par>
                                <p:cTn id="48" presetID="2" presetClass="entr" presetSubtype="1" decel="100000" fill="hold" grpId="0" nodeType="withEffect">
                                  <p:stCondLst>
                                    <p:cond delay="75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0-#ppt_h/2"/>
                                          </p:val>
                                        </p:tav>
                                        <p:tav tm="100000">
                                          <p:val>
                                            <p:strVal val="#ppt_y"/>
                                          </p:val>
                                        </p:tav>
                                      </p:tavLst>
                                    </p:anim>
                                  </p:childTnLst>
                                </p:cTn>
                              </p:par>
                              <p:par>
                                <p:cTn id="52" presetID="2" presetClass="entr" presetSubtype="1" decel="100000" fill="hold" grpId="0" nodeType="withEffect">
                                  <p:stCondLst>
                                    <p:cond delay="75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ppt_x"/>
                                          </p:val>
                                        </p:tav>
                                        <p:tav tm="100000">
                                          <p:val>
                                            <p:strVal val="#ppt_x"/>
                                          </p:val>
                                        </p:tav>
                                      </p:tavLst>
                                    </p:anim>
                                    <p:anim calcmode="lin" valueType="num">
                                      <p:cBhvr additive="base">
                                        <p:cTn id="55" dur="500" fill="hold"/>
                                        <p:tgtEl>
                                          <p:spTgt spid="17"/>
                                        </p:tgtEl>
                                        <p:attrNameLst>
                                          <p:attrName>ppt_y</p:attrName>
                                        </p:attrNameLst>
                                      </p:cBhvr>
                                      <p:tavLst>
                                        <p:tav tm="0">
                                          <p:val>
                                            <p:strVal val="0-#ppt_h/2"/>
                                          </p:val>
                                        </p:tav>
                                        <p:tav tm="100000">
                                          <p:val>
                                            <p:strVal val="#ppt_y"/>
                                          </p:val>
                                        </p:tav>
                                      </p:tavLst>
                                    </p:anim>
                                  </p:childTnLst>
                                </p:cTn>
                              </p:par>
                              <p:par>
                                <p:cTn id="56" presetID="10" presetClass="entr" presetSubtype="0" fill="hold" grpId="0" nodeType="withEffect">
                                  <p:stCondLst>
                                    <p:cond delay="200"/>
                                  </p:stCondLst>
                                  <p:childTnLst>
                                    <p:set>
                                      <p:cBhvr>
                                        <p:cTn id="57" dur="1" fill="hold">
                                          <p:stCondLst>
                                            <p:cond delay="0"/>
                                          </p:stCondLst>
                                        </p:cTn>
                                        <p:tgtEl>
                                          <p:spTgt spid="61"/>
                                        </p:tgtEl>
                                        <p:attrNameLst>
                                          <p:attrName>style.visibility</p:attrName>
                                        </p:attrNameLst>
                                      </p:cBhvr>
                                      <p:to>
                                        <p:strVal val="visible"/>
                                      </p:to>
                                    </p:set>
                                    <p:animEffect transition="in" filter="fade">
                                      <p:cBhvr>
                                        <p:cTn id="58" dur="500"/>
                                        <p:tgtEl>
                                          <p:spTgt spid="61"/>
                                        </p:tgtEl>
                                      </p:cBhvr>
                                    </p:animEffect>
                                  </p:childTnLst>
                                </p:cTn>
                              </p:par>
                              <p:par>
                                <p:cTn id="59" presetID="35" presetClass="path" presetSubtype="0" decel="100000" fill="hold" grpId="1" nodeType="withEffect">
                                  <p:stCondLst>
                                    <p:cond delay="0"/>
                                  </p:stCondLst>
                                  <p:childTnLst>
                                    <p:animMotion origin="layout" path="M 0.00013 -0.0463 L 9.39495E-7 7.399E-7 " pathEditMode="relative" rAng="0" ptsTypes="AA">
                                      <p:cBhvr>
                                        <p:cTn id="60" dur="700" fill="hold"/>
                                        <p:tgtEl>
                                          <p:spTgt spid="61"/>
                                        </p:tgtEl>
                                        <p:attrNameLst>
                                          <p:attrName>ppt_x</p:attrName>
                                          <p:attrName>ppt_y</p:attrName>
                                        </p:attrNameLst>
                                      </p:cBhvr>
                                      <p:rCtr x="-13" y="2315"/>
                                    </p:animMotion>
                                  </p:childTnLst>
                                </p:cTn>
                              </p:par>
                              <p:par>
                                <p:cTn id="61" presetID="10" presetClass="entr" presetSubtype="0" fill="hold" grpId="0" nodeType="withEffect">
                                  <p:stCondLst>
                                    <p:cond delay="20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par>
                                <p:cTn id="64" presetID="35" presetClass="path" presetSubtype="0" decel="100000" fill="hold" grpId="1" nodeType="withEffect">
                                  <p:stCondLst>
                                    <p:cond delay="0"/>
                                  </p:stCondLst>
                                  <p:childTnLst>
                                    <p:animMotion origin="layout" path="M 0.00013 -0.0463 L -4.95532E-6 -4.59828E-6 " pathEditMode="relative" rAng="0" ptsTypes="AA">
                                      <p:cBhvr>
                                        <p:cTn id="65" dur="700" fill="hold"/>
                                        <p:tgtEl>
                                          <p:spTgt spid="62"/>
                                        </p:tgtEl>
                                        <p:attrNameLst>
                                          <p:attrName>ppt_x</p:attrName>
                                          <p:attrName>ppt_y</p:attrName>
                                        </p:attrNameLst>
                                      </p:cBhvr>
                                      <p:rCtr x="-13" y="2315"/>
                                    </p:animMotion>
                                  </p:childTnLst>
                                </p:cTn>
                              </p:par>
                              <p:par>
                                <p:cTn id="66" presetID="10" presetClass="entr" presetSubtype="0" fill="hold" grpId="0" nodeType="withEffect">
                                  <p:stCondLst>
                                    <p:cond delay="20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35" presetClass="path" presetSubtype="0" decel="100000" fill="hold" grpId="1" nodeType="withEffect">
                                  <p:stCondLst>
                                    <p:cond delay="0"/>
                                  </p:stCondLst>
                                  <p:childTnLst>
                                    <p:animMotion origin="layout" path="M 0.00012 -0.04631 L 3.9086E-6 4.66636E-6 " pathEditMode="relative" rAng="0" ptsTypes="AA">
                                      <p:cBhvr>
                                        <p:cTn id="70" dur="700" fill="hold"/>
                                        <p:tgtEl>
                                          <p:spTgt spid="63"/>
                                        </p:tgtEl>
                                        <p:attrNameLst>
                                          <p:attrName>ppt_x</p:attrName>
                                          <p:attrName>ppt_y</p:attrName>
                                        </p:attrNameLst>
                                      </p:cBhvr>
                                      <p:rCtr x="-13" y="2315"/>
                                    </p:animMotion>
                                  </p:childTnLst>
                                </p:cTn>
                              </p:par>
                            </p:childTnLst>
                          </p:cTn>
                        </p:par>
                        <p:par>
                          <p:cTn id="71" fill="hold">
                            <p:stCondLst>
                              <p:cond delay="1250"/>
                            </p:stCondLst>
                            <p:childTnLst>
                              <p:par>
                                <p:cTn id="72" presetID="10" presetClass="entr" presetSubtype="0" fill="hold" grpId="0" nodeType="after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21" grpId="0" animBg="1"/>
      <p:bldP spid="61" grpId="0"/>
      <p:bldP spid="61" grpId="1"/>
      <p:bldP spid="62" grpId="0"/>
      <p:bldP spid="62" grpId="1"/>
      <p:bldP spid="63" grpId="0"/>
      <p:bldP spid="63" grpId="1"/>
      <p:bldP spid="3" grpId="0"/>
      <p:bldP spid="28"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_Data_Center_Short_Tour_2000k">
            <a:hlinkClick r:id="" action="ppaction://media"/>
          </p:cNvPr>
          <p:cNvPicPr>
            <a:picLocks noChangeAspect="1"/>
          </p:cNvPicPr>
          <p:nvPr>
            <a:videoFile r:link="rId1"/>
            <p:extLst>
              <p:ext uri="{DAA4B4D4-6D71-4841-9C94-3DE7FCFB9230}">
                <p14:media xmlns:p14="http://schemas.microsoft.com/office/powerpoint/2010/main" r:embed="rId2">
                  <p14:trim end="163308"/>
                </p14:media>
              </p:ext>
            </p:extLst>
          </p:nvPr>
        </p:nvPicPr>
        <p:blipFill>
          <a:blip r:embed="rId4"/>
          <a:stretch>
            <a:fillRect/>
          </a:stretch>
        </p:blipFill>
        <p:spPr>
          <a:xfrm>
            <a:off x="1286019" y="1045008"/>
            <a:ext cx="10344762" cy="5818929"/>
          </a:xfrm>
          <a:prstGeom prst="rect">
            <a:avLst/>
          </a:prstGeom>
        </p:spPr>
      </p:pic>
    </p:spTree>
    <p:extLst>
      <p:ext uri="{BB962C8B-B14F-4D97-AF65-F5344CB8AC3E}">
        <p14:creationId xmlns:p14="http://schemas.microsoft.com/office/powerpoint/2010/main" val="318159192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p PNG"/>
          <p:cNvPicPr>
            <a:picLocks noChangeAspect="1"/>
          </p:cNvPicPr>
          <p:nvPr/>
        </p:nvPicPr>
        <p:blipFill>
          <a:blip r:embed="rId3"/>
          <a:stretch>
            <a:fillRect/>
          </a:stretch>
        </p:blipFill>
        <p:spPr>
          <a:xfrm>
            <a:off x="1586764" y="1287464"/>
            <a:ext cx="10425064" cy="5114987"/>
          </a:xfrm>
          <a:prstGeom prst="rect">
            <a:avLst/>
          </a:prstGeom>
        </p:spPr>
      </p:pic>
      <p:grpSp>
        <p:nvGrpSpPr>
          <p:cNvPr id="2706" name="Countries: Azure purchased"/>
          <p:cNvGrpSpPr/>
          <p:nvPr/>
        </p:nvGrpSpPr>
        <p:grpSpPr>
          <a:xfrm>
            <a:off x="3410043" y="2141529"/>
            <a:ext cx="8077711" cy="3882050"/>
            <a:chOff x="3410043" y="2141529"/>
            <a:chExt cx="8077711" cy="3882050"/>
          </a:xfrm>
          <a:solidFill>
            <a:srgbClr val="00BCF2"/>
          </a:solidFill>
        </p:grpSpPr>
        <p:sp>
          <p:nvSpPr>
            <p:cNvPr id="2707" name="Oval 2706"/>
            <p:cNvSpPr/>
            <p:nvPr/>
          </p:nvSpPr>
          <p:spPr bwMode="auto">
            <a:xfrm>
              <a:off x="10422096" y="2938530"/>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08" name="Oval 2707"/>
            <p:cNvSpPr/>
            <p:nvPr/>
          </p:nvSpPr>
          <p:spPr bwMode="auto">
            <a:xfrm>
              <a:off x="9598676" y="4320761"/>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09" name="Oval 2708"/>
            <p:cNvSpPr/>
            <p:nvPr/>
          </p:nvSpPr>
          <p:spPr bwMode="auto">
            <a:xfrm>
              <a:off x="10042146" y="3464191"/>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10" name="Oval 2709"/>
            <p:cNvSpPr/>
            <p:nvPr/>
          </p:nvSpPr>
          <p:spPr bwMode="auto">
            <a:xfrm>
              <a:off x="9988652" y="3975407"/>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11" name="Oval 2710"/>
            <p:cNvSpPr/>
            <p:nvPr/>
          </p:nvSpPr>
          <p:spPr bwMode="auto">
            <a:xfrm>
              <a:off x="10363022" y="5300988"/>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12" name="Oval 2711"/>
            <p:cNvSpPr/>
            <p:nvPr/>
          </p:nvSpPr>
          <p:spPr bwMode="auto">
            <a:xfrm>
              <a:off x="3539271" y="3164707"/>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16" name="Oval 2715"/>
            <p:cNvSpPr/>
            <p:nvPr/>
          </p:nvSpPr>
          <p:spPr bwMode="auto">
            <a:xfrm>
              <a:off x="3410043" y="2591139"/>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24" name="Oval 2723"/>
            <p:cNvSpPr/>
            <p:nvPr/>
          </p:nvSpPr>
          <p:spPr bwMode="auto">
            <a:xfrm>
              <a:off x="6310969" y="2480525"/>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28" name="Oval 2727"/>
            <p:cNvSpPr/>
            <p:nvPr/>
          </p:nvSpPr>
          <p:spPr bwMode="auto">
            <a:xfrm>
              <a:off x="9777883" y="3651897"/>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29" name="Oval 2728"/>
            <p:cNvSpPr/>
            <p:nvPr/>
          </p:nvSpPr>
          <p:spPr bwMode="auto">
            <a:xfrm>
              <a:off x="5086619" y="5218930"/>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30" name="Oval 2729"/>
            <p:cNvSpPr/>
            <p:nvPr/>
          </p:nvSpPr>
          <p:spPr bwMode="auto">
            <a:xfrm>
              <a:off x="10445081" y="3314716"/>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31" name="Oval 2730"/>
            <p:cNvSpPr/>
            <p:nvPr/>
          </p:nvSpPr>
          <p:spPr bwMode="auto">
            <a:xfrm>
              <a:off x="7728182" y="3685563"/>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32" name="Oval 2731"/>
            <p:cNvSpPr/>
            <p:nvPr/>
          </p:nvSpPr>
          <p:spPr bwMode="auto">
            <a:xfrm>
              <a:off x="9090645" y="3603815"/>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33" name="Oval 2732"/>
            <p:cNvSpPr/>
            <p:nvPr/>
          </p:nvSpPr>
          <p:spPr bwMode="auto">
            <a:xfrm>
              <a:off x="9746579" y="4434655"/>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34" name="Oval 2733"/>
            <p:cNvSpPr/>
            <p:nvPr/>
          </p:nvSpPr>
          <p:spPr bwMode="auto">
            <a:xfrm>
              <a:off x="9483546" y="4527971"/>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35" name="Oval 2734"/>
            <p:cNvSpPr/>
            <p:nvPr/>
          </p:nvSpPr>
          <p:spPr bwMode="auto">
            <a:xfrm>
              <a:off x="9401017" y="4320761"/>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36" name="Oval 2735"/>
            <p:cNvSpPr/>
            <p:nvPr/>
          </p:nvSpPr>
          <p:spPr bwMode="auto">
            <a:xfrm>
              <a:off x="11323637" y="5859462"/>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37" name="Oval 2736"/>
            <p:cNvSpPr/>
            <p:nvPr/>
          </p:nvSpPr>
          <p:spPr bwMode="auto">
            <a:xfrm>
              <a:off x="8809037" y="4305873"/>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38" name="Oval 2737"/>
            <p:cNvSpPr/>
            <p:nvPr/>
          </p:nvSpPr>
          <p:spPr bwMode="auto">
            <a:xfrm>
              <a:off x="9266177" y="3931739"/>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39" name="Oval 2738"/>
            <p:cNvSpPr/>
            <p:nvPr/>
          </p:nvSpPr>
          <p:spPr bwMode="auto">
            <a:xfrm>
              <a:off x="9534567" y="3988256"/>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40" name="Oval 2739"/>
            <p:cNvSpPr/>
            <p:nvPr/>
          </p:nvSpPr>
          <p:spPr bwMode="auto">
            <a:xfrm>
              <a:off x="7095970" y="5441330"/>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41" name="Oval 2740"/>
            <p:cNvSpPr/>
            <p:nvPr/>
          </p:nvSpPr>
          <p:spPr bwMode="auto">
            <a:xfrm>
              <a:off x="7111494" y="3109172"/>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42" name="Oval 2741"/>
            <p:cNvSpPr/>
            <p:nvPr/>
          </p:nvSpPr>
          <p:spPr bwMode="auto">
            <a:xfrm>
              <a:off x="7787341" y="3164707"/>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43" name="Oval 2742"/>
            <p:cNvSpPr/>
            <p:nvPr/>
          </p:nvSpPr>
          <p:spPr bwMode="auto">
            <a:xfrm>
              <a:off x="7644978" y="3164707"/>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44" name="Oval 2743"/>
            <p:cNvSpPr/>
            <p:nvPr/>
          </p:nvSpPr>
          <p:spPr bwMode="auto">
            <a:xfrm>
              <a:off x="7160592" y="2673197"/>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45" name="Oval 2744"/>
            <p:cNvSpPr/>
            <p:nvPr/>
          </p:nvSpPr>
          <p:spPr bwMode="auto">
            <a:xfrm>
              <a:off x="7001870" y="2997529"/>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46" name="Oval 2745"/>
            <p:cNvSpPr/>
            <p:nvPr/>
          </p:nvSpPr>
          <p:spPr bwMode="auto">
            <a:xfrm>
              <a:off x="7267279" y="3050005"/>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47" name="Oval 2746"/>
            <p:cNvSpPr/>
            <p:nvPr/>
          </p:nvSpPr>
          <p:spPr bwMode="auto">
            <a:xfrm>
              <a:off x="7127340" y="2921808"/>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48" name="Oval 2747"/>
            <p:cNvSpPr/>
            <p:nvPr/>
          </p:nvSpPr>
          <p:spPr bwMode="auto">
            <a:xfrm>
              <a:off x="7415845" y="2726700"/>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49" name="Oval 2748"/>
            <p:cNvSpPr/>
            <p:nvPr/>
          </p:nvSpPr>
          <p:spPr bwMode="auto">
            <a:xfrm>
              <a:off x="7239143" y="2545000"/>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50" name="Oval 2749"/>
            <p:cNvSpPr/>
            <p:nvPr/>
          </p:nvSpPr>
          <p:spPr bwMode="auto">
            <a:xfrm>
              <a:off x="7716159" y="3287178"/>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51" name="Oval 2750"/>
            <p:cNvSpPr/>
            <p:nvPr/>
          </p:nvSpPr>
          <p:spPr bwMode="auto">
            <a:xfrm>
              <a:off x="7162500" y="3287178"/>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52" name="Oval 2751"/>
            <p:cNvSpPr/>
            <p:nvPr/>
          </p:nvSpPr>
          <p:spPr bwMode="auto">
            <a:xfrm>
              <a:off x="7321201" y="2821789"/>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53" name="Oval 2752"/>
            <p:cNvSpPr/>
            <p:nvPr/>
          </p:nvSpPr>
          <p:spPr bwMode="auto">
            <a:xfrm>
              <a:off x="8519199" y="2843623"/>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54" name="Oval 2753"/>
            <p:cNvSpPr/>
            <p:nvPr/>
          </p:nvSpPr>
          <p:spPr bwMode="auto">
            <a:xfrm>
              <a:off x="7313421" y="2636614"/>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55" name="Oval 2754"/>
            <p:cNvSpPr/>
            <p:nvPr/>
          </p:nvSpPr>
          <p:spPr bwMode="auto">
            <a:xfrm>
              <a:off x="7160592" y="2764811"/>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56" name="Oval 2755"/>
            <p:cNvSpPr/>
            <p:nvPr/>
          </p:nvSpPr>
          <p:spPr bwMode="auto">
            <a:xfrm>
              <a:off x="7213664" y="3093591"/>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57" name="Oval 2756"/>
            <p:cNvSpPr/>
            <p:nvPr/>
          </p:nvSpPr>
          <p:spPr bwMode="auto">
            <a:xfrm>
              <a:off x="7213664" y="3215391"/>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58" name="Oval 2757"/>
            <p:cNvSpPr/>
            <p:nvPr/>
          </p:nvSpPr>
          <p:spPr bwMode="auto">
            <a:xfrm>
              <a:off x="6893963" y="3351784"/>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59" name="Oval 2758"/>
            <p:cNvSpPr/>
            <p:nvPr/>
          </p:nvSpPr>
          <p:spPr bwMode="auto">
            <a:xfrm>
              <a:off x="7388620" y="2459466"/>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60" name="Oval 2759"/>
            <p:cNvSpPr/>
            <p:nvPr/>
          </p:nvSpPr>
          <p:spPr bwMode="auto">
            <a:xfrm>
              <a:off x="7229121" y="2982062"/>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61" name="Oval 2760"/>
            <p:cNvSpPr/>
            <p:nvPr/>
          </p:nvSpPr>
          <p:spPr bwMode="auto">
            <a:xfrm>
              <a:off x="9206704" y="2298429"/>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62" name="Oval 2761"/>
            <p:cNvSpPr/>
            <p:nvPr/>
          </p:nvSpPr>
          <p:spPr bwMode="auto">
            <a:xfrm>
              <a:off x="7308002" y="3133332"/>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63" name="Oval 2762"/>
            <p:cNvSpPr/>
            <p:nvPr/>
          </p:nvSpPr>
          <p:spPr bwMode="auto">
            <a:xfrm>
              <a:off x="7261730" y="2856052"/>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64" name="Oval 2763"/>
            <p:cNvSpPr/>
            <p:nvPr/>
          </p:nvSpPr>
          <p:spPr bwMode="auto">
            <a:xfrm>
              <a:off x="7054563" y="2861474"/>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65" name="Oval 2764"/>
            <p:cNvSpPr/>
            <p:nvPr/>
          </p:nvSpPr>
          <p:spPr bwMode="auto">
            <a:xfrm>
              <a:off x="7395479" y="2856052"/>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66" name="Oval 2765"/>
            <p:cNvSpPr/>
            <p:nvPr/>
          </p:nvSpPr>
          <p:spPr bwMode="auto">
            <a:xfrm>
              <a:off x="6541302" y="2958574"/>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67" name="Oval 2766"/>
            <p:cNvSpPr/>
            <p:nvPr/>
          </p:nvSpPr>
          <p:spPr bwMode="auto">
            <a:xfrm>
              <a:off x="6778205" y="2749649"/>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68" name="Oval 2767"/>
            <p:cNvSpPr/>
            <p:nvPr/>
          </p:nvSpPr>
          <p:spPr bwMode="auto">
            <a:xfrm>
              <a:off x="9459509" y="3269725"/>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69" name="Oval 2768"/>
            <p:cNvSpPr/>
            <p:nvPr/>
          </p:nvSpPr>
          <p:spPr bwMode="auto">
            <a:xfrm>
              <a:off x="9452508" y="3269725"/>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70" name="Oval 2769"/>
            <p:cNvSpPr/>
            <p:nvPr/>
          </p:nvSpPr>
          <p:spPr bwMode="auto">
            <a:xfrm>
              <a:off x="8601257" y="3603815"/>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71" name="Oval 2770"/>
            <p:cNvSpPr/>
            <p:nvPr/>
          </p:nvSpPr>
          <p:spPr bwMode="auto">
            <a:xfrm>
              <a:off x="7097627" y="3433842"/>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72" name="Oval 2771"/>
            <p:cNvSpPr/>
            <p:nvPr/>
          </p:nvSpPr>
          <p:spPr bwMode="auto">
            <a:xfrm>
              <a:off x="4605388" y="5570870"/>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73" name="Oval 2772"/>
            <p:cNvSpPr/>
            <p:nvPr/>
          </p:nvSpPr>
          <p:spPr bwMode="auto">
            <a:xfrm>
              <a:off x="4551348" y="4942243"/>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74" name="Oval 2773"/>
            <p:cNvSpPr/>
            <p:nvPr/>
          </p:nvSpPr>
          <p:spPr bwMode="auto">
            <a:xfrm>
              <a:off x="4869690" y="4708407"/>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75" name="Oval 2774"/>
            <p:cNvSpPr/>
            <p:nvPr/>
          </p:nvSpPr>
          <p:spPr bwMode="auto">
            <a:xfrm>
              <a:off x="4450209" y="5202055"/>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76" name="Oval 2775"/>
            <p:cNvSpPr/>
            <p:nvPr/>
          </p:nvSpPr>
          <p:spPr bwMode="auto">
            <a:xfrm>
              <a:off x="4232541" y="4407277"/>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77" name="Oval 2776"/>
            <p:cNvSpPr/>
            <p:nvPr/>
          </p:nvSpPr>
          <p:spPr bwMode="auto">
            <a:xfrm>
              <a:off x="4051488" y="4133059"/>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78" name="Oval 2777"/>
            <p:cNvSpPr/>
            <p:nvPr/>
          </p:nvSpPr>
          <p:spPr bwMode="auto">
            <a:xfrm>
              <a:off x="4239209" y="3710366"/>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79" name="Oval 2778"/>
            <p:cNvSpPr/>
            <p:nvPr/>
          </p:nvSpPr>
          <p:spPr bwMode="auto">
            <a:xfrm>
              <a:off x="4174756" y="4630890"/>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80" name="Oval 2779"/>
            <p:cNvSpPr/>
            <p:nvPr/>
          </p:nvSpPr>
          <p:spPr bwMode="auto">
            <a:xfrm>
              <a:off x="3764628" y="3953292"/>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81" name="Oval 2780"/>
            <p:cNvSpPr/>
            <p:nvPr/>
          </p:nvSpPr>
          <p:spPr bwMode="auto">
            <a:xfrm>
              <a:off x="3660355" y="3849680"/>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82" name="Oval 2781"/>
            <p:cNvSpPr/>
            <p:nvPr/>
          </p:nvSpPr>
          <p:spPr bwMode="auto">
            <a:xfrm>
              <a:off x="3829216" y="3842920"/>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83" name="Oval 2782"/>
            <p:cNvSpPr/>
            <p:nvPr/>
          </p:nvSpPr>
          <p:spPr bwMode="auto">
            <a:xfrm>
              <a:off x="4075092" y="3728291"/>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84" name="Oval 2783"/>
            <p:cNvSpPr/>
            <p:nvPr/>
          </p:nvSpPr>
          <p:spPr bwMode="auto">
            <a:xfrm>
              <a:off x="3469912" y="3620812"/>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85" name="Oval 2784"/>
            <p:cNvSpPr/>
            <p:nvPr/>
          </p:nvSpPr>
          <p:spPr bwMode="auto">
            <a:xfrm>
              <a:off x="4196249" y="4200130"/>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86" name="Oval 2785"/>
            <p:cNvSpPr/>
            <p:nvPr/>
          </p:nvSpPr>
          <p:spPr bwMode="auto">
            <a:xfrm>
              <a:off x="4736930" y="5071316"/>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87" name="Oval 2786"/>
            <p:cNvSpPr/>
            <p:nvPr/>
          </p:nvSpPr>
          <p:spPr bwMode="auto">
            <a:xfrm>
              <a:off x="4373590" y="4884171"/>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88" name="Oval 2787"/>
            <p:cNvSpPr/>
            <p:nvPr/>
          </p:nvSpPr>
          <p:spPr bwMode="auto">
            <a:xfrm>
              <a:off x="4294729" y="3792424"/>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89" name="Oval 2788"/>
            <p:cNvSpPr/>
            <p:nvPr/>
          </p:nvSpPr>
          <p:spPr bwMode="auto">
            <a:xfrm>
              <a:off x="4787631" y="4238009"/>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90" name="Oval 2789"/>
            <p:cNvSpPr/>
            <p:nvPr/>
          </p:nvSpPr>
          <p:spPr bwMode="auto">
            <a:xfrm>
              <a:off x="4866291" y="5488811"/>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91" name="Oval 2790"/>
            <p:cNvSpPr/>
            <p:nvPr/>
          </p:nvSpPr>
          <p:spPr bwMode="auto">
            <a:xfrm>
              <a:off x="4538051" y="4238009"/>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92" name="Oval 2791"/>
            <p:cNvSpPr/>
            <p:nvPr/>
          </p:nvSpPr>
          <p:spPr bwMode="auto">
            <a:xfrm>
              <a:off x="6499128" y="3620811"/>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93" name="Oval 2792"/>
            <p:cNvSpPr/>
            <p:nvPr/>
          </p:nvSpPr>
          <p:spPr bwMode="auto">
            <a:xfrm>
              <a:off x="6890446" y="4744502"/>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94" name="Oval 2793"/>
            <p:cNvSpPr/>
            <p:nvPr/>
          </p:nvSpPr>
          <p:spPr bwMode="auto">
            <a:xfrm>
              <a:off x="8007913" y="3655087"/>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95" name="Oval 2794"/>
            <p:cNvSpPr/>
            <p:nvPr/>
          </p:nvSpPr>
          <p:spPr bwMode="auto">
            <a:xfrm>
              <a:off x="7242319" y="3620811"/>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96" name="Oval 2795"/>
            <p:cNvSpPr/>
            <p:nvPr/>
          </p:nvSpPr>
          <p:spPr bwMode="auto">
            <a:xfrm>
              <a:off x="9167778" y="4590823"/>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97" name="Oval 2796"/>
            <p:cNvSpPr/>
            <p:nvPr/>
          </p:nvSpPr>
          <p:spPr bwMode="auto">
            <a:xfrm>
              <a:off x="7422898" y="3485398"/>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98" name="Oval 2797"/>
            <p:cNvSpPr/>
            <p:nvPr/>
          </p:nvSpPr>
          <p:spPr bwMode="auto">
            <a:xfrm>
              <a:off x="7578348" y="3573766"/>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99" name="Oval 2798"/>
            <p:cNvSpPr/>
            <p:nvPr/>
          </p:nvSpPr>
          <p:spPr bwMode="auto">
            <a:xfrm>
              <a:off x="7497903" y="4445912"/>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00" name="Oval 2799"/>
            <p:cNvSpPr/>
            <p:nvPr/>
          </p:nvSpPr>
          <p:spPr bwMode="auto">
            <a:xfrm>
              <a:off x="7852293" y="3489763"/>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01" name="Oval 2800"/>
            <p:cNvSpPr/>
            <p:nvPr/>
          </p:nvSpPr>
          <p:spPr bwMode="auto">
            <a:xfrm>
              <a:off x="7520470" y="3341741"/>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02" name="Oval 2801"/>
            <p:cNvSpPr/>
            <p:nvPr/>
          </p:nvSpPr>
          <p:spPr bwMode="auto">
            <a:xfrm>
              <a:off x="6993503" y="3620811"/>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03" name="Oval 2802"/>
            <p:cNvSpPr/>
            <p:nvPr/>
          </p:nvSpPr>
          <p:spPr bwMode="auto">
            <a:xfrm>
              <a:off x="6283169" y="3505595"/>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04" name="Oval 2803"/>
            <p:cNvSpPr/>
            <p:nvPr/>
          </p:nvSpPr>
          <p:spPr bwMode="auto">
            <a:xfrm>
              <a:off x="6702572" y="3916505"/>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05" name="Oval 2804"/>
            <p:cNvSpPr/>
            <p:nvPr/>
          </p:nvSpPr>
          <p:spPr bwMode="auto">
            <a:xfrm>
              <a:off x="7955976" y="3811904"/>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06" name="Oval 2805"/>
            <p:cNvSpPr/>
            <p:nvPr/>
          </p:nvSpPr>
          <p:spPr bwMode="auto">
            <a:xfrm>
              <a:off x="8373749" y="3476055"/>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07" name="Oval 2806"/>
            <p:cNvSpPr/>
            <p:nvPr/>
          </p:nvSpPr>
          <p:spPr bwMode="auto">
            <a:xfrm>
              <a:off x="7938280" y="3563396"/>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08" name="Oval 2807"/>
            <p:cNvSpPr/>
            <p:nvPr/>
          </p:nvSpPr>
          <p:spPr bwMode="auto">
            <a:xfrm>
              <a:off x="7209398" y="5035910"/>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09" name="Oval 2808"/>
            <p:cNvSpPr/>
            <p:nvPr/>
          </p:nvSpPr>
          <p:spPr bwMode="auto">
            <a:xfrm>
              <a:off x="7702777" y="4141756"/>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10" name="Oval 2809"/>
            <p:cNvSpPr/>
            <p:nvPr/>
          </p:nvSpPr>
          <p:spPr bwMode="auto">
            <a:xfrm>
              <a:off x="6643890" y="3413221"/>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11" name="Oval 2810"/>
            <p:cNvSpPr/>
            <p:nvPr/>
          </p:nvSpPr>
          <p:spPr bwMode="auto">
            <a:xfrm>
              <a:off x="7931825" y="3325248"/>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12" name="Oval 2811"/>
            <p:cNvSpPr/>
            <p:nvPr/>
          </p:nvSpPr>
          <p:spPr bwMode="auto">
            <a:xfrm>
              <a:off x="8098489" y="3510552"/>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13" name="Oval 2812"/>
            <p:cNvSpPr/>
            <p:nvPr/>
          </p:nvSpPr>
          <p:spPr bwMode="auto">
            <a:xfrm>
              <a:off x="6169140" y="4046378"/>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14" name="Oval 2813"/>
            <p:cNvSpPr/>
            <p:nvPr/>
          </p:nvSpPr>
          <p:spPr bwMode="auto">
            <a:xfrm>
              <a:off x="7136621" y="4219135"/>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15" name="Oval 2814"/>
            <p:cNvSpPr/>
            <p:nvPr/>
          </p:nvSpPr>
          <p:spPr bwMode="auto">
            <a:xfrm>
              <a:off x="6401613" y="2676142"/>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16" name="Oval 2815"/>
            <p:cNvSpPr/>
            <p:nvPr/>
          </p:nvSpPr>
          <p:spPr bwMode="auto">
            <a:xfrm>
              <a:off x="6616548" y="2769353"/>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17" name="Oval 2816"/>
            <p:cNvSpPr/>
            <p:nvPr/>
          </p:nvSpPr>
          <p:spPr bwMode="auto">
            <a:xfrm>
              <a:off x="6725512" y="2567410"/>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18" name="Oval 2817"/>
            <p:cNvSpPr/>
            <p:nvPr/>
          </p:nvSpPr>
          <p:spPr bwMode="auto">
            <a:xfrm>
              <a:off x="7217667" y="2232456"/>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19" name="Oval 2818"/>
            <p:cNvSpPr/>
            <p:nvPr/>
          </p:nvSpPr>
          <p:spPr bwMode="auto">
            <a:xfrm>
              <a:off x="6179885" y="2676142"/>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20" name="Oval 2819"/>
            <p:cNvSpPr/>
            <p:nvPr/>
          </p:nvSpPr>
          <p:spPr bwMode="auto">
            <a:xfrm>
              <a:off x="6837008" y="3087486"/>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21" name="Oval 2820"/>
            <p:cNvSpPr/>
            <p:nvPr/>
          </p:nvSpPr>
          <p:spPr bwMode="auto">
            <a:xfrm>
              <a:off x="6723650" y="2860889"/>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22" name="Oval 2821"/>
            <p:cNvSpPr/>
            <p:nvPr/>
          </p:nvSpPr>
          <p:spPr bwMode="auto">
            <a:xfrm>
              <a:off x="5935984" y="2199020"/>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23" name="Oval 2822"/>
            <p:cNvSpPr/>
            <p:nvPr/>
          </p:nvSpPr>
          <p:spPr bwMode="auto">
            <a:xfrm>
              <a:off x="6660423" y="2676142"/>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24" name="Oval 2823"/>
            <p:cNvSpPr/>
            <p:nvPr/>
          </p:nvSpPr>
          <p:spPr bwMode="auto">
            <a:xfrm>
              <a:off x="6808809" y="2232456"/>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25" name="Oval 2824"/>
            <p:cNvSpPr/>
            <p:nvPr/>
          </p:nvSpPr>
          <p:spPr bwMode="auto">
            <a:xfrm>
              <a:off x="7002273" y="2141529"/>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26" name="Oval 2825"/>
            <p:cNvSpPr/>
            <p:nvPr/>
          </p:nvSpPr>
          <p:spPr bwMode="auto">
            <a:xfrm>
              <a:off x="6827759" y="2907378"/>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27" name="Oval 2826"/>
            <p:cNvSpPr/>
            <p:nvPr/>
          </p:nvSpPr>
          <p:spPr bwMode="auto">
            <a:xfrm>
              <a:off x="6351153" y="3165971"/>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828" name="Oval 2827"/>
            <p:cNvSpPr/>
            <p:nvPr/>
          </p:nvSpPr>
          <p:spPr bwMode="auto">
            <a:xfrm>
              <a:off x="6192427" y="3165971"/>
              <a:ext cx="164117" cy="1641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grpSp>
        <p:nvGrpSpPr>
          <p:cNvPr id="2842" name="TXT: Global currencies"/>
          <p:cNvGrpSpPr/>
          <p:nvPr/>
        </p:nvGrpSpPr>
        <p:grpSpPr>
          <a:xfrm>
            <a:off x="0" y="5532565"/>
            <a:ext cx="2874137" cy="425408"/>
            <a:chOff x="0" y="5640220"/>
            <a:chExt cx="2874137" cy="425408"/>
          </a:xfrm>
        </p:grpSpPr>
        <p:sp>
          <p:nvSpPr>
            <p:cNvPr id="2830" name="TextBox 2829"/>
            <p:cNvSpPr txBox="1"/>
            <p:nvPr/>
          </p:nvSpPr>
          <p:spPr>
            <a:xfrm>
              <a:off x="0" y="5640220"/>
              <a:ext cx="2874137" cy="384048"/>
            </a:xfrm>
            <a:prstGeom prst="rect">
              <a:avLst/>
            </a:prstGeom>
            <a:solidFill>
              <a:schemeClr val="tx2">
                <a:alpha val="95000"/>
              </a:schemeClr>
            </a:solidFill>
          </p:spPr>
          <p:txBody>
            <a:bodyPr wrap="square" lIns="320040" rIns="0" anchor="ctr" anchorCtr="0">
              <a:noAutofit/>
            </a:bodyPr>
            <a:lstStyle>
              <a:defPPr>
                <a:defRPr lang="en-US"/>
              </a:defPPr>
              <a:lvl1pPr>
                <a:defRPr sz="2600">
                  <a:gradFill>
                    <a:gsLst>
                      <a:gs pos="0">
                        <a:schemeClr val="bg1"/>
                      </a:gs>
                      <a:gs pos="100000">
                        <a:schemeClr val="bg1"/>
                      </a:gs>
                    </a:gsLst>
                    <a:lin ang="5400000" scaled="0"/>
                  </a:gradFill>
                  <a:latin typeface="+mj-lt"/>
                </a:defRPr>
              </a:lvl1pPr>
            </a:lstStyle>
            <a:p>
              <a:pPr defTabSz="1657300">
                <a:spcBef>
                  <a:spcPct val="20000"/>
                </a:spcBef>
                <a:buSzPct val="80000"/>
              </a:pPr>
              <a:r>
                <a:rPr lang="en-US" sz="1800" dirty="0" smtClean="0">
                  <a:gradFill>
                    <a:gsLst>
                      <a:gs pos="36283">
                        <a:srgbClr val="EFEFEF"/>
                      </a:gs>
                      <a:gs pos="28000">
                        <a:srgbClr val="EFEFEF"/>
                      </a:gs>
                    </a:gsLst>
                    <a:lin ang="5400000" scaled="0"/>
                  </a:gradFill>
                  <a:latin typeface="Segoe UI"/>
                </a:rPr>
                <a:t>Local currencies</a:t>
              </a:r>
              <a:endParaRPr lang="en-US" sz="1800" dirty="0">
                <a:gradFill>
                  <a:gsLst>
                    <a:gs pos="36283">
                      <a:srgbClr val="EFEFEF"/>
                    </a:gs>
                    <a:gs pos="28000">
                      <a:srgbClr val="EFEFEF"/>
                    </a:gs>
                  </a:gsLst>
                  <a:lin ang="5400000" scaled="0"/>
                </a:gradFill>
                <a:latin typeface="Segoe UI"/>
              </a:endParaRPr>
            </a:p>
          </p:txBody>
        </p:sp>
        <p:pic>
          <p:nvPicPr>
            <p:cNvPr id="2833" name="Picture 2832"/>
            <p:cNvPicPr>
              <a:picLocks noChangeAspect="1"/>
            </p:cNvPicPr>
            <p:nvPr/>
          </p:nvPicPr>
          <p:blipFill>
            <a:blip r:embed="rId4"/>
            <a:stretch>
              <a:fillRect/>
            </a:stretch>
          </p:blipFill>
          <p:spPr>
            <a:xfrm>
              <a:off x="2469090" y="5649660"/>
              <a:ext cx="351714" cy="415968"/>
            </a:xfrm>
            <a:prstGeom prst="rect">
              <a:avLst/>
            </a:prstGeom>
          </p:spPr>
        </p:pic>
      </p:grpSp>
      <p:grpSp>
        <p:nvGrpSpPr>
          <p:cNvPr id="2838" name="TXT: Global Data Center"/>
          <p:cNvGrpSpPr/>
          <p:nvPr/>
        </p:nvGrpSpPr>
        <p:grpSpPr>
          <a:xfrm>
            <a:off x="0" y="4231761"/>
            <a:ext cx="2874137" cy="384048"/>
            <a:chOff x="0" y="4062992"/>
            <a:chExt cx="2874137" cy="384048"/>
          </a:xfrm>
        </p:grpSpPr>
        <p:sp>
          <p:nvSpPr>
            <p:cNvPr id="2829" name="TextBox 2828"/>
            <p:cNvSpPr txBox="1"/>
            <p:nvPr/>
          </p:nvSpPr>
          <p:spPr>
            <a:xfrm>
              <a:off x="0" y="4062992"/>
              <a:ext cx="2874137" cy="384048"/>
            </a:xfrm>
            <a:prstGeom prst="rect">
              <a:avLst/>
            </a:prstGeom>
            <a:solidFill>
              <a:schemeClr val="tx2">
                <a:alpha val="95000"/>
              </a:schemeClr>
            </a:solidFill>
          </p:spPr>
          <p:txBody>
            <a:bodyPr wrap="square" lIns="320040" rIns="0" anchor="ctr" anchorCtr="0">
              <a:noAutofit/>
            </a:bodyPr>
            <a:lstStyle>
              <a:defPPr>
                <a:defRPr lang="en-US"/>
              </a:defPPr>
              <a:lvl1pPr>
                <a:defRPr sz="2600">
                  <a:gradFill>
                    <a:gsLst>
                      <a:gs pos="0">
                        <a:schemeClr val="bg1"/>
                      </a:gs>
                      <a:gs pos="100000">
                        <a:schemeClr val="bg1"/>
                      </a:gs>
                    </a:gsLst>
                    <a:lin ang="5400000" scaled="0"/>
                  </a:gradFill>
                  <a:latin typeface="+mj-lt"/>
                </a:defRPr>
              </a:lvl1pPr>
            </a:lstStyle>
            <a:p>
              <a:pPr defTabSz="1657300">
                <a:spcBef>
                  <a:spcPct val="20000"/>
                </a:spcBef>
                <a:buSzPct val="80000"/>
              </a:pPr>
              <a:r>
                <a:rPr lang="en-US" sz="1800" dirty="0" smtClean="0">
                  <a:gradFill>
                    <a:gsLst>
                      <a:gs pos="36283">
                        <a:srgbClr val="EFEFEF"/>
                      </a:gs>
                      <a:gs pos="28000">
                        <a:srgbClr val="EFEFEF"/>
                      </a:gs>
                    </a:gsLst>
                    <a:lin ang="5400000" scaled="0"/>
                  </a:gradFill>
                  <a:latin typeface="Segoe UI"/>
                </a:rPr>
                <a:t>Global datacenters</a:t>
              </a:r>
              <a:endParaRPr lang="en-US" sz="1800" dirty="0">
                <a:gradFill>
                  <a:gsLst>
                    <a:gs pos="36283">
                      <a:srgbClr val="EFEFEF"/>
                    </a:gs>
                    <a:gs pos="28000">
                      <a:srgbClr val="EFEFEF"/>
                    </a:gs>
                  </a:gsLst>
                  <a:lin ang="5400000" scaled="0"/>
                </a:gradFill>
                <a:latin typeface="Segoe UI"/>
              </a:endParaRPr>
            </a:p>
          </p:txBody>
        </p:sp>
        <p:sp>
          <p:nvSpPr>
            <p:cNvPr id="2835" name="Oval 2834"/>
            <p:cNvSpPr/>
            <p:nvPr/>
          </p:nvSpPr>
          <p:spPr bwMode="auto">
            <a:xfrm>
              <a:off x="2536863" y="4146933"/>
              <a:ext cx="216168" cy="216166"/>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grpSp>
        <p:nvGrpSpPr>
          <p:cNvPr id="2841" name="TXT: Azure countries"/>
          <p:cNvGrpSpPr/>
          <p:nvPr/>
        </p:nvGrpSpPr>
        <p:grpSpPr>
          <a:xfrm>
            <a:off x="0" y="4666368"/>
            <a:ext cx="2874137" cy="384048"/>
            <a:chOff x="0" y="5085238"/>
            <a:chExt cx="2874137" cy="384048"/>
          </a:xfrm>
        </p:grpSpPr>
        <p:sp>
          <p:nvSpPr>
            <p:cNvPr id="2832" name="TextBox 2831"/>
            <p:cNvSpPr txBox="1"/>
            <p:nvPr/>
          </p:nvSpPr>
          <p:spPr>
            <a:xfrm>
              <a:off x="0" y="5085238"/>
              <a:ext cx="2874137" cy="384048"/>
            </a:xfrm>
            <a:prstGeom prst="rect">
              <a:avLst/>
            </a:prstGeom>
            <a:solidFill>
              <a:schemeClr val="tx2">
                <a:alpha val="95000"/>
              </a:schemeClr>
            </a:solidFill>
          </p:spPr>
          <p:txBody>
            <a:bodyPr wrap="square" lIns="320040" rIns="0" anchor="ctr" anchorCtr="0">
              <a:noAutofit/>
            </a:bodyPr>
            <a:lstStyle>
              <a:defPPr>
                <a:defRPr lang="en-US"/>
              </a:defPPr>
              <a:lvl1pPr defTabSz="1657300">
                <a:spcBef>
                  <a:spcPct val="20000"/>
                </a:spcBef>
                <a:buSzPct val="80000"/>
                <a:defRPr sz="2200">
                  <a:gradFill>
                    <a:gsLst>
                      <a:gs pos="36283">
                        <a:schemeClr val="bg1"/>
                      </a:gs>
                      <a:gs pos="28000">
                        <a:schemeClr val="bg1"/>
                      </a:gs>
                    </a:gsLst>
                    <a:lin ang="5400000" scaled="0"/>
                  </a:gradFill>
                  <a:latin typeface="+mj-lt"/>
                </a:defRPr>
              </a:lvl1pPr>
            </a:lstStyle>
            <a:p>
              <a:r>
                <a:rPr lang="en-US" sz="1800" dirty="0" smtClean="0">
                  <a:gradFill>
                    <a:gsLst>
                      <a:gs pos="36283">
                        <a:srgbClr val="EFEFEF"/>
                      </a:gs>
                      <a:gs pos="28000">
                        <a:srgbClr val="EFEFEF"/>
                      </a:gs>
                    </a:gsLst>
                    <a:lin ang="5400000" scaled="0"/>
                  </a:gradFill>
                  <a:latin typeface="Segoe UI"/>
                </a:rPr>
                <a:t>Global support</a:t>
              </a:r>
              <a:endParaRPr lang="en-US" sz="1800" dirty="0">
                <a:gradFill>
                  <a:gsLst>
                    <a:gs pos="36283">
                      <a:srgbClr val="EFEFEF"/>
                    </a:gs>
                    <a:gs pos="28000">
                      <a:srgbClr val="EFEFEF"/>
                    </a:gs>
                  </a:gsLst>
                  <a:lin ang="5400000" scaled="0"/>
                </a:gradFill>
                <a:latin typeface="Segoe UI"/>
              </a:endParaRPr>
            </a:p>
          </p:txBody>
        </p:sp>
        <p:sp>
          <p:nvSpPr>
            <p:cNvPr id="2837" name="Oval 2836"/>
            <p:cNvSpPr/>
            <p:nvPr/>
          </p:nvSpPr>
          <p:spPr bwMode="auto">
            <a:xfrm>
              <a:off x="2536863" y="5169179"/>
              <a:ext cx="216168" cy="216166"/>
            </a:xfrm>
            <a:prstGeom prst="ellipse">
              <a:avLst/>
            </a:prstGeom>
            <a:solidFill>
              <a:srgbClr val="00BC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9197" y="1512907"/>
            <a:ext cx="1743730" cy="1494626"/>
          </a:xfrm>
          <a:prstGeom prst="rect">
            <a:avLst/>
          </a:prstGeom>
          <a:effectLst>
            <a:outerShdw blurRad="50800" dist="38100" dir="8100000" algn="tr" rotWithShape="0">
              <a:prstClr val="black">
                <a:alpha val="40000"/>
              </a:prstClr>
            </a:outerShdw>
          </a:effectLst>
          <a:scene3d>
            <a:camera prst="orthographicFront"/>
            <a:lightRig rig="threePt" dir="t"/>
          </a:scene3d>
          <a:sp3d prstMaterial="matte"/>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b="4660"/>
          <a:stretch/>
        </p:blipFill>
        <p:spPr>
          <a:xfrm>
            <a:off x="6329698" y="819592"/>
            <a:ext cx="1842248" cy="1505482"/>
          </a:xfrm>
          <a:prstGeom prst="rect">
            <a:avLst/>
          </a:prstGeom>
          <a:effectLst>
            <a:outerShdw blurRad="50800" dist="38100" dir="8100000" algn="tr" rotWithShape="0">
              <a:prstClr val="black">
                <a:alpha val="40000"/>
              </a:prstClr>
            </a:outerShdw>
          </a:effectLst>
          <a:scene3d>
            <a:camera prst="orthographicFront"/>
            <a:lightRig rig="threePt" dir="t"/>
          </a:scene3d>
          <a:sp3d prstMaterial="matte"/>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1773" y="1852451"/>
            <a:ext cx="1745673" cy="1496291"/>
          </a:xfrm>
          <a:prstGeom prst="rect">
            <a:avLst/>
          </a:prstGeom>
          <a:effectLst>
            <a:outerShdw blurRad="50800" dist="38100" dir="8100000" algn="tr" rotWithShape="0">
              <a:prstClr val="black">
                <a:alpha val="40000"/>
              </a:prstClr>
            </a:outerShdw>
          </a:effectLst>
          <a:scene3d>
            <a:camera prst="orthographicFront"/>
            <a:lightRig rig="threePt" dir="t"/>
          </a:scene3d>
          <a:sp3d prstMaterial="matte"/>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4003" r="2074"/>
          <a:stretch/>
        </p:blipFill>
        <p:spPr>
          <a:xfrm>
            <a:off x="4274072" y="3341246"/>
            <a:ext cx="1826029" cy="1509043"/>
          </a:xfrm>
          <a:prstGeom prst="rect">
            <a:avLst/>
          </a:prstGeom>
          <a:effectLst>
            <a:outerShdw blurRad="50800" dist="38100" dir="8100000" algn="tr" rotWithShape="0">
              <a:prstClr val="black">
                <a:alpha val="40000"/>
              </a:prstClr>
            </a:outerShdw>
          </a:effectLst>
          <a:scene3d>
            <a:camera prst="orthographicFront"/>
            <a:lightRig rig="threePt" dir="t"/>
          </a:scene3d>
          <a:sp3d prstMaterial="matte"/>
        </p:spPr>
      </p:pic>
      <p:sp>
        <p:nvSpPr>
          <p:cNvPr id="9" name="Rectangle 8"/>
          <p:cNvSpPr/>
          <p:nvPr/>
        </p:nvSpPr>
        <p:spPr>
          <a:xfrm>
            <a:off x="0" y="6068943"/>
            <a:ext cx="12445201" cy="740203"/>
          </a:xfrm>
          <a:prstGeom prst="rect">
            <a:avLst/>
          </a:prstGeom>
          <a:solidFill>
            <a:srgbClr val="FFFFFF">
              <a:alpha val="50000"/>
            </a:srgbClr>
          </a:solidFill>
        </p:spPr>
        <p:txBody>
          <a:bodyPr wrap="square">
            <a:spAutoFit/>
          </a:bodyPr>
          <a:lstStyle/>
          <a:p>
            <a:pPr lvl="1">
              <a:lnSpc>
                <a:spcPct val="90000"/>
              </a:lnSpc>
              <a:spcAft>
                <a:spcPts val="300"/>
              </a:spcAft>
            </a:pPr>
            <a:r>
              <a:rPr lang="en-US" sz="2000" dirty="0" smtClean="0">
                <a:gradFill>
                  <a:gsLst>
                    <a:gs pos="0">
                      <a:srgbClr val="00B0F0"/>
                    </a:gs>
                    <a:gs pos="100000">
                      <a:srgbClr val="00B0F0"/>
                    </a:gs>
                  </a:gsLst>
                  <a:lin ang="5400000" scaled="0"/>
                </a:gradFill>
              </a:rPr>
              <a:t>24 x 7 x 365</a:t>
            </a:r>
            <a:r>
              <a:rPr lang="en-US" sz="1600" dirty="0" smtClean="0">
                <a:gradFill>
                  <a:gsLst>
                    <a:gs pos="0">
                      <a:srgbClr val="00B0F0"/>
                    </a:gs>
                    <a:gs pos="100000">
                      <a:srgbClr val="00B0F0"/>
                    </a:gs>
                  </a:gsLst>
                  <a:lin ang="5400000" scaled="0"/>
                </a:gradFill>
              </a:rPr>
              <a:t> </a:t>
            </a:r>
            <a:r>
              <a:rPr lang="en-US" dirty="0" smtClean="0">
                <a:gradFill>
                  <a:gsLst>
                    <a:gs pos="0">
                      <a:schemeClr val="tx1"/>
                    </a:gs>
                    <a:gs pos="100000">
                      <a:schemeClr val="tx1"/>
                    </a:gs>
                  </a:gsLst>
                </a:gradFill>
              </a:rPr>
              <a:t>support   </a:t>
            </a:r>
            <a:r>
              <a:rPr lang="en-US" dirty="0">
                <a:gradFill>
                  <a:gsLst>
                    <a:gs pos="0">
                      <a:schemeClr val="tx1"/>
                    </a:gs>
                    <a:gs pos="100000">
                      <a:schemeClr val="tx1"/>
                    </a:gs>
                  </a:gsLst>
                </a:gradFill>
              </a:rPr>
              <a:t> </a:t>
            </a:r>
            <a:r>
              <a:rPr lang="en-US" dirty="0" smtClean="0">
                <a:gradFill>
                  <a:gsLst>
                    <a:gs pos="0">
                      <a:schemeClr val="tx1"/>
                    </a:gs>
                    <a:gs pos="100000">
                      <a:schemeClr val="tx1"/>
                    </a:gs>
                  </a:gsLst>
                </a:gradFill>
              </a:rPr>
              <a:t>    Over </a:t>
            </a:r>
            <a:r>
              <a:rPr lang="en-US" sz="2000" dirty="0" smtClean="0">
                <a:gradFill>
                  <a:gsLst>
                    <a:gs pos="0">
                      <a:srgbClr val="00B0F0"/>
                    </a:gs>
                    <a:gs pos="100000">
                      <a:srgbClr val="00B0F0"/>
                    </a:gs>
                  </a:gsLst>
                </a:gradFill>
              </a:rPr>
              <a:t>1 billion </a:t>
            </a:r>
            <a:r>
              <a:rPr lang="en-US" dirty="0" smtClean="0">
                <a:gradFill>
                  <a:gsLst>
                    <a:gs pos="0">
                      <a:schemeClr val="tx1"/>
                    </a:gs>
                    <a:gs pos="100000">
                      <a:schemeClr val="tx1"/>
                    </a:gs>
                  </a:gsLst>
                </a:gradFill>
              </a:rPr>
              <a:t>customers</a:t>
            </a:r>
            <a:r>
              <a:rPr lang="en-US" sz="2400" dirty="0" smtClean="0">
                <a:gradFill>
                  <a:gsLst>
                    <a:gs pos="0">
                      <a:schemeClr val="tx1"/>
                    </a:gs>
                    <a:gs pos="100000">
                      <a:schemeClr val="tx1"/>
                    </a:gs>
                  </a:gsLst>
                </a:gradFill>
              </a:rPr>
              <a:t>, </a:t>
            </a:r>
            <a:r>
              <a:rPr lang="en-US" sz="2000" dirty="0" smtClean="0">
                <a:gradFill>
                  <a:gsLst>
                    <a:gs pos="0">
                      <a:srgbClr val="00B0F0"/>
                    </a:gs>
                    <a:gs pos="100000">
                      <a:srgbClr val="00B0F0"/>
                    </a:gs>
                  </a:gsLst>
                </a:gradFill>
              </a:rPr>
              <a:t>20 </a:t>
            </a:r>
            <a:r>
              <a:rPr lang="en-US" sz="2000" dirty="0">
                <a:gradFill>
                  <a:gsLst>
                    <a:gs pos="0">
                      <a:srgbClr val="00B0F0"/>
                    </a:gs>
                    <a:gs pos="100000">
                      <a:srgbClr val="00B0F0"/>
                    </a:gs>
                  </a:gsLst>
                </a:gradFill>
              </a:rPr>
              <a:t>million </a:t>
            </a:r>
            <a:r>
              <a:rPr lang="en-US" dirty="0" smtClean="0">
                <a:gradFill>
                  <a:gsLst>
                    <a:gs pos="0">
                      <a:schemeClr val="tx1"/>
                    </a:gs>
                    <a:gs pos="100000">
                      <a:schemeClr val="tx1"/>
                    </a:gs>
                  </a:gsLst>
                </a:gradFill>
              </a:rPr>
              <a:t>businesses</a:t>
            </a:r>
            <a:r>
              <a:rPr lang="en-US" dirty="0" smtClean="0"/>
              <a:t> 	</a:t>
            </a:r>
            <a:r>
              <a:rPr lang="en-US" sz="2000" dirty="0">
                <a:gradFill>
                  <a:gsLst>
                    <a:gs pos="0">
                      <a:srgbClr val="00B0F0"/>
                    </a:gs>
                    <a:gs pos="100000">
                      <a:srgbClr val="00B0F0"/>
                    </a:gs>
                  </a:gsLst>
                </a:gradFill>
              </a:rPr>
              <a:t>76</a:t>
            </a:r>
            <a:r>
              <a:rPr lang="en-US" sz="1600" dirty="0"/>
              <a:t> </a:t>
            </a:r>
            <a:r>
              <a:rPr lang="en-US" dirty="0">
                <a:gradFill>
                  <a:gsLst>
                    <a:gs pos="0">
                      <a:schemeClr val="tx1"/>
                    </a:gs>
                    <a:gs pos="100000">
                      <a:schemeClr val="tx1"/>
                    </a:gs>
                  </a:gsLst>
                </a:gradFill>
              </a:rPr>
              <a:t>markets </a:t>
            </a:r>
            <a:r>
              <a:rPr lang="en-US" dirty="0" smtClean="0">
                <a:gradFill>
                  <a:gsLst>
                    <a:gs pos="0">
                      <a:schemeClr val="tx1"/>
                    </a:gs>
                    <a:gs pos="100000">
                      <a:schemeClr val="tx1"/>
                    </a:gs>
                  </a:gsLst>
                </a:gradFill>
              </a:rPr>
              <a:t>worldwide</a:t>
            </a:r>
          </a:p>
          <a:p>
            <a:pPr lvl="1">
              <a:lnSpc>
                <a:spcPct val="90000"/>
              </a:lnSpc>
              <a:spcAft>
                <a:spcPts val="300"/>
              </a:spcAft>
            </a:pPr>
            <a:r>
              <a:rPr lang="en-US" sz="2000" dirty="0">
                <a:gradFill>
                  <a:gsLst>
                    <a:gs pos="0">
                      <a:srgbClr val="00B0F0"/>
                    </a:gs>
                    <a:gs pos="100000">
                      <a:srgbClr val="00B0F0"/>
                    </a:gs>
                  </a:gsLst>
                </a:gradFill>
              </a:rPr>
              <a:t> </a:t>
            </a:r>
            <a:r>
              <a:rPr lang="en-US" sz="2000" dirty="0" smtClean="0">
                <a:gradFill>
                  <a:gsLst>
                    <a:gs pos="0">
                      <a:srgbClr val="00B0F0"/>
                    </a:gs>
                    <a:gs pos="100000">
                      <a:srgbClr val="00B0F0"/>
                    </a:gs>
                  </a:gsLst>
                </a:gradFill>
              </a:rPr>
              <a:t>     280 years </a:t>
            </a:r>
            <a:r>
              <a:rPr lang="en-US" dirty="0">
                <a:gradFill>
                  <a:gsLst>
                    <a:gs pos="0">
                      <a:schemeClr val="tx1"/>
                    </a:gs>
                    <a:gs pos="100000">
                      <a:schemeClr val="tx1"/>
                    </a:gs>
                  </a:gsLst>
                  <a:lin ang="5400000" scaled="0"/>
                </a:gradFill>
              </a:rPr>
              <a:t>of </a:t>
            </a:r>
            <a:r>
              <a:rPr lang="en-US" dirty="0" smtClean="0">
                <a:gradFill>
                  <a:gsLst>
                    <a:gs pos="0">
                      <a:schemeClr val="tx1"/>
                    </a:gs>
                    <a:gs pos="100000">
                      <a:schemeClr val="tx1"/>
                    </a:gs>
                  </a:gsLst>
                  <a:lin ang="5400000" scaled="0"/>
                </a:gradFill>
              </a:rPr>
              <a:t>combined industry </a:t>
            </a:r>
            <a:r>
              <a:rPr lang="en-US" dirty="0">
                <a:gradFill>
                  <a:gsLst>
                    <a:gs pos="0">
                      <a:schemeClr val="tx1"/>
                    </a:gs>
                    <a:gs pos="100000">
                      <a:schemeClr val="tx1"/>
                    </a:gs>
                  </a:gsLst>
                  <a:lin ang="5400000" scaled="0"/>
                </a:gradFill>
              </a:rPr>
              <a:t>experience in </a:t>
            </a:r>
            <a:r>
              <a:rPr lang="en-US" dirty="0" smtClean="0">
                <a:gradFill>
                  <a:gsLst>
                    <a:gs pos="0">
                      <a:schemeClr val="tx1"/>
                    </a:gs>
                    <a:gs pos="100000">
                      <a:schemeClr val="tx1"/>
                    </a:gs>
                  </a:gsLst>
                  <a:lin ang="5400000" scaled="0"/>
                </a:gradFill>
              </a:rPr>
              <a:t>infrastructure, security</a:t>
            </a:r>
            <a:r>
              <a:rPr lang="en-US" dirty="0">
                <a:gradFill>
                  <a:gsLst>
                    <a:gs pos="0">
                      <a:schemeClr val="tx1"/>
                    </a:gs>
                    <a:gs pos="100000">
                      <a:schemeClr val="tx1"/>
                    </a:gs>
                  </a:gsLst>
                  <a:lin ang="5400000" scaled="0"/>
                </a:gradFill>
              </a:rPr>
              <a:t>, product </a:t>
            </a:r>
            <a:r>
              <a:rPr lang="en-US" dirty="0" smtClean="0">
                <a:gradFill>
                  <a:gsLst>
                    <a:gs pos="0">
                      <a:schemeClr val="tx1"/>
                    </a:gs>
                    <a:gs pos="100000">
                      <a:schemeClr val="tx1"/>
                    </a:gs>
                  </a:gsLst>
                  <a:lin ang="5400000" scaled="0"/>
                </a:gradFill>
              </a:rPr>
              <a:t>dev, </a:t>
            </a:r>
            <a:r>
              <a:rPr lang="en-US" dirty="0">
                <a:gradFill>
                  <a:gsLst>
                    <a:gs pos="0">
                      <a:schemeClr val="tx1"/>
                    </a:gs>
                    <a:gs pos="100000">
                      <a:schemeClr val="tx1"/>
                    </a:gs>
                  </a:gsLst>
                  <a:lin ang="5400000" scaled="0"/>
                </a:gradFill>
              </a:rPr>
              <a:t>and global </a:t>
            </a:r>
            <a:r>
              <a:rPr lang="en-US" dirty="0" smtClean="0">
                <a:gradFill>
                  <a:gsLst>
                    <a:gs pos="0">
                      <a:schemeClr val="tx1"/>
                    </a:gs>
                    <a:gs pos="100000">
                      <a:schemeClr val="tx1"/>
                    </a:gs>
                  </a:gsLst>
                  <a:lin ang="5400000" scaled="0"/>
                </a:gradFill>
              </a:rPr>
              <a:t>ops</a:t>
            </a:r>
            <a:endParaRPr lang="en-US" dirty="0">
              <a:gradFill>
                <a:gsLst>
                  <a:gs pos="0">
                    <a:schemeClr val="tx1"/>
                  </a:gs>
                  <a:gs pos="100000">
                    <a:schemeClr val="tx1"/>
                  </a:gs>
                </a:gsLst>
                <a:lin ang="5400000" scaled="0"/>
              </a:gradFill>
            </a:endParaRPr>
          </a:p>
        </p:txBody>
      </p:sp>
      <p:grpSp>
        <p:nvGrpSpPr>
          <p:cNvPr id="10" name="Local acct icons"/>
          <p:cNvGrpSpPr/>
          <p:nvPr/>
        </p:nvGrpSpPr>
        <p:grpSpPr>
          <a:xfrm>
            <a:off x="3401704" y="2050577"/>
            <a:ext cx="8202614" cy="3935696"/>
            <a:chOff x="3401704" y="2050577"/>
            <a:chExt cx="8202614" cy="3935696"/>
          </a:xfrm>
        </p:grpSpPr>
        <p:sp>
          <p:nvSpPr>
            <p:cNvPr id="223" name="Freeform 237"/>
            <p:cNvSpPr>
              <a:spLocks noChangeAspect="1"/>
            </p:cNvSpPr>
            <p:nvPr/>
          </p:nvSpPr>
          <p:spPr bwMode="auto">
            <a:xfrm>
              <a:off x="7036003" y="4157084"/>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24" name="Freeform 237"/>
            <p:cNvSpPr>
              <a:spLocks noChangeAspect="1"/>
            </p:cNvSpPr>
            <p:nvPr/>
          </p:nvSpPr>
          <p:spPr bwMode="auto">
            <a:xfrm>
              <a:off x="3452353" y="3045658"/>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26" name="Freeform 237"/>
            <p:cNvSpPr>
              <a:spLocks noChangeAspect="1"/>
            </p:cNvSpPr>
            <p:nvPr/>
          </p:nvSpPr>
          <p:spPr bwMode="auto">
            <a:xfrm>
              <a:off x="7036002" y="287856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27" name="Freeform 237"/>
            <p:cNvSpPr>
              <a:spLocks noChangeAspect="1"/>
            </p:cNvSpPr>
            <p:nvPr/>
          </p:nvSpPr>
          <p:spPr bwMode="auto">
            <a:xfrm>
              <a:off x="6347271" y="3593647"/>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28" name="Freeform 237"/>
            <p:cNvSpPr>
              <a:spLocks noChangeAspect="1"/>
            </p:cNvSpPr>
            <p:nvPr/>
          </p:nvSpPr>
          <p:spPr bwMode="auto">
            <a:xfrm>
              <a:off x="4514224" y="5599804"/>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29" name="Freeform 237"/>
            <p:cNvSpPr>
              <a:spLocks noChangeAspect="1"/>
            </p:cNvSpPr>
            <p:nvPr/>
          </p:nvSpPr>
          <p:spPr bwMode="auto">
            <a:xfrm>
              <a:off x="7625282" y="310208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0" name="Freeform 237"/>
            <p:cNvSpPr>
              <a:spLocks noChangeAspect="1"/>
            </p:cNvSpPr>
            <p:nvPr/>
          </p:nvSpPr>
          <p:spPr bwMode="auto">
            <a:xfrm>
              <a:off x="10219469" y="4153697"/>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1" name="Freeform 237"/>
            <p:cNvSpPr>
              <a:spLocks noChangeAspect="1"/>
            </p:cNvSpPr>
            <p:nvPr/>
          </p:nvSpPr>
          <p:spPr bwMode="auto">
            <a:xfrm>
              <a:off x="10326149" y="5159537"/>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2" name="Freeform 237"/>
            <p:cNvSpPr>
              <a:spLocks noChangeAspect="1"/>
            </p:cNvSpPr>
            <p:nvPr/>
          </p:nvSpPr>
          <p:spPr bwMode="auto">
            <a:xfrm>
              <a:off x="7217189" y="2523017"/>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3" name="Freeform 237"/>
            <p:cNvSpPr>
              <a:spLocks noChangeAspect="1"/>
            </p:cNvSpPr>
            <p:nvPr/>
          </p:nvSpPr>
          <p:spPr bwMode="auto">
            <a:xfrm>
              <a:off x="8112962" y="310208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4" name="Freeform 237"/>
            <p:cNvSpPr>
              <a:spLocks noChangeAspect="1"/>
            </p:cNvSpPr>
            <p:nvPr/>
          </p:nvSpPr>
          <p:spPr bwMode="auto">
            <a:xfrm>
              <a:off x="7625282" y="360500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5" name="Freeform 237"/>
            <p:cNvSpPr>
              <a:spLocks noChangeAspect="1"/>
            </p:cNvSpPr>
            <p:nvPr/>
          </p:nvSpPr>
          <p:spPr bwMode="auto">
            <a:xfrm>
              <a:off x="7625282" y="273632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6" name="Freeform 237"/>
            <p:cNvSpPr>
              <a:spLocks noChangeAspect="1"/>
            </p:cNvSpPr>
            <p:nvPr/>
          </p:nvSpPr>
          <p:spPr bwMode="auto">
            <a:xfrm>
              <a:off x="9042602" y="349832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7" name="Freeform 237"/>
            <p:cNvSpPr>
              <a:spLocks noChangeAspect="1"/>
            </p:cNvSpPr>
            <p:nvPr/>
          </p:nvSpPr>
          <p:spPr bwMode="auto">
            <a:xfrm>
              <a:off x="7506749" y="2446817"/>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8" name="Freeform 237"/>
            <p:cNvSpPr>
              <a:spLocks noChangeAspect="1"/>
            </p:cNvSpPr>
            <p:nvPr/>
          </p:nvSpPr>
          <p:spPr bwMode="auto">
            <a:xfrm>
              <a:off x="6670242" y="280236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9" name="Freeform 237"/>
            <p:cNvSpPr>
              <a:spLocks noChangeAspect="1"/>
            </p:cNvSpPr>
            <p:nvPr/>
          </p:nvSpPr>
          <p:spPr bwMode="auto">
            <a:xfrm>
              <a:off x="4514224" y="4990204"/>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0" name="Freeform 237"/>
            <p:cNvSpPr>
              <a:spLocks noChangeAspect="1"/>
            </p:cNvSpPr>
            <p:nvPr/>
          </p:nvSpPr>
          <p:spPr bwMode="auto">
            <a:xfrm>
              <a:off x="4956184" y="4776844"/>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1" name="Freeform 237"/>
            <p:cNvSpPr>
              <a:spLocks noChangeAspect="1"/>
            </p:cNvSpPr>
            <p:nvPr/>
          </p:nvSpPr>
          <p:spPr bwMode="auto">
            <a:xfrm>
              <a:off x="7249362" y="287856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2" name="Freeform 237"/>
            <p:cNvSpPr>
              <a:spLocks noChangeAspect="1"/>
            </p:cNvSpPr>
            <p:nvPr/>
          </p:nvSpPr>
          <p:spPr bwMode="auto">
            <a:xfrm>
              <a:off x="3429204" y="2445124"/>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3" name="Freeform 237"/>
            <p:cNvSpPr>
              <a:spLocks noChangeAspect="1"/>
            </p:cNvSpPr>
            <p:nvPr/>
          </p:nvSpPr>
          <p:spPr bwMode="auto">
            <a:xfrm>
              <a:off x="4358844" y="5340724"/>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4" name="Freeform 237"/>
            <p:cNvSpPr>
              <a:spLocks noChangeAspect="1"/>
            </p:cNvSpPr>
            <p:nvPr/>
          </p:nvSpPr>
          <p:spPr bwMode="auto">
            <a:xfrm>
              <a:off x="9442229" y="2782097"/>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7" name="Freeform 237"/>
            <p:cNvSpPr>
              <a:spLocks noChangeAspect="1"/>
            </p:cNvSpPr>
            <p:nvPr/>
          </p:nvSpPr>
          <p:spPr bwMode="auto">
            <a:xfrm>
              <a:off x="4255144" y="4426324"/>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8" name="Freeform 237"/>
            <p:cNvSpPr>
              <a:spLocks noChangeAspect="1"/>
            </p:cNvSpPr>
            <p:nvPr/>
          </p:nvSpPr>
          <p:spPr bwMode="auto">
            <a:xfrm>
              <a:off x="3858904" y="3999604"/>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9" name="Freeform 237"/>
            <p:cNvSpPr>
              <a:spLocks noChangeAspect="1"/>
            </p:cNvSpPr>
            <p:nvPr/>
          </p:nvSpPr>
          <p:spPr bwMode="auto">
            <a:xfrm>
              <a:off x="7151826" y="297000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0" name="Freeform 237"/>
            <p:cNvSpPr>
              <a:spLocks noChangeAspect="1"/>
            </p:cNvSpPr>
            <p:nvPr/>
          </p:nvSpPr>
          <p:spPr bwMode="auto">
            <a:xfrm>
              <a:off x="7151826" y="3317478"/>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1" name="Freeform 237"/>
            <p:cNvSpPr>
              <a:spLocks noChangeAspect="1"/>
            </p:cNvSpPr>
            <p:nvPr/>
          </p:nvSpPr>
          <p:spPr bwMode="auto">
            <a:xfrm>
              <a:off x="7217189" y="2669321"/>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2" name="Freeform 251"/>
            <p:cNvSpPr>
              <a:spLocks noChangeAspect="1"/>
            </p:cNvSpPr>
            <p:nvPr/>
          </p:nvSpPr>
          <p:spPr bwMode="auto">
            <a:xfrm>
              <a:off x="6670242" y="252804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3" name="Freeform 237"/>
            <p:cNvSpPr>
              <a:spLocks noChangeAspect="1"/>
            </p:cNvSpPr>
            <p:nvPr/>
          </p:nvSpPr>
          <p:spPr bwMode="auto">
            <a:xfrm>
              <a:off x="4224664" y="3603364"/>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4" name="Freeform 237"/>
            <p:cNvSpPr>
              <a:spLocks noChangeAspect="1"/>
            </p:cNvSpPr>
            <p:nvPr/>
          </p:nvSpPr>
          <p:spPr bwMode="auto">
            <a:xfrm>
              <a:off x="4224664" y="4609204"/>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5" name="Freeform 237"/>
            <p:cNvSpPr>
              <a:spLocks noChangeAspect="1"/>
            </p:cNvSpPr>
            <p:nvPr/>
          </p:nvSpPr>
          <p:spPr bwMode="auto">
            <a:xfrm>
              <a:off x="7230610" y="3606450"/>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6" name="Freeform 237"/>
            <p:cNvSpPr>
              <a:spLocks noChangeAspect="1"/>
            </p:cNvSpPr>
            <p:nvPr/>
          </p:nvSpPr>
          <p:spPr bwMode="auto">
            <a:xfrm>
              <a:off x="3401704" y="3755764"/>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7" name="Freeform 237"/>
            <p:cNvSpPr>
              <a:spLocks noChangeAspect="1"/>
            </p:cNvSpPr>
            <p:nvPr/>
          </p:nvSpPr>
          <p:spPr bwMode="auto">
            <a:xfrm>
              <a:off x="7217189" y="2385857"/>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8" name="Freeform 237"/>
            <p:cNvSpPr>
              <a:spLocks noChangeAspect="1"/>
            </p:cNvSpPr>
            <p:nvPr/>
          </p:nvSpPr>
          <p:spPr bwMode="auto">
            <a:xfrm>
              <a:off x="7217189" y="2050577"/>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9" name="Freeform 258"/>
            <p:cNvSpPr>
              <a:spLocks noChangeAspect="1"/>
            </p:cNvSpPr>
            <p:nvPr/>
          </p:nvSpPr>
          <p:spPr bwMode="auto">
            <a:xfrm>
              <a:off x="6533082" y="275664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0" name="Freeform 259"/>
            <p:cNvSpPr>
              <a:spLocks noChangeAspect="1"/>
            </p:cNvSpPr>
            <p:nvPr/>
          </p:nvSpPr>
          <p:spPr bwMode="auto">
            <a:xfrm>
              <a:off x="6837882" y="268044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3" name="Freeform 237"/>
            <p:cNvSpPr>
              <a:spLocks noChangeAspect="1"/>
            </p:cNvSpPr>
            <p:nvPr/>
          </p:nvSpPr>
          <p:spPr bwMode="auto">
            <a:xfrm>
              <a:off x="7625282" y="291920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4" name="Freeform 237"/>
            <p:cNvSpPr>
              <a:spLocks noChangeAspect="1"/>
            </p:cNvSpPr>
            <p:nvPr/>
          </p:nvSpPr>
          <p:spPr bwMode="auto">
            <a:xfrm>
              <a:off x="7106106" y="312240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5" name="Freeform 237"/>
            <p:cNvSpPr>
              <a:spLocks noChangeAspect="1"/>
            </p:cNvSpPr>
            <p:nvPr/>
          </p:nvSpPr>
          <p:spPr bwMode="auto">
            <a:xfrm>
              <a:off x="3538864" y="3831964"/>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6" name="Freeform 237"/>
            <p:cNvSpPr>
              <a:spLocks noChangeAspect="1"/>
            </p:cNvSpPr>
            <p:nvPr/>
          </p:nvSpPr>
          <p:spPr bwMode="auto">
            <a:xfrm>
              <a:off x="3691264" y="3892924"/>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7" name="Freeform 237"/>
            <p:cNvSpPr>
              <a:spLocks noChangeAspect="1"/>
            </p:cNvSpPr>
            <p:nvPr/>
          </p:nvSpPr>
          <p:spPr bwMode="auto">
            <a:xfrm>
              <a:off x="9731789" y="3528857"/>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8" name="Freeform 237"/>
            <p:cNvSpPr>
              <a:spLocks noChangeAspect="1"/>
            </p:cNvSpPr>
            <p:nvPr/>
          </p:nvSpPr>
          <p:spPr bwMode="auto">
            <a:xfrm>
              <a:off x="7440709" y="2791241"/>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9" name="Freeform 237"/>
            <p:cNvSpPr>
              <a:spLocks noChangeAspect="1"/>
            </p:cNvSpPr>
            <p:nvPr/>
          </p:nvSpPr>
          <p:spPr bwMode="auto">
            <a:xfrm>
              <a:off x="8636202" y="363040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0" name="Freeform 237"/>
            <p:cNvSpPr>
              <a:spLocks noChangeAspect="1"/>
            </p:cNvSpPr>
            <p:nvPr/>
          </p:nvSpPr>
          <p:spPr bwMode="auto">
            <a:xfrm>
              <a:off x="9837505" y="4431489"/>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3" name="Freeform 272"/>
            <p:cNvSpPr>
              <a:spLocks noChangeAspect="1"/>
            </p:cNvSpPr>
            <p:nvPr/>
          </p:nvSpPr>
          <p:spPr bwMode="auto">
            <a:xfrm>
              <a:off x="6151117" y="258302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4" name="Freeform 237"/>
            <p:cNvSpPr>
              <a:spLocks noChangeAspect="1"/>
            </p:cNvSpPr>
            <p:nvPr/>
          </p:nvSpPr>
          <p:spPr bwMode="auto">
            <a:xfrm>
              <a:off x="7496828" y="339810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5" name="Freeform 237"/>
            <p:cNvSpPr>
              <a:spLocks noChangeAspect="1"/>
            </p:cNvSpPr>
            <p:nvPr/>
          </p:nvSpPr>
          <p:spPr bwMode="auto">
            <a:xfrm>
              <a:off x="7346357" y="3455978"/>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6" name="Freeform 275"/>
            <p:cNvSpPr>
              <a:spLocks noChangeAspect="1"/>
            </p:cNvSpPr>
            <p:nvPr/>
          </p:nvSpPr>
          <p:spPr bwMode="auto">
            <a:xfrm>
              <a:off x="6787725" y="3069163"/>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7" name="Freeform 237"/>
            <p:cNvSpPr>
              <a:spLocks noChangeAspect="1"/>
            </p:cNvSpPr>
            <p:nvPr/>
          </p:nvSpPr>
          <p:spPr bwMode="auto">
            <a:xfrm>
              <a:off x="4009185" y="3767268"/>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0" name="Freeform 237"/>
            <p:cNvSpPr>
              <a:spLocks noChangeAspect="1"/>
            </p:cNvSpPr>
            <p:nvPr/>
          </p:nvSpPr>
          <p:spPr bwMode="auto">
            <a:xfrm>
              <a:off x="10460801" y="3210360"/>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1" name="Freeform 237"/>
            <p:cNvSpPr>
              <a:spLocks noChangeAspect="1"/>
            </p:cNvSpPr>
            <p:nvPr/>
          </p:nvSpPr>
          <p:spPr bwMode="auto">
            <a:xfrm>
              <a:off x="7485252" y="3537001"/>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2" name="Freeform 237"/>
            <p:cNvSpPr>
              <a:spLocks noChangeAspect="1"/>
            </p:cNvSpPr>
            <p:nvPr/>
          </p:nvSpPr>
          <p:spPr bwMode="auto">
            <a:xfrm>
              <a:off x="7498990" y="4307555"/>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3" name="Freeform 237"/>
            <p:cNvSpPr>
              <a:spLocks noChangeAspect="1"/>
            </p:cNvSpPr>
            <p:nvPr/>
          </p:nvSpPr>
          <p:spPr bwMode="auto">
            <a:xfrm>
              <a:off x="10136711" y="3083038"/>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4" name="Freeform 237"/>
            <p:cNvSpPr>
              <a:spLocks noChangeAspect="1"/>
            </p:cNvSpPr>
            <p:nvPr/>
          </p:nvSpPr>
          <p:spPr bwMode="auto">
            <a:xfrm>
              <a:off x="8471777" y="2824294"/>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5" name="Freeform 237"/>
            <p:cNvSpPr>
              <a:spLocks noChangeAspect="1"/>
            </p:cNvSpPr>
            <p:nvPr/>
          </p:nvSpPr>
          <p:spPr bwMode="auto">
            <a:xfrm>
              <a:off x="7390810" y="2513179"/>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6" name="Freeform 237"/>
            <p:cNvSpPr>
              <a:spLocks noChangeAspect="1"/>
            </p:cNvSpPr>
            <p:nvPr/>
          </p:nvSpPr>
          <p:spPr bwMode="auto">
            <a:xfrm>
              <a:off x="7056989" y="3606450"/>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7" name="Freeform 237"/>
            <p:cNvSpPr>
              <a:spLocks noChangeAspect="1"/>
            </p:cNvSpPr>
            <p:nvPr/>
          </p:nvSpPr>
          <p:spPr bwMode="auto">
            <a:xfrm>
              <a:off x="7217189" y="2513179"/>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8" name="Freeform 237"/>
            <p:cNvSpPr>
              <a:spLocks noChangeAspect="1"/>
            </p:cNvSpPr>
            <p:nvPr/>
          </p:nvSpPr>
          <p:spPr bwMode="auto">
            <a:xfrm>
              <a:off x="7184310" y="3467554"/>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9" name="Freeform 237"/>
            <p:cNvSpPr>
              <a:spLocks noChangeAspect="1"/>
            </p:cNvSpPr>
            <p:nvPr/>
          </p:nvSpPr>
          <p:spPr bwMode="auto">
            <a:xfrm>
              <a:off x="6694512" y="3582072"/>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0" name="Freeform 289"/>
            <p:cNvSpPr>
              <a:spLocks noChangeAspect="1"/>
            </p:cNvSpPr>
            <p:nvPr/>
          </p:nvSpPr>
          <p:spPr bwMode="auto">
            <a:xfrm>
              <a:off x="7034652" y="2587849"/>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1" name="Freeform 290"/>
            <p:cNvSpPr>
              <a:spLocks noChangeAspect="1"/>
            </p:cNvSpPr>
            <p:nvPr/>
          </p:nvSpPr>
          <p:spPr bwMode="auto">
            <a:xfrm>
              <a:off x="7034652" y="2738320"/>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2" name="Freeform 237"/>
            <p:cNvSpPr>
              <a:spLocks noChangeAspect="1"/>
            </p:cNvSpPr>
            <p:nvPr/>
          </p:nvSpPr>
          <p:spPr bwMode="auto">
            <a:xfrm>
              <a:off x="7249362" y="3121634"/>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3" name="Freeform 237"/>
            <p:cNvSpPr>
              <a:spLocks noChangeAspect="1"/>
            </p:cNvSpPr>
            <p:nvPr/>
          </p:nvSpPr>
          <p:spPr bwMode="auto">
            <a:xfrm>
              <a:off x="9675460" y="4257869"/>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4" name="Freeform 237"/>
            <p:cNvSpPr>
              <a:spLocks noChangeAspect="1"/>
            </p:cNvSpPr>
            <p:nvPr/>
          </p:nvSpPr>
          <p:spPr bwMode="auto">
            <a:xfrm>
              <a:off x="3429204" y="3497070"/>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5" name="Freeform 237"/>
            <p:cNvSpPr>
              <a:spLocks noChangeAspect="1"/>
            </p:cNvSpPr>
            <p:nvPr/>
          </p:nvSpPr>
          <p:spPr bwMode="auto">
            <a:xfrm>
              <a:off x="7359686" y="2791241"/>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6" name="Freeform 237"/>
            <p:cNvSpPr>
              <a:spLocks noChangeAspect="1"/>
            </p:cNvSpPr>
            <p:nvPr/>
          </p:nvSpPr>
          <p:spPr bwMode="auto">
            <a:xfrm>
              <a:off x="6879706" y="3477900"/>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7" name="Freeform 237"/>
            <p:cNvSpPr>
              <a:spLocks noChangeAspect="1"/>
            </p:cNvSpPr>
            <p:nvPr/>
          </p:nvSpPr>
          <p:spPr bwMode="auto">
            <a:xfrm>
              <a:off x="6260091" y="3450997"/>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8" name="Freeform 297"/>
            <p:cNvSpPr>
              <a:spLocks noChangeAspect="1"/>
            </p:cNvSpPr>
            <p:nvPr/>
          </p:nvSpPr>
          <p:spPr bwMode="auto">
            <a:xfrm>
              <a:off x="6837882" y="2819342"/>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9" name="Freeform 237"/>
            <p:cNvSpPr>
              <a:spLocks noChangeAspect="1"/>
            </p:cNvSpPr>
            <p:nvPr/>
          </p:nvSpPr>
          <p:spPr bwMode="auto">
            <a:xfrm>
              <a:off x="11335959" y="5746538"/>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00" name="Freeform 237"/>
            <p:cNvSpPr>
              <a:spLocks noChangeAspect="1"/>
            </p:cNvSpPr>
            <p:nvPr/>
          </p:nvSpPr>
          <p:spPr bwMode="auto">
            <a:xfrm>
              <a:off x="6584591" y="3902441"/>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01" name="Freeform 237"/>
            <p:cNvSpPr>
              <a:spLocks noChangeAspect="1"/>
            </p:cNvSpPr>
            <p:nvPr/>
          </p:nvSpPr>
          <p:spPr bwMode="auto">
            <a:xfrm>
              <a:off x="6706086" y="2100513"/>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02" name="Freeform 237"/>
            <p:cNvSpPr>
              <a:spLocks noChangeAspect="1"/>
            </p:cNvSpPr>
            <p:nvPr/>
          </p:nvSpPr>
          <p:spPr bwMode="auto">
            <a:xfrm>
              <a:off x="8369984" y="3491509"/>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03" name="Freeform 237"/>
            <p:cNvSpPr>
              <a:spLocks noChangeAspect="1"/>
            </p:cNvSpPr>
            <p:nvPr/>
          </p:nvSpPr>
          <p:spPr bwMode="auto">
            <a:xfrm>
              <a:off x="4305687" y="4840697"/>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04" name="Freeform 237"/>
            <p:cNvSpPr>
              <a:spLocks noChangeAspect="1"/>
            </p:cNvSpPr>
            <p:nvPr/>
          </p:nvSpPr>
          <p:spPr bwMode="auto">
            <a:xfrm>
              <a:off x="4803591" y="5117525"/>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05" name="Freeform 237"/>
            <p:cNvSpPr>
              <a:spLocks noChangeAspect="1"/>
            </p:cNvSpPr>
            <p:nvPr/>
          </p:nvSpPr>
          <p:spPr bwMode="auto">
            <a:xfrm>
              <a:off x="4055674" y="4150075"/>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06" name="Freeform 237"/>
            <p:cNvSpPr>
              <a:spLocks noChangeAspect="1"/>
            </p:cNvSpPr>
            <p:nvPr/>
          </p:nvSpPr>
          <p:spPr bwMode="auto">
            <a:xfrm>
              <a:off x="10313141" y="358966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07" name="Freeform 306"/>
            <p:cNvSpPr>
              <a:spLocks noChangeAspect="1"/>
            </p:cNvSpPr>
            <p:nvPr/>
          </p:nvSpPr>
          <p:spPr bwMode="auto">
            <a:xfrm>
              <a:off x="6837882" y="252997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08" name="Freeform 307"/>
            <p:cNvSpPr>
              <a:spLocks noChangeAspect="1"/>
            </p:cNvSpPr>
            <p:nvPr/>
          </p:nvSpPr>
          <p:spPr bwMode="auto">
            <a:xfrm>
              <a:off x="6571665" y="252997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09" name="Freeform 237"/>
            <p:cNvSpPr>
              <a:spLocks noChangeAspect="1"/>
            </p:cNvSpPr>
            <p:nvPr/>
          </p:nvSpPr>
          <p:spPr bwMode="auto">
            <a:xfrm>
              <a:off x="9442229" y="2157065"/>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10" name="Freeform 237"/>
            <p:cNvSpPr>
              <a:spLocks noChangeAspect="1"/>
            </p:cNvSpPr>
            <p:nvPr/>
          </p:nvSpPr>
          <p:spPr bwMode="auto">
            <a:xfrm>
              <a:off x="7883847" y="3491509"/>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11" name="Freeform 237"/>
            <p:cNvSpPr>
              <a:spLocks noChangeAspect="1"/>
            </p:cNvSpPr>
            <p:nvPr/>
          </p:nvSpPr>
          <p:spPr bwMode="auto">
            <a:xfrm>
              <a:off x="7440087" y="291920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12" name="Freeform 237"/>
            <p:cNvSpPr>
              <a:spLocks noChangeAspect="1"/>
            </p:cNvSpPr>
            <p:nvPr/>
          </p:nvSpPr>
          <p:spPr bwMode="auto">
            <a:xfrm>
              <a:off x="10164060" y="4452208"/>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13" name="Freeform 237"/>
            <p:cNvSpPr>
              <a:spLocks noChangeAspect="1"/>
            </p:cNvSpPr>
            <p:nvPr/>
          </p:nvSpPr>
          <p:spPr bwMode="auto">
            <a:xfrm>
              <a:off x="7105451" y="5349277"/>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14" name="Freeform 237"/>
            <p:cNvSpPr>
              <a:spLocks noChangeAspect="1"/>
            </p:cNvSpPr>
            <p:nvPr/>
          </p:nvSpPr>
          <p:spPr bwMode="auto">
            <a:xfrm>
              <a:off x="7386136" y="234561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15" name="Freeform 314"/>
            <p:cNvSpPr>
              <a:spLocks noChangeAspect="1"/>
            </p:cNvSpPr>
            <p:nvPr/>
          </p:nvSpPr>
          <p:spPr bwMode="auto">
            <a:xfrm>
              <a:off x="6698987" y="2657298"/>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16" name="Freeform 237"/>
            <p:cNvSpPr>
              <a:spLocks noChangeAspect="1"/>
            </p:cNvSpPr>
            <p:nvPr/>
          </p:nvSpPr>
          <p:spPr bwMode="auto">
            <a:xfrm>
              <a:off x="8751950" y="4139693"/>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17" name="Freeform 237"/>
            <p:cNvSpPr>
              <a:spLocks noChangeAspect="1"/>
            </p:cNvSpPr>
            <p:nvPr/>
          </p:nvSpPr>
          <p:spPr bwMode="auto">
            <a:xfrm>
              <a:off x="6937580" y="2100513"/>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18" name="Freeform 317"/>
            <p:cNvSpPr>
              <a:spLocks noChangeAspect="1"/>
            </p:cNvSpPr>
            <p:nvPr/>
          </p:nvSpPr>
          <p:spPr bwMode="auto">
            <a:xfrm>
              <a:off x="7034652" y="2437378"/>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19" name="Freeform 237"/>
            <p:cNvSpPr>
              <a:spLocks noChangeAspect="1"/>
            </p:cNvSpPr>
            <p:nvPr/>
          </p:nvSpPr>
          <p:spPr bwMode="auto">
            <a:xfrm>
              <a:off x="9942751" y="341604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20" name="Freeform 237"/>
            <p:cNvSpPr>
              <a:spLocks noChangeAspect="1"/>
            </p:cNvSpPr>
            <p:nvPr/>
          </p:nvSpPr>
          <p:spPr bwMode="auto">
            <a:xfrm>
              <a:off x="9396124" y="3876098"/>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21" name="Freeform 237"/>
            <p:cNvSpPr>
              <a:spLocks noChangeAspect="1"/>
            </p:cNvSpPr>
            <p:nvPr/>
          </p:nvSpPr>
          <p:spPr bwMode="auto">
            <a:xfrm>
              <a:off x="4224664" y="3962179"/>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22" name="Freeform 237"/>
            <p:cNvSpPr>
              <a:spLocks noChangeAspect="1"/>
            </p:cNvSpPr>
            <p:nvPr/>
          </p:nvSpPr>
          <p:spPr bwMode="auto">
            <a:xfrm>
              <a:off x="6520891" y="3327428"/>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24" name="Freeform 237"/>
            <p:cNvSpPr>
              <a:spLocks noChangeAspect="1"/>
            </p:cNvSpPr>
            <p:nvPr/>
          </p:nvSpPr>
          <p:spPr bwMode="auto">
            <a:xfrm>
              <a:off x="7872273" y="2484512"/>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25" name="Freeform 324"/>
            <p:cNvSpPr>
              <a:spLocks noChangeAspect="1"/>
            </p:cNvSpPr>
            <p:nvPr/>
          </p:nvSpPr>
          <p:spPr bwMode="auto">
            <a:xfrm>
              <a:off x="6324738" y="2583026"/>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26" name="Freeform 237"/>
            <p:cNvSpPr>
              <a:spLocks noChangeAspect="1"/>
            </p:cNvSpPr>
            <p:nvPr/>
          </p:nvSpPr>
          <p:spPr bwMode="auto">
            <a:xfrm>
              <a:off x="4792016" y="5391460"/>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27" name="Freeform 237"/>
            <p:cNvSpPr>
              <a:spLocks noChangeAspect="1"/>
            </p:cNvSpPr>
            <p:nvPr/>
          </p:nvSpPr>
          <p:spPr bwMode="auto">
            <a:xfrm>
              <a:off x="4590810" y="4287427"/>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30" name="Freeform 237"/>
            <p:cNvSpPr>
              <a:spLocks noChangeAspect="1"/>
            </p:cNvSpPr>
            <p:nvPr/>
          </p:nvSpPr>
          <p:spPr bwMode="auto">
            <a:xfrm>
              <a:off x="9592894" y="3667753"/>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grpSp>
      <p:grpSp>
        <p:nvGrpSpPr>
          <p:cNvPr id="11" name="Local acct teams txt"/>
          <p:cNvGrpSpPr/>
          <p:nvPr/>
        </p:nvGrpSpPr>
        <p:grpSpPr>
          <a:xfrm>
            <a:off x="0" y="5091486"/>
            <a:ext cx="2874137" cy="384048"/>
            <a:chOff x="0" y="5575896"/>
            <a:chExt cx="2874137" cy="384048"/>
          </a:xfrm>
        </p:grpSpPr>
        <p:sp>
          <p:nvSpPr>
            <p:cNvPr id="219" name="TextBox 218"/>
            <p:cNvSpPr txBox="1"/>
            <p:nvPr/>
          </p:nvSpPr>
          <p:spPr>
            <a:xfrm>
              <a:off x="0" y="5575896"/>
              <a:ext cx="2874137" cy="384048"/>
            </a:xfrm>
            <a:prstGeom prst="rect">
              <a:avLst/>
            </a:prstGeom>
            <a:solidFill>
              <a:schemeClr val="tx2">
                <a:alpha val="95000"/>
              </a:schemeClr>
            </a:solidFill>
          </p:spPr>
          <p:txBody>
            <a:bodyPr wrap="square" lIns="320040" rIns="0" anchor="ctr" anchorCtr="0">
              <a:noAutofit/>
            </a:bodyPr>
            <a:lstStyle>
              <a:defPPr>
                <a:defRPr lang="en-US"/>
              </a:defPPr>
              <a:lvl1pPr>
                <a:defRPr sz="2600">
                  <a:gradFill>
                    <a:gsLst>
                      <a:gs pos="0">
                        <a:schemeClr val="bg1"/>
                      </a:gs>
                      <a:gs pos="100000">
                        <a:schemeClr val="bg1"/>
                      </a:gs>
                    </a:gsLst>
                    <a:lin ang="5400000" scaled="0"/>
                  </a:gradFill>
                  <a:latin typeface="+mj-lt"/>
                </a:defRPr>
              </a:lvl1pPr>
            </a:lstStyle>
            <a:p>
              <a:pPr defTabSz="1657300">
                <a:spcBef>
                  <a:spcPct val="20000"/>
                </a:spcBef>
                <a:buSzPct val="80000"/>
              </a:pPr>
              <a:r>
                <a:rPr lang="en-US" sz="1800" dirty="0" smtClean="0">
                  <a:gradFill>
                    <a:gsLst>
                      <a:gs pos="36283">
                        <a:srgbClr val="EFEFEF"/>
                      </a:gs>
                      <a:gs pos="28000">
                        <a:srgbClr val="EFEFEF"/>
                      </a:gs>
                    </a:gsLst>
                    <a:lin ang="5400000" scaled="0"/>
                  </a:gradFill>
                  <a:latin typeface="Segoe UI"/>
                </a:rPr>
                <a:t>Local account teams</a:t>
              </a:r>
              <a:endParaRPr lang="en-US" sz="1800" dirty="0">
                <a:gradFill>
                  <a:gsLst>
                    <a:gs pos="36283">
                      <a:srgbClr val="EFEFEF"/>
                    </a:gs>
                    <a:gs pos="28000">
                      <a:srgbClr val="EFEFEF"/>
                    </a:gs>
                  </a:gsLst>
                  <a:lin ang="5400000" scaled="0"/>
                </a:gradFill>
                <a:latin typeface="Segoe UI"/>
              </a:endParaRPr>
            </a:p>
          </p:txBody>
        </p:sp>
        <p:sp>
          <p:nvSpPr>
            <p:cNvPr id="332" name="Freeform 237"/>
            <p:cNvSpPr>
              <a:spLocks noChangeAspect="1"/>
            </p:cNvSpPr>
            <p:nvPr/>
          </p:nvSpPr>
          <p:spPr bwMode="auto">
            <a:xfrm>
              <a:off x="2499564" y="5640444"/>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tx1">
                <a:lumMod val="50000"/>
              </a:schemeClr>
            </a:solidFill>
            <a:ln>
              <a:solidFill>
                <a:schemeClr val="bg1"/>
              </a:solidFill>
            </a:ln>
            <a:extLst/>
          </p:spPr>
          <p:txBody>
            <a:bodyPr vert="horz" wrap="square" lIns="91440" tIns="45720" rIns="91440" bIns="45720" numCol="1" anchor="t" anchorCtr="0" compatLnSpc="1">
              <a:prstTxWarp prst="textNoShape">
                <a:avLst/>
              </a:prstTxWarp>
            </a:bodyPr>
            <a:lstStyle/>
            <a:p>
              <a:endParaRPr lang="en-US"/>
            </a:p>
          </p:txBody>
        </p:sp>
      </p:grpSp>
      <p:grpSp>
        <p:nvGrpSpPr>
          <p:cNvPr id="2" name="Global datacenters"/>
          <p:cNvGrpSpPr/>
          <p:nvPr/>
        </p:nvGrpSpPr>
        <p:grpSpPr>
          <a:xfrm>
            <a:off x="3009535" y="2480525"/>
            <a:ext cx="7797098" cy="3296751"/>
            <a:chOff x="3009535" y="2480525"/>
            <a:chExt cx="7797098" cy="3296751"/>
          </a:xfrm>
        </p:grpSpPr>
        <p:sp>
          <p:nvSpPr>
            <p:cNvPr id="2550" name="Oval 2549"/>
            <p:cNvSpPr/>
            <p:nvPr/>
          </p:nvSpPr>
          <p:spPr bwMode="auto">
            <a:xfrm>
              <a:off x="9696650" y="4393348"/>
              <a:ext cx="164117" cy="164117"/>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555" name="Oval 2554"/>
            <p:cNvSpPr/>
            <p:nvPr/>
          </p:nvSpPr>
          <p:spPr bwMode="auto">
            <a:xfrm>
              <a:off x="3009535" y="3275974"/>
              <a:ext cx="164117" cy="164117"/>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557" name="Oval 2556"/>
            <p:cNvSpPr/>
            <p:nvPr/>
          </p:nvSpPr>
          <p:spPr bwMode="auto">
            <a:xfrm>
              <a:off x="3567781" y="3507735"/>
              <a:ext cx="164117" cy="164117"/>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558" name="Oval 2557"/>
            <p:cNvSpPr/>
            <p:nvPr/>
          </p:nvSpPr>
          <p:spPr bwMode="auto">
            <a:xfrm>
              <a:off x="3767932" y="3078531"/>
              <a:ext cx="164117" cy="164117"/>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561" name="Oval 2560"/>
            <p:cNvSpPr/>
            <p:nvPr/>
          </p:nvSpPr>
          <p:spPr bwMode="auto">
            <a:xfrm>
              <a:off x="4143298" y="3287179"/>
              <a:ext cx="164117" cy="164117"/>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564" name="Oval 2563"/>
            <p:cNvSpPr/>
            <p:nvPr/>
          </p:nvSpPr>
          <p:spPr bwMode="auto">
            <a:xfrm>
              <a:off x="6710873" y="2564930"/>
              <a:ext cx="164117" cy="164117"/>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566" name="Oval 2565"/>
            <p:cNvSpPr/>
            <p:nvPr/>
          </p:nvSpPr>
          <p:spPr bwMode="auto">
            <a:xfrm>
              <a:off x="6310969" y="2480525"/>
              <a:ext cx="164117" cy="164117"/>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570" name="Oval 2569"/>
            <p:cNvSpPr/>
            <p:nvPr/>
          </p:nvSpPr>
          <p:spPr bwMode="auto">
            <a:xfrm>
              <a:off x="9777883" y="3651897"/>
              <a:ext cx="164117" cy="164117"/>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323" name="Oval 322"/>
            <p:cNvSpPr/>
            <p:nvPr/>
          </p:nvSpPr>
          <p:spPr bwMode="auto">
            <a:xfrm>
              <a:off x="9780305" y="3143063"/>
              <a:ext cx="164117" cy="164117"/>
            </a:xfrm>
            <a:prstGeom prst="ellipse">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329" name="Oval 328"/>
            <p:cNvSpPr/>
            <p:nvPr/>
          </p:nvSpPr>
          <p:spPr bwMode="auto">
            <a:xfrm>
              <a:off x="10411633" y="3278445"/>
              <a:ext cx="164117" cy="164117"/>
            </a:xfrm>
            <a:prstGeom prst="ellipse">
              <a:avLst/>
            </a:prstGeom>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331" name="Oval 330"/>
            <p:cNvSpPr/>
            <p:nvPr/>
          </p:nvSpPr>
          <p:spPr bwMode="auto">
            <a:xfrm>
              <a:off x="10642516" y="5437009"/>
              <a:ext cx="164117" cy="164117"/>
            </a:xfrm>
            <a:prstGeom prst="ellipse">
              <a:avLst/>
            </a:prstGeom>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328" name="Oval 327"/>
            <p:cNvSpPr/>
            <p:nvPr/>
          </p:nvSpPr>
          <p:spPr bwMode="auto">
            <a:xfrm>
              <a:off x="10521788" y="5613159"/>
              <a:ext cx="164117" cy="164117"/>
            </a:xfrm>
            <a:prstGeom prst="ellipse">
              <a:avLst/>
            </a:prstGeom>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333" name="Oval 332"/>
            <p:cNvSpPr/>
            <p:nvPr/>
          </p:nvSpPr>
          <p:spPr bwMode="auto">
            <a:xfrm>
              <a:off x="10314658" y="3430845"/>
              <a:ext cx="164117" cy="164117"/>
            </a:xfrm>
            <a:prstGeom prst="ellipse">
              <a:avLst/>
            </a:prstGeom>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334" name="Oval 333"/>
            <p:cNvSpPr/>
            <p:nvPr/>
          </p:nvSpPr>
          <p:spPr bwMode="auto">
            <a:xfrm>
              <a:off x="9920829" y="3402338"/>
              <a:ext cx="164117" cy="164117"/>
            </a:xfrm>
            <a:prstGeom prst="ellipse">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grpSp>
        <p:nvGrpSpPr>
          <p:cNvPr id="2705" name="Global currencies"/>
          <p:cNvGrpSpPr/>
          <p:nvPr/>
        </p:nvGrpSpPr>
        <p:grpSpPr>
          <a:xfrm>
            <a:off x="3146985" y="2104896"/>
            <a:ext cx="8426377" cy="4058043"/>
            <a:chOff x="3146985" y="2104896"/>
            <a:chExt cx="8426377" cy="4058043"/>
          </a:xfrm>
        </p:grpSpPr>
        <p:grpSp>
          <p:nvGrpSpPr>
            <p:cNvPr id="2655" name="Currency 3"/>
            <p:cNvGrpSpPr/>
            <p:nvPr/>
          </p:nvGrpSpPr>
          <p:grpSpPr>
            <a:xfrm>
              <a:off x="9992328" y="2993833"/>
              <a:ext cx="429768" cy="440971"/>
              <a:chOff x="10716435" y="2940624"/>
              <a:chExt cx="429768" cy="473700"/>
            </a:xfrm>
          </p:grpSpPr>
          <p:sp>
            <p:nvSpPr>
              <p:cNvPr id="2690" name="Oval 2689"/>
              <p:cNvSpPr/>
              <p:nvPr/>
            </p:nvSpPr>
            <p:spPr bwMode="auto">
              <a:xfrm>
                <a:off x="10716435" y="2952659"/>
                <a:ext cx="429768" cy="461665"/>
              </a:xfrm>
              <a:prstGeom prst="ellipse">
                <a:avLst/>
              </a:prstGeom>
              <a:solidFill>
                <a:srgbClr val="FFFFFF"/>
              </a:solidFill>
              <a:ln w="38100">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2691" name="Rectangle 2690"/>
              <p:cNvSpPr/>
              <p:nvPr/>
            </p:nvSpPr>
            <p:spPr>
              <a:xfrm>
                <a:off x="10723481" y="2940624"/>
                <a:ext cx="413896" cy="461666"/>
              </a:xfrm>
              <a:prstGeom prst="rect">
                <a:avLst/>
              </a:prstGeom>
            </p:spPr>
            <p:txBody>
              <a:bodyPr wrap="none">
                <a:spAutoFit/>
              </a:bodyPr>
              <a:lstStyle/>
              <a:p>
                <a:pPr defTabSz="914180"/>
                <a:r>
                  <a:rPr lang="az-Cyrl-AZ" sz="2400" b="1" dirty="0">
                    <a:solidFill>
                      <a:srgbClr val="00188F"/>
                    </a:solidFill>
                  </a:rPr>
                  <a:t>₩</a:t>
                </a:r>
              </a:p>
            </p:txBody>
          </p:sp>
        </p:grpSp>
        <p:grpSp>
          <p:nvGrpSpPr>
            <p:cNvPr id="2656" name="Currency  5"/>
            <p:cNvGrpSpPr/>
            <p:nvPr/>
          </p:nvGrpSpPr>
          <p:grpSpPr>
            <a:xfrm>
              <a:off x="10367210" y="3080972"/>
              <a:ext cx="429768" cy="492443"/>
              <a:chOff x="9474553" y="5128663"/>
              <a:chExt cx="429768" cy="492443"/>
            </a:xfrm>
          </p:grpSpPr>
          <p:sp>
            <p:nvSpPr>
              <p:cNvPr id="2688" name="Oval 2687"/>
              <p:cNvSpPr>
                <a:spLocks/>
              </p:cNvSpPr>
              <p:nvPr/>
            </p:nvSpPr>
            <p:spPr bwMode="auto">
              <a:xfrm>
                <a:off x="9474553" y="5152217"/>
                <a:ext cx="429768" cy="429768"/>
              </a:xfrm>
              <a:prstGeom prst="ellipse">
                <a:avLst/>
              </a:prstGeom>
              <a:solidFill>
                <a:srgbClr val="FFFFFF"/>
              </a:solidFill>
              <a:ln w="38100">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2689" name="Rectangle 2688"/>
              <p:cNvSpPr/>
              <p:nvPr/>
            </p:nvSpPr>
            <p:spPr>
              <a:xfrm>
                <a:off x="9500357" y="5128663"/>
                <a:ext cx="377026" cy="492443"/>
              </a:xfrm>
              <a:prstGeom prst="rect">
                <a:avLst/>
              </a:prstGeom>
            </p:spPr>
            <p:txBody>
              <a:bodyPr wrap="none">
                <a:spAutoFit/>
              </a:bodyPr>
              <a:lstStyle/>
              <a:p>
                <a:pPr defTabSz="914180"/>
                <a:r>
                  <a:rPr lang="az-Cyrl-AZ" sz="2600" b="1" dirty="0">
                    <a:solidFill>
                      <a:srgbClr val="00188F"/>
                    </a:solidFill>
                  </a:rPr>
                  <a:t>¥</a:t>
                </a:r>
              </a:p>
            </p:txBody>
          </p:sp>
        </p:grpSp>
        <p:grpSp>
          <p:nvGrpSpPr>
            <p:cNvPr id="2658" name="Currency 7"/>
            <p:cNvGrpSpPr/>
            <p:nvPr/>
          </p:nvGrpSpPr>
          <p:grpSpPr>
            <a:xfrm>
              <a:off x="7339791" y="2442200"/>
              <a:ext cx="436135" cy="553998"/>
              <a:chOff x="6166360" y="4236410"/>
              <a:chExt cx="436135" cy="553998"/>
            </a:xfrm>
          </p:grpSpPr>
          <p:sp>
            <p:nvSpPr>
              <p:cNvPr id="2684" name="Oval 2683"/>
              <p:cNvSpPr>
                <a:spLocks noChangeAspect="1"/>
              </p:cNvSpPr>
              <p:nvPr/>
            </p:nvSpPr>
            <p:spPr bwMode="auto">
              <a:xfrm>
                <a:off x="6172729" y="4299105"/>
                <a:ext cx="429766" cy="429768"/>
              </a:xfrm>
              <a:prstGeom prst="ellipse">
                <a:avLst/>
              </a:prstGeom>
              <a:solidFill>
                <a:srgbClr val="FFFFFF"/>
              </a:solidFill>
              <a:ln w="38100">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2685" name="Rectangle 2684"/>
              <p:cNvSpPr/>
              <p:nvPr/>
            </p:nvSpPr>
            <p:spPr>
              <a:xfrm>
                <a:off x="6166360" y="4236410"/>
                <a:ext cx="397866" cy="553998"/>
              </a:xfrm>
              <a:prstGeom prst="rect">
                <a:avLst/>
              </a:prstGeom>
              <a:ln>
                <a:noFill/>
              </a:ln>
            </p:spPr>
            <p:txBody>
              <a:bodyPr wrap="none">
                <a:spAutoFit/>
              </a:bodyPr>
              <a:lstStyle/>
              <a:p>
                <a:pPr defTabSz="914180"/>
                <a:r>
                  <a:rPr lang="en-US" sz="3000" dirty="0">
                    <a:solidFill>
                      <a:srgbClr val="00188F"/>
                    </a:solidFill>
                    <a:latin typeface="Segoe Semibold" panose="020B0702040504020203" pitchFamily="34" charset="0"/>
                  </a:rPr>
                  <a:t>€</a:t>
                </a:r>
              </a:p>
            </p:txBody>
          </p:sp>
        </p:grpSp>
        <p:grpSp>
          <p:nvGrpSpPr>
            <p:cNvPr id="2659" name="Currency 2"/>
            <p:cNvGrpSpPr/>
            <p:nvPr/>
          </p:nvGrpSpPr>
          <p:grpSpPr>
            <a:xfrm>
              <a:off x="8434238" y="2398466"/>
              <a:ext cx="488916" cy="429768"/>
              <a:chOff x="9995857" y="3425122"/>
              <a:chExt cx="488916" cy="429768"/>
            </a:xfrm>
          </p:grpSpPr>
          <p:sp>
            <p:nvSpPr>
              <p:cNvPr id="2682" name="Oval 2681"/>
              <p:cNvSpPr/>
              <p:nvPr/>
            </p:nvSpPr>
            <p:spPr bwMode="auto">
              <a:xfrm>
                <a:off x="10018990" y="3425122"/>
                <a:ext cx="429768" cy="429768"/>
              </a:xfrm>
              <a:prstGeom prst="ellipse">
                <a:avLst/>
              </a:prstGeom>
              <a:solidFill>
                <a:srgbClr val="FFFFFF"/>
              </a:solidFill>
              <a:ln w="38100">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2683" name="Rectangle 2682"/>
              <p:cNvSpPr/>
              <p:nvPr/>
            </p:nvSpPr>
            <p:spPr>
              <a:xfrm>
                <a:off x="9995857" y="3470913"/>
                <a:ext cx="488916" cy="307777"/>
              </a:xfrm>
              <a:prstGeom prst="rect">
                <a:avLst/>
              </a:prstGeom>
            </p:spPr>
            <p:txBody>
              <a:bodyPr wrap="none">
                <a:spAutoFit/>
              </a:bodyPr>
              <a:lstStyle/>
              <a:p>
                <a:pPr defTabSz="914180"/>
                <a:r>
                  <a:rPr lang="az-Cyrl-AZ" sz="1400" b="1" spc="-30" dirty="0">
                    <a:solidFill>
                      <a:srgbClr val="00188F"/>
                    </a:solidFill>
                  </a:rPr>
                  <a:t>руб</a:t>
                </a:r>
                <a:endParaRPr lang="en-US" sz="1400" b="1" spc="-30" dirty="0">
                  <a:solidFill>
                    <a:srgbClr val="00188F"/>
                  </a:solidFill>
                </a:endParaRPr>
              </a:p>
            </p:txBody>
          </p:sp>
        </p:grpSp>
        <p:grpSp>
          <p:nvGrpSpPr>
            <p:cNvPr id="2694" name="Group 2693"/>
            <p:cNvGrpSpPr/>
            <p:nvPr/>
          </p:nvGrpSpPr>
          <p:grpSpPr>
            <a:xfrm>
              <a:off x="3405997" y="2996088"/>
              <a:ext cx="429768" cy="523220"/>
              <a:chOff x="3405997" y="2996088"/>
              <a:chExt cx="429768" cy="523220"/>
            </a:xfrm>
          </p:grpSpPr>
          <p:sp>
            <p:nvSpPr>
              <p:cNvPr id="2676" name="Oval 2675"/>
              <p:cNvSpPr/>
              <p:nvPr/>
            </p:nvSpPr>
            <p:spPr bwMode="auto">
              <a:xfrm>
                <a:off x="3405997" y="3050005"/>
                <a:ext cx="429768" cy="429768"/>
              </a:xfrm>
              <a:prstGeom prst="ellipse">
                <a:avLst/>
              </a:prstGeom>
              <a:solidFill>
                <a:srgbClr val="FFFFFF"/>
              </a:solidFill>
              <a:ln w="38100">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2677" name="Rectangle 2676"/>
              <p:cNvSpPr/>
              <p:nvPr/>
            </p:nvSpPr>
            <p:spPr>
              <a:xfrm>
                <a:off x="3427883" y="2996088"/>
                <a:ext cx="377765" cy="523220"/>
              </a:xfrm>
              <a:prstGeom prst="rect">
                <a:avLst/>
              </a:prstGeom>
            </p:spPr>
            <p:txBody>
              <a:bodyPr wrap="square">
                <a:spAutoFit/>
              </a:bodyPr>
              <a:lstStyle/>
              <a:p>
                <a:pPr defTabSz="914180"/>
                <a:r>
                  <a:rPr lang="en-US" sz="2800" b="1" dirty="0">
                    <a:solidFill>
                      <a:srgbClr val="00188F"/>
                    </a:solidFill>
                  </a:rPr>
                  <a:t>$</a:t>
                </a:r>
                <a:endParaRPr lang="en-US" sz="2400" b="1" dirty="0">
                  <a:solidFill>
                    <a:srgbClr val="00188F"/>
                  </a:solidFill>
                </a:endParaRPr>
              </a:p>
            </p:txBody>
          </p:sp>
        </p:grpSp>
        <p:grpSp>
          <p:nvGrpSpPr>
            <p:cNvPr id="2695" name="Group 2694"/>
            <p:cNvGrpSpPr/>
            <p:nvPr/>
          </p:nvGrpSpPr>
          <p:grpSpPr>
            <a:xfrm>
              <a:off x="3146985" y="2325074"/>
              <a:ext cx="429768" cy="523220"/>
              <a:chOff x="3146985" y="2325074"/>
              <a:chExt cx="429768" cy="523220"/>
            </a:xfrm>
          </p:grpSpPr>
          <p:sp>
            <p:nvSpPr>
              <p:cNvPr id="2678" name="Oval 2677"/>
              <p:cNvSpPr/>
              <p:nvPr/>
            </p:nvSpPr>
            <p:spPr bwMode="auto">
              <a:xfrm>
                <a:off x="3146985" y="2378991"/>
                <a:ext cx="429768" cy="429768"/>
              </a:xfrm>
              <a:prstGeom prst="ellipse">
                <a:avLst/>
              </a:prstGeom>
              <a:solidFill>
                <a:srgbClr val="FFFFFF"/>
              </a:solidFill>
              <a:ln w="38100">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2679" name="Rectangle 2678"/>
              <p:cNvSpPr/>
              <p:nvPr/>
            </p:nvSpPr>
            <p:spPr>
              <a:xfrm>
                <a:off x="3168871" y="2325074"/>
                <a:ext cx="377765" cy="523220"/>
              </a:xfrm>
              <a:prstGeom prst="rect">
                <a:avLst/>
              </a:prstGeom>
            </p:spPr>
            <p:txBody>
              <a:bodyPr wrap="square">
                <a:spAutoFit/>
              </a:bodyPr>
              <a:lstStyle/>
              <a:p>
                <a:pPr defTabSz="914180"/>
                <a:r>
                  <a:rPr lang="en-US" sz="2800" b="1" dirty="0">
                    <a:solidFill>
                      <a:srgbClr val="00188F"/>
                    </a:solidFill>
                  </a:rPr>
                  <a:t>$</a:t>
                </a:r>
                <a:endParaRPr lang="en-US" sz="2400" b="1" dirty="0">
                  <a:solidFill>
                    <a:srgbClr val="00188F"/>
                  </a:solidFill>
                </a:endParaRPr>
              </a:p>
            </p:txBody>
          </p:sp>
        </p:grpSp>
        <p:sp>
          <p:nvSpPr>
            <p:cNvPr id="2680" name="Oval 2679"/>
            <p:cNvSpPr/>
            <p:nvPr/>
          </p:nvSpPr>
          <p:spPr bwMode="auto">
            <a:xfrm>
              <a:off x="6421576" y="2649820"/>
              <a:ext cx="429768" cy="429768"/>
            </a:xfrm>
            <a:prstGeom prst="ellipse">
              <a:avLst/>
            </a:prstGeom>
            <a:solidFill>
              <a:srgbClr val="FFFFFF"/>
            </a:solidFill>
            <a:ln w="38100">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2681" name="Rectangle 2680"/>
            <p:cNvSpPr/>
            <p:nvPr/>
          </p:nvSpPr>
          <p:spPr>
            <a:xfrm>
              <a:off x="6433936" y="2591139"/>
              <a:ext cx="377765" cy="523220"/>
            </a:xfrm>
            <a:prstGeom prst="rect">
              <a:avLst/>
            </a:prstGeom>
          </p:spPr>
          <p:txBody>
            <a:bodyPr wrap="square">
              <a:spAutoFit/>
            </a:bodyPr>
            <a:lstStyle/>
            <a:p>
              <a:pPr defTabSz="914180"/>
              <a:r>
                <a:rPr lang="en-US" sz="2800" dirty="0">
                  <a:solidFill>
                    <a:srgbClr val="00188F"/>
                  </a:solidFill>
                  <a:latin typeface="Segoe UI Semibold" panose="020B0702040204020203" pitchFamily="34" charset="0"/>
                  <a:cs typeface="Segoe UI Semibold" panose="020B0702040204020203" pitchFamily="34" charset="0"/>
                </a:rPr>
                <a:t>£</a:t>
              </a:r>
              <a:endParaRPr lang="en-US" sz="2400" dirty="0">
                <a:solidFill>
                  <a:srgbClr val="00188F"/>
                </a:solidFill>
                <a:latin typeface="Segoe UI Semibold" panose="020B0702040204020203" pitchFamily="34" charset="0"/>
                <a:cs typeface="Segoe UI Semibold" panose="020B0702040204020203" pitchFamily="34" charset="0"/>
              </a:endParaRPr>
            </a:p>
          </p:txBody>
        </p:sp>
        <p:grpSp>
          <p:nvGrpSpPr>
            <p:cNvPr id="2661" name="Currency 1122"/>
            <p:cNvGrpSpPr/>
            <p:nvPr/>
          </p:nvGrpSpPr>
          <p:grpSpPr>
            <a:xfrm>
              <a:off x="11143594" y="5639719"/>
              <a:ext cx="429768" cy="523220"/>
              <a:chOff x="10966484" y="5109339"/>
              <a:chExt cx="429768" cy="523220"/>
            </a:xfrm>
          </p:grpSpPr>
          <p:sp>
            <p:nvSpPr>
              <p:cNvPr id="2674" name="Oval 2673"/>
              <p:cNvSpPr/>
              <p:nvPr/>
            </p:nvSpPr>
            <p:spPr bwMode="auto">
              <a:xfrm>
                <a:off x="10966484" y="5160875"/>
                <a:ext cx="429768" cy="429768"/>
              </a:xfrm>
              <a:prstGeom prst="ellipse">
                <a:avLst/>
              </a:prstGeom>
              <a:solidFill>
                <a:srgbClr val="FFFFFF"/>
              </a:solidFill>
              <a:ln w="38100">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2675" name="Rectangle 2674"/>
              <p:cNvSpPr/>
              <p:nvPr/>
            </p:nvSpPr>
            <p:spPr>
              <a:xfrm>
                <a:off x="10993132" y="5109339"/>
                <a:ext cx="377765" cy="523220"/>
              </a:xfrm>
              <a:prstGeom prst="rect">
                <a:avLst/>
              </a:prstGeom>
            </p:spPr>
            <p:txBody>
              <a:bodyPr wrap="square">
                <a:spAutoFit/>
              </a:bodyPr>
              <a:lstStyle/>
              <a:p>
                <a:pPr defTabSz="914180"/>
                <a:r>
                  <a:rPr lang="en-US" sz="2800" b="1" dirty="0">
                    <a:solidFill>
                      <a:srgbClr val="00188F"/>
                    </a:solidFill>
                  </a:rPr>
                  <a:t>$</a:t>
                </a:r>
                <a:endParaRPr lang="en-US" sz="2400" b="1" dirty="0">
                  <a:solidFill>
                    <a:srgbClr val="00188F"/>
                  </a:solidFill>
                </a:endParaRPr>
              </a:p>
            </p:txBody>
          </p:sp>
        </p:grpSp>
        <p:grpSp>
          <p:nvGrpSpPr>
            <p:cNvPr id="2662" name="Currency 2"/>
            <p:cNvGrpSpPr/>
            <p:nvPr/>
          </p:nvGrpSpPr>
          <p:grpSpPr>
            <a:xfrm>
              <a:off x="9403568" y="4497891"/>
              <a:ext cx="438262" cy="429768"/>
              <a:chOff x="10965187" y="4570411"/>
              <a:chExt cx="438262" cy="429768"/>
            </a:xfrm>
          </p:grpSpPr>
          <p:sp>
            <p:nvSpPr>
              <p:cNvPr id="2672" name="Oval 2671"/>
              <p:cNvSpPr/>
              <p:nvPr/>
            </p:nvSpPr>
            <p:spPr bwMode="auto">
              <a:xfrm>
                <a:off x="10965187" y="4570411"/>
                <a:ext cx="429768" cy="429768"/>
              </a:xfrm>
              <a:prstGeom prst="ellipse">
                <a:avLst/>
              </a:prstGeom>
              <a:solidFill>
                <a:srgbClr val="FFFFFF"/>
              </a:solidFill>
              <a:ln w="38100">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2673" name="Rectangle 2672"/>
              <p:cNvSpPr/>
              <p:nvPr/>
            </p:nvSpPr>
            <p:spPr>
              <a:xfrm>
                <a:off x="10965187" y="4601913"/>
                <a:ext cx="438262" cy="338554"/>
              </a:xfrm>
              <a:prstGeom prst="rect">
                <a:avLst/>
              </a:prstGeom>
            </p:spPr>
            <p:txBody>
              <a:bodyPr wrap="none">
                <a:spAutoFit/>
              </a:bodyPr>
              <a:lstStyle/>
              <a:p>
                <a:pPr defTabSz="914180"/>
                <a:r>
                  <a:rPr lang="en-US" sz="1600" b="1" spc="-30" dirty="0" err="1" smtClean="0">
                    <a:solidFill>
                      <a:srgbClr val="00188F"/>
                    </a:solidFill>
                  </a:rPr>
                  <a:t>Rp</a:t>
                </a:r>
                <a:endParaRPr lang="en-US" sz="1600" b="1" spc="-30" dirty="0">
                  <a:solidFill>
                    <a:srgbClr val="00188F"/>
                  </a:solidFill>
                </a:endParaRPr>
              </a:p>
            </p:txBody>
          </p:sp>
        </p:grpSp>
        <p:grpSp>
          <p:nvGrpSpPr>
            <p:cNvPr id="2663" name="Currency 2"/>
            <p:cNvGrpSpPr/>
            <p:nvPr/>
          </p:nvGrpSpPr>
          <p:grpSpPr>
            <a:xfrm>
              <a:off x="7323367" y="3188877"/>
              <a:ext cx="431354" cy="429768"/>
              <a:chOff x="9271390" y="1898444"/>
              <a:chExt cx="431354" cy="429768"/>
            </a:xfrm>
          </p:grpSpPr>
          <p:sp>
            <p:nvSpPr>
              <p:cNvPr id="2670" name="Oval 2669"/>
              <p:cNvSpPr/>
              <p:nvPr/>
            </p:nvSpPr>
            <p:spPr bwMode="auto">
              <a:xfrm>
                <a:off x="9272976" y="1898444"/>
                <a:ext cx="429768" cy="429768"/>
              </a:xfrm>
              <a:prstGeom prst="ellipse">
                <a:avLst/>
              </a:prstGeom>
              <a:solidFill>
                <a:srgbClr val="FFFFFF"/>
              </a:solidFill>
              <a:ln w="38100">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2671" name="Rectangle 2670"/>
              <p:cNvSpPr/>
              <p:nvPr/>
            </p:nvSpPr>
            <p:spPr>
              <a:xfrm>
                <a:off x="9271390" y="1923597"/>
                <a:ext cx="430246" cy="369332"/>
              </a:xfrm>
              <a:prstGeom prst="rect">
                <a:avLst/>
              </a:prstGeom>
            </p:spPr>
            <p:txBody>
              <a:bodyPr wrap="none">
                <a:spAutoFit/>
              </a:bodyPr>
              <a:lstStyle/>
              <a:p>
                <a:pPr defTabSz="914180"/>
                <a:r>
                  <a:rPr lang="en-US" b="1" spc="-30" dirty="0" smtClean="0">
                    <a:solidFill>
                      <a:srgbClr val="00188F"/>
                    </a:solidFill>
                  </a:rPr>
                  <a:t>TL</a:t>
                </a:r>
                <a:endParaRPr lang="en-US" sz="1600" b="1" spc="-30" dirty="0">
                  <a:solidFill>
                    <a:srgbClr val="00188F"/>
                  </a:solidFill>
                </a:endParaRPr>
              </a:p>
            </p:txBody>
          </p:sp>
        </p:grpSp>
        <p:grpSp>
          <p:nvGrpSpPr>
            <p:cNvPr id="2664" name="Currency 2"/>
            <p:cNvGrpSpPr/>
            <p:nvPr/>
          </p:nvGrpSpPr>
          <p:grpSpPr>
            <a:xfrm>
              <a:off x="6920015" y="2643347"/>
              <a:ext cx="472886" cy="429768"/>
              <a:chOff x="9287265" y="1903207"/>
              <a:chExt cx="472886" cy="429768"/>
            </a:xfrm>
          </p:grpSpPr>
          <p:sp>
            <p:nvSpPr>
              <p:cNvPr id="2668" name="Oval 2667"/>
              <p:cNvSpPr/>
              <p:nvPr/>
            </p:nvSpPr>
            <p:spPr bwMode="auto">
              <a:xfrm>
                <a:off x="9311080" y="1903207"/>
                <a:ext cx="429768" cy="429768"/>
              </a:xfrm>
              <a:prstGeom prst="ellipse">
                <a:avLst/>
              </a:prstGeom>
              <a:solidFill>
                <a:srgbClr val="FFFFFF"/>
              </a:solidFill>
              <a:ln w="38100">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2669" name="Rectangle 2668"/>
              <p:cNvSpPr/>
              <p:nvPr/>
            </p:nvSpPr>
            <p:spPr>
              <a:xfrm>
                <a:off x="9287265" y="1939472"/>
                <a:ext cx="472886" cy="338554"/>
              </a:xfrm>
              <a:prstGeom prst="rect">
                <a:avLst/>
              </a:prstGeom>
            </p:spPr>
            <p:txBody>
              <a:bodyPr wrap="none">
                <a:spAutoFit/>
              </a:bodyPr>
              <a:lstStyle/>
              <a:p>
                <a:pPr defTabSz="914180"/>
                <a:r>
                  <a:rPr lang="en-US" sz="1600" b="1" spc="-30" dirty="0" err="1" smtClean="0">
                    <a:solidFill>
                      <a:srgbClr val="00188F"/>
                    </a:solidFill>
                  </a:rPr>
                  <a:t>chf</a:t>
                </a:r>
                <a:endParaRPr lang="en-US" sz="1600" b="1" spc="-30" dirty="0">
                  <a:solidFill>
                    <a:srgbClr val="00188F"/>
                  </a:solidFill>
                </a:endParaRPr>
              </a:p>
            </p:txBody>
          </p:sp>
        </p:grpSp>
        <p:grpSp>
          <p:nvGrpSpPr>
            <p:cNvPr id="2665" name="Currency 2"/>
            <p:cNvGrpSpPr/>
            <p:nvPr/>
          </p:nvGrpSpPr>
          <p:grpSpPr>
            <a:xfrm>
              <a:off x="6789161" y="2104896"/>
              <a:ext cx="792772" cy="566293"/>
              <a:chOff x="7083385" y="2962283"/>
              <a:chExt cx="792772" cy="566293"/>
            </a:xfrm>
          </p:grpSpPr>
          <p:sp>
            <p:nvSpPr>
              <p:cNvPr id="2666" name="Oval 2665"/>
              <p:cNvSpPr/>
              <p:nvPr/>
            </p:nvSpPr>
            <p:spPr bwMode="auto">
              <a:xfrm>
                <a:off x="7083385" y="3098808"/>
                <a:ext cx="429768" cy="429768"/>
              </a:xfrm>
              <a:prstGeom prst="ellipse">
                <a:avLst/>
              </a:prstGeom>
              <a:solidFill>
                <a:srgbClr val="FFFFFF"/>
              </a:solidFill>
              <a:ln w="38100">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2667" name="Rectangle 2666"/>
              <p:cNvSpPr/>
              <p:nvPr/>
            </p:nvSpPr>
            <p:spPr>
              <a:xfrm>
                <a:off x="7104055" y="3119574"/>
                <a:ext cx="398186" cy="369332"/>
              </a:xfrm>
              <a:prstGeom prst="rect">
                <a:avLst/>
              </a:prstGeom>
            </p:spPr>
            <p:txBody>
              <a:bodyPr wrap="none">
                <a:spAutoFit/>
              </a:bodyPr>
              <a:lstStyle/>
              <a:p>
                <a:pPr defTabSz="914180"/>
                <a:r>
                  <a:rPr lang="en-US" b="1" spc="-30" dirty="0" err="1" smtClean="0">
                    <a:solidFill>
                      <a:srgbClr val="00188F"/>
                    </a:solidFill>
                  </a:rPr>
                  <a:t>kr</a:t>
                </a:r>
                <a:endParaRPr lang="en-US" b="1" spc="-30" dirty="0">
                  <a:solidFill>
                    <a:srgbClr val="00188F"/>
                  </a:solidFill>
                </a:endParaRPr>
              </a:p>
            </p:txBody>
          </p:sp>
          <p:sp>
            <p:nvSpPr>
              <p:cNvPr id="2692" name="Oval 2691"/>
              <p:cNvSpPr/>
              <p:nvPr/>
            </p:nvSpPr>
            <p:spPr bwMode="auto">
              <a:xfrm>
                <a:off x="7446389" y="2962283"/>
                <a:ext cx="429768" cy="429768"/>
              </a:xfrm>
              <a:prstGeom prst="ellipse">
                <a:avLst/>
              </a:prstGeom>
              <a:solidFill>
                <a:srgbClr val="FFFFFF"/>
              </a:solidFill>
              <a:ln w="38100">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2693" name="Rectangle 2692"/>
              <p:cNvSpPr/>
              <p:nvPr/>
            </p:nvSpPr>
            <p:spPr>
              <a:xfrm>
                <a:off x="7467059" y="2983049"/>
                <a:ext cx="398186" cy="369332"/>
              </a:xfrm>
              <a:prstGeom prst="rect">
                <a:avLst/>
              </a:prstGeom>
            </p:spPr>
            <p:txBody>
              <a:bodyPr wrap="none">
                <a:spAutoFit/>
              </a:bodyPr>
              <a:lstStyle/>
              <a:p>
                <a:pPr defTabSz="914180"/>
                <a:r>
                  <a:rPr lang="en-US" b="1" spc="-30" dirty="0" err="1" smtClean="0">
                    <a:solidFill>
                      <a:srgbClr val="00188F"/>
                    </a:solidFill>
                  </a:rPr>
                  <a:t>kr</a:t>
                </a:r>
                <a:endParaRPr lang="en-US" b="1" spc="-30" dirty="0">
                  <a:solidFill>
                    <a:srgbClr val="00188F"/>
                  </a:solidFill>
                </a:endParaRPr>
              </a:p>
            </p:txBody>
          </p:sp>
        </p:grpSp>
        <p:grpSp>
          <p:nvGrpSpPr>
            <p:cNvPr id="2696" name="Group 2695"/>
            <p:cNvGrpSpPr/>
            <p:nvPr/>
          </p:nvGrpSpPr>
          <p:grpSpPr>
            <a:xfrm>
              <a:off x="10230197" y="5116499"/>
              <a:ext cx="429768" cy="523220"/>
              <a:chOff x="3468438" y="2434893"/>
              <a:chExt cx="429768" cy="523220"/>
            </a:xfrm>
          </p:grpSpPr>
          <p:sp>
            <p:nvSpPr>
              <p:cNvPr id="2697" name="Oval 2696"/>
              <p:cNvSpPr/>
              <p:nvPr/>
            </p:nvSpPr>
            <p:spPr bwMode="auto">
              <a:xfrm>
                <a:off x="3468438" y="2488810"/>
                <a:ext cx="429768" cy="429768"/>
              </a:xfrm>
              <a:prstGeom prst="ellipse">
                <a:avLst/>
              </a:prstGeom>
              <a:solidFill>
                <a:srgbClr val="FFFFFF"/>
              </a:solidFill>
              <a:ln w="38100">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2698" name="Rectangle 2697"/>
              <p:cNvSpPr/>
              <p:nvPr/>
            </p:nvSpPr>
            <p:spPr>
              <a:xfrm>
                <a:off x="3490324" y="2434893"/>
                <a:ext cx="377765" cy="523220"/>
              </a:xfrm>
              <a:prstGeom prst="rect">
                <a:avLst/>
              </a:prstGeom>
            </p:spPr>
            <p:txBody>
              <a:bodyPr wrap="square">
                <a:spAutoFit/>
              </a:bodyPr>
              <a:lstStyle/>
              <a:p>
                <a:pPr defTabSz="914180"/>
                <a:r>
                  <a:rPr lang="en-US" sz="2800" b="1" dirty="0">
                    <a:solidFill>
                      <a:srgbClr val="00188F"/>
                    </a:solidFill>
                  </a:rPr>
                  <a:t>$</a:t>
                </a:r>
                <a:endParaRPr lang="en-US" sz="2400" b="1" dirty="0">
                  <a:solidFill>
                    <a:srgbClr val="00188F"/>
                  </a:solidFill>
                </a:endParaRPr>
              </a:p>
            </p:txBody>
          </p:sp>
        </p:grpSp>
        <p:grpSp>
          <p:nvGrpSpPr>
            <p:cNvPr id="2657" name="Currency 6"/>
            <p:cNvGrpSpPr/>
            <p:nvPr/>
          </p:nvGrpSpPr>
          <p:grpSpPr>
            <a:xfrm>
              <a:off x="6926200" y="5245399"/>
              <a:ext cx="429766" cy="492443"/>
              <a:chOff x="7042379" y="5131379"/>
              <a:chExt cx="429766" cy="492443"/>
            </a:xfrm>
          </p:grpSpPr>
          <p:sp>
            <p:nvSpPr>
              <p:cNvPr id="2686" name="Oval 2685"/>
              <p:cNvSpPr>
                <a:spLocks noChangeAspect="1"/>
              </p:cNvSpPr>
              <p:nvPr/>
            </p:nvSpPr>
            <p:spPr bwMode="auto">
              <a:xfrm>
                <a:off x="7042379" y="5160875"/>
                <a:ext cx="429766" cy="429768"/>
              </a:xfrm>
              <a:prstGeom prst="ellipse">
                <a:avLst/>
              </a:prstGeom>
              <a:solidFill>
                <a:srgbClr val="FFFFFF"/>
              </a:solidFill>
              <a:ln w="38100">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2687" name="Rectangle 2686"/>
              <p:cNvSpPr/>
              <p:nvPr/>
            </p:nvSpPr>
            <p:spPr>
              <a:xfrm>
                <a:off x="7055001" y="5131379"/>
                <a:ext cx="402674" cy="492443"/>
              </a:xfrm>
              <a:prstGeom prst="rect">
                <a:avLst/>
              </a:prstGeom>
            </p:spPr>
            <p:txBody>
              <a:bodyPr wrap="none">
                <a:spAutoFit/>
              </a:bodyPr>
              <a:lstStyle/>
              <a:p>
                <a:pPr defTabSz="914180"/>
                <a:r>
                  <a:rPr lang="en-US" sz="2500" b="1" dirty="0">
                    <a:solidFill>
                      <a:srgbClr val="00188F"/>
                    </a:solidFill>
                  </a:rPr>
                  <a:t>R</a:t>
                </a:r>
                <a:endParaRPr lang="az-Cyrl-AZ" sz="2500" b="1" dirty="0">
                  <a:solidFill>
                    <a:srgbClr val="00188F"/>
                  </a:solidFill>
                </a:endParaRPr>
              </a:p>
            </p:txBody>
          </p:sp>
        </p:grpSp>
        <p:grpSp>
          <p:nvGrpSpPr>
            <p:cNvPr id="2699" name="Group 2698"/>
            <p:cNvGrpSpPr/>
            <p:nvPr/>
          </p:nvGrpSpPr>
          <p:grpSpPr>
            <a:xfrm>
              <a:off x="4526684" y="5452587"/>
              <a:ext cx="429768" cy="523220"/>
              <a:chOff x="3468438" y="2434893"/>
              <a:chExt cx="429768" cy="523220"/>
            </a:xfrm>
          </p:grpSpPr>
          <p:sp>
            <p:nvSpPr>
              <p:cNvPr id="2700" name="Oval 2699"/>
              <p:cNvSpPr/>
              <p:nvPr/>
            </p:nvSpPr>
            <p:spPr bwMode="auto">
              <a:xfrm>
                <a:off x="3468438" y="2488810"/>
                <a:ext cx="429768" cy="429768"/>
              </a:xfrm>
              <a:prstGeom prst="ellipse">
                <a:avLst/>
              </a:prstGeom>
              <a:solidFill>
                <a:srgbClr val="FFFFFF"/>
              </a:solidFill>
              <a:ln w="38100">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2701" name="Rectangle 2700"/>
              <p:cNvSpPr/>
              <p:nvPr/>
            </p:nvSpPr>
            <p:spPr>
              <a:xfrm>
                <a:off x="3490324" y="2434893"/>
                <a:ext cx="377765" cy="523220"/>
              </a:xfrm>
              <a:prstGeom prst="rect">
                <a:avLst/>
              </a:prstGeom>
            </p:spPr>
            <p:txBody>
              <a:bodyPr wrap="square">
                <a:spAutoFit/>
              </a:bodyPr>
              <a:lstStyle/>
              <a:p>
                <a:pPr defTabSz="914180"/>
                <a:r>
                  <a:rPr lang="en-US" sz="2800" b="1" dirty="0">
                    <a:solidFill>
                      <a:srgbClr val="00188F"/>
                    </a:solidFill>
                  </a:rPr>
                  <a:t>$</a:t>
                </a:r>
                <a:endParaRPr lang="en-US" sz="2400" b="1" dirty="0">
                  <a:solidFill>
                    <a:srgbClr val="00188F"/>
                  </a:solidFill>
                </a:endParaRPr>
              </a:p>
            </p:txBody>
          </p:sp>
        </p:grpSp>
        <p:grpSp>
          <p:nvGrpSpPr>
            <p:cNvPr id="2702" name="Currency 1122"/>
            <p:cNvGrpSpPr/>
            <p:nvPr/>
          </p:nvGrpSpPr>
          <p:grpSpPr>
            <a:xfrm>
              <a:off x="9777883" y="3518037"/>
              <a:ext cx="429768" cy="523220"/>
              <a:chOff x="10966484" y="5109339"/>
              <a:chExt cx="429768" cy="523220"/>
            </a:xfrm>
          </p:grpSpPr>
          <p:sp>
            <p:nvSpPr>
              <p:cNvPr id="2703" name="Oval 2702"/>
              <p:cNvSpPr/>
              <p:nvPr/>
            </p:nvSpPr>
            <p:spPr bwMode="auto">
              <a:xfrm>
                <a:off x="10966484" y="5160875"/>
                <a:ext cx="429768" cy="429768"/>
              </a:xfrm>
              <a:prstGeom prst="ellipse">
                <a:avLst/>
              </a:prstGeom>
              <a:solidFill>
                <a:srgbClr val="FFFFFF"/>
              </a:solidFill>
              <a:ln w="38100">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2704" name="Rectangle 2703"/>
              <p:cNvSpPr/>
              <p:nvPr/>
            </p:nvSpPr>
            <p:spPr>
              <a:xfrm>
                <a:off x="10993132" y="5109339"/>
                <a:ext cx="377765" cy="523220"/>
              </a:xfrm>
              <a:prstGeom prst="rect">
                <a:avLst/>
              </a:prstGeom>
            </p:spPr>
            <p:txBody>
              <a:bodyPr wrap="square">
                <a:spAutoFit/>
              </a:bodyPr>
              <a:lstStyle/>
              <a:p>
                <a:pPr defTabSz="914180"/>
                <a:r>
                  <a:rPr lang="en-US" sz="2800" b="1" dirty="0">
                    <a:solidFill>
                      <a:srgbClr val="00188F"/>
                    </a:solidFill>
                  </a:rPr>
                  <a:t>$</a:t>
                </a:r>
                <a:endParaRPr lang="en-US" sz="2400" b="1" dirty="0">
                  <a:solidFill>
                    <a:srgbClr val="00188F"/>
                  </a:solidFill>
                </a:endParaRPr>
              </a:p>
            </p:txBody>
          </p:sp>
        </p:grpSp>
      </p:grpSp>
    </p:spTree>
    <p:extLst>
      <p:ext uri="{BB962C8B-B14F-4D97-AF65-F5344CB8AC3E}">
        <p14:creationId xmlns:p14="http://schemas.microsoft.com/office/powerpoint/2010/main" val="2465085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decel="100000" fill="hold" nodeType="clickEffect">
                                  <p:stCondLst>
                                    <p:cond delay="0"/>
                                  </p:stCondLst>
                                  <p:childTnLst>
                                    <p:set>
                                      <p:cBhvr>
                                        <p:cTn id="11" dur="1" fill="hold">
                                          <p:stCondLst>
                                            <p:cond delay="0"/>
                                          </p:stCondLst>
                                        </p:cTn>
                                        <p:tgtEl>
                                          <p:spTgt spid="2838"/>
                                        </p:tgtEl>
                                        <p:attrNameLst>
                                          <p:attrName>style.visibility</p:attrName>
                                        </p:attrNameLst>
                                      </p:cBhvr>
                                      <p:to>
                                        <p:strVal val="visible"/>
                                      </p:to>
                                    </p:set>
                                    <p:anim calcmode="lin" valueType="num">
                                      <p:cBhvr additive="base">
                                        <p:cTn id="12" dur="750" fill="hold"/>
                                        <p:tgtEl>
                                          <p:spTgt spid="2838"/>
                                        </p:tgtEl>
                                        <p:attrNameLst>
                                          <p:attrName>ppt_x</p:attrName>
                                        </p:attrNameLst>
                                      </p:cBhvr>
                                      <p:tavLst>
                                        <p:tav tm="0">
                                          <p:val>
                                            <p:strVal val="0-#ppt_w/2"/>
                                          </p:val>
                                        </p:tav>
                                        <p:tav tm="100000">
                                          <p:val>
                                            <p:strVal val="#ppt_x"/>
                                          </p:val>
                                        </p:tav>
                                      </p:tavLst>
                                    </p:anim>
                                    <p:anim calcmode="lin" valueType="num">
                                      <p:cBhvr additive="base">
                                        <p:cTn id="13" dur="750" fill="hold"/>
                                        <p:tgtEl>
                                          <p:spTgt spid="2838"/>
                                        </p:tgtEl>
                                        <p:attrNameLst>
                                          <p:attrName>ppt_y</p:attrName>
                                        </p:attrNameLst>
                                      </p:cBhvr>
                                      <p:tavLst>
                                        <p:tav tm="0">
                                          <p:val>
                                            <p:strVal val="#ppt_y"/>
                                          </p:val>
                                        </p:tav>
                                        <p:tav tm="100000">
                                          <p:val>
                                            <p:strVal val="#ppt_y"/>
                                          </p:val>
                                        </p:tav>
                                      </p:tavLst>
                                    </p:anim>
                                  </p:childTnLst>
                                </p:cTn>
                              </p:par>
                              <p:par>
                                <p:cTn id="14" presetID="22" presetClass="entr" presetSubtype="8"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500"/>
                            </p:stCondLst>
                            <p:childTnLst>
                              <p:par>
                                <p:cTn id="46" presetID="2" presetClass="entr" presetSubtype="8" decel="100000" fill="hold" nodeType="afterEffect">
                                  <p:stCondLst>
                                    <p:cond delay="0"/>
                                  </p:stCondLst>
                                  <p:childTnLst>
                                    <p:set>
                                      <p:cBhvr>
                                        <p:cTn id="47" dur="1" fill="hold">
                                          <p:stCondLst>
                                            <p:cond delay="0"/>
                                          </p:stCondLst>
                                        </p:cTn>
                                        <p:tgtEl>
                                          <p:spTgt spid="2841"/>
                                        </p:tgtEl>
                                        <p:attrNameLst>
                                          <p:attrName>style.visibility</p:attrName>
                                        </p:attrNameLst>
                                      </p:cBhvr>
                                      <p:to>
                                        <p:strVal val="visible"/>
                                      </p:to>
                                    </p:set>
                                    <p:anim calcmode="lin" valueType="num">
                                      <p:cBhvr additive="base">
                                        <p:cTn id="48" dur="750" fill="hold"/>
                                        <p:tgtEl>
                                          <p:spTgt spid="2841"/>
                                        </p:tgtEl>
                                        <p:attrNameLst>
                                          <p:attrName>ppt_x</p:attrName>
                                        </p:attrNameLst>
                                      </p:cBhvr>
                                      <p:tavLst>
                                        <p:tav tm="0">
                                          <p:val>
                                            <p:strVal val="0-#ppt_w/2"/>
                                          </p:val>
                                        </p:tav>
                                        <p:tav tm="100000">
                                          <p:val>
                                            <p:strVal val="#ppt_x"/>
                                          </p:val>
                                        </p:tav>
                                      </p:tavLst>
                                    </p:anim>
                                    <p:anim calcmode="lin" valueType="num">
                                      <p:cBhvr additive="base">
                                        <p:cTn id="49" dur="750" fill="hold"/>
                                        <p:tgtEl>
                                          <p:spTgt spid="2841"/>
                                        </p:tgtEl>
                                        <p:attrNameLst>
                                          <p:attrName>ppt_y</p:attrName>
                                        </p:attrNameLst>
                                      </p:cBhvr>
                                      <p:tavLst>
                                        <p:tav tm="0">
                                          <p:val>
                                            <p:strVal val="#ppt_y"/>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ppt_x"/>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par>
                                <p:cTn id="54" presetID="22" presetClass="entr" presetSubtype="8" fill="hold" nodeType="withEffect">
                                  <p:stCondLst>
                                    <p:cond delay="250"/>
                                  </p:stCondLst>
                                  <p:childTnLst>
                                    <p:set>
                                      <p:cBhvr>
                                        <p:cTn id="55" dur="1" fill="hold">
                                          <p:stCondLst>
                                            <p:cond delay="0"/>
                                          </p:stCondLst>
                                        </p:cTn>
                                        <p:tgtEl>
                                          <p:spTgt spid="2706"/>
                                        </p:tgtEl>
                                        <p:attrNameLst>
                                          <p:attrName>style.visibility</p:attrName>
                                        </p:attrNameLst>
                                      </p:cBhvr>
                                      <p:to>
                                        <p:strVal val="visible"/>
                                      </p:to>
                                    </p:set>
                                    <p:animEffect transition="in" filter="wipe(left)">
                                      <p:cBhvr>
                                        <p:cTn id="56" dur="1250"/>
                                        <p:tgtEl>
                                          <p:spTgt spid="2706"/>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8" decel="10000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750" fill="hold"/>
                                        <p:tgtEl>
                                          <p:spTgt spid="11"/>
                                        </p:tgtEl>
                                        <p:attrNameLst>
                                          <p:attrName>ppt_x</p:attrName>
                                        </p:attrNameLst>
                                      </p:cBhvr>
                                      <p:tavLst>
                                        <p:tav tm="0">
                                          <p:val>
                                            <p:strVal val="0-#ppt_w/2"/>
                                          </p:val>
                                        </p:tav>
                                        <p:tav tm="100000">
                                          <p:val>
                                            <p:strVal val="#ppt_x"/>
                                          </p:val>
                                        </p:tav>
                                      </p:tavLst>
                                    </p:anim>
                                    <p:anim calcmode="lin" valueType="num">
                                      <p:cBhvr additive="base">
                                        <p:cTn id="62" dur="750" fill="hold"/>
                                        <p:tgtEl>
                                          <p:spTgt spid="11"/>
                                        </p:tgtEl>
                                        <p:attrNameLst>
                                          <p:attrName>ppt_y</p:attrName>
                                        </p:attrNameLst>
                                      </p:cBhvr>
                                      <p:tavLst>
                                        <p:tav tm="0">
                                          <p:val>
                                            <p:strVal val="#ppt_y"/>
                                          </p:val>
                                        </p:tav>
                                        <p:tav tm="100000">
                                          <p:val>
                                            <p:strVal val="#ppt_y"/>
                                          </p:val>
                                        </p:tav>
                                      </p:tavLst>
                                    </p:anim>
                                  </p:childTnLst>
                                </p:cTn>
                              </p:par>
                              <p:par>
                                <p:cTn id="63" presetID="22" presetClass="entr" presetSubtype="8" fill="hold" nodeType="withEffect">
                                  <p:stCondLst>
                                    <p:cond delay="250"/>
                                  </p:stCondLst>
                                  <p:childTnLst>
                                    <p:set>
                                      <p:cBhvr>
                                        <p:cTn id="64" dur="1" fill="hold">
                                          <p:stCondLst>
                                            <p:cond delay="0"/>
                                          </p:stCondLst>
                                        </p:cTn>
                                        <p:tgtEl>
                                          <p:spTgt spid="10"/>
                                        </p:tgtEl>
                                        <p:attrNameLst>
                                          <p:attrName>style.visibility</p:attrName>
                                        </p:attrNameLst>
                                      </p:cBhvr>
                                      <p:to>
                                        <p:strVal val="visible"/>
                                      </p:to>
                                    </p:set>
                                    <p:animEffect transition="in" filter="wipe(left)">
                                      <p:cBhvr>
                                        <p:cTn id="65" dur="125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8" decel="100000" fill="hold" nodeType="clickEffect">
                                  <p:stCondLst>
                                    <p:cond delay="0"/>
                                  </p:stCondLst>
                                  <p:childTnLst>
                                    <p:set>
                                      <p:cBhvr>
                                        <p:cTn id="69" dur="1" fill="hold">
                                          <p:stCondLst>
                                            <p:cond delay="0"/>
                                          </p:stCondLst>
                                        </p:cTn>
                                        <p:tgtEl>
                                          <p:spTgt spid="2842"/>
                                        </p:tgtEl>
                                        <p:attrNameLst>
                                          <p:attrName>style.visibility</p:attrName>
                                        </p:attrNameLst>
                                      </p:cBhvr>
                                      <p:to>
                                        <p:strVal val="visible"/>
                                      </p:to>
                                    </p:set>
                                    <p:anim calcmode="lin" valueType="num">
                                      <p:cBhvr additive="base">
                                        <p:cTn id="70" dur="750" fill="hold"/>
                                        <p:tgtEl>
                                          <p:spTgt spid="2842"/>
                                        </p:tgtEl>
                                        <p:attrNameLst>
                                          <p:attrName>ppt_x</p:attrName>
                                        </p:attrNameLst>
                                      </p:cBhvr>
                                      <p:tavLst>
                                        <p:tav tm="0">
                                          <p:val>
                                            <p:strVal val="0-#ppt_w/2"/>
                                          </p:val>
                                        </p:tav>
                                        <p:tav tm="100000">
                                          <p:val>
                                            <p:strVal val="#ppt_x"/>
                                          </p:val>
                                        </p:tav>
                                      </p:tavLst>
                                    </p:anim>
                                    <p:anim calcmode="lin" valueType="num">
                                      <p:cBhvr additive="base">
                                        <p:cTn id="71" dur="750" fill="hold"/>
                                        <p:tgtEl>
                                          <p:spTgt spid="2842"/>
                                        </p:tgtEl>
                                        <p:attrNameLst>
                                          <p:attrName>ppt_y</p:attrName>
                                        </p:attrNameLst>
                                      </p:cBhvr>
                                      <p:tavLst>
                                        <p:tav tm="0">
                                          <p:val>
                                            <p:strVal val="#ppt_y"/>
                                          </p:val>
                                        </p:tav>
                                        <p:tav tm="100000">
                                          <p:val>
                                            <p:strVal val="#ppt_y"/>
                                          </p:val>
                                        </p:tav>
                                      </p:tavLst>
                                    </p:anim>
                                  </p:childTnLst>
                                </p:cTn>
                              </p:par>
                              <p:par>
                                <p:cTn id="72" presetID="10" presetClass="exit" presetSubtype="0" fill="hold" grpId="1" nodeType="with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22" presetClass="entr" presetSubtype="8" fill="hold" nodeType="withEffect">
                                  <p:stCondLst>
                                    <p:cond delay="500"/>
                                  </p:stCondLst>
                                  <p:childTnLst>
                                    <p:set>
                                      <p:cBhvr>
                                        <p:cTn id="76" dur="1" fill="hold">
                                          <p:stCondLst>
                                            <p:cond delay="0"/>
                                          </p:stCondLst>
                                        </p:cTn>
                                        <p:tgtEl>
                                          <p:spTgt spid="2705"/>
                                        </p:tgtEl>
                                        <p:attrNameLst>
                                          <p:attrName>style.visibility</p:attrName>
                                        </p:attrNameLst>
                                      </p:cBhvr>
                                      <p:to>
                                        <p:strVal val="visible"/>
                                      </p:to>
                                    </p:set>
                                    <p:animEffect transition="in" filter="wipe(left)">
                                      <p:cBhvr>
                                        <p:cTn id="77" dur="1250"/>
                                        <p:tgtEl>
                                          <p:spTgt spid="2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5" name="Map PNG"/>
          <p:cNvPicPr>
            <a:picLocks noChangeAspect="1"/>
          </p:cNvPicPr>
          <p:nvPr/>
        </p:nvPicPr>
        <p:blipFill>
          <a:blip r:embed="rId3"/>
          <a:stretch>
            <a:fillRect/>
          </a:stretch>
        </p:blipFill>
        <p:spPr>
          <a:xfrm>
            <a:off x="1586764" y="1287464"/>
            <a:ext cx="10425064" cy="5114987"/>
          </a:xfrm>
          <a:prstGeom prst="rect">
            <a:avLst/>
          </a:prstGeom>
        </p:spPr>
      </p:pic>
      <p:sp>
        <p:nvSpPr>
          <p:cNvPr id="2" name="Rectangle 1"/>
          <p:cNvSpPr/>
          <p:nvPr/>
        </p:nvSpPr>
        <p:spPr bwMode="auto">
          <a:xfrm>
            <a:off x="0" y="1119352"/>
            <a:ext cx="12709720" cy="5875173"/>
          </a:xfrm>
          <a:prstGeom prst="rect">
            <a:avLst/>
          </a:prstGeom>
          <a:solidFill>
            <a:srgbClr val="FFFFFF">
              <a:alpha val="50196"/>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538" name="Rectangle 2537"/>
          <p:cNvSpPr/>
          <p:nvPr/>
        </p:nvSpPr>
        <p:spPr bwMode="auto">
          <a:xfrm>
            <a:off x="1" y="3544354"/>
            <a:ext cx="7536556" cy="118872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411480" rIns="182854" bIns="0" numCol="1" spcCol="0" rtlCol="0" fromWordArt="0" anchor="ctr" anchorCtr="0" forceAA="0" compatLnSpc="1">
            <a:prstTxWarp prst="textNoShape">
              <a:avLst/>
            </a:prstTxWarp>
            <a:noAutofit/>
          </a:bodyPr>
          <a:lstStyle/>
          <a:p>
            <a:pPr defTabSz="776976">
              <a:defRPr/>
            </a:pPr>
            <a:r>
              <a:rPr lang="en-US" sz="4800" kern="0" baseline="30000" dirty="0">
                <a:gradFill>
                  <a:gsLst>
                    <a:gs pos="0">
                      <a:srgbClr val="00188F">
                        <a:lumMod val="5000"/>
                        <a:lumOff val="95000"/>
                      </a:srgbClr>
                    </a:gs>
                    <a:gs pos="100000">
                      <a:srgbClr val="EFEFEF"/>
                    </a:gs>
                  </a:gsLst>
                  <a:lin ang="5400000" scaled="1"/>
                </a:gradFill>
                <a:latin typeface="Segoe UI Light"/>
              </a:rPr>
              <a:t>data </a:t>
            </a:r>
            <a:br>
              <a:rPr lang="en-US" sz="4800" kern="0" baseline="30000" dirty="0">
                <a:gradFill>
                  <a:gsLst>
                    <a:gs pos="0">
                      <a:srgbClr val="00188F">
                        <a:lumMod val="5000"/>
                        <a:lumOff val="95000"/>
                      </a:srgbClr>
                    </a:gs>
                    <a:gs pos="100000">
                      <a:srgbClr val="EFEFEF"/>
                    </a:gs>
                  </a:gsLst>
                  <a:lin ang="5400000" scaled="1"/>
                </a:gradFill>
                <a:latin typeface="Segoe UI Light"/>
              </a:rPr>
            </a:br>
            <a:r>
              <a:rPr lang="en-US" sz="4800" kern="0" baseline="30000" dirty="0">
                <a:gradFill>
                  <a:gsLst>
                    <a:gs pos="0">
                      <a:srgbClr val="00188F">
                        <a:lumMod val="5000"/>
                        <a:lumOff val="95000"/>
                      </a:srgbClr>
                    </a:gs>
                    <a:gs pos="100000">
                      <a:srgbClr val="EFEFEF"/>
                    </a:gs>
                  </a:gsLst>
                  <a:lin ang="5400000" scaled="1"/>
                </a:gradFill>
                <a:latin typeface="Segoe UI Light"/>
              </a:rPr>
              <a:t>services</a:t>
            </a:r>
          </a:p>
        </p:txBody>
      </p:sp>
      <p:sp>
        <p:nvSpPr>
          <p:cNvPr id="2534" name="Rectangle 2533"/>
          <p:cNvSpPr/>
          <p:nvPr/>
        </p:nvSpPr>
        <p:spPr bwMode="auto">
          <a:xfrm>
            <a:off x="4493621" y="3689699"/>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smtClean="0">
                <a:gradFill>
                  <a:gsLst>
                    <a:gs pos="0">
                      <a:srgbClr val="FFFFFF"/>
                    </a:gs>
                    <a:gs pos="100000">
                      <a:srgbClr val="FFFFFF"/>
                    </a:gs>
                  </a:gsLst>
                  <a:lin ang="5400000" scaled="0"/>
                </a:gradFill>
              </a:rPr>
              <a:t>table</a:t>
            </a:r>
            <a:endParaRPr lang="en-US" sz="1067" dirty="0">
              <a:gradFill>
                <a:gsLst>
                  <a:gs pos="0">
                    <a:srgbClr val="FFFFFF"/>
                  </a:gs>
                  <a:gs pos="100000">
                    <a:srgbClr val="FFFFFF"/>
                  </a:gs>
                </a:gsLst>
                <a:lin ang="5400000" scaled="0"/>
              </a:gradFill>
            </a:endParaRPr>
          </a:p>
        </p:txBody>
      </p:sp>
      <p:sp>
        <p:nvSpPr>
          <p:cNvPr id="2532" name="Rectangle 2531"/>
          <p:cNvSpPr/>
          <p:nvPr/>
        </p:nvSpPr>
        <p:spPr bwMode="auto">
          <a:xfrm>
            <a:off x="3578358" y="3689699"/>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err="1">
                <a:gradFill>
                  <a:gsLst>
                    <a:gs pos="0">
                      <a:srgbClr val="FFFFFF"/>
                    </a:gs>
                    <a:gs pos="100000">
                      <a:srgbClr val="FFFFFF"/>
                    </a:gs>
                  </a:gsLst>
                  <a:lin ang="5400000" scaled="0"/>
                </a:gradFill>
              </a:rPr>
              <a:t>HDInsight</a:t>
            </a:r>
            <a:endParaRPr lang="en-US" sz="1067" dirty="0">
              <a:gradFill>
                <a:gsLst>
                  <a:gs pos="0">
                    <a:srgbClr val="FFFFFF"/>
                  </a:gs>
                  <a:gs pos="100000">
                    <a:srgbClr val="FFFFFF"/>
                  </a:gs>
                </a:gsLst>
                <a:lin ang="5400000" scaled="0"/>
              </a:gradFill>
            </a:endParaRPr>
          </a:p>
        </p:txBody>
      </p:sp>
      <p:sp>
        <p:nvSpPr>
          <p:cNvPr id="2530" name="Rectangle 2529"/>
          <p:cNvSpPr/>
          <p:nvPr/>
        </p:nvSpPr>
        <p:spPr bwMode="auto">
          <a:xfrm>
            <a:off x="5510947" y="3713279"/>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blob storage</a:t>
            </a:r>
          </a:p>
        </p:txBody>
      </p:sp>
      <p:sp>
        <p:nvSpPr>
          <p:cNvPr id="2536" name="Rectangle 2535"/>
          <p:cNvSpPr/>
          <p:nvPr/>
        </p:nvSpPr>
        <p:spPr bwMode="auto">
          <a:xfrm>
            <a:off x="2624633" y="3689699"/>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SQL database</a:t>
            </a:r>
          </a:p>
        </p:txBody>
      </p:sp>
      <p:sp>
        <p:nvSpPr>
          <p:cNvPr id="2566" name="Rectangle 2565"/>
          <p:cNvSpPr/>
          <p:nvPr/>
        </p:nvSpPr>
        <p:spPr bwMode="auto">
          <a:xfrm>
            <a:off x="-26924" y="1500929"/>
            <a:ext cx="7563481" cy="19844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74320" tIns="1280160" rIns="124325" bIns="62161" numCol="1" rtlCol="0" anchor="ctr" anchorCtr="0" compatLnSpc="1">
            <a:prstTxWarp prst="textNoShape">
              <a:avLst/>
            </a:prstTxWarp>
          </a:bodyPr>
          <a:lstStyle/>
          <a:p>
            <a:pPr defTabSz="776976">
              <a:defRPr/>
            </a:pPr>
            <a:r>
              <a:rPr lang="en-US" sz="4800" kern="0" baseline="30000" dirty="0" smtClean="0">
                <a:gradFill>
                  <a:gsLst>
                    <a:gs pos="0">
                      <a:srgbClr val="00188F">
                        <a:lumMod val="5000"/>
                        <a:lumOff val="95000"/>
                      </a:srgbClr>
                    </a:gs>
                    <a:gs pos="100000">
                      <a:srgbClr val="EFEFEF"/>
                    </a:gs>
                  </a:gsLst>
                  <a:lin ang="5400000" scaled="1"/>
                </a:gradFill>
                <a:latin typeface="Segoe UI Light"/>
              </a:rPr>
              <a:t>app </a:t>
            </a:r>
            <a:br>
              <a:rPr lang="en-US" sz="4800" kern="0" baseline="30000" dirty="0" smtClean="0">
                <a:gradFill>
                  <a:gsLst>
                    <a:gs pos="0">
                      <a:srgbClr val="00188F">
                        <a:lumMod val="5000"/>
                        <a:lumOff val="95000"/>
                      </a:srgbClr>
                    </a:gs>
                    <a:gs pos="100000">
                      <a:srgbClr val="EFEFEF"/>
                    </a:gs>
                  </a:gsLst>
                  <a:lin ang="5400000" scaled="1"/>
                </a:gradFill>
                <a:latin typeface="Segoe UI Light"/>
              </a:rPr>
            </a:br>
            <a:r>
              <a:rPr lang="en-US" sz="4800" kern="0" baseline="30000" dirty="0" smtClean="0">
                <a:gradFill>
                  <a:gsLst>
                    <a:gs pos="0">
                      <a:srgbClr val="00188F">
                        <a:lumMod val="5000"/>
                        <a:lumOff val="95000"/>
                      </a:srgbClr>
                    </a:gs>
                    <a:gs pos="100000">
                      <a:srgbClr val="EFEFEF"/>
                    </a:gs>
                  </a:gsLst>
                  <a:lin ang="5400000" scaled="1"/>
                </a:gradFill>
                <a:latin typeface="Segoe UI Light"/>
              </a:rPr>
              <a:t>services</a:t>
            </a:r>
            <a:endParaRPr lang="en-US" sz="4800" kern="0" baseline="30000" dirty="0">
              <a:gradFill>
                <a:gsLst>
                  <a:gs pos="0">
                    <a:srgbClr val="00188F">
                      <a:lumMod val="5000"/>
                      <a:lumOff val="95000"/>
                    </a:srgbClr>
                  </a:gs>
                  <a:gs pos="100000">
                    <a:srgbClr val="EFEFEF"/>
                  </a:gs>
                </a:gsLst>
                <a:lin ang="5400000" scaled="1"/>
              </a:gradFill>
              <a:latin typeface="Segoe UI Light"/>
            </a:endParaRPr>
          </a:p>
        </p:txBody>
      </p:sp>
      <p:sp>
        <p:nvSpPr>
          <p:cNvPr id="2564" name="Rectangle 2563"/>
          <p:cNvSpPr/>
          <p:nvPr/>
        </p:nvSpPr>
        <p:spPr bwMode="auto">
          <a:xfrm>
            <a:off x="6528271" y="1601569"/>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media</a:t>
            </a:r>
          </a:p>
        </p:txBody>
      </p:sp>
      <p:sp>
        <p:nvSpPr>
          <p:cNvPr id="2555" name="Rectangle 2554"/>
          <p:cNvSpPr/>
          <p:nvPr/>
        </p:nvSpPr>
        <p:spPr bwMode="auto">
          <a:xfrm>
            <a:off x="5510947" y="2523047"/>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err="1">
                <a:gradFill>
                  <a:gsLst>
                    <a:gs pos="0">
                      <a:srgbClr val="FFFFFF"/>
                    </a:gs>
                    <a:gs pos="100000">
                      <a:srgbClr val="FFFFFF"/>
                    </a:gs>
                  </a:gsLst>
                  <a:lin ang="5400000" scaled="0"/>
                </a:gradFill>
              </a:rPr>
              <a:t>hpc</a:t>
            </a:r>
            <a:endParaRPr lang="en-US" sz="1067" dirty="0">
              <a:gradFill>
                <a:gsLst>
                  <a:gs pos="0">
                    <a:srgbClr val="FFFFFF"/>
                  </a:gs>
                  <a:gs pos="100000">
                    <a:srgbClr val="FFFFFF"/>
                  </a:gs>
                </a:gsLst>
                <a:lin ang="5400000" scaled="0"/>
              </a:gradFill>
            </a:endParaRPr>
          </a:p>
        </p:txBody>
      </p:sp>
      <p:sp>
        <p:nvSpPr>
          <p:cNvPr id="2553" name="Rectangle 2552"/>
          <p:cNvSpPr/>
          <p:nvPr/>
        </p:nvSpPr>
        <p:spPr bwMode="auto">
          <a:xfrm>
            <a:off x="4493621" y="2523761"/>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integration</a:t>
            </a:r>
          </a:p>
        </p:txBody>
      </p:sp>
      <p:sp>
        <p:nvSpPr>
          <p:cNvPr id="2549" name="Rectangle 2548"/>
          <p:cNvSpPr/>
          <p:nvPr/>
        </p:nvSpPr>
        <p:spPr bwMode="auto">
          <a:xfrm>
            <a:off x="6527459" y="2523048"/>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analytics</a:t>
            </a:r>
          </a:p>
        </p:txBody>
      </p:sp>
      <p:sp>
        <p:nvSpPr>
          <p:cNvPr id="2557" name="Rectangle 2556"/>
          <p:cNvSpPr/>
          <p:nvPr/>
        </p:nvSpPr>
        <p:spPr bwMode="auto">
          <a:xfrm>
            <a:off x="3517391" y="1601569"/>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spcBef>
                <a:spcPct val="0"/>
              </a:spcBef>
              <a:spcAft>
                <a:spcPct val="0"/>
              </a:spcAft>
            </a:pPr>
            <a:r>
              <a:rPr lang="en-US" sz="1067" dirty="0">
                <a:gradFill>
                  <a:gsLst>
                    <a:gs pos="0">
                      <a:srgbClr val="FFFFFF"/>
                    </a:gs>
                    <a:gs pos="100000">
                      <a:srgbClr val="FFFFFF"/>
                    </a:gs>
                  </a:gsLst>
                  <a:lin ang="5400000" scaled="0"/>
                </a:gradFill>
              </a:rPr>
              <a:t>caching</a:t>
            </a:r>
          </a:p>
        </p:txBody>
      </p:sp>
      <p:sp>
        <p:nvSpPr>
          <p:cNvPr id="2551" name="Rectangle 2550"/>
          <p:cNvSpPr/>
          <p:nvPr/>
        </p:nvSpPr>
        <p:spPr bwMode="auto">
          <a:xfrm>
            <a:off x="4493621" y="1614152"/>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spcBef>
                <a:spcPct val="0"/>
              </a:spcBef>
              <a:spcAft>
                <a:spcPct val="0"/>
              </a:spcAft>
            </a:pPr>
            <a:r>
              <a:rPr lang="en-US" sz="1067" dirty="0">
                <a:gradFill>
                  <a:gsLst>
                    <a:gs pos="0">
                      <a:srgbClr val="FFFFFF"/>
                    </a:gs>
                    <a:gs pos="100000">
                      <a:srgbClr val="FFFFFF"/>
                    </a:gs>
                  </a:gsLst>
                  <a:lin ang="5400000" scaled="0"/>
                </a:gradFill>
              </a:rPr>
              <a:t>identity</a:t>
            </a:r>
          </a:p>
        </p:txBody>
      </p:sp>
      <p:sp>
        <p:nvSpPr>
          <p:cNvPr id="2562" name="Rectangle 2561"/>
          <p:cNvSpPr/>
          <p:nvPr/>
        </p:nvSpPr>
        <p:spPr bwMode="auto">
          <a:xfrm>
            <a:off x="5510946" y="1601569"/>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service bus</a:t>
            </a:r>
          </a:p>
        </p:txBody>
      </p:sp>
      <p:sp>
        <p:nvSpPr>
          <p:cNvPr id="2503" name="Rectangle 2502"/>
          <p:cNvSpPr/>
          <p:nvPr/>
        </p:nvSpPr>
        <p:spPr bwMode="auto">
          <a:xfrm>
            <a:off x="3578358" y="2546370"/>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web sites</a:t>
            </a:r>
          </a:p>
        </p:txBody>
      </p:sp>
      <p:sp>
        <p:nvSpPr>
          <p:cNvPr id="2507" name="Mobile Services - Label"/>
          <p:cNvSpPr/>
          <p:nvPr/>
        </p:nvSpPr>
        <p:spPr bwMode="auto">
          <a:xfrm>
            <a:off x="2624633" y="2557469"/>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mobile services</a:t>
            </a:r>
          </a:p>
        </p:txBody>
      </p:sp>
      <p:sp>
        <p:nvSpPr>
          <p:cNvPr id="2501" name="Rectangle 2500"/>
          <p:cNvSpPr/>
          <p:nvPr/>
        </p:nvSpPr>
        <p:spPr bwMode="auto">
          <a:xfrm>
            <a:off x="2625095" y="1599926"/>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cloud services</a:t>
            </a:r>
          </a:p>
        </p:txBody>
      </p:sp>
      <p:pic>
        <p:nvPicPr>
          <p:cNvPr id="2558" name="Picture 25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7883" y="1704650"/>
            <a:ext cx="431850" cy="428014"/>
          </a:xfrm>
          <a:prstGeom prst="rect">
            <a:avLst/>
          </a:prstGeom>
        </p:spPr>
      </p:pic>
      <p:sp>
        <p:nvSpPr>
          <p:cNvPr id="5102" name="L-Shape 5101"/>
          <p:cNvSpPr/>
          <p:nvPr/>
        </p:nvSpPr>
        <p:spPr bwMode="auto">
          <a:xfrm>
            <a:off x="3650914" y="1646896"/>
            <a:ext cx="860880" cy="825944"/>
          </a:xfrm>
          <a:prstGeom prst="corner">
            <a:avLst>
              <a:gd name="adj1" fmla="val 38444"/>
              <a:gd name="adj2" fmla="val 73305"/>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pic>
        <p:nvPicPr>
          <p:cNvPr id="2552" name="Picture 7" descr="C:\Users\Jonahs\Dropbox\Projects SCOTT\MEET Windows Azure\source\Background\tile-icon-identit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2890" y="1743952"/>
            <a:ext cx="375655" cy="375654"/>
          </a:xfrm>
          <a:prstGeom prst="rect">
            <a:avLst/>
          </a:prstGeom>
          <a:noFill/>
          <a:extLst>
            <a:ext uri="{909E8E84-426E-40DD-AFC4-6F175D3DCCD1}">
              <a14:hiddenFill xmlns:a14="http://schemas.microsoft.com/office/drawing/2010/main">
                <a:solidFill>
                  <a:srgbClr val="FFFFFF"/>
                </a:solidFill>
              </a14:hiddenFill>
            </a:ext>
          </a:extLst>
        </p:spPr>
      </p:pic>
      <p:sp>
        <p:nvSpPr>
          <p:cNvPr id="5103" name="L-Shape 5102"/>
          <p:cNvSpPr/>
          <p:nvPr/>
        </p:nvSpPr>
        <p:spPr bwMode="auto">
          <a:xfrm flipH="1" flipV="1">
            <a:off x="4337997" y="1646896"/>
            <a:ext cx="991104" cy="825944"/>
          </a:xfrm>
          <a:prstGeom prst="corner">
            <a:avLst>
              <a:gd name="adj1" fmla="val 47670"/>
              <a:gd name="adj2" fmla="val 82321"/>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5082" name="Freeform 25"/>
          <p:cNvSpPr>
            <a:spLocks noEditPoints="1"/>
          </p:cNvSpPr>
          <p:nvPr/>
        </p:nvSpPr>
        <p:spPr bwMode="black">
          <a:xfrm>
            <a:off x="4792024" y="2677907"/>
            <a:ext cx="348340" cy="348742"/>
          </a:xfrm>
          <a:custGeom>
            <a:avLst/>
            <a:gdLst>
              <a:gd name="T0" fmla="*/ 0 w 708"/>
              <a:gd name="T1" fmla="*/ 709 h 709"/>
              <a:gd name="T2" fmla="*/ 212 w 708"/>
              <a:gd name="T3" fmla="*/ 567 h 709"/>
              <a:gd name="T4" fmla="*/ 708 w 708"/>
              <a:gd name="T5" fmla="*/ 567 h 709"/>
              <a:gd name="T6" fmla="*/ 496 w 708"/>
              <a:gd name="T7" fmla="*/ 709 h 709"/>
              <a:gd name="T8" fmla="*/ 708 w 708"/>
              <a:gd name="T9" fmla="*/ 567 h 709"/>
              <a:gd name="T10" fmla="*/ 248 w 708"/>
              <a:gd name="T11" fmla="*/ 567 h 709"/>
              <a:gd name="T12" fmla="*/ 460 w 708"/>
              <a:gd name="T13" fmla="*/ 709 h 709"/>
              <a:gd name="T14" fmla="*/ 212 w 708"/>
              <a:gd name="T15" fmla="*/ 227 h 709"/>
              <a:gd name="T16" fmla="*/ 0 w 708"/>
              <a:gd name="T17" fmla="*/ 369 h 709"/>
              <a:gd name="T18" fmla="*/ 212 w 708"/>
              <a:gd name="T19" fmla="*/ 227 h 709"/>
              <a:gd name="T20" fmla="*/ 496 w 708"/>
              <a:gd name="T21" fmla="*/ 14 h 709"/>
              <a:gd name="T22" fmla="*/ 708 w 708"/>
              <a:gd name="T23" fmla="*/ 156 h 709"/>
              <a:gd name="T24" fmla="*/ 460 w 708"/>
              <a:gd name="T25" fmla="*/ 156 h 709"/>
              <a:gd name="T26" fmla="*/ 248 w 708"/>
              <a:gd name="T27" fmla="*/ 298 h 709"/>
              <a:gd name="T28" fmla="*/ 460 w 708"/>
              <a:gd name="T29" fmla="*/ 156 h 709"/>
              <a:gd name="T30" fmla="*/ 127 w 708"/>
              <a:gd name="T31" fmla="*/ 397 h 709"/>
              <a:gd name="T32" fmla="*/ 340 w 708"/>
              <a:gd name="T33" fmla="*/ 539 h 709"/>
              <a:gd name="T34" fmla="*/ 97 w 708"/>
              <a:gd name="T35" fmla="*/ 397 h 709"/>
              <a:gd name="T36" fmla="*/ 0 w 708"/>
              <a:gd name="T37" fmla="*/ 539 h 709"/>
              <a:gd name="T38" fmla="*/ 97 w 708"/>
              <a:gd name="T39" fmla="*/ 397 h 709"/>
              <a:gd name="T40" fmla="*/ 0 w 708"/>
              <a:gd name="T41" fmla="*/ 57 h 709"/>
              <a:gd name="T42" fmla="*/ 97 w 708"/>
              <a:gd name="T43" fmla="*/ 199 h 709"/>
              <a:gd name="T44" fmla="*/ 583 w 708"/>
              <a:gd name="T45" fmla="*/ 397 h 709"/>
              <a:gd name="T46" fmla="*/ 371 w 708"/>
              <a:gd name="T47" fmla="*/ 539 h 709"/>
              <a:gd name="T48" fmla="*/ 583 w 708"/>
              <a:gd name="T49" fmla="*/ 397 h 709"/>
              <a:gd name="T50" fmla="*/ 614 w 708"/>
              <a:gd name="T51" fmla="*/ 397 h 709"/>
              <a:gd name="T52" fmla="*/ 708 w 708"/>
              <a:gd name="T53" fmla="*/ 539 h 709"/>
              <a:gd name="T54" fmla="*/ 354 w 708"/>
              <a:gd name="T55" fmla="*/ 132 h 709"/>
              <a:gd name="T56" fmla="*/ 392 w 708"/>
              <a:gd name="T57" fmla="*/ 47 h 709"/>
              <a:gd name="T58" fmla="*/ 316 w 708"/>
              <a:gd name="T59" fmla="*/ 0 h 709"/>
              <a:gd name="T60" fmla="*/ 269 w 708"/>
              <a:gd name="T61" fmla="*/ 47 h 709"/>
              <a:gd name="T62" fmla="*/ 602 w 708"/>
              <a:gd name="T63" fmla="*/ 343 h 709"/>
              <a:gd name="T64" fmla="*/ 640 w 708"/>
              <a:gd name="T65" fmla="*/ 258 h 709"/>
              <a:gd name="T66" fmla="*/ 564 w 708"/>
              <a:gd name="T67" fmla="*/ 210 h 709"/>
              <a:gd name="T68" fmla="*/ 517 w 708"/>
              <a:gd name="T69" fmla="*/ 258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8" h="709">
                <a:moveTo>
                  <a:pt x="212" y="709"/>
                </a:moveTo>
                <a:lnTo>
                  <a:pt x="0" y="709"/>
                </a:lnTo>
                <a:lnTo>
                  <a:pt x="0" y="567"/>
                </a:lnTo>
                <a:lnTo>
                  <a:pt x="212" y="567"/>
                </a:lnTo>
                <a:lnTo>
                  <a:pt x="212" y="709"/>
                </a:lnTo>
                <a:close/>
                <a:moveTo>
                  <a:pt x="708" y="567"/>
                </a:moveTo>
                <a:lnTo>
                  <a:pt x="496" y="567"/>
                </a:lnTo>
                <a:lnTo>
                  <a:pt x="496" y="709"/>
                </a:lnTo>
                <a:lnTo>
                  <a:pt x="708" y="709"/>
                </a:lnTo>
                <a:lnTo>
                  <a:pt x="708" y="567"/>
                </a:lnTo>
                <a:close/>
                <a:moveTo>
                  <a:pt x="460" y="567"/>
                </a:moveTo>
                <a:lnTo>
                  <a:pt x="248" y="567"/>
                </a:lnTo>
                <a:lnTo>
                  <a:pt x="248" y="709"/>
                </a:lnTo>
                <a:lnTo>
                  <a:pt x="460" y="709"/>
                </a:lnTo>
                <a:lnTo>
                  <a:pt x="460" y="567"/>
                </a:lnTo>
                <a:close/>
                <a:moveTo>
                  <a:pt x="212" y="227"/>
                </a:moveTo>
                <a:lnTo>
                  <a:pt x="0" y="227"/>
                </a:lnTo>
                <a:lnTo>
                  <a:pt x="0" y="369"/>
                </a:lnTo>
                <a:lnTo>
                  <a:pt x="212" y="369"/>
                </a:lnTo>
                <a:lnTo>
                  <a:pt x="212" y="227"/>
                </a:lnTo>
                <a:close/>
                <a:moveTo>
                  <a:pt x="708" y="14"/>
                </a:moveTo>
                <a:lnTo>
                  <a:pt x="496" y="14"/>
                </a:lnTo>
                <a:lnTo>
                  <a:pt x="496" y="156"/>
                </a:lnTo>
                <a:lnTo>
                  <a:pt x="708" y="156"/>
                </a:lnTo>
                <a:lnTo>
                  <a:pt x="708" y="14"/>
                </a:lnTo>
                <a:close/>
                <a:moveTo>
                  <a:pt x="460" y="156"/>
                </a:moveTo>
                <a:lnTo>
                  <a:pt x="248" y="156"/>
                </a:lnTo>
                <a:lnTo>
                  <a:pt x="248" y="298"/>
                </a:lnTo>
                <a:lnTo>
                  <a:pt x="460" y="298"/>
                </a:lnTo>
                <a:lnTo>
                  <a:pt x="460" y="156"/>
                </a:lnTo>
                <a:close/>
                <a:moveTo>
                  <a:pt x="340" y="397"/>
                </a:moveTo>
                <a:lnTo>
                  <a:pt x="127" y="397"/>
                </a:lnTo>
                <a:lnTo>
                  <a:pt x="127" y="539"/>
                </a:lnTo>
                <a:lnTo>
                  <a:pt x="340" y="539"/>
                </a:lnTo>
                <a:lnTo>
                  <a:pt x="340" y="397"/>
                </a:lnTo>
                <a:close/>
                <a:moveTo>
                  <a:pt x="97" y="397"/>
                </a:moveTo>
                <a:lnTo>
                  <a:pt x="0" y="397"/>
                </a:lnTo>
                <a:lnTo>
                  <a:pt x="0" y="539"/>
                </a:lnTo>
                <a:lnTo>
                  <a:pt x="97" y="539"/>
                </a:lnTo>
                <a:lnTo>
                  <a:pt x="97" y="397"/>
                </a:lnTo>
                <a:close/>
                <a:moveTo>
                  <a:pt x="97" y="57"/>
                </a:moveTo>
                <a:lnTo>
                  <a:pt x="0" y="57"/>
                </a:lnTo>
                <a:lnTo>
                  <a:pt x="0" y="199"/>
                </a:lnTo>
                <a:lnTo>
                  <a:pt x="97" y="199"/>
                </a:lnTo>
                <a:lnTo>
                  <a:pt x="97" y="57"/>
                </a:lnTo>
                <a:close/>
                <a:moveTo>
                  <a:pt x="583" y="397"/>
                </a:moveTo>
                <a:lnTo>
                  <a:pt x="371" y="397"/>
                </a:lnTo>
                <a:lnTo>
                  <a:pt x="371" y="539"/>
                </a:lnTo>
                <a:lnTo>
                  <a:pt x="583" y="539"/>
                </a:lnTo>
                <a:lnTo>
                  <a:pt x="583" y="397"/>
                </a:lnTo>
                <a:close/>
                <a:moveTo>
                  <a:pt x="708" y="397"/>
                </a:moveTo>
                <a:lnTo>
                  <a:pt x="614" y="397"/>
                </a:lnTo>
                <a:lnTo>
                  <a:pt x="614" y="539"/>
                </a:lnTo>
                <a:lnTo>
                  <a:pt x="708" y="539"/>
                </a:lnTo>
                <a:lnTo>
                  <a:pt x="708" y="397"/>
                </a:lnTo>
                <a:close/>
                <a:moveTo>
                  <a:pt x="354" y="132"/>
                </a:moveTo>
                <a:lnTo>
                  <a:pt x="439" y="47"/>
                </a:lnTo>
                <a:lnTo>
                  <a:pt x="392" y="47"/>
                </a:lnTo>
                <a:lnTo>
                  <a:pt x="392" y="0"/>
                </a:lnTo>
                <a:lnTo>
                  <a:pt x="316" y="0"/>
                </a:lnTo>
                <a:lnTo>
                  <a:pt x="316" y="47"/>
                </a:lnTo>
                <a:lnTo>
                  <a:pt x="269" y="47"/>
                </a:lnTo>
                <a:lnTo>
                  <a:pt x="354" y="132"/>
                </a:lnTo>
                <a:close/>
                <a:moveTo>
                  <a:pt x="602" y="343"/>
                </a:moveTo>
                <a:lnTo>
                  <a:pt x="687" y="258"/>
                </a:lnTo>
                <a:lnTo>
                  <a:pt x="640" y="258"/>
                </a:lnTo>
                <a:lnTo>
                  <a:pt x="640" y="210"/>
                </a:lnTo>
                <a:lnTo>
                  <a:pt x="564" y="210"/>
                </a:lnTo>
                <a:lnTo>
                  <a:pt x="564" y="258"/>
                </a:lnTo>
                <a:lnTo>
                  <a:pt x="517" y="258"/>
                </a:lnTo>
                <a:lnTo>
                  <a:pt x="602" y="3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305" tIns="41153" rIns="82305" bIns="41153" numCol="1" anchor="t" anchorCtr="0" compatLnSpc="1">
            <a:prstTxWarp prst="textNoShape">
              <a:avLst/>
            </a:prstTxWarp>
          </a:bodyPr>
          <a:lstStyle/>
          <a:p>
            <a:endParaRPr lang="en-US" sz="1600">
              <a:solidFill>
                <a:srgbClr val="505050"/>
              </a:solidFill>
            </a:endParaRPr>
          </a:p>
        </p:txBody>
      </p:sp>
      <p:sp>
        <p:nvSpPr>
          <p:cNvPr id="5104" name="L-Shape 5103"/>
          <p:cNvSpPr/>
          <p:nvPr/>
        </p:nvSpPr>
        <p:spPr bwMode="auto">
          <a:xfrm flipH="1" flipV="1">
            <a:off x="4318502" y="2570974"/>
            <a:ext cx="1009185" cy="768100"/>
          </a:xfrm>
          <a:prstGeom prst="corner">
            <a:avLst>
              <a:gd name="adj1" fmla="val 38444"/>
              <a:gd name="adj2" fmla="val 98307"/>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pic>
        <p:nvPicPr>
          <p:cNvPr id="2563" name="Picture 2562"/>
          <p:cNvPicPr>
            <a:picLocks noChangeAspect="1"/>
          </p:cNvPicPr>
          <p:nvPr/>
        </p:nvPicPr>
        <p:blipFill>
          <a:blip r:embed="rId6"/>
          <a:stretch>
            <a:fillRect/>
          </a:stretch>
        </p:blipFill>
        <p:spPr>
          <a:xfrm>
            <a:off x="5787264" y="1713397"/>
            <a:ext cx="384545" cy="435206"/>
          </a:xfrm>
          <a:prstGeom prst="rect">
            <a:avLst/>
          </a:prstGeom>
        </p:spPr>
      </p:pic>
      <p:sp>
        <p:nvSpPr>
          <p:cNvPr id="5148" name="L-Shape 5147"/>
          <p:cNvSpPr/>
          <p:nvPr/>
        </p:nvSpPr>
        <p:spPr bwMode="auto">
          <a:xfrm flipV="1">
            <a:off x="5570345" y="1650280"/>
            <a:ext cx="969768" cy="825944"/>
          </a:xfrm>
          <a:prstGeom prst="corner">
            <a:avLst>
              <a:gd name="adj1" fmla="val 50745"/>
              <a:gd name="adj2" fmla="val 100563"/>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5080" name="Freeform 25"/>
          <p:cNvSpPr>
            <a:spLocks noEditPoints="1"/>
          </p:cNvSpPr>
          <p:nvPr/>
        </p:nvSpPr>
        <p:spPr bwMode="black">
          <a:xfrm flipH="1">
            <a:off x="6783102" y="1697528"/>
            <a:ext cx="432290" cy="432464"/>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2" tIns="45712" rIns="91422" bIns="45712" numCol="1" anchor="t" anchorCtr="0" compatLnSpc="1">
            <a:prstTxWarp prst="textNoShape">
              <a:avLst/>
            </a:prstTxWarp>
          </a:bodyPr>
          <a:lstStyle/>
          <a:p>
            <a:pPr defTabSz="914185"/>
            <a:endParaRPr lang="en-US" dirty="0">
              <a:solidFill>
                <a:srgbClr val="000000"/>
              </a:solidFill>
            </a:endParaRPr>
          </a:p>
        </p:txBody>
      </p:sp>
      <p:sp>
        <p:nvSpPr>
          <p:cNvPr id="5161" name="L-Shape 5160"/>
          <p:cNvSpPr/>
          <p:nvPr/>
        </p:nvSpPr>
        <p:spPr bwMode="auto">
          <a:xfrm flipH="1">
            <a:off x="6484538" y="1650280"/>
            <a:ext cx="837620" cy="825944"/>
          </a:xfrm>
          <a:prstGeom prst="corner">
            <a:avLst>
              <a:gd name="adj1" fmla="val 38444"/>
              <a:gd name="adj2" fmla="val 82531"/>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pic>
        <p:nvPicPr>
          <p:cNvPr id="2556" name="Picture 2" descr="\\MAGNUM\Projects\Microsoft\Cloud Power FY12\Design\Icons\PNGs\Cloud_on_your_terms.png"/>
          <p:cNvPicPr>
            <a:picLocks noChangeAspect="1" noChangeArrowheads="1"/>
          </p:cNvPicPr>
          <p:nvPr/>
        </p:nvPicPr>
        <p:blipFill>
          <a:blip r:embed="rId7" cstate="print">
            <a:lum bright="100000"/>
          </a:blip>
          <a:stretch>
            <a:fillRect/>
          </a:stretch>
        </p:blipFill>
        <p:spPr bwMode="auto">
          <a:xfrm>
            <a:off x="5683078" y="2523718"/>
            <a:ext cx="620508" cy="620595"/>
          </a:xfrm>
          <a:prstGeom prst="rect">
            <a:avLst/>
          </a:prstGeom>
          <a:noFill/>
          <a:ln>
            <a:noFill/>
          </a:ln>
        </p:spPr>
      </p:pic>
      <p:sp>
        <p:nvSpPr>
          <p:cNvPr id="5164" name="L-Shape 5163"/>
          <p:cNvSpPr/>
          <p:nvPr/>
        </p:nvSpPr>
        <p:spPr bwMode="auto">
          <a:xfrm>
            <a:off x="5570345" y="2570974"/>
            <a:ext cx="860880" cy="768100"/>
          </a:xfrm>
          <a:prstGeom prst="corner">
            <a:avLst>
              <a:gd name="adj1" fmla="val 38444"/>
              <a:gd name="adj2" fmla="val 89961"/>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2550" name="Freeform 2549"/>
          <p:cNvSpPr>
            <a:spLocks noEditPoints="1"/>
          </p:cNvSpPr>
          <p:nvPr/>
        </p:nvSpPr>
        <p:spPr bwMode="auto">
          <a:xfrm>
            <a:off x="6815246" y="2725939"/>
            <a:ext cx="340243" cy="300028"/>
          </a:xfrm>
          <a:custGeom>
            <a:avLst/>
            <a:gdLst>
              <a:gd name="T0" fmla="*/ 2220 w 3152"/>
              <a:gd name="T1" fmla="*/ 905 h 2780"/>
              <a:gd name="T2" fmla="*/ 2131 w 3152"/>
              <a:gd name="T3" fmla="*/ 764 h 2780"/>
              <a:gd name="T4" fmla="*/ 1420 w 3152"/>
              <a:gd name="T5" fmla="*/ 92 h 2780"/>
              <a:gd name="T6" fmla="*/ 1243 w 3152"/>
              <a:gd name="T7" fmla="*/ 2 h 2780"/>
              <a:gd name="T8" fmla="*/ 1243 w 3152"/>
              <a:gd name="T9" fmla="*/ 2 h 2780"/>
              <a:gd name="T10" fmla="*/ 1243 w 3152"/>
              <a:gd name="T11" fmla="*/ 2 h 2780"/>
              <a:gd name="T12" fmla="*/ 266 w 3152"/>
              <a:gd name="T13" fmla="*/ 2 h 2780"/>
              <a:gd name="T14" fmla="*/ 0 w 3152"/>
              <a:gd name="T15" fmla="*/ 226 h 2780"/>
              <a:gd name="T16" fmla="*/ 0 w 3152"/>
              <a:gd name="T17" fmla="*/ 2511 h 2780"/>
              <a:gd name="T18" fmla="*/ 266 w 3152"/>
              <a:gd name="T19" fmla="*/ 2780 h 2780"/>
              <a:gd name="T20" fmla="*/ 1953 w 3152"/>
              <a:gd name="T21" fmla="*/ 2780 h 2780"/>
              <a:gd name="T22" fmla="*/ 2220 w 3152"/>
              <a:gd name="T23" fmla="*/ 2511 h 2780"/>
              <a:gd name="T24" fmla="*/ 2220 w 3152"/>
              <a:gd name="T25" fmla="*/ 943 h 2780"/>
              <a:gd name="T26" fmla="*/ 2220 w 3152"/>
              <a:gd name="T27" fmla="*/ 905 h 2780"/>
              <a:gd name="T28" fmla="*/ 1243 w 3152"/>
              <a:gd name="T29" fmla="*/ 226 h 2780"/>
              <a:gd name="T30" fmla="*/ 1953 w 3152"/>
              <a:gd name="T31" fmla="*/ 943 h 2780"/>
              <a:gd name="T32" fmla="*/ 1243 w 3152"/>
              <a:gd name="T33" fmla="*/ 943 h 2780"/>
              <a:gd name="T34" fmla="*/ 1243 w 3152"/>
              <a:gd name="T35" fmla="*/ 226 h 2780"/>
              <a:gd name="T36" fmla="*/ 1243 w 3152"/>
              <a:gd name="T37" fmla="*/ 226 h 2780"/>
              <a:gd name="T38" fmla="*/ 1953 w 3152"/>
              <a:gd name="T39" fmla="*/ 2511 h 2780"/>
              <a:gd name="T40" fmla="*/ 266 w 3152"/>
              <a:gd name="T41" fmla="*/ 2511 h 2780"/>
              <a:gd name="T42" fmla="*/ 266 w 3152"/>
              <a:gd name="T43" fmla="*/ 226 h 2780"/>
              <a:gd name="T44" fmla="*/ 1021 w 3152"/>
              <a:gd name="T45" fmla="*/ 226 h 2780"/>
              <a:gd name="T46" fmla="*/ 1021 w 3152"/>
              <a:gd name="T47" fmla="*/ 943 h 2780"/>
              <a:gd name="T48" fmla="*/ 1243 w 3152"/>
              <a:gd name="T49" fmla="*/ 1212 h 2780"/>
              <a:gd name="T50" fmla="*/ 1953 w 3152"/>
              <a:gd name="T51" fmla="*/ 1212 h 2780"/>
              <a:gd name="T52" fmla="*/ 1953 w 3152"/>
              <a:gd name="T53" fmla="*/ 2511 h 2780"/>
              <a:gd name="T54" fmla="*/ 1953 w 3152"/>
              <a:gd name="T55" fmla="*/ 2511 h 2780"/>
              <a:gd name="T56" fmla="*/ 2575 w 3152"/>
              <a:gd name="T57" fmla="*/ 630 h 2780"/>
              <a:gd name="T58" fmla="*/ 2664 w 3152"/>
              <a:gd name="T59" fmla="*/ 854 h 2780"/>
              <a:gd name="T60" fmla="*/ 2664 w 3152"/>
              <a:gd name="T61" fmla="*/ 2511 h 2780"/>
              <a:gd name="T62" fmla="*/ 2442 w 3152"/>
              <a:gd name="T63" fmla="*/ 2780 h 2780"/>
              <a:gd name="T64" fmla="*/ 2353 w 3152"/>
              <a:gd name="T65" fmla="*/ 2780 h 2780"/>
              <a:gd name="T66" fmla="*/ 2442 w 3152"/>
              <a:gd name="T67" fmla="*/ 2556 h 2780"/>
              <a:gd name="T68" fmla="*/ 2442 w 3152"/>
              <a:gd name="T69" fmla="*/ 943 h 2780"/>
              <a:gd name="T70" fmla="*/ 2353 w 3152"/>
              <a:gd name="T71" fmla="*/ 674 h 2780"/>
              <a:gd name="T72" fmla="*/ 1642 w 3152"/>
              <a:gd name="T73" fmla="*/ 2 h 2780"/>
              <a:gd name="T74" fmla="*/ 1642 w 3152"/>
              <a:gd name="T75" fmla="*/ 2 h 2780"/>
              <a:gd name="T76" fmla="*/ 1731 w 3152"/>
              <a:gd name="T77" fmla="*/ 2 h 2780"/>
              <a:gd name="T78" fmla="*/ 1776 w 3152"/>
              <a:gd name="T79" fmla="*/ 2 h 2780"/>
              <a:gd name="T80" fmla="*/ 2086 w 3152"/>
              <a:gd name="T81" fmla="*/ 137 h 2780"/>
              <a:gd name="T82" fmla="*/ 2575 w 3152"/>
              <a:gd name="T83" fmla="*/ 630 h 2780"/>
              <a:gd name="T84" fmla="*/ 3063 w 3152"/>
              <a:gd name="T85" fmla="*/ 585 h 2780"/>
              <a:gd name="T86" fmla="*/ 3152 w 3152"/>
              <a:gd name="T87" fmla="*/ 764 h 2780"/>
              <a:gd name="T88" fmla="*/ 3152 w 3152"/>
              <a:gd name="T89" fmla="*/ 2511 h 2780"/>
              <a:gd name="T90" fmla="*/ 2886 w 3152"/>
              <a:gd name="T91" fmla="*/ 2780 h 2780"/>
              <a:gd name="T92" fmla="*/ 2841 w 3152"/>
              <a:gd name="T93" fmla="*/ 2780 h 2780"/>
              <a:gd name="T94" fmla="*/ 2886 w 3152"/>
              <a:gd name="T95" fmla="*/ 2556 h 2780"/>
              <a:gd name="T96" fmla="*/ 2886 w 3152"/>
              <a:gd name="T97" fmla="*/ 809 h 2780"/>
              <a:gd name="T98" fmla="*/ 2841 w 3152"/>
              <a:gd name="T99" fmla="*/ 630 h 2780"/>
              <a:gd name="T100" fmla="*/ 2220 w 3152"/>
              <a:gd name="T101" fmla="*/ 2 h 2780"/>
              <a:gd name="T102" fmla="*/ 2220 w 3152"/>
              <a:gd name="T103" fmla="*/ 2 h 2780"/>
              <a:gd name="T104" fmla="*/ 2264 w 3152"/>
              <a:gd name="T105" fmla="*/ 2 h 2780"/>
              <a:gd name="T106" fmla="*/ 2308 w 3152"/>
              <a:gd name="T107" fmla="*/ 2 h 2780"/>
              <a:gd name="T108" fmla="*/ 2619 w 3152"/>
              <a:gd name="T109" fmla="*/ 137 h 2780"/>
              <a:gd name="T110" fmla="*/ 3063 w 3152"/>
              <a:gd name="T111" fmla="*/ 585 h 2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52" h="2780">
                <a:moveTo>
                  <a:pt x="2220" y="905"/>
                </a:moveTo>
                <a:cubicBezTo>
                  <a:pt x="2220" y="860"/>
                  <a:pt x="2204" y="833"/>
                  <a:pt x="2131" y="764"/>
                </a:cubicBezTo>
                <a:cubicBezTo>
                  <a:pt x="1419" y="93"/>
                  <a:pt x="1420" y="92"/>
                  <a:pt x="1420" y="92"/>
                </a:cubicBezTo>
                <a:cubicBezTo>
                  <a:pt x="1358" y="23"/>
                  <a:pt x="1304" y="2"/>
                  <a:pt x="1243" y="2"/>
                </a:cubicBezTo>
                <a:cubicBezTo>
                  <a:pt x="1243" y="2"/>
                  <a:pt x="1243" y="2"/>
                  <a:pt x="1243" y="2"/>
                </a:cubicBezTo>
                <a:cubicBezTo>
                  <a:pt x="1243" y="2"/>
                  <a:pt x="1243" y="2"/>
                  <a:pt x="1243" y="2"/>
                </a:cubicBezTo>
                <a:cubicBezTo>
                  <a:pt x="266" y="2"/>
                  <a:pt x="266" y="2"/>
                  <a:pt x="266" y="2"/>
                </a:cubicBezTo>
                <a:cubicBezTo>
                  <a:pt x="133" y="2"/>
                  <a:pt x="0" y="92"/>
                  <a:pt x="0" y="226"/>
                </a:cubicBezTo>
                <a:cubicBezTo>
                  <a:pt x="0" y="2511"/>
                  <a:pt x="0" y="2511"/>
                  <a:pt x="0" y="2511"/>
                </a:cubicBezTo>
                <a:cubicBezTo>
                  <a:pt x="0" y="2646"/>
                  <a:pt x="133" y="2780"/>
                  <a:pt x="266" y="2780"/>
                </a:cubicBezTo>
                <a:cubicBezTo>
                  <a:pt x="1953" y="2780"/>
                  <a:pt x="1953" y="2780"/>
                  <a:pt x="1953" y="2780"/>
                </a:cubicBezTo>
                <a:cubicBezTo>
                  <a:pt x="2086" y="2780"/>
                  <a:pt x="2220" y="2646"/>
                  <a:pt x="2220" y="2511"/>
                </a:cubicBezTo>
                <a:cubicBezTo>
                  <a:pt x="2220" y="943"/>
                  <a:pt x="2220" y="943"/>
                  <a:pt x="2220" y="943"/>
                </a:cubicBezTo>
                <a:lnTo>
                  <a:pt x="2220" y="905"/>
                </a:lnTo>
                <a:close/>
                <a:moveTo>
                  <a:pt x="1243" y="226"/>
                </a:moveTo>
                <a:cubicBezTo>
                  <a:pt x="1953" y="943"/>
                  <a:pt x="1953" y="943"/>
                  <a:pt x="1953" y="943"/>
                </a:cubicBezTo>
                <a:cubicBezTo>
                  <a:pt x="1243" y="943"/>
                  <a:pt x="1243" y="943"/>
                  <a:pt x="1243" y="943"/>
                </a:cubicBezTo>
                <a:cubicBezTo>
                  <a:pt x="1243" y="226"/>
                  <a:pt x="1243" y="226"/>
                  <a:pt x="1243" y="226"/>
                </a:cubicBezTo>
                <a:cubicBezTo>
                  <a:pt x="1243" y="226"/>
                  <a:pt x="1243" y="226"/>
                  <a:pt x="1243" y="226"/>
                </a:cubicBezTo>
                <a:close/>
                <a:moveTo>
                  <a:pt x="1953" y="2511"/>
                </a:moveTo>
                <a:cubicBezTo>
                  <a:pt x="266" y="2511"/>
                  <a:pt x="266" y="2511"/>
                  <a:pt x="266" y="2511"/>
                </a:cubicBezTo>
                <a:cubicBezTo>
                  <a:pt x="266" y="226"/>
                  <a:pt x="266" y="226"/>
                  <a:pt x="266" y="226"/>
                </a:cubicBezTo>
                <a:cubicBezTo>
                  <a:pt x="1021" y="226"/>
                  <a:pt x="1021" y="226"/>
                  <a:pt x="1021" y="226"/>
                </a:cubicBezTo>
                <a:cubicBezTo>
                  <a:pt x="1021" y="943"/>
                  <a:pt x="1021" y="943"/>
                  <a:pt x="1021" y="943"/>
                </a:cubicBezTo>
                <a:cubicBezTo>
                  <a:pt x="1021" y="1078"/>
                  <a:pt x="1110" y="1212"/>
                  <a:pt x="1243" y="1212"/>
                </a:cubicBezTo>
                <a:cubicBezTo>
                  <a:pt x="1953" y="1212"/>
                  <a:pt x="1953" y="1212"/>
                  <a:pt x="1953" y="1212"/>
                </a:cubicBezTo>
                <a:cubicBezTo>
                  <a:pt x="1953" y="2511"/>
                  <a:pt x="1953" y="2511"/>
                  <a:pt x="1953" y="2511"/>
                </a:cubicBezTo>
                <a:cubicBezTo>
                  <a:pt x="1953" y="2511"/>
                  <a:pt x="1953" y="2511"/>
                  <a:pt x="1953" y="2511"/>
                </a:cubicBezTo>
                <a:close/>
                <a:moveTo>
                  <a:pt x="2575" y="630"/>
                </a:moveTo>
                <a:cubicBezTo>
                  <a:pt x="2619" y="674"/>
                  <a:pt x="2664" y="764"/>
                  <a:pt x="2664" y="854"/>
                </a:cubicBezTo>
                <a:cubicBezTo>
                  <a:pt x="2664" y="2511"/>
                  <a:pt x="2664" y="2511"/>
                  <a:pt x="2664" y="2511"/>
                </a:cubicBezTo>
                <a:cubicBezTo>
                  <a:pt x="2664" y="2646"/>
                  <a:pt x="2575" y="2780"/>
                  <a:pt x="2442" y="2780"/>
                </a:cubicBezTo>
                <a:cubicBezTo>
                  <a:pt x="2353" y="2780"/>
                  <a:pt x="2353" y="2780"/>
                  <a:pt x="2353" y="2780"/>
                </a:cubicBezTo>
                <a:cubicBezTo>
                  <a:pt x="2397" y="2691"/>
                  <a:pt x="2442" y="2646"/>
                  <a:pt x="2442" y="2556"/>
                </a:cubicBezTo>
                <a:cubicBezTo>
                  <a:pt x="2442" y="943"/>
                  <a:pt x="2442" y="943"/>
                  <a:pt x="2442" y="943"/>
                </a:cubicBezTo>
                <a:cubicBezTo>
                  <a:pt x="2442" y="854"/>
                  <a:pt x="2452" y="769"/>
                  <a:pt x="2353" y="674"/>
                </a:cubicBezTo>
                <a:cubicBezTo>
                  <a:pt x="1645" y="0"/>
                  <a:pt x="1642" y="2"/>
                  <a:pt x="1642" y="2"/>
                </a:cubicBezTo>
                <a:cubicBezTo>
                  <a:pt x="1642" y="2"/>
                  <a:pt x="1642" y="2"/>
                  <a:pt x="1642" y="2"/>
                </a:cubicBezTo>
                <a:cubicBezTo>
                  <a:pt x="1731" y="2"/>
                  <a:pt x="1731" y="2"/>
                  <a:pt x="1731" y="2"/>
                </a:cubicBezTo>
                <a:cubicBezTo>
                  <a:pt x="1776" y="2"/>
                  <a:pt x="1776" y="2"/>
                  <a:pt x="1776" y="2"/>
                </a:cubicBezTo>
                <a:cubicBezTo>
                  <a:pt x="1820" y="2"/>
                  <a:pt x="1953" y="2"/>
                  <a:pt x="2086" y="137"/>
                </a:cubicBezTo>
                <a:cubicBezTo>
                  <a:pt x="2575" y="630"/>
                  <a:pt x="2575" y="630"/>
                  <a:pt x="2575" y="630"/>
                </a:cubicBezTo>
                <a:moveTo>
                  <a:pt x="3063" y="585"/>
                </a:moveTo>
                <a:cubicBezTo>
                  <a:pt x="3108" y="630"/>
                  <a:pt x="3152" y="719"/>
                  <a:pt x="3152" y="764"/>
                </a:cubicBezTo>
                <a:cubicBezTo>
                  <a:pt x="3152" y="2511"/>
                  <a:pt x="3152" y="2511"/>
                  <a:pt x="3152" y="2511"/>
                </a:cubicBezTo>
                <a:cubicBezTo>
                  <a:pt x="3152" y="2646"/>
                  <a:pt x="3019" y="2780"/>
                  <a:pt x="2886" y="2780"/>
                </a:cubicBezTo>
                <a:cubicBezTo>
                  <a:pt x="2841" y="2780"/>
                  <a:pt x="2841" y="2780"/>
                  <a:pt x="2841" y="2780"/>
                </a:cubicBezTo>
                <a:cubicBezTo>
                  <a:pt x="2886" y="2691"/>
                  <a:pt x="2886" y="2646"/>
                  <a:pt x="2886" y="2556"/>
                </a:cubicBezTo>
                <a:cubicBezTo>
                  <a:pt x="2886" y="809"/>
                  <a:pt x="2886" y="809"/>
                  <a:pt x="2886" y="809"/>
                </a:cubicBezTo>
                <a:cubicBezTo>
                  <a:pt x="2886" y="764"/>
                  <a:pt x="2886" y="674"/>
                  <a:pt x="2841" y="630"/>
                </a:cubicBezTo>
                <a:cubicBezTo>
                  <a:pt x="2220" y="2"/>
                  <a:pt x="2220" y="2"/>
                  <a:pt x="2220" y="2"/>
                </a:cubicBezTo>
                <a:cubicBezTo>
                  <a:pt x="2220" y="2"/>
                  <a:pt x="2220" y="2"/>
                  <a:pt x="2220" y="2"/>
                </a:cubicBezTo>
                <a:cubicBezTo>
                  <a:pt x="2264" y="2"/>
                  <a:pt x="2264" y="2"/>
                  <a:pt x="2264" y="2"/>
                </a:cubicBezTo>
                <a:cubicBezTo>
                  <a:pt x="2308" y="2"/>
                  <a:pt x="2308" y="2"/>
                  <a:pt x="2308" y="2"/>
                </a:cubicBezTo>
                <a:cubicBezTo>
                  <a:pt x="2397" y="2"/>
                  <a:pt x="2486" y="2"/>
                  <a:pt x="2619" y="137"/>
                </a:cubicBezTo>
                <a:cubicBezTo>
                  <a:pt x="3063" y="585"/>
                  <a:pt x="3063" y="585"/>
                  <a:pt x="3063" y="585"/>
                </a:cubicBezTo>
              </a:path>
            </a:pathLst>
          </a:custGeom>
          <a:solidFill>
            <a:schemeClr val="bg1"/>
          </a:solidFill>
          <a:ln>
            <a:noFill/>
          </a:ln>
        </p:spPr>
        <p:txBody>
          <a:bodyPr vert="horz" wrap="square" lIns="124330" tIns="62164" rIns="124330" bIns="62164" numCol="1" anchor="t" anchorCtr="0" compatLnSpc="1">
            <a:prstTxWarp prst="textNoShape">
              <a:avLst/>
            </a:prstTxWarp>
          </a:bodyPr>
          <a:lstStyle/>
          <a:p>
            <a:pPr defTabSz="1214538"/>
            <a:endParaRPr lang="en-US" sz="2400" dirty="0">
              <a:solidFill>
                <a:srgbClr val="292929"/>
              </a:solidFill>
            </a:endParaRPr>
          </a:p>
        </p:txBody>
      </p:sp>
      <p:sp>
        <p:nvSpPr>
          <p:cNvPr id="5168" name="Analytics - blue"/>
          <p:cNvSpPr/>
          <p:nvPr/>
        </p:nvSpPr>
        <p:spPr bwMode="auto">
          <a:xfrm flipH="1" flipV="1">
            <a:off x="6378270" y="2570974"/>
            <a:ext cx="943888" cy="779498"/>
          </a:xfrm>
          <a:prstGeom prst="corner">
            <a:avLst>
              <a:gd name="adj1" fmla="val 46590"/>
              <a:gd name="adj2" fmla="val 102672"/>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2509" name="Rectangle 2508"/>
          <p:cNvSpPr/>
          <p:nvPr/>
        </p:nvSpPr>
        <p:spPr bwMode="auto">
          <a:xfrm>
            <a:off x="-9889" y="4792074"/>
            <a:ext cx="7546445" cy="1188720"/>
          </a:xfrm>
          <a:prstGeom prst="rect">
            <a:avLst/>
          </a:prstGeom>
          <a:solidFill>
            <a:srgbClr val="8CC6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74320" tIns="411480" rIns="124325" bIns="0" numCol="1" rtlCol="0" anchor="ctr" anchorCtr="0" compatLnSpc="1">
            <a:prstTxWarp prst="textNoShape">
              <a:avLst/>
            </a:prstTxWarp>
          </a:bodyPr>
          <a:lstStyle/>
          <a:p>
            <a:pPr defTabSz="776976">
              <a:defRPr/>
            </a:pPr>
            <a:r>
              <a:rPr lang="en-US" sz="4800" kern="0" baseline="30000" dirty="0">
                <a:gradFill>
                  <a:gsLst>
                    <a:gs pos="0">
                      <a:srgbClr val="00188F">
                        <a:lumMod val="5000"/>
                        <a:lumOff val="95000"/>
                      </a:srgbClr>
                    </a:gs>
                    <a:gs pos="100000">
                      <a:srgbClr val="EFEFEF"/>
                    </a:gs>
                  </a:gsLst>
                  <a:lin ang="5400000" scaled="1"/>
                </a:gradFill>
                <a:latin typeface="Segoe UI Light"/>
              </a:rPr>
              <a:t>i</a:t>
            </a:r>
            <a:r>
              <a:rPr lang="en-US" sz="4800" kern="0" baseline="30000" dirty="0" smtClean="0">
                <a:gradFill>
                  <a:gsLst>
                    <a:gs pos="0">
                      <a:srgbClr val="00188F">
                        <a:lumMod val="5000"/>
                        <a:lumOff val="95000"/>
                      </a:srgbClr>
                    </a:gs>
                    <a:gs pos="100000">
                      <a:srgbClr val="EFEFEF"/>
                    </a:gs>
                  </a:gsLst>
                  <a:lin ang="5400000" scaled="1"/>
                </a:gradFill>
                <a:latin typeface="Segoe UI Light"/>
              </a:rPr>
              <a:t>nfrastructure </a:t>
            </a:r>
            <a:r>
              <a:rPr lang="en-US" sz="4800" kern="0" baseline="30000" dirty="0">
                <a:gradFill>
                  <a:gsLst>
                    <a:gs pos="0">
                      <a:srgbClr val="00188F">
                        <a:lumMod val="5000"/>
                        <a:lumOff val="95000"/>
                      </a:srgbClr>
                    </a:gs>
                    <a:gs pos="100000">
                      <a:srgbClr val="EFEFEF"/>
                    </a:gs>
                  </a:gsLst>
                  <a:lin ang="5400000" scaled="1"/>
                </a:gradFill>
                <a:latin typeface="Segoe UI Light"/>
              </a:rPr>
              <a:t/>
            </a:r>
            <a:br>
              <a:rPr lang="en-US" sz="4800" kern="0" baseline="30000" dirty="0">
                <a:gradFill>
                  <a:gsLst>
                    <a:gs pos="0">
                      <a:srgbClr val="00188F">
                        <a:lumMod val="5000"/>
                        <a:lumOff val="95000"/>
                      </a:srgbClr>
                    </a:gs>
                    <a:gs pos="100000">
                      <a:srgbClr val="EFEFEF"/>
                    </a:gs>
                  </a:gsLst>
                  <a:lin ang="5400000" scaled="1"/>
                </a:gradFill>
                <a:latin typeface="Segoe UI Light"/>
              </a:rPr>
            </a:br>
            <a:r>
              <a:rPr lang="en-US" sz="4800" kern="0" baseline="30000" dirty="0">
                <a:gradFill>
                  <a:gsLst>
                    <a:gs pos="0">
                      <a:srgbClr val="00188F">
                        <a:lumMod val="5000"/>
                        <a:lumOff val="95000"/>
                      </a:srgbClr>
                    </a:gs>
                    <a:gs pos="100000">
                      <a:srgbClr val="EFEFEF"/>
                    </a:gs>
                  </a:gsLst>
                  <a:lin ang="5400000" scaled="1"/>
                </a:gradFill>
                <a:latin typeface="Segoe UI Light"/>
              </a:rPr>
              <a:t>services</a:t>
            </a:r>
          </a:p>
        </p:txBody>
      </p:sp>
      <p:sp>
        <p:nvSpPr>
          <p:cNvPr id="2560" name="Rectangle 2559"/>
          <p:cNvSpPr/>
          <p:nvPr/>
        </p:nvSpPr>
        <p:spPr bwMode="auto">
          <a:xfrm>
            <a:off x="6527459" y="4960287"/>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err="1">
                <a:gradFill>
                  <a:gsLst>
                    <a:gs pos="0">
                      <a:srgbClr val="FFFFFF"/>
                    </a:gs>
                    <a:gs pos="100000">
                      <a:srgbClr val="FFFFFF"/>
                    </a:gs>
                  </a:gsLst>
                  <a:lin ang="5400000" scaled="0"/>
                </a:gradFill>
              </a:rPr>
              <a:t>cdn</a:t>
            </a:r>
            <a:endParaRPr lang="en-US" sz="1067" dirty="0">
              <a:gradFill>
                <a:gsLst>
                  <a:gs pos="0">
                    <a:srgbClr val="FFFFFF"/>
                  </a:gs>
                  <a:gs pos="100000">
                    <a:srgbClr val="FFFFFF"/>
                  </a:gs>
                </a:gsLst>
                <a:lin ang="5400000" scaled="0"/>
              </a:gradFill>
            </a:endParaRPr>
          </a:p>
        </p:txBody>
      </p:sp>
      <p:sp>
        <p:nvSpPr>
          <p:cNvPr id="2505" name="Virtual Machines - Label"/>
          <p:cNvSpPr/>
          <p:nvPr/>
        </p:nvSpPr>
        <p:spPr bwMode="auto">
          <a:xfrm>
            <a:off x="2624633" y="4960286"/>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virtual machines</a:t>
            </a:r>
          </a:p>
        </p:txBody>
      </p:sp>
      <p:sp>
        <p:nvSpPr>
          <p:cNvPr id="2518" name="Rectangle 2517"/>
          <p:cNvSpPr/>
          <p:nvPr/>
        </p:nvSpPr>
        <p:spPr bwMode="auto">
          <a:xfrm>
            <a:off x="3578358" y="4960286"/>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virtual network</a:t>
            </a:r>
          </a:p>
        </p:txBody>
      </p:sp>
      <p:sp>
        <p:nvSpPr>
          <p:cNvPr id="2520" name="Rectangle 2519"/>
          <p:cNvSpPr/>
          <p:nvPr/>
        </p:nvSpPr>
        <p:spPr bwMode="auto">
          <a:xfrm>
            <a:off x="4493621" y="4960286"/>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err="1">
                <a:gradFill>
                  <a:gsLst>
                    <a:gs pos="0">
                      <a:srgbClr val="FFFFFF"/>
                    </a:gs>
                    <a:gs pos="100000">
                      <a:srgbClr val="FFFFFF"/>
                    </a:gs>
                  </a:gsLst>
                  <a:lin ang="5400000" scaled="0"/>
                </a:gradFill>
              </a:rPr>
              <a:t>vpn</a:t>
            </a:r>
            <a:endParaRPr lang="en-US" sz="1067" dirty="0">
              <a:gradFill>
                <a:gsLst>
                  <a:gs pos="0">
                    <a:srgbClr val="FFFFFF"/>
                  </a:gs>
                  <a:gs pos="100000">
                    <a:srgbClr val="FFFFFF"/>
                  </a:gs>
                </a:gsLst>
                <a:lin ang="5400000" scaled="0"/>
              </a:gradFill>
            </a:endParaRPr>
          </a:p>
        </p:txBody>
      </p:sp>
      <p:sp>
        <p:nvSpPr>
          <p:cNvPr id="2516" name="Rectangle 2515"/>
          <p:cNvSpPr/>
          <p:nvPr/>
        </p:nvSpPr>
        <p:spPr bwMode="auto">
          <a:xfrm>
            <a:off x="5510947" y="4960286"/>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traffic manager</a:t>
            </a:r>
          </a:p>
        </p:txBody>
      </p:sp>
      <p:pic>
        <p:nvPicPr>
          <p:cNvPr id="2506" name="Picture 250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9760" y="5043280"/>
            <a:ext cx="383938" cy="347347"/>
          </a:xfrm>
          <a:prstGeom prst="rect">
            <a:avLst/>
          </a:prstGeom>
          <a:noFill/>
          <a:ln>
            <a:noFill/>
          </a:ln>
        </p:spPr>
      </p:pic>
      <p:sp>
        <p:nvSpPr>
          <p:cNvPr id="5174" name="L-Shape 5173"/>
          <p:cNvSpPr/>
          <p:nvPr/>
        </p:nvSpPr>
        <p:spPr bwMode="auto">
          <a:xfrm flipV="1">
            <a:off x="2677477" y="4973462"/>
            <a:ext cx="860880" cy="822960"/>
          </a:xfrm>
          <a:prstGeom prst="corner">
            <a:avLst>
              <a:gd name="adj1" fmla="val 38444"/>
              <a:gd name="adj2" fmla="val 93695"/>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pic>
        <p:nvPicPr>
          <p:cNvPr id="2504" name="Picture 250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1841" y="2640500"/>
            <a:ext cx="383939" cy="383993"/>
          </a:xfrm>
          <a:prstGeom prst="rect">
            <a:avLst/>
          </a:prstGeom>
          <a:noFill/>
        </p:spPr>
      </p:pic>
      <p:sp>
        <p:nvSpPr>
          <p:cNvPr id="5175" name="L-Shape 5174"/>
          <p:cNvSpPr/>
          <p:nvPr/>
        </p:nvSpPr>
        <p:spPr bwMode="auto">
          <a:xfrm>
            <a:off x="3648807" y="2576049"/>
            <a:ext cx="787132" cy="770522"/>
          </a:xfrm>
          <a:prstGeom prst="corner">
            <a:avLst>
              <a:gd name="adj1" fmla="val 46867"/>
              <a:gd name="adj2" fmla="val 71126"/>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pic>
        <p:nvPicPr>
          <p:cNvPr id="2508" name="Picture 250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959074" y="2653644"/>
            <a:ext cx="245311" cy="355178"/>
          </a:xfrm>
          <a:prstGeom prst="rect">
            <a:avLst/>
          </a:prstGeom>
          <a:noFill/>
        </p:spPr>
      </p:pic>
      <p:sp>
        <p:nvSpPr>
          <p:cNvPr id="5176" name="L-Shape 5175"/>
          <p:cNvSpPr/>
          <p:nvPr/>
        </p:nvSpPr>
        <p:spPr bwMode="auto">
          <a:xfrm rot="5400000" flipH="1">
            <a:off x="2687118" y="2533289"/>
            <a:ext cx="806162" cy="820402"/>
          </a:xfrm>
          <a:prstGeom prst="corner">
            <a:avLst>
              <a:gd name="adj1" fmla="val 38444"/>
              <a:gd name="adj2" fmla="val 90894"/>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pic>
        <p:nvPicPr>
          <p:cNvPr id="2502" name="Picture 2501"/>
          <p:cNvPicPr>
            <a:picLocks noChangeAspect="1"/>
          </p:cNvPicPr>
          <p:nvPr/>
        </p:nvPicPr>
        <p:blipFill>
          <a:blip r:embed="rId11"/>
          <a:stretch>
            <a:fillRect/>
          </a:stretch>
        </p:blipFill>
        <p:spPr>
          <a:xfrm>
            <a:off x="2858309" y="1679339"/>
            <a:ext cx="447765" cy="378933"/>
          </a:xfrm>
          <a:prstGeom prst="rect">
            <a:avLst/>
          </a:prstGeom>
          <a:noFill/>
        </p:spPr>
      </p:pic>
      <p:sp>
        <p:nvSpPr>
          <p:cNvPr id="5177" name="L-Shape 5176"/>
          <p:cNvSpPr/>
          <p:nvPr/>
        </p:nvSpPr>
        <p:spPr bwMode="auto">
          <a:xfrm rot="5400000" flipV="1">
            <a:off x="2666466" y="1638907"/>
            <a:ext cx="835291" cy="832576"/>
          </a:xfrm>
          <a:prstGeom prst="corner">
            <a:avLst>
              <a:gd name="adj1" fmla="val 38444"/>
              <a:gd name="adj2" fmla="val 91737"/>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2519" name="Freeform 78"/>
          <p:cNvSpPr>
            <a:spLocks noEditPoints="1"/>
          </p:cNvSpPr>
          <p:nvPr/>
        </p:nvSpPr>
        <p:spPr bwMode="black">
          <a:xfrm>
            <a:off x="3838434" y="5022724"/>
            <a:ext cx="394040" cy="377155"/>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2275" tIns="41138" rIns="82275" bIns="41138" numCol="1" anchor="t" anchorCtr="0" compatLnSpc="1">
            <a:prstTxWarp prst="textNoShape">
              <a:avLst/>
            </a:prstTxWarp>
          </a:bodyPr>
          <a:lstStyle/>
          <a:p>
            <a:pPr defTabSz="684536"/>
            <a:endParaRPr lang="en-US" sz="933" dirty="0">
              <a:solidFill>
                <a:srgbClr val="FFFFFF"/>
              </a:solidFill>
            </a:endParaRPr>
          </a:p>
        </p:txBody>
      </p:sp>
      <p:sp>
        <p:nvSpPr>
          <p:cNvPr id="5178" name="L-Shape 5177"/>
          <p:cNvSpPr/>
          <p:nvPr/>
        </p:nvSpPr>
        <p:spPr bwMode="auto">
          <a:xfrm flipH="1">
            <a:off x="3544779" y="4973462"/>
            <a:ext cx="854111" cy="822960"/>
          </a:xfrm>
          <a:prstGeom prst="corner">
            <a:avLst>
              <a:gd name="adj1" fmla="val 38444"/>
              <a:gd name="adj2" fmla="val 86106"/>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521" name="Freeform 58"/>
          <p:cNvSpPr>
            <a:spLocks noEditPoints="1"/>
          </p:cNvSpPr>
          <p:nvPr/>
        </p:nvSpPr>
        <p:spPr bwMode="black">
          <a:xfrm>
            <a:off x="4758936" y="5065442"/>
            <a:ext cx="383562" cy="411166"/>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FFFFFF"/>
          </a:solidFill>
          <a:ln>
            <a:noFill/>
          </a:ln>
        </p:spPr>
        <p:txBody>
          <a:bodyPr vert="horz" wrap="square" lIns="82275" tIns="41138" rIns="82275" bIns="41138" numCol="1" anchor="t" anchorCtr="0" compatLnSpc="1">
            <a:prstTxWarp prst="textNoShape">
              <a:avLst/>
            </a:prstTxWarp>
          </a:bodyPr>
          <a:lstStyle/>
          <a:p>
            <a:pPr defTabSz="684536"/>
            <a:endParaRPr lang="en-US" sz="933">
              <a:solidFill>
                <a:srgbClr val="FFFFFF"/>
              </a:solidFill>
            </a:endParaRPr>
          </a:p>
        </p:txBody>
      </p:sp>
      <p:sp>
        <p:nvSpPr>
          <p:cNvPr id="5179" name="L-Shape 5178"/>
          <p:cNvSpPr/>
          <p:nvPr/>
        </p:nvSpPr>
        <p:spPr bwMode="auto">
          <a:xfrm flipV="1">
            <a:off x="4600064" y="4973462"/>
            <a:ext cx="879841" cy="822960"/>
          </a:xfrm>
          <a:prstGeom prst="corner">
            <a:avLst>
              <a:gd name="adj1" fmla="val 43057"/>
              <a:gd name="adj2" fmla="val 74857"/>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pic>
        <p:nvPicPr>
          <p:cNvPr id="2517"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777190" y="5040086"/>
            <a:ext cx="381707" cy="381762"/>
          </a:xfrm>
          <a:prstGeom prst="rect">
            <a:avLst/>
          </a:prstGeom>
          <a:noFill/>
          <a:extLst>
            <a:ext uri="{909E8E84-426E-40DD-AFC4-6F175D3DCCD1}">
              <a14:hiddenFill xmlns:a14="http://schemas.microsoft.com/office/drawing/2010/main">
                <a:solidFill>
                  <a:srgbClr val="FFFFFF"/>
                </a:solidFill>
              </a14:hiddenFill>
            </a:ext>
          </a:extLst>
        </p:spPr>
      </p:pic>
      <p:sp>
        <p:nvSpPr>
          <p:cNvPr id="5180" name="L-Shape 5179"/>
          <p:cNvSpPr/>
          <p:nvPr/>
        </p:nvSpPr>
        <p:spPr bwMode="auto">
          <a:xfrm flipH="1">
            <a:off x="5292557" y="4973462"/>
            <a:ext cx="990808" cy="822960"/>
          </a:xfrm>
          <a:prstGeom prst="corner">
            <a:avLst>
              <a:gd name="adj1" fmla="val 49207"/>
              <a:gd name="adj2" fmla="val 90202"/>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pic>
        <p:nvPicPr>
          <p:cNvPr id="2561" name="Picture 5" descr="C:\Users\Jonahs\Dropbox\Projects SCOTT\MEET Windows Azure\source\Background\tile-icon-CDN.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35914" y="5014690"/>
            <a:ext cx="495659" cy="491253"/>
          </a:xfrm>
          <a:prstGeom prst="rect">
            <a:avLst/>
          </a:prstGeom>
          <a:noFill/>
          <a:extLst>
            <a:ext uri="{909E8E84-426E-40DD-AFC4-6F175D3DCCD1}">
              <a14:hiddenFill xmlns:a14="http://schemas.microsoft.com/office/drawing/2010/main">
                <a:solidFill>
                  <a:srgbClr val="FFFFFF"/>
                </a:solidFill>
              </a14:hiddenFill>
            </a:ext>
          </a:extLst>
        </p:spPr>
      </p:pic>
      <p:sp>
        <p:nvSpPr>
          <p:cNvPr id="5181" name="L-Shape 5180"/>
          <p:cNvSpPr/>
          <p:nvPr/>
        </p:nvSpPr>
        <p:spPr bwMode="auto">
          <a:xfrm rot="5400000" flipV="1">
            <a:off x="6483515" y="4979628"/>
            <a:ext cx="835291" cy="822960"/>
          </a:xfrm>
          <a:prstGeom prst="corner">
            <a:avLst>
              <a:gd name="adj1" fmla="val 80102"/>
              <a:gd name="adj2" fmla="val 91737"/>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nvGrpSpPr>
          <p:cNvPr id="5183" name="Group 5182"/>
          <p:cNvGrpSpPr/>
          <p:nvPr/>
        </p:nvGrpSpPr>
        <p:grpSpPr>
          <a:xfrm>
            <a:off x="8191659" y="3957206"/>
            <a:ext cx="832576" cy="835291"/>
            <a:chOff x="2667824" y="1637549"/>
            <a:chExt cx="832576" cy="835291"/>
          </a:xfrm>
        </p:grpSpPr>
        <p:pic>
          <p:nvPicPr>
            <p:cNvPr id="5184" name="Picture 5183"/>
            <p:cNvPicPr>
              <a:picLocks noChangeAspect="1"/>
            </p:cNvPicPr>
            <p:nvPr/>
          </p:nvPicPr>
          <p:blipFill>
            <a:blip r:embed="rId11">
              <a:lum bright="-100000"/>
            </a:blip>
            <a:stretch>
              <a:fillRect/>
            </a:stretch>
          </p:blipFill>
          <p:spPr>
            <a:xfrm>
              <a:off x="2858309" y="1679339"/>
              <a:ext cx="447765" cy="378933"/>
            </a:xfrm>
            <a:prstGeom prst="rect">
              <a:avLst/>
            </a:prstGeom>
            <a:noFill/>
          </p:spPr>
        </p:pic>
        <p:sp>
          <p:nvSpPr>
            <p:cNvPr id="5185" name="L-Shape 5184"/>
            <p:cNvSpPr/>
            <p:nvPr/>
          </p:nvSpPr>
          <p:spPr bwMode="auto">
            <a:xfrm rot="5400000" flipV="1">
              <a:off x="2666466" y="1638907"/>
              <a:ext cx="835291" cy="832576"/>
            </a:xfrm>
            <a:prstGeom prst="corner">
              <a:avLst>
                <a:gd name="adj1" fmla="val 38444"/>
                <a:gd name="adj2" fmla="val 91737"/>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grpSp>
        <p:nvGrpSpPr>
          <p:cNvPr id="5186" name="Group 5185"/>
          <p:cNvGrpSpPr/>
          <p:nvPr/>
        </p:nvGrpSpPr>
        <p:grpSpPr>
          <a:xfrm>
            <a:off x="7776491" y="4796105"/>
            <a:ext cx="820402" cy="806162"/>
            <a:chOff x="2679998" y="2540409"/>
            <a:chExt cx="820402" cy="806162"/>
          </a:xfrm>
        </p:grpSpPr>
        <p:pic>
          <p:nvPicPr>
            <p:cNvPr id="5187" name="Picture 5186"/>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a:ext>
              </a:extLst>
            </a:blip>
            <a:stretch>
              <a:fillRect/>
            </a:stretch>
          </p:blipFill>
          <p:spPr>
            <a:xfrm>
              <a:off x="2959074" y="2653644"/>
              <a:ext cx="245311" cy="355178"/>
            </a:xfrm>
            <a:prstGeom prst="rect">
              <a:avLst/>
            </a:prstGeom>
            <a:noFill/>
          </p:spPr>
        </p:pic>
        <p:sp>
          <p:nvSpPr>
            <p:cNvPr id="5188" name="L-Shape 5187"/>
            <p:cNvSpPr/>
            <p:nvPr/>
          </p:nvSpPr>
          <p:spPr bwMode="auto">
            <a:xfrm rot="5400000" flipH="1">
              <a:off x="2687118" y="2533289"/>
              <a:ext cx="806162" cy="820402"/>
            </a:xfrm>
            <a:prstGeom prst="corner">
              <a:avLst>
                <a:gd name="adj1" fmla="val 38444"/>
                <a:gd name="adj2" fmla="val 90894"/>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grpSp>
        <p:nvGrpSpPr>
          <p:cNvPr id="5197" name="Group 5196"/>
          <p:cNvGrpSpPr/>
          <p:nvPr/>
        </p:nvGrpSpPr>
        <p:grpSpPr>
          <a:xfrm>
            <a:off x="8696254" y="5228650"/>
            <a:ext cx="860880" cy="825944"/>
            <a:chOff x="3650914" y="1646896"/>
            <a:chExt cx="860880" cy="825944"/>
          </a:xfrm>
        </p:grpSpPr>
        <p:pic>
          <p:nvPicPr>
            <p:cNvPr id="5198" name="Picture 5197"/>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727883" y="1704650"/>
              <a:ext cx="431850" cy="428014"/>
            </a:xfrm>
            <a:prstGeom prst="rect">
              <a:avLst/>
            </a:prstGeom>
          </p:spPr>
        </p:pic>
        <p:sp>
          <p:nvSpPr>
            <p:cNvPr id="5199" name="L-Shape 5198"/>
            <p:cNvSpPr/>
            <p:nvPr/>
          </p:nvSpPr>
          <p:spPr bwMode="auto">
            <a:xfrm>
              <a:off x="3650914" y="1646896"/>
              <a:ext cx="860880" cy="825944"/>
            </a:xfrm>
            <a:prstGeom prst="corner">
              <a:avLst>
                <a:gd name="adj1" fmla="val 38444"/>
                <a:gd name="adj2" fmla="val 73305"/>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grpSp>
        <p:nvGrpSpPr>
          <p:cNvPr id="5200" name="Group 5199"/>
          <p:cNvGrpSpPr/>
          <p:nvPr/>
        </p:nvGrpSpPr>
        <p:grpSpPr>
          <a:xfrm>
            <a:off x="9387307" y="4604756"/>
            <a:ext cx="787132" cy="770522"/>
            <a:chOff x="3648807" y="2576049"/>
            <a:chExt cx="787132" cy="770522"/>
          </a:xfrm>
        </p:grpSpPr>
        <p:pic>
          <p:nvPicPr>
            <p:cNvPr id="5201" name="Picture 5200"/>
            <p:cNvPicPr>
              <a:picLocks noChangeAspect="1"/>
            </p:cNvPicPr>
            <p:nvPr/>
          </p:nvPicPr>
          <p:blipFill>
            <a:blip r:embed="rId18" cstate="print">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781841" y="2640500"/>
              <a:ext cx="383939" cy="383993"/>
            </a:xfrm>
            <a:prstGeom prst="rect">
              <a:avLst/>
            </a:prstGeom>
            <a:noFill/>
          </p:spPr>
        </p:pic>
        <p:sp>
          <p:nvSpPr>
            <p:cNvPr id="5202" name="L-Shape 5201"/>
            <p:cNvSpPr/>
            <p:nvPr/>
          </p:nvSpPr>
          <p:spPr bwMode="auto">
            <a:xfrm>
              <a:off x="3648807" y="2576049"/>
              <a:ext cx="787132" cy="770522"/>
            </a:xfrm>
            <a:prstGeom prst="corner">
              <a:avLst>
                <a:gd name="adj1" fmla="val 46867"/>
                <a:gd name="adj2" fmla="val 71126"/>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grpSp>
        <p:nvGrpSpPr>
          <p:cNvPr id="5203" name="Group 5202"/>
          <p:cNvGrpSpPr/>
          <p:nvPr/>
        </p:nvGrpSpPr>
        <p:grpSpPr>
          <a:xfrm>
            <a:off x="9095612" y="3673621"/>
            <a:ext cx="991104" cy="825944"/>
            <a:chOff x="4337997" y="1646896"/>
            <a:chExt cx="991104" cy="825944"/>
          </a:xfrm>
        </p:grpSpPr>
        <p:pic>
          <p:nvPicPr>
            <p:cNvPr id="5204" name="Picture 7" descr="C:\Users\Jonahs\Dropbox\Projects SCOTT\MEET Windows Azure\source\Background\tile-icon-identity.png"/>
            <p:cNvPicPr>
              <a:picLocks noChangeAspect="1" noChangeArrowheads="1"/>
            </p:cNvPicPr>
            <p:nvPr/>
          </p:nvPicPr>
          <p:blipFill>
            <a:blip r:embed="rId20" cstate="print">
              <a:extLst>
                <a:ext uri="{BEBA8EAE-BF5A-486C-A8C5-ECC9F3942E4B}">
                  <a14:imgProps xmlns:a14="http://schemas.microsoft.com/office/drawing/2010/main">
                    <a14:imgLayer r:embed="rId2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762890" y="1743952"/>
              <a:ext cx="375655" cy="375654"/>
            </a:xfrm>
            <a:prstGeom prst="rect">
              <a:avLst/>
            </a:prstGeom>
            <a:noFill/>
            <a:extLst>
              <a:ext uri="{909E8E84-426E-40DD-AFC4-6F175D3DCCD1}">
                <a14:hiddenFill xmlns:a14="http://schemas.microsoft.com/office/drawing/2010/main">
                  <a:solidFill>
                    <a:srgbClr val="FFFFFF"/>
                  </a:solidFill>
                </a14:hiddenFill>
              </a:ext>
            </a:extLst>
          </p:spPr>
        </p:pic>
        <p:sp>
          <p:nvSpPr>
            <p:cNvPr id="5205" name="L-Shape 5204"/>
            <p:cNvSpPr/>
            <p:nvPr/>
          </p:nvSpPr>
          <p:spPr bwMode="auto">
            <a:xfrm flipH="1" flipV="1">
              <a:off x="4337997" y="1646896"/>
              <a:ext cx="991104" cy="825944"/>
            </a:xfrm>
            <a:prstGeom prst="corner">
              <a:avLst>
                <a:gd name="adj1" fmla="val 47670"/>
                <a:gd name="adj2" fmla="val 82321"/>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grpSp>
        <p:nvGrpSpPr>
          <p:cNvPr id="5212" name="Group 5211"/>
          <p:cNvGrpSpPr/>
          <p:nvPr/>
        </p:nvGrpSpPr>
        <p:grpSpPr>
          <a:xfrm>
            <a:off x="10728779" y="5501622"/>
            <a:ext cx="860880" cy="815356"/>
            <a:chOff x="5570345" y="2523718"/>
            <a:chExt cx="860880" cy="815356"/>
          </a:xfrm>
        </p:grpSpPr>
        <p:pic>
          <p:nvPicPr>
            <p:cNvPr id="5213" name="Picture 2" descr="\\MAGNUM\Projects\Microsoft\Cloud Power FY12\Design\Icons\PNGs\Cloud_on_your_terms.png"/>
            <p:cNvPicPr>
              <a:picLocks noChangeAspect="1" noChangeArrowheads="1"/>
            </p:cNvPicPr>
            <p:nvPr/>
          </p:nvPicPr>
          <p:blipFill>
            <a:blip r:embed="rId22" cstate="print">
              <a:extLst>
                <a:ext uri="{BEBA8EAE-BF5A-486C-A8C5-ECC9F3942E4B}">
                  <a14:imgProps xmlns:a14="http://schemas.microsoft.com/office/drawing/2010/main">
                    <a14:imgLayer r:embed="rId23">
                      <a14:imgEffect>
                        <a14:brightnessContrast bright="-100000"/>
                      </a14:imgEffect>
                    </a14:imgLayer>
                  </a14:imgProps>
                </a:ext>
              </a:extLst>
            </a:blip>
            <a:stretch>
              <a:fillRect/>
            </a:stretch>
          </p:blipFill>
          <p:spPr bwMode="auto">
            <a:xfrm>
              <a:off x="5683078" y="2523718"/>
              <a:ext cx="620508" cy="620595"/>
            </a:xfrm>
            <a:prstGeom prst="rect">
              <a:avLst/>
            </a:prstGeom>
            <a:noFill/>
            <a:ln>
              <a:noFill/>
            </a:ln>
          </p:spPr>
        </p:pic>
        <p:sp>
          <p:nvSpPr>
            <p:cNvPr id="5214" name="L-Shape 5213"/>
            <p:cNvSpPr/>
            <p:nvPr/>
          </p:nvSpPr>
          <p:spPr bwMode="auto">
            <a:xfrm>
              <a:off x="5570345" y="2570974"/>
              <a:ext cx="860880" cy="768100"/>
            </a:xfrm>
            <a:prstGeom prst="corner">
              <a:avLst>
                <a:gd name="adj1" fmla="val 38444"/>
                <a:gd name="adj2" fmla="val 89961"/>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grpSp>
        <p:nvGrpSpPr>
          <p:cNvPr id="5215" name="Group 5214"/>
          <p:cNvGrpSpPr/>
          <p:nvPr/>
        </p:nvGrpSpPr>
        <p:grpSpPr>
          <a:xfrm>
            <a:off x="10511381" y="4675693"/>
            <a:ext cx="943888" cy="779498"/>
            <a:chOff x="6378270" y="2570974"/>
            <a:chExt cx="943888" cy="779498"/>
          </a:xfrm>
        </p:grpSpPr>
        <p:sp>
          <p:nvSpPr>
            <p:cNvPr id="5216" name="Freeform 5215"/>
            <p:cNvSpPr>
              <a:spLocks noEditPoints="1"/>
            </p:cNvSpPr>
            <p:nvPr/>
          </p:nvSpPr>
          <p:spPr bwMode="auto">
            <a:xfrm>
              <a:off x="6815246" y="2725939"/>
              <a:ext cx="340243" cy="300028"/>
            </a:xfrm>
            <a:custGeom>
              <a:avLst/>
              <a:gdLst>
                <a:gd name="T0" fmla="*/ 2220 w 3152"/>
                <a:gd name="T1" fmla="*/ 905 h 2780"/>
                <a:gd name="T2" fmla="*/ 2131 w 3152"/>
                <a:gd name="T3" fmla="*/ 764 h 2780"/>
                <a:gd name="T4" fmla="*/ 1420 w 3152"/>
                <a:gd name="T5" fmla="*/ 92 h 2780"/>
                <a:gd name="T6" fmla="*/ 1243 w 3152"/>
                <a:gd name="T7" fmla="*/ 2 h 2780"/>
                <a:gd name="T8" fmla="*/ 1243 w 3152"/>
                <a:gd name="T9" fmla="*/ 2 h 2780"/>
                <a:gd name="T10" fmla="*/ 1243 w 3152"/>
                <a:gd name="T11" fmla="*/ 2 h 2780"/>
                <a:gd name="T12" fmla="*/ 266 w 3152"/>
                <a:gd name="T13" fmla="*/ 2 h 2780"/>
                <a:gd name="T14" fmla="*/ 0 w 3152"/>
                <a:gd name="T15" fmla="*/ 226 h 2780"/>
                <a:gd name="T16" fmla="*/ 0 w 3152"/>
                <a:gd name="T17" fmla="*/ 2511 h 2780"/>
                <a:gd name="T18" fmla="*/ 266 w 3152"/>
                <a:gd name="T19" fmla="*/ 2780 h 2780"/>
                <a:gd name="T20" fmla="*/ 1953 w 3152"/>
                <a:gd name="T21" fmla="*/ 2780 h 2780"/>
                <a:gd name="T22" fmla="*/ 2220 w 3152"/>
                <a:gd name="T23" fmla="*/ 2511 h 2780"/>
                <a:gd name="T24" fmla="*/ 2220 w 3152"/>
                <a:gd name="T25" fmla="*/ 943 h 2780"/>
                <a:gd name="T26" fmla="*/ 2220 w 3152"/>
                <a:gd name="T27" fmla="*/ 905 h 2780"/>
                <a:gd name="T28" fmla="*/ 1243 w 3152"/>
                <a:gd name="T29" fmla="*/ 226 h 2780"/>
                <a:gd name="T30" fmla="*/ 1953 w 3152"/>
                <a:gd name="T31" fmla="*/ 943 h 2780"/>
                <a:gd name="T32" fmla="*/ 1243 w 3152"/>
                <a:gd name="T33" fmla="*/ 943 h 2780"/>
                <a:gd name="T34" fmla="*/ 1243 w 3152"/>
                <a:gd name="T35" fmla="*/ 226 h 2780"/>
                <a:gd name="T36" fmla="*/ 1243 w 3152"/>
                <a:gd name="T37" fmla="*/ 226 h 2780"/>
                <a:gd name="T38" fmla="*/ 1953 w 3152"/>
                <a:gd name="T39" fmla="*/ 2511 h 2780"/>
                <a:gd name="T40" fmla="*/ 266 w 3152"/>
                <a:gd name="T41" fmla="*/ 2511 h 2780"/>
                <a:gd name="T42" fmla="*/ 266 w 3152"/>
                <a:gd name="T43" fmla="*/ 226 h 2780"/>
                <a:gd name="T44" fmla="*/ 1021 w 3152"/>
                <a:gd name="T45" fmla="*/ 226 h 2780"/>
                <a:gd name="T46" fmla="*/ 1021 w 3152"/>
                <a:gd name="T47" fmla="*/ 943 h 2780"/>
                <a:gd name="T48" fmla="*/ 1243 w 3152"/>
                <a:gd name="T49" fmla="*/ 1212 h 2780"/>
                <a:gd name="T50" fmla="*/ 1953 w 3152"/>
                <a:gd name="T51" fmla="*/ 1212 h 2780"/>
                <a:gd name="T52" fmla="*/ 1953 w 3152"/>
                <a:gd name="T53" fmla="*/ 2511 h 2780"/>
                <a:gd name="T54" fmla="*/ 1953 w 3152"/>
                <a:gd name="T55" fmla="*/ 2511 h 2780"/>
                <a:gd name="T56" fmla="*/ 2575 w 3152"/>
                <a:gd name="T57" fmla="*/ 630 h 2780"/>
                <a:gd name="T58" fmla="*/ 2664 w 3152"/>
                <a:gd name="T59" fmla="*/ 854 h 2780"/>
                <a:gd name="T60" fmla="*/ 2664 w 3152"/>
                <a:gd name="T61" fmla="*/ 2511 h 2780"/>
                <a:gd name="T62" fmla="*/ 2442 w 3152"/>
                <a:gd name="T63" fmla="*/ 2780 h 2780"/>
                <a:gd name="T64" fmla="*/ 2353 w 3152"/>
                <a:gd name="T65" fmla="*/ 2780 h 2780"/>
                <a:gd name="T66" fmla="*/ 2442 w 3152"/>
                <a:gd name="T67" fmla="*/ 2556 h 2780"/>
                <a:gd name="T68" fmla="*/ 2442 w 3152"/>
                <a:gd name="T69" fmla="*/ 943 h 2780"/>
                <a:gd name="T70" fmla="*/ 2353 w 3152"/>
                <a:gd name="T71" fmla="*/ 674 h 2780"/>
                <a:gd name="T72" fmla="*/ 1642 w 3152"/>
                <a:gd name="T73" fmla="*/ 2 h 2780"/>
                <a:gd name="T74" fmla="*/ 1642 w 3152"/>
                <a:gd name="T75" fmla="*/ 2 h 2780"/>
                <a:gd name="T76" fmla="*/ 1731 w 3152"/>
                <a:gd name="T77" fmla="*/ 2 h 2780"/>
                <a:gd name="T78" fmla="*/ 1776 w 3152"/>
                <a:gd name="T79" fmla="*/ 2 h 2780"/>
                <a:gd name="T80" fmla="*/ 2086 w 3152"/>
                <a:gd name="T81" fmla="*/ 137 h 2780"/>
                <a:gd name="T82" fmla="*/ 2575 w 3152"/>
                <a:gd name="T83" fmla="*/ 630 h 2780"/>
                <a:gd name="T84" fmla="*/ 3063 w 3152"/>
                <a:gd name="T85" fmla="*/ 585 h 2780"/>
                <a:gd name="T86" fmla="*/ 3152 w 3152"/>
                <a:gd name="T87" fmla="*/ 764 h 2780"/>
                <a:gd name="T88" fmla="*/ 3152 w 3152"/>
                <a:gd name="T89" fmla="*/ 2511 h 2780"/>
                <a:gd name="T90" fmla="*/ 2886 w 3152"/>
                <a:gd name="T91" fmla="*/ 2780 h 2780"/>
                <a:gd name="T92" fmla="*/ 2841 w 3152"/>
                <a:gd name="T93" fmla="*/ 2780 h 2780"/>
                <a:gd name="T94" fmla="*/ 2886 w 3152"/>
                <a:gd name="T95" fmla="*/ 2556 h 2780"/>
                <a:gd name="T96" fmla="*/ 2886 w 3152"/>
                <a:gd name="T97" fmla="*/ 809 h 2780"/>
                <a:gd name="T98" fmla="*/ 2841 w 3152"/>
                <a:gd name="T99" fmla="*/ 630 h 2780"/>
                <a:gd name="T100" fmla="*/ 2220 w 3152"/>
                <a:gd name="T101" fmla="*/ 2 h 2780"/>
                <a:gd name="T102" fmla="*/ 2220 w 3152"/>
                <a:gd name="T103" fmla="*/ 2 h 2780"/>
                <a:gd name="T104" fmla="*/ 2264 w 3152"/>
                <a:gd name="T105" fmla="*/ 2 h 2780"/>
                <a:gd name="T106" fmla="*/ 2308 w 3152"/>
                <a:gd name="T107" fmla="*/ 2 h 2780"/>
                <a:gd name="T108" fmla="*/ 2619 w 3152"/>
                <a:gd name="T109" fmla="*/ 137 h 2780"/>
                <a:gd name="T110" fmla="*/ 3063 w 3152"/>
                <a:gd name="T111" fmla="*/ 585 h 2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52" h="2780">
                  <a:moveTo>
                    <a:pt x="2220" y="905"/>
                  </a:moveTo>
                  <a:cubicBezTo>
                    <a:pt x="2220" y="860"/>
                    <a:pt x="2204" y="833"/>
                    <a:pt x="2131" y="764"/>
                  </a:cubicBezTo>
                  <a:cubicBezTo>
                    <a:pt x="1419" y="93"/>
                    <a:pt x="1420" y="92"/>
                    <a:pt x="1420" y="92"/>
                  </a:cubicBezTo>
                  <a:cubicBezTo>
                    <a:pt x="1358" y="23"/>
                    <a:pt x="1304" y="2"/>
                    <a:pt x="1243" y="2"/>
                  </a:cubicBezTo>
                  <a:cubicBezTo>
                    <a:pt x="1243" y="2"/>
                    <a:pt x="1243" y="2"/>
                    <a:pt x="1243" y="2"/>
                  </a:cubicBezTo>
                  <a:cubicBezTo>
                    <a:pt x="1243" y="2"/>
                    <a:pt x="1243" y="2"/>
                    <a:pt x="1243" y="2"/>
                  </a:cubicBezTo>
                  <a:cubicBezTo>
                    <a:pt x="266" y="2"/>
                    <a:pt x="266" y="2"/>
                    <a:pt x="266" y="2"/>
                  </a:cubicBezTo>
                  <a:cubicBezTo>
                    <a:pt x="133" y="2"/>
                    <a:pt x="0" y="92"/>
                    <a:pt x="0" y="226"/>
                  </a:cubicBezTo>
                  <a:cubicBezTo>
                    <a:pt x="0" y="2511"/>
                    <a:pt x="0" y="2511"/>
                    <a:pt x="0" y="2511"/>
                  </a:cubicBezTo>
                  <a:cubicBezTo>
                    <a:pt x="0" y="2646"/>
                    <a:pt x="133" y="2780"/>
                    <a:pt x="266" y="2780"/>
                  </a:cubicBezTo>
                  <a:cubicBezTo>
                    <a:pt x="1953" y="2780"/>
                    <a:pt x="1953" y="2780"/>
                    <a:pt x="1953" y="2780"/>
                  </a:cubicBezTo>
                  <a:cubicBezTo>
                    <a:pt x="2086" y="2780"/>
                    <a:pt x="2220" y="2646"/>
                    <a:pt x="2220" y="2511"/>
                  </a:cubicBezTo>
                  <a:cubicBezTo>
                    <a:pt x="2220" y="943"/>
                    <a:pt x="2220" y="943"/>
                    <a:pt x="2220" y="943"/>
                  </a:cubicBezTo>
                  <a:lnTo>
                    <a:pt x="2220" y="905"/>
                  </a:lnTo>
                  <a:close/>
                  <a:moveTo>
                    <a:pt x="1243" y="226"/>
                  </a:moveTo>
                  <a:cubicBezTo>
                    <a:pt x="1953" y="943"/>
                    <a:pt x="1953" y="943"/>
                    <a:pt x="1953" y="943"/>
                  </a:cubicBezTo>
                  <a:cubicBezTo>
                    <a:pt x="1243" y="943"/>
                    <a:pt x="1243" y="943"/>
                    <a:pt x="1243" y="943"/>
                  </a:cubicBezTo>
                  <a:cubicBezTo>
                    <a:pt x="1243" y="226"/>
                    <a:pt x="1243" y="226"/>
                    <a:pt x="1243" y="226"/>
                  </a:cubicBezTo>
                  <a:cubicBezTo>
                    <a:pt x="1243" y="226"/>
                    <a:pt x="1243" y="226"/>
                    <a:pt x="1243" y="226"/>
                  </a:cubicBezTo>
                  <a:close/>
                  <a:moveTo>
                    <a:pt x="1953" y="2511"/>
                  </a:moveTo>
                  <a:cubicBezTo>
                    <a:pt x="266" y="2511"/>
                    <a:pt x="266" y="2511"/>
                    <a:pt x="266" y="2511"/>
                  </a:cubicBezTo>
                  <a:cubicBezTo>
                    <a:pt x="266" y="226"/>
                    <a:pt x="266" y="226"/>
                    <a:pt x="266" y="226"/>
                  </a:cubicBezTo>
                  <a:cubicBezTo>
                    <a:pt x="1021" y="226"/>
                    <a:pt x="1021" y="226"/>
                    <a:pt x="1021" y="226"/>
                  </a:cubicBezTo>
                  <a:cubicBezTo>
                    <a:pt x="1021" y="943"/>
                    <a:pt x="1021" y="943"/>
                    <a:pt x="1021" y="943"/>
                  </a:cubicBezTo>
                  <a:cubicBezTo>
                    <a:pt x="1021" y="1078"/>
                    <a:pt x="1110" y="1212"/>
                    <a:pt x="1243" y="1212"/>
                  </a:cubicBezTo>
                  <a:cubicBezTo>
                    <a:pt x="1953" y="1212"/>
                    <a:pt x="1953" y="1212"/>
                    <a:pt x="1953" y="1212"/>
                  </a:cubicBezTo>
                  <a:cubicBezTo>
                    <a:pt x="1953" y="2511"/>
                    <a:pt x="1953" y="2511"/>
                    <a:pt x="1953" y="2511"/>
                  </a:cubicBezTo>
                  <a:cubicBezTo>
                    <a:pt x="1953" y="2511"/>
                    <a:pt x="1953" y="2511"/>
                    <a:pt x="1953" y="2511"/>
                  </a:cubicBezTo>
                  <a:close/>
                  <a:moveTo>
                    <a:pt x="2575" y="630"/>
                  </a:moveTo>
                  <a:cubicBezTo>
                    <a:pt x="2619" y="674"/>
                    <a:pt x="2664" y="764"/>
                    <a:pt x="2664" y="854"/>
                  </a:cubicBezTo>
                  <a:cubicBezTo>
                    <a:pt x="2664" y="2511"/>
                    <a:pt x="2664" y="2511"/>
                    <a:pt x="2664" y="2511"/>
                  </a:cubicBezTo>
                  <a:cubicBezTo>
                    <a:pt x="2664" y="2646"/>
                    <a:pt x="2575" y="2780"/>
                    <a:pt x="2442" y="2780"/>
                  </a:cubicBezTo>
                  <a:cubicBezTo>
                    <a:pt x="2353" y="2780"/>
                    <a:pt x="2353" y="2780"/>
                    <a:pt x="2353" y="2780"/>
                  </a:cubicBezTo>
                  <a:cubicBezTo>
                    <a:pt x="2397" y="2691"/>
                    <a:pt x="2442" y="2646"/>
                    <a:pt x="2442" y="2556"/>
                  </a:cubicBezTo>
                  <a:cubicBezTo>
                    <a:pt x="2442" y="943"/>
                    <a:pt x="2442" y="943"/>
                    <a:pt x="2442" y="943"/>
                  </a:cubicBezTo>
                  <a:cubicBezTo>
                    <a:pt x="2442" y="854"/>
                    <a:pt x="2452" y="769"/>
                    <a:pt x="2353" y="674"/>
                  </a:cubicBezTo>
                  <a:cubicBezTo>
                    <a:pt x="1645" y="0"/>
                    <a:pt x="1642" y="2"/>
                    <a:pt x="1642" y="2"/>
                  </a:cubicBezTo>
                  <a:cubicBezTo>
                    <a:pt x="1642" y="2"/>
                    <a:pt x="1642" y="2"/>
                    <a:pt x="1642" y="2"/>
                  </a:cubicBezTo>
                  <a:cubicBezTo>
                    <a:pt x="1731" y="2"/>
                    <a:pt x="1731" y="2"/>
                    <a:pt x="1731" y="2"/>
                  </a:cubicBezTo>
                  <a:cubicBezTo>
                    <a:pt x="1776" y="2"/>
                    <a:pt x="1776" y="2"/>
                    <a:pt x="1776" y="2"/>
                  </a:cubicBezTo>
                  <a:cubicBezTo>
                    <a:pt x="1820" y="2"/>
                    <a:pt x="1953" y="2"/>
                    <a:pt x="2086" y="137"/>
                  </a:cubicBezTo>
                  <a:cubicBezTo>
                    <a:pt x="2575" y="630"/>
                    <a:pt x="2575" y="630"/>
                    <a:pt x="2575" y="630"/>
                  </a:cubicBezTo>
                  <a:moveTo>
                    <a:pt x="3063" y="585"/>
                  </a:moveTo>
                  <a:cubicBezTo>
                    <a:pt x="3108" y="630"/>
                    <a:pt x="3152" y="719"/>
                    <a:pt x="3152" y="764"/>
                  </a:cubicBezTo>
                  <a:cubicBezTo>
                    <a:pt x="3152" y="2511"/>
                    <a:pt x="3152" y="2511"/>
                    <a:pt x="3152" y="2511"/>
                  </a:cubicBezTo>
                  <a:cubicBezTo>
                    <a:pt x="3152" y="2646"/>
                    <a:pt x="3019" y="2780"/>
                    <a:pt x="2886" y="2780"/>
                  </a:cubicBezTo>
                  <a:cubicBezTo>
                    <a:pt x="2841" y="2780"/>
                    <a:pt x="2841" y="2780"/>
                    <a:pt x="2841" y="2780"/>
                  </a:cubicBezTo>
                  <a:cubicBezTo>
                    <a:pt x="2886" y="2691"/>
                    <a:pt x="2886" y="2646"/>
                    <a:pt x="2886" y="2556"/>
                  </a:cubicBezTo>
                  <a:cubicBezTo>
                    <a:pt x="2886" y="809"/>
                    <a:pt x="2886" y="809"/>
                    <a:pt x="2886" y="809"/>
                  </a:cubicBezTo>
                  <a:cubicBezTo>
                    <a:pt x="2886" y="764"/>
                    <a:pt x="2886" y="674"/>
                    <a:pt x="2841" y="630"/>
                  </a:cubicBezTo>
                  <a:cubicBezTo>
                    <a:pt x="2220" y="2"/>
                    <a:pt x="2220" y="2"/>
                    <a:pt x="2220" y="2"/>
                  </a:cubicBezTo>
                  <a:cubicBezTo>
                    <a:pt x="2220" y="2"/>
                    <a:pt x="2220" y="2"/>
                    <a:pt x="2220" y="2"/>
                  </a:cubicBezTo>
                  <a:cubicBezTo>
                    <a:pt x="2264" y="2"/>
                    <a:pt x="2264" y="2"/>
                    <a:pt x="2264" y="2"/>
                  </a:cubicBezTo>
                  <a:cubicBezTo>
                    <a:pt x="2308" y="2"/>
                    <a:pt x="2308" y="2"/>
                    <a:pt x="2308" y="2"/>
                  </a:cubicBezTo>
                  <a:cubicBezTo>
                    <a:pt x="2397" y="2"/>
                    <a:pt x="2486" y="2"/>
                    <a:pt x="2619" y="137"/>
                  </a:cubicBezTo>
                  <a:cubicBezTo>
                    <a:pt x="3063" y="585"/>
                    <a:pt x="3063" y="585"/>
                    <a:pt x="3063" y="585"/>
                  </a:cubicBezTo>
                </a:path>
              </a:pathLst>
            </a:custGeom>
            <a:solidFill>
              <a:srgbClr val="000607"/>
            </a:solidFill>
            <a:ln>
              <a:noFill/>
            </a:ln>
          </p:spPr>
          <p:txBody>
            <a:bodyPr vert="horz" wrap="square" lIns="124330" tIns="62164" rIns="124330" bIns="62164" numCol="1" anchor="t" anchorCtr="0" compatLnSpc="1">
              <a:prstTxWarp prst="textNoShape">
                <a:avLst/>
              </a:prstTxWarp>
            </a:bodyPr>
            <a:lstStyle/>
            <a:p>
              <a:pPr defTabSz="1214538"/>
              <a:endParaRPr lang="en-US" sz="2400" dirty="0">
                <a:solidFill>
                  <a:srgbClr val="292929"/>
                </a:solidFill>
              </a:endParaRPr>
            </a:p>
          </p:txBody>
        </p:sp>
        <p:sp>
          <p:nvSpPr>
            <p:cNvPr id="5217" name="Analytics - blue"/>
            <p:cNvSpPr/>
            <p:nvPr/>
          </p:nvSpPr>
          <p:spPr bwMode="auto">
            <a:xfrm flipH="1" flipV="1">
              <a:off x="6378270" y="2570974"/>
              <a:ext cx="943888" cy="779498"/>
            </a:xfrm>
            <a:prstGeom prst="corner">
              <a:avLst>
                <a:gd name="adj1" fmla="val 46590"/>
                <a:gd name="adj2" fmla="val 102672"/>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grpSp>
        <p:nvGrpSpPr>
          <p:cNvPr id="5222" name="Group 5221"/>
          <p:cNvGrpSpPr/>
          <p:nvPr/>
        </p:nvGrpSpPr>
        <p:grpSpPr>
          <a:xfrm>
            <a:off x="9613608" y="5435117"/>
            <a:ext cx="1009185" cy="768100"/>
            <a:chOff x="4318502" y="2570974"/>
            <a:chExt cx="1009185" cy="768100"/>
          </a:xfrm>
        </p:grpSpPr>
        <p:sp>
          <p:nvSpPr>
            <p:cNvPr id="5223" name="Freeform 25"/>
            <p:cNvSpPr>
              <a:spLocks noEditPoints="1"/>
            </p:cNvSpPr>
            <p:nvPr/>
          </p:nvSpPr>
          <p:spPr bwMode="black">
            <a:xfrm>
              <a:off x="4792024" y="2677907"/>
              <a:ext cx="348340" cy="348742"/>
            </a:xfrm>
            <a:custGeom>
              <a:avLst/>
              <a:gdLst>
                <a:gd name="T0" fmla="*/ 0 w 708"/>
                <a:gd name="T1" fmla="*/ 709 h 709"/>
                <a:gd name="T2" fmla="*/ 212 w 708"/>
                <a:gd name="T3" fmla="*/ 567 h 709"/>
                <a:gd name="T4" fmla="*/ 708 w 708"/>
                <a:gd name="T5" fmla="*/ 567 h 709"/>
                <a:gd name="T6" fmla="*/ 496 w 708"/>
                <a:gd name="T7" fmla="*/ 709 h 709"/>
                <a:gd name="T8" fmla="*/ 708 w 708"/>
                <a:gd name="T9" fmla="*/ 567 h 709"/>
                <a:gd name="T10" fmla="*/ 248 w 708"/>
                <a:gd name="T11" fmla="*/ 567 h 709"/>
                <a:gd name="T12" fmla="*/ 460 w 708"/>
                <a:gd name="T13" fmla="*/ 709 h 709"/>
                <a:gd name="T14" fmla="*/ 212 w 708"/>
                <a:gd name="T15" fmla="*/ 227 h 709"/>
                <a:gd name="T16" fmla="*/ 0 w 708"/>
                <a:gd name="T17" fmla="*/ 369 h 709"/>
                <a:gd name="T18" fmla="*/ 212 w 708"/>
                <a:gd name="T19" fmla="*/ 227 h 709"/>
                <a:gd name="T20" fmla="*/ 496 w 708"/>
                <a:gd name="T21" fmla="*/ 14 h 709"/>
                <a:gd name="T22" fmla="*/ 708 w 708"/>
                <a:gd name="T23" fmla="*/ 156 h 709"/>
                <a:gd name="T24" fmla="*/ 460 w 708"/>
                <a:gd name="T25" fmla="*/ 156 h 709"/>
                <a:gd name="T26" fmla="*/ 248 w 708"/>
                <a:gd name="T27" fmla="*/ 298 h 709"/>
                <a:gd name="T28" fmla="*/ 460 w 708"/>
                <a:gd name="T29" fmla="*/ 156 h 709"/>
                <a:gd name="T30" fmla="*/ 127 w 708"/>
                <a:gd name="T31" fmla="*/ 397 h 709"/>
                <a:gd name="T32" fmla="*/ 340 w 708"/>
                <a:gd name="T33" fmla="*/ 539 h 709"/>
                <a:gd name="T34" fmla="*/ 97 w 708"/>
                <a:gd name="T35" fmla="*/ 397 h 709"/>
                <a:gd name="T36" fmla="*/ 0 w 708"/>
                <a:gd name="T37" fmla="*/ 539 h 709"/>
                <a:gd name="T38" fmla="*/ 97 w 708"/>
                <a:gd name="T39" fmla="*/ 397 h 709"/>
                <a:gd name="T40" fmla="*/ 0 w 708"/>
                <a:gd name="T41" fmla="*/ 57 h 709"/>
                <a:gd name="T42" fmla="*/ 97 w 708"/>
                <a:gd name="T43" fmla="*/ 199 h 709"/>
                <a:gd name="T44" fmla="*/ 583 w 708"/>
                <a:gd name="T45" fmla="*/ 397 h 709"/>
                <a:gd name="T46" fmla="*/ 371 w 708"/>
                <a:gd name="T47" fmla="*/ 539 h 709"/>
                <a:gd name="T48" fmla="*/ 583 w 708"/>
                <a:gd name="T49" fmla="*/ 397 h 709"/>
                <a:gd name="T50" fmla="*/ 614 w 708"/>
                <a:gd name="T51" fmla="*/ 397 h 709"/>
                <a:gd name="T52" fmla="*/ 708 w 708"/>
                <a:gd name="T53" fmla="*/ 539 h 709"/>
                <a:gd name="T54" fmla="*/ 354 w 708"/>
                <a:gd name="T55" fmla="*/ 132 h 709"/>
                <a:gd name="T56" fmla="*/ 392 w 708"/>
                <a:gd name="T57" fmla="*/ 47 h 709"/>
                <a:gd name="T58" fmla="*/ 316 w 708"/>
                <a:gd name="T59" fmla="*/ 0 h 709"/>
                <a:gd name="T60" fmla="*/ 269 w 708"/>
                <a:gd name="T61" fmla="*/ 47 h 709"/>
                <a:gd name="T62" fmla="*/ 602 w 708"/>
                <a:gd name="T63" fmla="*/ 343 h 709"/>
                <a:gd name="T64" fmla="*/ 640 w 708"/>
                <a:gd name="T65" fmla="*/ 258 h 709"/>
                <a:gd name="T66" fmla="*/ 564 w 708"/>
                <a:gd name="T67" fmla="*/ 210 h 709"/>
                <a:gd name="T68" fmla="*/ 517 w 708"/>
                <a:gd name="T69" fmla="*/ 258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8" h="709">
                  <a:moveTo>
                    <a:pt x="212" y="709"/>
                  </a:moveTo>
                  <a:lnTo>
                    <a:pt x="0" y="709"/>
                  </a:lnTo>
                  <a:lnTo>
                    <a:pt x="0" y="567"/>
                  </a:lnTo>
                  <a:lnTo>
                    <a:pt x="212" y="567"/>
                  </a:lnTo>
                  <a:lnTo>
                    <a:pt x="212" y="709"/>
                  </a:lnTo>
                  <a:close/>
                  <a:moveTo>
                    <a:pt x="708" y="567"/>
                  </a:moveTo>
                  <a:lnTo>
                    <a:pt x="496" y="567"/>
                  </a:lnTo>
                  <a:lnTo>
                    <a:pt x="496" y="709"/>
                  </a:lnTo>
                  <a:lnTo>
                    <a:pt x="708" y="709"/>
                  </a:lnTo>
                  <a:lnTo>
                    <a:pt x="708" y="567"/>
                  </a:lnTo>
                  <a:close/>
                  <a:moveTo>
                    <a:pt x="460" y="567"/>
                  </a:moveTo>
                  <a:lnTo>
                    <a:pt x="248" y="567"/>
                  </a:lnTo>
                  <a:lnTo>
                    <a:pt x="248" y="709"/>
                  </a:lnTo>
                  <a:lnTo>
                    <a:pt x="460" y="709"/>
                  </a:lnTo>
                  <a:lnTo>
                    <a:pt x="460" y="567"/>
                  </a:lnTo>
                  <a:close/>
                  <a:moveTo>
                    <a:pt x="212" y="227"/>
                  </a:moveTo>
                  <a:lnTo>
                    <a:pt x="0" y="227"/>
                  </a:lnTo>
                  <a:lnTo>
                    <a:pt x="0" y="369"/>
                  </a:lnTo>
                  <a:lnTo>
                    <a:pt x="212" y="369"/>
                  </a:lnTo>
                  <a:lnTo>
                    <a:pt x="212" y="227"/>
                  </a:lnTo>
                  <a:close/>
                  <a:moveTo>
                    <a:pt x="708" y="14"/>
                  </a:moveTo>
                  <a:lnTo>
                    <a:pt x="496" y="14"/>
                  </a:lnTo>
                  <a:lnTo>
                    <a:pt x="496" y="156"/>
                  </a:lnTo>
                  <a:lnTo>
                    <a:pt x="708" y="156"/>
                  </a:lnTo>
                  <a:lnTo>
                    <a:pt x="708" y="14"/>
                  </a:lnTo>
                  <a:close/>
                  <a:moveTo>
                    <a:pt x="460" y="156"/>
                  </a:moveTo>
                  <a:lnTo>
                    <a:pt x="248" y="156"/>
                  </a:lnTo>
                  <a:lnTo>
                    <a:pt x="248" y="298"/>
                  </a:lnTo>
                  <a:lnTo>
                    <a:pt x="460" y="298"/>
                  </a:lnTo>
                  <a:lnTo>
                    <a:pt x="460" y="156"/>
                  </a:lnTo>
                  <a:close/>
                  <a:moveTo>
                    <a:pt x="340" y="397"/>
                  </a:moveTo>
                  <a:lnTo>
                    <a:pt x="127" y="397"/>
                  </a:lnTo>
                  <a:lnTo>
                    <a:pt x="127" y="539"/>
                  </a:lnTo>
                  <a:lnTo>
                    <a:pt x="340" y="539"/>
                  </a:lnTo>
                  <a:lnTo>
                    <a:pt x="340" y="397"/>
                  </a:lnTo>
                  <a:close/>
                  <a:moveTo>
                    <a:pt x="97" y="397"/>
                  </a:moveTo>
                  <a:lnTo>
                    <a:pt x="0" y="397"/>
                  </a:lnTo>
                  <a:lnTo>
                    <a:pt x="0" y="539"/>
                  </a:lnTo>
                  <a:lnTo>
                    <a:pt x="97" y="539"/>
                  </a:lnTo>
                  <a:lnTo>
                    <a:pt x="97" y="397"/>
                  </a:lnTo>
                  <a:close/>
                  <a:moveTo>
                    <a:pt x="97" y="57"/>
                  </a:moveTo>
                  <a:lnTo>
                    <a:pt x="0" y="57"/>
                  </a:lnTo>
                  <a:lnTo>
                    <a:pt x="0" y="199"/>
                  </a:lnTo>
                  <a:lnTo>
                    <a:pt x="97" y="199"/>
                  </a:lnTo>
                  <a:lnTo>
                    <a:pt x="97" y="57"/>
                  </a:lnTo>
                  <a:close/>
                  <a:moveTo>
                    <a:pt x="583" y="397"/>
                  </a:moveTo>
                  <a:lnTo>
                    <a:pt x="371" y="397"/>
                  </a:lnTo>
                  <a:lnTo>
                    <a:pt x="371" y="539"/>
                  </a:lnTo>
                  <a:lnTo>
                    <a:pt x="583" y="539"/>
                  </a:lnTo>
                  <a:lnTo>
                    <a:pt x="583" y="397"/>
                  </a:lnTo>
                  <a:close/>
                  <a:moveTo>
                    <a:pt x="708" y="397"/>
                  </a:moveTo>
                  <a:lnTo>
                    <a:pt x="614" y="397"/>
                  </a:lnTo>
                  <a:lnTo>
                    <a:pt x="614" y="539"/>
                  </a:lnTo>
                  <a:lnTo>
                    <a:pt x="708" y="539"/>
                  </a:lnTo>
                  <a:lnTo>
                    <a:pt x="708" y="397"/>
                  </a:lnTo>
                  <a:close/>
                  <a:moveTo>
                    <a:pt x="354" y="132"/>
                  </a:moveTo>
                  <a:lnTo>
                    <a:pt x="439" y="47"/>
                  </a:lnTo>
                  <a:lnTo>
                    <a:pt x="392" y="47"/>
                  </a:lnTo>
                  <a:lnTo>
                    <a:pt x="392" y="0"/>
                  </a:lnTo>
                  <a:lnTo>
                    <a:pt x="316" y="0"/>
                  </a:lnTo>
                  <a:lnTo>
                    <a:pt x="316" y="47"/>
                  </a:lnTo>
                  <a:lnTo>
                    <a:pt x="269" y="47"/>
                  </a:lnTo>
                  <a:lnTo>
                    <a:pt x="354" y="132"/>
                  </a:lnTo>
                  <a:close/>
                  <a:moveTo>
                    <a:pt x="602" y="343"/>
                  </a:moveTo>
                  <a:lnTo>
                    <a:pt x="687" y="258"/>
                  </a:lnTo>
                  <a:lnTo>
                    <a:pt x="640" y="258"/>
                  </a:lnTo>
                  <a:lnTo>
                    <a:pt x="640" y="210"/>
                  </a:lnTo>
                  <a:lnTo>
                    <a:pt x="564" y="210"/>
                  </a:lnTo>
                  <a:lnTo>
                    <a:pt x="564" y="258"/>
                  </a:lnTo>
                  <a:lnTo>
                    <a:pt x="517" y="258"/>
                  </a:lnTo>
                  <a:lnTo>
                    <a:pt x="602" y="343"/>
                  </a:lnTo>
                  <a:close/>
                </a:path>
              </a:pathLst>
            </a:custGeom>
            <a:solidFill>
              <a:srgbClr val="0006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305" tIns="41153" rIns="82305" bIns="41153" numCol="1" anchor="t" anchorCtr="0" compatLnSpc="1">
              <a:prstTxWarp prst="textNoShape">
                <a:avLst/>
              </a:prstTxWarp>
            </a:bodyPr>
            <a:lstStyle/>
            <a:p>
              <a:endParaRPr lang="en-US" sz="1600">
                <a:solidFill>
                  <a:srgbClr val="505050"/>
                </a:solidFill>
              </a:endParaRPr>
            </a:p>
          </p:txBody>
        </p:sp>
        <p:sp>
          <p:nvSpPr>
            <p:cNvPr id="5224" name="L-Shape 5223"/>
            <p:cNvSpPr/>
            <p:nvPr/>
          </p:nvSpPr>
          <p:spPr bwMode="auto">
            <a:xfrm flipH="1" flipV="1">
              <a:off x="4318502" y="2570974"/>
              <a:ext cx="1009185" cy="768100"/>
            </a:xfrm>
            <a:prstGeom prst="corner">
              <a:avLst>
                <a:gd name="adj1" fmla="val 38444"/>
                <a:gd name="adj2" fmla="val 98307"/>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grpSp>
        <p:nvGrpSpPr>
          <p:cNvPr id="5225" name="Group 5224"/>
          <p:cNvGrpSpPr/>
          <p:nvPr/>
        </p:nvGrpSpPr>
        <p:grpSpPr>
          <a:xfrm>
            <a:off x="10146747" y="3778812"/>
            <a:ext cx="969768" cy="825944"/>
            <a:chOff x="5570345" y="1650280"/>
            <a:chExt cx="969768" cy="825944"/>
          </a:xfrm>
        </p:grpSpPr>
        <p:pic>
          <p:nvPicPr>
            <p:cNvPr id="5226" name="Picture 5225"/>
            <p:cNvPicPr>
              <a:picLocks noChangeAspect="1"/>
            </p:cNvPicPr>
            <p:nvPr/>
          </p:nvPicPr>
          <p:blipFill>
            <a:blip r:embed="rId6">
              <a:lum bright="-100000"/>
            </a:blip>
            <a:stretch>
              <a:fillRect/>
            </a:stretch>
          </p:blipFill>
          <p:spPr>
            <a:xfrm>
              <a:off x="5787264" y="1713397"/>
              <a:ext cx="384545" cy="435206"/>
            </a:xfrm>
            <a:prstGeom prst="rect">
              <a:avLst/>
            </a:prstGeom>
          </p:spPr>
        </p:pic>
        <p:sp>
          <p:nvSpPr>
            <p:cNvPr id="5227" name="L-Shape 5226"/>
            <p:cNvSpPr/>
            <p:nvPr/>
          </p:nvSpPr>
          <p:spPr bwMode="auto">
            <a:xfrm flipV="1">
              <a:off x="5570345" y="1650280"/>
              <a:ext cx="969768" cy="825944"/>
            </a:xfrm>
            <a:prstGeom prst="corner">
              <a:avLst>
                <a:gd name="adj1" fmla="val 50745"/>
                <a:gd name="adj2" fmla="val 100563"/>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grpSp>
        <p:nvGrpSpPr>
          <p:cNvPr id="5228" name="Group 5227"/>
          <p:cNvGrpSpPr/>
          <p:nvPr/>
        </p:nvGrpSpPr>
        <p:grpSpPr>
          <a:xfrm>
            <a:off x="11122644" y="3785348"/>
            <a:ext cx="837620" cy="825944"/>
            <a:chOff x="6484538" y="1650280"/>
            <a:chExt cx="837620" cy="825944"/>
          </a:xfrm>
        </p:grpSpPr>
        <p:sp>
          <p:nvSpPr>
            <p:cNvPr id="5229" name="Freeform 25"/>
            <p:cNvSpPr>
              <a:spLocks noEditPoints="1"/>
            </p:cNvSpPr>
            <p:nvPr/>
          </p:nvSpPr>
          <p:spPr bwMode="black">
            <a:xfrm flipH="1">
              <a:off x="6783102" y="1697528"/>
              <a:ext cx="432290" cy="432464"/>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06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2" tIns="45712" rIns="91422" bIns="45712" numCol="1" anchor="t" anchorCtr="0" compatLnSpc="1">
              <a:prstTxWarp prst="textNoShape">
                <a:avLst/>
              </a:prstTxWarp>
            </a:bodyPr>
            <a:lstStyle/>
            <a:p>
              <a:pPr defTabSz="914185"/>
              <a:endParaRPr lang="en-US" dirty="0">
                <a:solidFill>
                  <a:srgbClr val="000000"/>
                </a:solidFill>
              </a:endParaRPr>
            </a:p>
          </p:txBody>
        </p:sp>
        <p:sp>
          <p:nvSpPr>
            <p:cNvPr id="5230" name="L-Shape 5229"/>
            <p:cNvSpPr/>
            <p:nvPr/>
          </p:nvSpPr>
          <p:spPr bwMode="auto">
            <a:xfrm flipH="1">
              <a:off x="6484538" y="1650280"/>
              <a:ext cx="837620" cy="825944"/>
            </a:xfrm>
            <a:prstGeom prst="corner">
              <a:avLst>
                <a:gd name="adj1" fmla="val 38444"/>
                <a:gd name="adj2" fmla="val 82531"/>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grpSp>
        <p:nvGrpSpPr>
          <p:cNvPr id="5231" name="Group 5230"/>
          <p:cNvGrpSpPr/>
          <p:nvPr/>
        </p:nvGrpSpPr>
        <p:grpSpPr>
          <a:xfrm>
            <a:off x="9109867" y="4732415"/>
            <a:ext cx="860880" cy="825944"/>
            <a:chOff x="2677477" y="3725742"/>
            <a:chExt cx="860880" cy="825944"/>
          </a:xfrm>
        </p:grpSpPr>
        <p:sp>
          <p:nvSpPr>
            <p:cNvPr id="5232" name="Freeform 30"/>
            <p:cNvSpPr>
              <a:spLocks noEditPoints="1"/>
            </p:cNvSpPr>
            <p:nvPr/>
          </p:nvSpPr>
          <p:spPr bwMode="auto">
            <a:xfrm flipH="1">
              <a:off x="2944595" y="3819109"/>
              <a:ext cx="274268" cy="303268"/>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0607"/>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5233" name="L-Shape 5232"/>
            <p:cNvSpPr/>
            <p:nvPr/>
          </p:nvSpPr>
          <p:spPr bwMode="auto">
            <a:xfrm>
              <a:off x="2677477" y="3725742"/>
              <a:ext cx="860880" cy="825944"/>
            </a:xfrm>
            <a:prstGeom prst="corner">
              <a:avLst>
                <a:gd name="adj1" fmla="val 38444"/>
                <a:gd name="adj2" fmla="val 76380"/>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grpSp>
        <p:nvGrpSpPr>
          <p:cNvPr id="5234" name="Group 5233"/>
          <p:cNvGrpSpPr/>
          <p:nvPr/>
        </p:nvGrpSpPr>
        <p:grpSpPr>
          <a:xfrm>
            <a:off x="10094023" y="5517878"/>
            <a:ext cx="1018513" cy="825944"/>
            <a:chOff x="3405639" y="3725742"/>
            <a:chExt cx="1018513" cy="825944"/>
          </a:xfrm>
        </p:grpSpPr>
        <p:pic>
          <p:nvPicPr>
            <p:cNvPr id="5235" name="Picture 3" descr="C:\Users\Jonahs\Dropbox\Projects SCOTT\MEET Windows Azure\source\Background\tile-icon-bigdata.png"/>
            <p:cNvPicPr>
              <a:picLocks noChangeAspect="1" noChangeArrowheads="1"/>
            </p:cNvPicPr>
            <p:nvPr/>
          </p:nvPicPr>
          <p:blipFill>
            <a:blip r:embed="rId24" cstate="print">
              <a:extLst>
                <a:ext uri="{BEBA8EAE-BF5A-486C-A8C5-ECC9F3942E4B}">
                  <a14:imgProps xmlns:a14="http://schemas.microsoft.com/office/drawing/2010/main">
                    <a14:imgLayer r:embed="rId2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818100" y="3755319"/>
              <a:ext cx="434709" cy="430848"/>
            </a:xfrm>
            <a:prstGeom prst="rect">
              <a:avLst/>
            </a:prstGeom>
            <a:noFill/>
            <a:extLst>
              <a:ext uri="{909E8E84-426E-40DD-AFC4-6F175D3DCCD1}">
                <a14:hiddenFill xmlns:a14="http://schemas.microsoft.com/office/drawing/2010/main">
                  <a:solidFill>
                    <a:srgbClr val="FFFFFF"/>
                  </a:solidFill>
                </a14:hiddenFill>
              </a:ext>
            </a:extLst>
          </p:spPr>
        </p:pic>
        <p:sp>
          <p:nvSpPr>
            <p:cNvPr id="5236" name="L-Shape 5235"/>
            <p:cNvSpPr/>
            <p:nvPr/>
          </p:nvSpPr>
          <p:spPr bwMode="auto">
            <a:xfrm flipH="1" flipV="1">
              <a:off x="3405639" y="3725742"/>
              <a:ext cx="1018513" cy="825944"/>
            </a:xfrm>
            <a:prstGeom prst="corner">
              <a:avLst>
                <a:gd name="adj1" fmla="val 49207"/>
                <a:gd name="adj2" fmla="val 94621"/>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grpSp>
        <p:nvGrpSpPr>
          <p:cNvPr id="5237" name="Group 5236"/>
          <p:cNvGrpSpPr/>
          <p:nvPr/>
        </p:nvGrpSpPr>
        <p:grpSpPr>
          <a:xfrm>
            <a:off x="9315661" y="5661594"/>
            <a:ext cx="860880" cy="820402"/>
            <a:chOff x="4616402" y="3728513"/>
            <a:chExt cx="860880" cy="820402"/>
          </a:xfrm>
        </p:grpSpPr>
        <p:pic>
          <p:nvPicPr>
            <p:cNvPr id="5238" name="Picture 2" descr="C:\Users\Jonahs\Dropbox\Projects SCOTT\MEET Windows Azure\source\Background\tile-icon-storage.png"/>
            <p:cNvPicPr>
              <a:picLocks noChangeAspect="1" noChangeArrowheads="1"/>
            </p:cNvPicPr>
            <p:nvPr/>
          </p:nvPicPr>
          <p:blipFill>
            <a:blip r:embed="rId26" cstate="print">
              <a:extLst>
                <a:ext uri="{BEBA8EAE-BF5A-486C-A8C5-ECC9F3942E4B}">
                  <a14:imgProps xmlns:a14="http://schemas.microsoft.com/office/drawing/2010/main">
                    <a14:imgLayer r:embed="rId2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745698" y="3765695"/>
              <a:ext cx="410039" cy="410097"/>
            </a:xfrm>
            <a:prstGeom prst="rect">
              <a:avLst/>
            </a:prstGeom>
            <a:noFill/>
            <a:extLst>
              <a:ext uri="{909E8E84-426E-40DD-AFC4-6F175D3DCCD1}">
                <a14:hiddenFill xmlns:a14="http://schemas.microsoft.com/office/drawing/2010/main">
                  <a:solidFill>
                    <a:srgbClr val="FFFFFF"/>
                  </a:solidFill>
                </a14:hiddenFill>
              </a:ext>
            </a:extLst>
          </p:spPr>
        </p:pic>
        <p:sp>
          <p:nvSpPr>
            <p:cNvPr id="5239" name="L-Shape 5238"/>
            <p:cNvSpPr/>
            <p:nvPr/>
          </p:nvSpPr>
          <p:spPr bwMode="auto">
            <a:xfrm>
              <a:off x="4616402" y="3728513"/>
              <a:ext cx="860880" cy="820402"/>
            </a:xfrm>
            <a:prstGeom prst="corner">
              <a:avLst>
                <a:gd name="adj1" fmla="val 38444"/>
                <a:gd name="adj2" fmla="val 79712"/>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grpSp>
        <p:nvGrpSpPr>
          <p:cNvPr id="5240" name="Group 5239"/>
          <p:cNvGrpSpPr/>
          <p:nvPr/>
        </p:nvGrpSpPr>
        <p:grpSpPr>
          <a:xfrm>
            <a:off x="9847021" y="4442613"/>
            <a:ext cx="860880" cy="822960"/>
            <a:chOff x="5424327" y="3725955"/>
            <a:chExt cx="860880" cy="822960"/>
          </a:xfrm>
        </p:grpSpPr>
        <p:pic>
          <p:nvPicPr>
            <p:cNvPr id="5241" name="Picture 5240"/>
            <p:cNvPicPr>
              <a:picLocks noChangeAspect="1"/>
            </p:cNvPicPr>
            <p:nvPr/>
          </p:nvPicPr>
          <p:blipFill>
            <a:blip r:embed="rId28" cstate="print">
              <a:extLst>
                <a:ext uri="{BEBA8EAE-BF5A-486C-A8C5-ECC9F3942E4B}">
                  <a14:imgProps xmlns:a14="http://schemas.microsoft.com/office/drawing/2010/main">
                    <a14:imgLayer r:embed="rId2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771525" y="3792695"/>
              <a:ext cx="393037" cy="356096"/>
            </a:xfrm>
            <a:prstGeom prst="rect">
              <a:avLst/>
            </a:prstGeom>
          </p:spPr>
        </p:pic>
        <p:sp>
          <p:nvSpPr>
            <p:cNvPr id="5242" name="L-Shape 5241"/>
            <p:cNvSpPr/>
            <p:nvPr/>
          </p:nvSpPr>
          <p:spPr bwMode="auto">
            <a:xfrm flipH="1" flipV="1">
              <a:off x="5424327" y="3725955"/>
              <a:ext cx="860880" cy="822960"/>
            </a:xfrm>
            <a:prstGeom prst="corner">
              <a:avLst>
                <a:gd name="adj1" fmla="val 44546"/>
                <a:gd name="adj2" fmla="val 73388"/>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sp>
        <p:nvSpPr>
          <p:cNvPr id="2572" name="Freeform 30"/>
          <p:cNvSpPr>
            <a:spLocks noEditPoints="1"/>
          </p:cNvSpPr>
          <p:nvPr/>
        </p:nvSpPr>
        <p:spPr bwMode="auto">
          <a:xfrm flipH="1">
            <a:off x="2944595" y="3819109"/>
            <a:ext cx="274268" cy="303268"/>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5169" name="L-Shape 5168"/>
          <p:cNvSpPr/>
          <p:nvPr/>
        </p:nvSpPr>
        <p:spPr bwMode="auto">
          <a:xfrm>
            <a:off x="2677477" y="3725742"/>
            <a:ext cx="860880" cy="825944"/>
          </a:xfrm>
          <a:prstGeom prst="corner">
            <a:avLst>
              <a:gd name="adj1" fmla="val 38444"/>
              <a:gd name="adj2" fmla="val 76380"/>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pic>
        <p:nvPicPr>
          <p:cNvPr id="2533" name="Picture 3" descr="C:\Users\Jonahs\Dropbox\Projects SCOTT\MEET Windows Azure\source\Background\tile-icon-bigdata.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818100" y="3755319"/>
            <a:ext cx="434709" cy="430848"/>
          </a:xfrm>
          <a:prstGeom prst="rect">
            <a:avLst/>
          </a:prstGeom>
          <a:noFill/>
          <a:extLst>
            <a:ext uri="{909E8E84-426E-40DD-AFC4-6F175D3DCCD1}">
              <a14:hiddenFill xmlns:a14="http://schemas.microsoft.com/office/drawing/2010/main">
                <a:solidFill>
                  <a:srgbClr val="FFFFFF"/>
                </a:solidFill>
              </a14:hiddenFill>
            </a:ext>
          </a:extLst>
        </p:spPr>
      </p:pic>
      <p:sp>
        <p:nvSpPr>
          <p:cNvPr id="5170" name="L-Shape 5169"/>
          <p:cNvSpPr/>
          <p:nvPr/>
        </p:nvSpPr>
        <p:spPr bwMode="auto">
          <a:xfrm flipH="1" flipV="1">
            <a:off x="3405639" y="3725742"/>
            <a:ext cx="1018513" cy="825944"/>
          </a:xfrm>
          <a:prstGeom prst="corner">
            <a:avLst>
              <a:gd name="adj1" fmla="val 49207"/>
              <a:gd name="adj2" fmla="val 94621"/>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pic>
        <p:nvPicPr>
          <p:cNvPr id="2535" name="Picture 2" descr="C:\Users\Jonahs\Dropbox\Projects SCOTT\MEET Windows Azure\source\Background\tile-icon-storage.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745698" y="3765695"/>
            <a:ext cx="410039" cy="410097"/>
          </a:xfrm>
          <a:prstGeom prst="rect">
            <a:avLst/>
          </a:prstGeom>
          <a:noFill/>
          <a:extLst>
            <a:ext uri="{909E8E84-426E-40DD-AFC4-6F175D3DCCD1}">
              <a14:hiddenFill xmlns:a14="http://schemas.microsoft.com/office/drawing/2010/main">
                <a:solidFill>
                  <a:srgbClr val="FFFFFF"/>
                </a:solidFill>
              </a14:hiddenFill>
            </a:ext>
          </a:extLst>
        </p:spPr>
      </p:pic>
      <p:sp>
        <p:nvSpPr>
          <p:cNvPr id="5172" name="L-Shape 5171"/>
          <p:cNvSpPr/>
          <p:nvPr/>
        </p:nvSpPr>
        <p:spPr bwMode="auto">
          <a:xfrm>
            <a:off x="4616402" y="3728513"/>
            <a:ext cx="860880" cy="820402"/>
          </a:xfrm>
          <a:prstGeom prst="corner">
            <a:avLst>
              <a:gd name="adj1" fmla="val 38444"/>
              <a:gd name="adj2" fmla="val 79712"/>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pic>
        <p:nvPicPr>
          <p:cNvPr id="2531" name="Picture 2530"/>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771525" y="3792695"/>
            <a:ext cx="393037" cy="356096"/>
          </a:xfrm>
          <a:prstGeom prst="rect">
            <a:avLst/>
          </a:prstGeom>
        </p:spPr>
      </p:pic>
      <p:sp>
        <p:nvSpPr>
          <p:cNvPr id="5173" name="L-Shape 5172"/>
          <p:cNvSpPr/>
          <p:nvPr/>
        </p:nvSpPr>
        <p:spPr bwMode="auto">
          <a:xfrm flipH="1" flipV="1">
            <a:off x="5424327" y="3725955"/>
            <a:ext cx="860880" cy="822960"/>
          </a:xfrm>
          <a:prstGeom prst="corner">
            <a:avLst>
              <a:gd name="adj1" fmla="val 44546"/>
              <a:gd name="adj2" fmla="val 73388"/>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nvGrpSpPr>
          <p:cNvPr id="5243" name="Group 5242"/>
          <p:cNvGrpSpPr/>
          <p:nvPr/>
        </p:nvGrpSpPr>
        <p:grpSpPr>
          <a:xfrm>
            <a:off x="10663691" y="4647697"/>
            <a:ext cx="860880" cy="822960"/>
            <a:chOff x="2677477" y="4973462"/>
            <a:chExt cx="860880" cy="822960"/>
          </a:xfrm>
        </p:grpSpPr>
        <p:pic>
          <p:nvPicPr>
            <p:cNvPr id="5244" name="Picture 5243"/>
            <p:cNvPicPr>
              <a:picLocks noChangeAspect="1"/>
            </p:cNvPicPr>
            <p:nvPr/>
          </p:nvPicPr>
          <p:blipFill>
            <a:blip r:embed="rId33" cstate="print">
              <a:extLst>
                <a:ext uri="{BEBA8EAE-BF5A-486C-A8C5-ECC9F3942E4B}">
                  <a14:imgProps xmlns:a14="http://schemas.microsoft.com/office/drawing/2010/main">
                    <a14:imgLayer r:embed="rId3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889760" y="5043280"/>
              <a:ext cx="383938" cy="347347"/>
            </a:xfrm>
            <a:prstGeom prst="rect">
              <a:avLst/>
            </a:prstGeom>
            <a:noFill/>
            <a:ln>
              <a:noFill/>
            </a:ln>
          </p:spPr>
        </p:pic>
        <p:sp>
          <p:nvSpPr>
            <p:cNvPr id="5245" name="L-Shape 5244"/>
            <p:cNvSpPr/>
            <p:nvPr/>
          </p:nvSpPr>
          <p:spPr bwMode="auto">
            <a:xfrm flipV="1">
              <a:off x="2677477" y="4973462"/>
              <a:ext cx="860880" cy="822960"/>
            </a:xfrm>
            <a:prstGeom prst="corner">
              <a:avLst>
                <a:gd name="adj1" fmla="val 38444"/>
                <a:gd name="adj2" fmla="val 93695"/>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grpSp>
        <p:nvGrpSpPr>
          <p:cNvPr id="5246" name="Group 5245"/>
          <p:cNvGrpSpPr/>
          <p:nvPr/>
        </p:nvGrpSpPr>
        <p:grpSpPr>
          <a:xfrm>
            <a:off x="9570245" y="4705118"/>
            <a:ext cx="854111" cy="822960"/>
            <a:chOff x="3544779" y="4973462"/>
            <a:chExt cx="854111" cy="822960"/>
          </a:xfrm>
        </p:grpSpPr>
        <p:sp>
          <p:nvSpPr>
            <p:cNvPr id="5247" name="Freeform 78"/>
            <p:cNvSpPr>
              <a:spLocks noEditPoints="1"/>
            </p:cNvSpPr>
            <p:nvPr/>
          </p:nvSpPr>
          <p:spPr bwMode="black">
            <a:xfrm>
              <a:off x="3838434" y="5022724"/>
              <a:ext cx="394040" cy="377155"/>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000607"/>
            </a:solidFill>
            <a:ln>
              <a:noFill/>
            </a:ln>
          </p:spPr>
          <p:txBody>
            <a:bodyPr vert="horz" wrap="square" lIns="82275" tIns="41138" rIns="82275" bIns="41138" numCol="1" anchor="t" anchorCtr="0" compatLnSpc="1">
              <a:prstTxWarp prst="textNoShape">
                <a:avLst/>
              </a:prstTxWarp>
            </a:bodyPr>
            <a:lstStyle/>
            <a:p>
              <a:pPr defTabSz="684536"/>
              <a:endParaRPr lang="en-US" sz="933" dirty="0">
                <a:solidFill>
                  <a:srgbClr val="FFFFFF"/>
                </a:solidFill>
              </a:endParaRPr>
            </a:p>
          </p:txBody>
        </p:sp>
        <p:sp>
          <p:nvSpPr>
            <p:cNvPr id="5248" name="L-Shape 5247"/>
            <p:cNvSpPr/>
            <p:nvPr/>
          </p:nvSpPr>
          <p:spPr bwMode="auto">
            <a:xfrm flipH="1">
              <a:off x="3544779" y="4973462"/>
              <a:ext cx="854111" cy="822960"/>
            </a:xfrm>
            <a:prstGeom prst="corner">
              <a:avLst>
                <a:gd name="adj1" fmla="val 38444"/>
                <a:gd name="adj2" fmla="val 86106"/>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grpSp>
        <p:nvGrpSpPr>
          <p:cNvPr id="5249" name="Group 5248"/>
          <p:cNvGrpSpPr/>
          <p:nvPr/>
        </p:nvGrpSpPr>
        <p:grpSpPr>
          <a:xfrm>
            <a:off x="8618033" y="4687022"/>
            <a:ext cx="879841" cy="822960"/>
            <a:chOff x="4600064" y="4973462"/>
            <a:chExt cx="879841" cy="822960"/>
          </a:xfrm>
        </p:grpSpPr>
        <p:sp>
          <p:nvSpPr>
            <p:cNvPr id="5250" name="Freeform 58"/>
            <p:cNvSpPr>
              <a:spLocks noEditPoints="1"/>
            </p:cNvSpPr>
            <p:nvPr/>
          </p:nvSpPr>
          <p:spPr bwMode="black">
            <a:xfrm>
              <a:off x="4758936" y="5065442"/>
              <a:ext cx="383562" cy="411166"/>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000607"/>
            </a:solidFill>
            <a:ln>
              <a:noFill/>
            </a:ln>
          </p:spPr>
          <p:txBody>
            <a:bodyPr vert="horz" wrap="square" lIns="82275" tIns="41138" rIns="82275" bIns="41138" numCol="1" anchor="t" anchorCtr="0" compatLnSpc="1">
              <a:prstTxWarp prst="textNoShape">
                <a:avLst/>
              </a:prstTxWarp>
            </a:bodyPr>
            <a:lstStyle/>
            <a:p>
              <a:pPr defTabSz="684536"/>
              <a:endParaRPr lang="en-US" sz="933">
                <a:solidFill>
                  <a:srgbClr val="FFFFFF"/>
                </a:solidFill>
              </a:endParaRPr>
            </a:p>
          </p:txBody>
        </p:sp>
        <p:sp>
          <p:nvSpPr>
            <p:cNvPr id="5251" name="L-Shape 5250"/>
            <p:cNvSpPr/>
            <p:nvPr/>
          </p:nvSpPr>
          <p:spPr bwMode="auto">
            <a:xfrm flipV="1">
              <a:off x="4600064" y="4973462"/>
              <a:ext cx="879841" cy="822960"/>
            </a:xfrm>
            <a:prstGeom prst="corner">
              <a:avLst>
                <a:gd name="adj1" fmla="val 43057"/>
                <a:gd name="adj2" fmla="val 74857"/>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grpSp>
        <p:nvGrpSpPr>
          <p:cNvPr id="5252" name="Group 5251"/>
          <p:cNvGrpSpPr/>
          <p:nvPr/>
        </p:nvGrpSpPr>
        <p:grpSpPr>
          <a:xfrm>
            <a:off x="9108885" y="3755668"/>
            <a:ext cx="990808" cy="822960"/>
            <a:chOff x="5292557" y="4973462"/>
            <a:chExt cx="990808" cy="822960"/>
          </a:xfrm>
        </p:grpSpPr>
        <p:pic>
          <p:nvPicPr>
            <p:cNvPr id="5253" name="Picture 2"/>
            <p:cNvPicPr>
              <a:picLocks noChangeAspect="1" noChangeArrowheads="1"/>
            </p:cNvPicPr>
            <p:nvPr/>
          </p:nvPicPr>
          <p:blipFill>
            <a:blip r:embed="rId35" cstate="print">
              <a:extLst>
                <a:ext uri="{BEBA8EAE-BF5A-486C-A8C5-ECC9F3942E4B}">
                  <a14:imgProps xmlns:a14="http://schemas.microsoft.com/office/drawing/2010/main">
                    <a14:imgLayer r:embed="rId36">
                      <a14:imgEffect>
                        <a14:brightnessContrast bright="-100000"/>
                      </a14:imgEffect>
                    </a14:imgLayer>
                  </a14:imgProps>
                </a:ext>
                <a:ext uri="{28A0092B-C50C-407E-A947-70E740481C1C}">
                  <a14:useLocalDpi xmlns:a14="http://schemas.microsoft.com/office/drawing/2010/main" val="0"/>
                </a:ext>
              </a:extLst>
            </a:blip>
            <a:stretch>
              <a:fillRect/>
            </a:stretch>
          </p:blipFill>
          <p:spPr bwMode="auto">
            <a:xfrm>
              <a:off x="5777190" y="5040086"/>
              <a:ext cx="381707" cy="381762"/>
            </a:xfrm>
            <a:prstGeom prst="rect">
              <a:avLst/>
            </a:prstGeom>
            <a:noFill/>
            <a:extLst>
              <a:ext uri="{909E8E84-426E-40DD-AFC4-6F175D3DCCD1}">
                <a14:hiddenFill xmlns:a14="http://schemas.microsoft.com/office/drawing/2010/main">
                  <a:solidFill>
                    <a:srgbClr val="FFFFFF"/>
                  </a:solidFill>
                </a14:hiddenFill>
              </a:ext>
            </a:extLst>
          </p:spPr>
        </p:pic>
        <p:sp>
          <p:nvSpPr>
            <p:cNvPr id="5254" name="L-Shape 5253"/>
            <p:cNvSpPr/>
            <p:nvPr/>
          </p:nvSpPr>
          <p:spPr bwMode="auto">
            <a:xfrm flipH="1">
              <a:off x="5292557" y="4973462"/>
              <a:ext cx="990808" cy="822960"/>
            </a:xfrm>
            <a:prstGeom prst="corner">
              <a:avLst>
                <a:gd name="adj1" fmla="val 49207"/>
                <a:gd name="adj2" fmla="val 90202"/>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grpSp>
        <p:nvGrpSpPr>
          <p:cNvPr id="5255" name="Group 5254"/>
          <p:cNvGrpSpPr/>
          <p:nvPr/>
        </p:nvGrpSpPr>
        <p:grpSpPr>
          <a:xfrm>
            <a:off x="10270063" y="3707322"/>
            <a:ext cx="822960" cy="835291"/>
            <a:chOff x="6489681" y="4973462"/>
            <a:chExt cx="822960" cy="835291"/>
          </a:xfrm>
        </p:grpSpPr>
        <p:pic>
          <p:nvPicPr>
            <p:cNvPr id="5256" name="Picture 5" descr="C:\Users\Jonahs\Dropbox\Projects SCOTT\MEET Windows Azure\source\Background\tile-icon-CDN.png"/>
            <p:cNvPicPr>
              <a:picLocks noChangeAspect="1" noChangeArrowheads="1"/>
            </p:cNvPicPr>
            <p:nvPr/>
          </p:nvPicPr>
          <p:blipFill>
            <a:blip r:embed="rId37" cstate="print">
              <a:extLst>
                <a:ext uri="{BEBA8EAE-BF5A-486C-A8C5-ECC9F3942E4B}">
                  <a14:imgProps xmlns:a14="http://schemas.microsoft.com/office/drawing/2010/main">
                    <a14:imgLayer r:embed="rId3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735914" y="5014690"/>
              <a:ext cx="495659" cy="491253"/>
            </a:xfrm>
            <a:prstGeom prst="rect">
              <a:avLst/>
            </a:prstGeom>
            <a:noFill/>
            <a:extLst>
              <a:ext uri="{909E8E84-426E-40DD-AFC4-6F175D3DCCD1}">
                <a14:hiddenFill xmlns:a14="http://schemas.microsoft.com/office/drawing/2010/main">
                  <a:solidFill>
                    <a:srgbClr val="FFFFFF"/>
                  </a:solidFill>
                </a14:hiddenFill>
              </a:ext>
            </a:extLst>
          </p:spPr>
        </p:pic>
        <p:sp>
          <p:nvSpPr>
            <p:cNvPr id="5257" name="L-Shape 5256"/>
            <p:cNvSpPr/>
            <p:nvPr/>
          </p:nvSpPr>
          <p:spPr bwMode="auto">
            <a:xfrm rot="5400000" flipV="1">
              <a:off x="6483515" y="4979628"/>
              <a:ext cx="835291" cy="822960"/>
            </a:xfrm>
            <a:prstGeom prst="corner">
              <a:avLst>
                <a:gd name="adj1" fmla="val 80102"/>
                <a:gd name="adj2" fmla="val 91737"/>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spTree>
    <p:extLst>
      <p:ext uri="{BB962C8B-B14F-4D97-AF65-F5344CB8AC3E}">
        <p14:creationId xmlns:p14="http://schemas.microsoft.com/office/powerpoint/2010/main" val="3324739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800"/>
                                  </p:stCondLst>
                                  <p:childTnLst>
                                    <p:set>
                                      <p:cBhvr>
                                        <p:cTn id="9" dur="1" fill="hold">
                                          <p:stCondLst>
                                            <p:cond delay="0"/>
                                          </p:stCondLst>
                                        </p:cTn>
                                        <p:tgtEl>
                                          <p:spTgt spid="5183"/>
                                        </p:tgtEl>
                                        <p:attrNameLst>
                                          <p:attrName>style.visibility</p:attrName>
                                        </p:attrNameLst>
                                      </p:cBhvr>
                                      <p:to>
                                        <p:strVal val="visible"/>
                                      </p:to>
                                    </p:set>
                                    <p:animEffect transition="in" filter="fade">
                                      <p:cBhvr>
                                        <p:cTn id="10" dur="250"/>
                                        <p:tgtEl>
                                          <p:spTgt spid="5183"/>
                                        </p:tgtEl>
                                      </p:cBhvr>
                                    </p:animEffect>
                                  </p:childTnLst>
                                </p:cTn>
                              </p:par>
                              <p:par>
                                <p:cTn id="11" presetID="10" presetClass="entr" presetSubtype="0" fill="hold" nodeType="withEffect">
                                  <p:stCondLst>
                                    <p:cond delay="800"/>
                                  </p:stCondLst>
                                  <p:childTnLst>
                                    <p:set>
                                      <p:cBhvr>
                                        <p:cTn id="12" dur="1" fill="hold">
                                          <p:stCondLst>
                                            <p:cond delay="0"/>
                                          </p:stCondLst>
                                        </p:cTn>
                                        <p:tgtEl>
                                          <p:spTgt spid="5186"/>
                                        </p:tgtEl>
                                        <p:attrNameLst>
                                          <p:attrName>style.visibility</p:attrName>
                                        </p:attrNameLst>
                                      </p:cBhvr>
                                      <p:to>
                                        <p:strVal val="visible"/>
                                      </p:to>
                                    </p:set>
                                    <p:animEffect transition="in" filter="fade">
                                      <p:cBhvr>
                                        <p:cTn id="13" dur="250"/>
                                        <p:tgtEl>
                                          <p:spTgt spid="5186"/>
                                        </p:tgtEl>
                                      </p:cBhvr>
                                    </p:animEffect>
                                  </p:childTnLst>
                                </p:cTn>
                              </p:par>
                              <p:par>
                                <p:cTn id="14" presetID="10" presetClass="entr" presetSubtype="0" fill="hold" nodeType="withEffect">
                                  <p:stCondLst>
                                    <p:cond delay="800"/>
                                  </p:stCondLst>
                                  <p:childTnLst>
                                    <p:set>
                                      <p:cBhvr>
                                        <p:cTn id="15" dur="1" fill="hold">
                                          <p:stCondLst>
                                            <p:cond delay="0"/>
                                          </p:stCondLst>
                                        </p:cTn>
                                        <p:tgtEl>
                                          <p:spTgt spid="5197"/>
                                        </p:tgtEl>
                                        <p:attrNameLst>
                                          <p:attrName>style.visibility</p:attrName>
                                        </p:attrNameLst>
                                      </p:cBhvr>
                                      <p:to>
                                        <p:strVal val="visible"/>
                                      </p:to>
                                    </p:set>
                                    <p:animEffect transition="in" filter="fade">
                                      <p:cBhvr>
                                        <p:cTn id="16" dur="250"/>
                                        <p:tgtEl>
                                          <p:spTgt spid="5197"/>
                                        </p:tgtEl>
                                      </p:cBhvr>
                                    </p:animEffect>
                                  </p:childTnLst>
                                </p:cTn>
                              </p:par>
                              <p:par>
                                <p:cTn id="17" presetID="10" presetClass="entr" presetSubtype="0" fill="hold" nodeType="withEffect">
                                  <p:stCondLst>
                                    <p:cond delay="800"/>
                                  </p:stCondLst>
                                  <p:childTnLst>
                                    <p:set>
                                      <p:cBhvr>
                                        <p:cTn id="18" dur="1" fill="hold">
                                          <p:stCondLst>
                                            <p:cond delay="0"/>
                                          </p:stCondLst>
                                        </p:cTn>
                                        <p:tgtEl>
                                          <p:spTgt spid="5200"/>
                                        </p:tgtEl>
                                        <p:attrNameLst>
                                          <p:attrName>style.visibility</p:attrName>
                                        </p:attrNameLst>
                                      </p:cBhvr>
                                      <p:to>
                                        <p:strVal val="visible"/>
                                      </p:to>
                                    </p:set>
                                    <p:animEffect transition="in" filter="fade">
                                      <p:cBhvr>
                                        <p:cTn id="19" dur="250"/>
                                        <p:tgtEl>
                                          <p:spTgt spid="5200"/>
                                        </p:tgtEl>
                                      </p:cBhvr>
                                    </p:animEffect>
                                  </p:childTnLst>
                                </p:cTn>
                              </p:par>
                              <p:par>
                                <p:cTn id="20" presetID="10" presetClass="entr" presetSubtype="0" fill="hold" nodeType="withEffect">
                                  <p:stCondLst>
                                    <p:cond delay="800"/>
                                  </p:stCondLst>
                                  <p:childTnLst>
                                    <p:set>
                                      <p:cBhvr>
                                        <p:cTn id="21" dur="1" fill="hold">
                                          <p:stCondLst>
                                            <p:cond delay="0"/>
                                          </p:stCondLst>
                                        </p:cTn>
                                        <p:tgtEl>
                                          <p:spTgt spid="5203"/>
                                        </p:tgtEl>
                                        <p:attrNameLst>
                                          <p:attrName>style.visibility</p:attrName>
                                        </p:attrNameLst>
                                      </p:cBhvr>
                                      <p:to>
                                        <p:strVal val="visible"/>
                                      </p:to>
                                    </p:set>
                                    <p:animEffect transition="in" filter="fade">
                                      <p:cBhvr>
                                        <p:cTn id="22" dur="250"/>
                                        <p:tgtEl>
                                          <p:spTgt spid="5203"/>
                                        </p:tgtEl>
                                      </p:cBhvr>
                                    </p:animEffect>
                                  </p:childTnLst>
                                </p:cTn>
                              </p:par>
                              <p:par>
                                <p:cTn id="23" presetID="10" presetClass="entr" presetSubtype="0" fill="hold" nodeType="withEffect">
                                  <p:stCondLst>
                                    <p:cond delay="800"/>
                                  </p:stCondLst>
                                  <p:childTnLst>
                                    <p:set>
                                      <p:cBhvr>
                                        <p:cTn id="24" dur="1" fill="hold">
                                          <p:stCondLst>
                                            <p:cond delay="0"/>
                                          </p:stCondLst>
                                        </p:cTn>
                                        <p:tgtEl>
                                          <p:spTgt spid="5215"/>
                                        </p:tgtEl>
                                        <p:attrNameLst>
                                          <p:attrName>style.visibility</p:attrName>
                                        </p:attrNameLst>
                                      </p:cBhvr>
                                      <p:to>
                                        <p:strVal val="visible"/>
                                      </p:to>
                                    </p:set>
                                    <p:animEffect transition="in" filter="fade">
                                      <p:cBhvr>
                                        <p:cTn id="25" dur="250"/>
                                        <p:tgtEl>
                                          <p:spTgt spid="5215"/>
                                        </p:tgtEl>
                                      </p:cBhvr>
                                    </p:animEffect>
                                  </p:childTnLst>
                                </p:cTn>
                              </p:par>
                              <p:par>
                                <p:cTn id="26" presetID="10" presetClass="entr" presetSubtype="0" fill="hold" nodeType="withEffect">
                                  <p:stCondLst>
                                    <p:cond delay="800"/>
                                  </p:stCondLst>
                                  <p:childTnLst>
                                    <p:set>
                                      <p:cBhvr>
                                        <p:cTn id="27" dur="1" fill="hold">
                                          <p:stCondLst>
                                            <p:cond delay="0"/>
                                          </p:stCondLst>
                                        </p:cTn>
                                        <p:tgtEl>
                                          <p:spTgt spid="5212"/>
                                        </p:tgtEl>
                                        <p:attrNameLst>
                                          <p:attrName>style.visibility</p:attrName>
                                        </p:attrNameLst>
                                      </p:cBhvr>
                                      <p:to>
                                        <p:strVal val="visible"/>
                                      </p:to>
                                    </p:set>
                                    <p:animEffect transition="in" filter="fade">
                                      <p:cBhvr>
                                        <p:cTn id="28" dur="250"/>
                                        <p:tgtEl>
                                          <p:spTgt spid="5212"/>
                                        </p:tgtEl>
                                      </p:cBhvr>
                                    </p:animEffect>
                                  </p:childTnLst>
                                </p:cTn>
                              </p:par>
                              <p:par>
                                <p:cTn id="29" presetID="10" presetClass="entr" presetSubtype="0" fill="hold" nodeType="withEffect">
                                  <p:stCondLst>
                                    <p:cond delay="800"/>
                                  </p:stCondLst>
                                  <p:childTnLst>
                                    <p:set>
                                      <p:cBhvr>
                                        <p:cTn id="30" dur="1" fill="hold">
                                          <p:stCondLst>
                                            <p:cond delay="0"/>
                                          </p:stCondLst>
                                        </p:cTn>
                                        <p:tgtEl>
                                          <p:spTgt spid="5225"/>
                                        </p:tgtEl>
                                        <p:attrNameLst>
                                          <p:attrName>style.visibility</p:attrName>
                                        </p:attrNameLst>
                                      </p:cBhvr>
                                      <p:to>
                                        <p:strVal val="visible"/>
                                      </p:to>
                                    </p:set>
                                    <p:animEffect transition="in" filter="fade">
                                      <p:cBhvr>
                                        <p:cTn id="31" dur="250"/>
                                        <p:tgtEl>
                                          <p:spTgt spid="5225"/>
                                        </p:tgtEl>
                                      </p:cBhvr>
                                    </p:animEffect>
                                  </p:childTnLst>
                                </p:cTn>
                              </p:par>
                              <p:par>
                                <p:cTn id="32" presetID="10" presetClass="entr" presetSubtype="0" fill="hold" nodeType="withEffect">
                                  <p:stCondLst>
                                    <p:cond delay="800"/>
                                  </p:stCondLst>
                                  <p:childTnLst>
                                    <p:set>
                                      <p:cBhvr>
                                        <p:cTn id="33" dur="1" fill="hold">
                                          <p:stCondLst>
                                            <p:cond delay="0"/>
                                          </p:stCondLst>
                                        </p:cTn>
                                        <p:tgtEl>
                                          <p:spTgt spid="5228"/>
                                        </p:tgtEl>
                                        <p:attrNameLst>
                                          <p:attrName>style.visibility</p:attrName>
                                        </p:attrNameLst>
                                      </p:cBhvr>
                                      <p:to>
                                        <p:strVal val="visible"/>
                                      </p:to>
                                    </p:set>
                                    <p:animEffect transition="in" filter="fade">
                                      <p:cBhvr>
                                        <p:cTn id="34" dur="250"/>
                                        <p:tgtEl>
                                          <p:spTgt spid="5228"/>
                                        </p:tgtEl>
                                      </p:cBhvr>
                                    </p:animEffect>
                                  </p:childTnLst>
                                </p:cTn>
                              </p:par>
                              <p:par>
                                <p:cTn id="35" presetID="10" presetClass="entr" presetSubtype="0" fill="hold" nodeType="withEffect">
                                  <p:stCondLst>
                                    <p:cond delay="800"/>
                                  </p:stCondLst>
                                  <p:childTnLst>
                                    <p:set>
                                      <p:cBhvr>
                                        <p:cTn id="36" dur="1" fill="hold">
                                          <p:stCondLst>
                                            <p:cond delay="0"/>
                                          </p:stCondLst>
                                        </p:cTn>
                                        <p:tgtEl>
                                          <p:spTgt spid="5222"/>
                                        </p:tgtEl>
                                        <p:attrNameLst>
                                          <p:attrName>style.visibility</p:attrName>
                                        </p:attrNameLst>
                                      </p:cBhvr>
                                      <p:to>
                                        <p:strVal val="visible"/>
                                      </p:to>
                                    </p:set>
                                    <p:animEffect transition="in" filter="fade">
                                      <p:cBhvr>
                                        <p:cTn id="37" dur="250"/>
                                        <p:tgtEl>
                                          <p:spTgt spid="5222"/>
                                        </p:tgtEl>
                                      </p:cBhvr>
                                    </p:animEffect>
                                  </p:childTnLst>
                                </p:cTn>
                              </p:par>
                              <p:par>
                                <p:cTn id="38" presetID="42" presetClass="path" presetSubtype="0" decel="100000" fill="hold" nodeType="withEffect">
                                  <p:stCondLst>
                                    <p:cond delay="1100"/>
                                  </p:stCondLst>
                                  <p:childTnLst>
                                    <p:animMotion origin="layout" path="M -1.30968E-6 -6.67272E-7 L -0.44409 -0.33159 " pathEditMode="relative" rAng="0" ptsTypes="AA">
                                      <p:cBhvr>
                                        <p:cTn id="39" dur="1000" fill="hold"/>
                                        <p:tgtEl>
                                          <p:spTgt spid="5183"/>
                                        </p:tgtEl>
                                        <p:attrNameLst>
                                          <p:attrName>ppt_x</p:attrName>
                                          <p:attrName>ppt_y</p:attrName>
                                        </p:attrNameLst>
                                      </p:cBhvr>
                                      <p:rCtr x="-22211" y="-16591"/>
                                    </p:animMotion>
                                  </p:childTnLst>
                                </p:cTn>
                              </p:par>
                              <p:par>
                                <p:cTn id="40" presetID="42" presetClass="path" presetSubtype="0" decel="100000" fill="hold" nodeType="withEffect">
                                  <p:stCondLst>
                                    <p:cond delay="1100"/>
                                  </p:stCondLst>
                                  <p:childTnLst>
                                    <p:animMotion origin="layout" path="M -4.40133E-6 -4.58466E-6 L -0.40988 -0.32252 " pathEditMode="relative" rAng="0" ptsTypes="AA">
                                      <p:cBhvr>
                                        <p:cTn id="41" dur="1000" fill="hold"/>
                                        <p:tgtEl>
                                          <p:spTgt spid="5186"/>
                                        </p:tgtEl>
                                        <p:attrNameLst>
                                          <p:attrName>ppt_x</p:attrName>
                                          <p:attrName>ppt_y</p:attrName>
                                        </p:attrNameLst>
                                      </p:cBhvr>
                                      <p:rCtr x="-20500" y="-16114"/>
                                    </p:animMotion>
                                  </p:childTnLst>
                                </p:cTn>
                              </p:par>
                              <p:par>
                                <p:cTn id="42" presetID="42" presetClass="path" presetSubtype="0" decel="100000" fill="hold" nodeType="withEffect">
                                  <p:stCondLst>
                                    <p:cond delay="1100"/>
                                  </p:stCondLst>
                                  <p:childTnLst>
                                    <p:animMotion origin="layout" path="M -2.43809E-6 2.67363E-6 L -0.40567 -0.51226 " pathEditMode="relative" rAng="0" ptsTypes="AA">
                                      <p:cBhvr>
                                        <p:cTn id="43" dur="1000" fill="hold"/>
                                        <p:tgtEl>
                                          <p:spTgt spid="5197"/>
                                        </p:tgtEl>
                                        <p:attrNameLst>
                                          <p:attrName>ppt_x</p:attrName>
                                          <p:attrName>ppt_y</p:attrName>
                                        </p:attrNameLst>
                                      </p:cBhvr>
                                      <p:rCtr x="-20232" y="-25624"/>
                                    </p:animMotion>
                                  </p:childTnLst>
                                </p:cTn>
                              </p:par>
                              <p:par>
                                <p:cTn id="44" presetID="42" presetClass="path" presetSubtype="0" decel="57000" fill="hold" nodeType="withEffect">
                                  <p:stCondLst>
                                    <p:cond delay="1100"/>
                                  </p:stCondLst>
                                  <p:childTnLst>
                                    <p:animMotion origin="layout" path="M -3.70692E-6 4.56196E-6 L -0.46145 -0.29006 " pathEditMode="relative" rAng="0" ptsTypes="AA">
                                      <p:cBhvr>
                                        <p:cTn id="45" dur="1000" fill="hold"/>
                                        <p:tgtEl>
                                          <p:spTgt spid="5200"/>
                                        </p:tgtEl>
                                        <p:attrNameLst>
                                          <p:attrName>ppt_x</p:attrName>
                                          <p:attrName>ppt_y</p:attrName>
                                        </p:attrNameLst>
                                      </p:cBhvr>
                                      <p:rCtr x="-23117" y="-14526"/>
                                    </p:animMotion>
                                  </p:childTnLst>
                                </p:cTn>
                              </p:par>
                              <p:par>
                                <p:cTn id="46" presetID="42" presetClass="path" presetSubtype="0" decel="100000" fill="hold" nodeType="withEffect">
                                  <p:stCondLst>
                                    <p:cond delay="1100"/>
                                  </p:stCondLst>
                                  <p:childTnLst>
                                    <p:animMotion origin="layout" path="M -3.51034E-6 -3.35906E-6 L -0.38256 -0.28983 " pathEditMode="relative" rAng="0" ptsTypes="AA">
                                      <p:cBhvr>
                                        <p:cTn id="47" dur="1000" fill="hold"/>
                                        <p:tgtEl>
                                          <p:spTgt spid="5203"/>
                                        </p:tgtEl>
                                        <p:attrNameLst>
                                          <p:attrName>ppt_x</p:attrName>
                                          <p:attrName>ppt_y</p:attrName>
                                        </p:attrNameLst>
                                      </p:cBhvr>
                                      <p:rCtr x="-19135" y="-14503"/>
                                    </p:animMotion>
                                  </p:childTnLst>
                                </p:cTn>
                              </p:par>
                              <p:par>
                                <p:cTn id="48" presetID="42" presetClass="path" presetSubtype="0" decel="100000" fill="hold" nodeType="withEffect">
                                  <p:stCondLst>
                                    <p:cond delay="1100"/>
                                  </p:stCondLst>
                                  <p:childTnLst>
                                    <p:animMotion origin="layout" path="M -3.78095E-6 -2.70994E-6 L -0.33227 -0.30072 " pathEditMode="relative" rAng="0" ptsTypes="AA">
                                      <p:cBhvr>
                                        <p:cTn id="49" dur="1000" fill="hold"/>
                                        <p:tgtEl>
                                          <p:spTgt spid="5215"/>
                                        </p:tgtEl>
                                        <p:attrNameLst>
                                          <p:attrName>ppt_x</p:attrName>
                                          <p:attrName>ppt_y</p:attrName>
                                        </p:attrNameLst>
                                      </p:cBhvr>
                                      <p:rCtr x="-16594" y="-15070"/>
                                    </p:animMotion>
                                  </p:childTnLst>
                                </p:cTn>
                              </p:par>
                              <p:par>
                                <p:cTn id="50" presetID="42" presetClass="path" presetSubtype="0" decel="100000" fill="hold" nodeType="withEffect">
                                  <p:stCondLst>
                                    <p:cond delay="1100"/>
                                  </p:stCondLst>
                                  <p:childTnLst>
                                    <p:animMotion origin="layout" path="M -2.78785E-6 2.85066E-6 L -0.41473 -0.42578 " pathEditMode="relative" rAng="0" ptsTypes="AA">
                                      <p:cBhvr>
                                        <p:cTn id="51" dur="1000" fill="hold"/>
                                        <p:tgtEl>
                                          <p:spTgt spid="5212"/>
                                        </p:tgtEl>
                                        <p:attrNameLst>
                                          <p:attrName>ppt_x</p:attrName>
                                          <p:attrName>ppt_y</p:attrName>
                                        </p:attrNameLst>
                                      </p:cBhvr>
                                      <p:rCtr x="-20756" y="-21289"/>
                                    </p:animMotion>
                                  </p:childTnLst>
                                </p:cTn>
                              </p:par>
                              <p:par>
                                <p:cTn id="52" presetID="42" presetClass="path" presetSubtype="0" decel="100000" fill="hold" nodeType="withEffect">
                                  <p:stCondLst>
                                    <p:cond delay="1100"/>
                                  </p:stCondLst>
                                  <p:childTnLst>
                                    <p:animMotion origin="layout" path="M -3.41588E-6 -2.93236E-6 L -0.36801 -0.30413 " pathEditMode="relative" rAng="0" ptsTypes="AA">
                                      <p:cBhvr>
                                        <p:cTn id="53" dur="1000" fill="hold"/>
                                        <p:tgtEl>
                                          <p:spTgt spid="5225"/>
                                        </p:tgtEl>
                                        <p:attrNameLst>
                                          <p:attrName>ppt_x</p:attrName>
                                          <p:attrName>ppt_y</p:attrName>
                                        </p:attrNameLst>
                                      </p:cBhvr>
                                      <p:rCtr x="-18369" y="-15252"/>
                                    </p:animMotion>
                                  </p:childTnLst>
                                </p:cTn>
                              </p:par>
                              <p:par>
                                <p:cTn id="54" presetID="42" presetClass="path" presetSubtype="0" decel="100000" fill="hold" nodeType="withEffect">
                                  <p:stCondLst>
                                    <p:cond delay="1100"/>
                                  </p:stCondLst>
                                  <p:childTnLst>
                                    <p:animMotion origin="layout" path="M 3.87286E-6 -7.85293E-7 L -0.37299 -0.30504 " pathEditMode="relative" rAng="0" ptsTypes="AA">
                                      <p:cBhvr>
                                        <p:cTn id="55" dur="1000" fill="hold"/>
                                        <p:tgtEl>
                                          <p:spTgt spid="5228"/>
                                        </p:tgtEl>
                                        <p:attrNameLst>
                                          <p:attrName>ppt_x</p:attrName>
                                          <p:attrName>ppt_y</p:attrName>
                                        </p:attrNameLst>
                                      </p:cBhvr>
                                      <p:rCtr x="-18586" y="-15297"/>
                                    </p:animMotion>
                                  </p:childTnLst>
                                </p:cTn>
                              </p:par>
                              <p:par>
                                <p:cTn id="56" presetID="42" presetClass="path" presetSubtype="0" decel="100000" fill="hold" nodeType="withEffect">
                                  <p:stCondLst>
                                    <p:cond delay="1100"/>
                                  </p:stCondLst>
                                  <p:childTnLst>
                                    <p:animMotion origin="layout" path="M -2.88231E-6 2.79165E-6 L -0.42583 -0.40967 " pathEditMode="relative" rAng="0" ptsTypes="AA">
                                      <p:cBhvr>
                                        <p:cTn id="57" dur="1000" fill="hold"/>
                                        <p:tgtEl>
                                          <p:spTgt spid="5222"/>
                                        </p:tgtEl>
                                        <p:attrNameLst>
                                          <p:attrName>ppt_x</p:attrName>
                                          <p:attrName>ppt_y</p:attrName>
                                        </p:attrNameLst>
                                      </p:cBhvr>
                                      <p:rCtr x="-21266" y="-20427"/>
                                    </p:animMotion>
                                  </p:childTnLst>
                                </p:cTn>
                              </p:par>
                              <p:par>
                                <p:cTn id="58" presetID="2" presetClass="entr" presetSubtype="8" decel="100000" fill="hold" grpId="0" nodeType="withEffect">
                                  <p:stCondLst>
                                    <p:cond delay="2100"/>
                                  </p:stCondLst>
                                  <p:childTnLst>
                                    <p:set>
                                      <p:cBhvr>
                                        <p:cTn id="59" dur="1" fill="hold">
                                          <p:stCondLst>
                                            <p:cond delay="0"/>
                                          </p:stCondLst>
                                        </p:cTn>
                                        <p:tgtEl>
                                          <p:spTgt spid="2566"/>
                                        </p:tgtEl>
                                        <p:attrNameLst>
                                          <p:attrName>style.visibility</p:attrName>
                                        </p:attrNameLst>
                                      </p:cBhvr>
                                      <p:to>
                                        <p:strVal val="visible"/>
                                      </p:to>
                                    </p:set>
                                    <p:anim calcmode="lin" valueType="num">
                                      <p:cBhvr additive="base">
                                        <p:cTn id="60" dur="750" fill="hold"/>
                                        <p:tgtEl>
                                          <p:spTgt spid="2566"/>
                                        </p:tgtEl>
                                        <p:attrNameLst>
                                          <p:attrName>ppt_x</p:attrName>
                                        </p:attrNameLst>
                                      </p:cBhvr>
                                      <p:tavLst>
                                        <p:tav tm="0">
                                          <p:val>
                                            <p:strVal val="0-#ppt_w/2"/>
                                          </p:val>
                                        </p:tav>
                                        <p:tav tm="100000">
                                          <p:val>
                                            <p:strVal val="#ppt_x"/>
                                          </p:val>
                                        </p:tav>
                                      </p:tavLst>
                                    </p:anim>
                                    <p:anim calcmode="lin" valueType="num">
                                      <p:cBhvr additive="base">
                                        <p:cTn id="61" dur="750" fill="hold"/>
                                        <p:tgtEl>
                                          <p:spTgt spid="2566"/>
                                        </p:tgtEl>
                                        <p:attrNameLst>
                                          <p:attrName>ppt_y</p:attrName>
                                        </p:attrNameLst>
                                      </p:cBhvr>
                                      <p:tavLst>
                                        <p:tav tm="0">
                                          <p:val>
                                            <p:strVal val="#ppt_y"/>
                                          </p:val>
                                        </p:tav>
                                        <p:tav tm="100000">
                                          <p:val>
                                            <p:strVal val="#ppt_y"/>
                                          </p:val>
                                        </p:tav>
                                      </p:tavLst>
                                    </p:anim>
                                  </p:childTnLst>
                                </p:cTn>
                              </p:par>
                              <p:par>
                                <p:cTn id="62" presetID="10" presetClass="entr" presetSubtype="0" fill="hold" nodeType="withEffect">
                                  <p:stCondLst>
                                    <p:cond delay="2200"/>
                                  </p:stCondLst>
                                  <p:childTnLst>
                                    <p:set>
                                      <p:cBhvr>
                                        <p:cTn id="63" dur="1" fill="hold">
                                          <p:stCondLst>
                                            <p:cond delay="0"/>
                                          </p:stCondLst>
                                        </p:cTn>
                                        <p:tgtEl>
                                          <p:spTgt spid="2563"/>
                                        </p:tgtEl>
                                        <p:attrNameLst>
                                          <p:attrName>style.visibility</p:attrName>
                                        </p:attrNameLst>
                                      </p:cBhvr>
                                      <p:to>
                                        <p:strVal val="visible"/>
                                      </p:to>
                                    </p:set>
                                    <p:animEffect transition="in" filter="fade">
                                      <p:cBhvr>
                                        <p:cTn id="64" dur="250"/>
                                        <p:tgtEl>
                                          <p:spTgt spid="2563"/>
                                        </p:tgtEl>
                                      </p:cBhvr>
                                    </p:animEffect>
                                  </p:childTnLst>
                                </p:cTn>
                              </p:par>
                              <p:par>
                                <p:cTn id="65" presetID="10" presetClass="entr" presetSubtype="0" fill="hold" grpId="0" nodeType="withEffect">
                                  <p:stCondLst>
                                    <p:cond delay="2200"/>
                                  </p:stCondLst>
                                  <p:childTnLst>
                                    <p:set>
                                      <p:cBhvr>
                                        <p:cTn id="66" dur="1" fill="hold">
                                          <p:stCondLst>
                                            <p:cond delay="0"/>
                                          </p:stCondLst>
                                        </p:cTn>
                                        <p:tgtEl>
                                          <p:spTgt spid="5148"/>
                                        </p:tgtEl>
                                        <p:attrNameLst>
                                          <p:attrName>style.visibility</p:attrName>
                                        </p:attrNameLst>
                                      </p:cBhvr>
                                      <p:to>
                                        <p:strVal val="visible"/>
                                      </p:to>
                                    </p:set>
                                    <p:animEffect transition="in" filter="fade">
                                      <p:cBhvr>
                                        <p:cTn id="67" dur="250"/>
                                        <p:tgtEl>
                                          <p:spTgt spid="5148"/>
                                        </p:tgtEl>
                                      </p:cBhvr>
                                    </p:animEffect>
                                  </p:childTnLst>
                                </p:cTn>
                              </p:par>
                              <p:par>
                                <p:cTn id="68" presetID="10" presetClass="entr" presetSubtype="0" fill="hold" nodeType="withEffect">
                                  <p:stCondLst>
                                    <p:cond delay="2200"/>
                                  </p:stCondLst>
                                  <p:childTnLst>
                                    <p:set>
                                      <p:cBhvr>
                                        <p:cTn id="69" dur="1" fill="hold">
                                          <p:stCondLst>
                                            <p:cond delay="0"/>
                                          </p:stCondLst>
                                        </p:cTn>
                                        <p:tgtEl>
                                          <p:spTgt spid="2552"/>
                                        </p:tgtEl>
                                        <p:attrNameLst>
                                          <p:attrName>style.visibility</p:attrName>
                                        </p:attrNameLst>
                                      </p:cBhvr>
                                      <p:to>
                                        <p:strVal val="visible"/>
                                      </p:to>
                                    </p:set>
                                    <p:animEffect transition="in" filter="fade">
                                      <p:cBhvr>
                                        <p:cTn id="70" dur="250"/>
                                        <p:tgtEl>
                                          <p:spTgt spid="2552"/>
                                        </p:tgtEl>
                                      </p:cBhvr>
                                    </p:animEffect>
                                  </p:childTnLst>
                                </p:cTn>
                              </p:par>
                              <p:par>
                                <p:cTn id="71" presetID="10" presetClass="entr" presetSubtype="0" fill="hold" grpId="0" nodeType="withEffect">
                                  <p:stCondLst>
                                    <p:cond delay="2200"/>
                                  </p:stCondLst>
                                  <p:childTnLst>
                                    <p:set>
                                      <p:cBhvr>
                                        <p:cTn id="72" dur="1" fill="hold">
                                          <p:stCondLst>
                                            <p:cond delay="0"/>
                                          </p:stCondLst>
                                        </p:cTn>
                                        <p:tgtEl>
                                          <p:spTgt spid="5103"/>
                                        </p:tgtEl>
                                        <p:attrNameLst>
                                          <p:attrName>style.visibility</p:attrName>
                                        </p:attrNameLst>
                                      </p:cBhvr>
                                      <p:to>
                                        <p:strVal val="visible"/>
                                      </p:to>
                                    </p:set>
                                    <p:animEffect transition="in" filter="fade">
                                      <p:cBhvr>
                                        <p:cTn id="73" dur="250"/>
                                        <p:tgtEl>
                                          <p:spTgt spid="5103"/>
                                        </p:tgtEl>
                                      </p:cBhvr>
                                    </p:animEffect>
                                  </p:childTnLst>
                                </p:cTn>
                              </p:par>
                              <p:par>
                                <p:cTn id="74" presetID="10" presetClass="entr" presetSubtype="0" fill="hold" nodeType="withEffect">
                                  <p:stCondLst>
                                    <p:cond delay="2200"/>
                                  </p:stCondLst>
                                  <p:childTnLst>
                                    <p:set>
                                      <p:cBhvr>
                                        <p:cTn id="75" dur="1" fill="hold">
                                          <p:stCondLst>
                                            <p:cond delay="0"/>
                                          </p:stCondLst>
                                        </p:cTn>
                                        <p:tgtEl>
                                          <p:spTgt spid="2558"/>
                                        </p:tgtEl>
                                        <p:attrNameLst>
                                          <p:attrName>style.visibility</p:attrName>
                                        </p:attrNameLst>
                                      </p:cBhvr>
                                      <p:to>
                                        <p:strVal val="visible"/>
                                      </p:to>
                                    </p:set>
                                    <p:animEffect transition="in" filter="fade">
                                      <p:cBhvr>
                                        <p:cTn id="76" dur="250"/>
                                        <p:tgtEl>
                                          <p:spTgt spid="2558"/>
                                        </p:tgtEl>
                                      </p:cBhvr>
                                    </p:animEffect>
                                  </p:childTnLst>
                                </p:cTn>
                              </p:par>
                              <p:par>
                                <p:cTn id="77" presetID="10" presetClass="entr" presetSubtype="0" fill="hold" grpId="0" nodeType="withEffect">
                                  <p:stCondLst>
                                    <p:cond delay="2200"/>
                                  </p:stCondLst>
                                  <p:childTnLst>
                                    <p:set>
                                      <p:cBhvr>
                                        <p:cTn id="78" dur="1" fill="hold">
                                          <p:stCondLst>
                                            <p:cond delay="0"/>
                                          </p:stCondLst>
                                        </p:cTn>
                                        <p:tgtEl>
                                          <p:spTgt spid="5102"/>
                                        </p:tgtEl>
                                        <p:attrNameLst>
                                          <p:attrName>style.visibility</p:attrName>
                                        </p:attrNameLst>
                                      </p:cBhvr>
                                      <p:to>
                                        <p:strVal val="visible"/>
                                      </p:to>
                                    </p:set>
                                    <p:animEffect transition="in" filter="fade">
                                      <p:cBhvr>
                                        <p:cTn id="79" dur="250"/>
                                        <p:tgtEl>
                                          <p:spTgt spid="5102"/>
                                        </p:tgtEl>
                                      </p:cBhvr>
                                    </p:animEffect>
                                  </p:childTnLst>
                                </p:cTn>
                              </p:par>
                              <p:par>
                                <p:cTn id="80" presetID="10" presetClass="entr" presetSubtype="0" fill="hold" nodeType="withEffect">
                                  <p:stCondLst>
                                    <p:cond delay="2200"/>
                                  </p:stCondLst>
                                  <p:childTnLst>
                                    <p:set>
                                      <p:cBhvr>
                                        <p:cTn id="81" dur="1" fill="hold">
                                          <p:stCondLst>
                                            <p:cond delay="0"/>
                                          </p:stCondLst>
                                        </p:cTn>
                                        <p:tgtEl>
                                          <p:spTgt spid="2502"/>
                                        </p:tgtEl>
                                        <p:attrNameLst>
                                          <p:attrName>style.visibility</p:attrName>
                                        </p:attrNameLst>
                                      </p:cBhvr>
                                      <p:to>
                                        <p:strVal val="visible"/>
                                      </p:to>
                                    </p:set>
                                    <p:animEffect transition="in" filter="fade">
                                      <p:cBhvr>
                                        <p:cTn id="82" dur="250"/>
                                        <p:tgtEl>
                                          <p:spTgt spid="2502"/>
                                        </p:tgtEl>
                                      </p:cBhvr>
                                    </p:animEffect>
                                  </p:childTnLst>
                                </p:cTn>
                              </p:par>
                              <p:par>
                                <p:cTn id="83" presetID="10" presetClass="entr" presetSubtype="0" fill="hold" grpId="0" nodeType="withEffect">
                                  <p:stCondLst>
                                    <p:cond delay="2200"/>
                                  </p:stCondLst>
                                  <p:childTnLst>
                                    <p:set>
                                      <p:cBhvr>
                                        <p:cTn id="84" dur="1" fill="hold">
                                          <p:stCondLst>
                                            <p:cond delay="0"/>
                                          </p:stCondLst>
                                        </p:cTn>
                                        <p:tgtEl>
                                          <p:spTgt spid="5177"/>
                                        </p:tgtEl>
                                        <p:attrNameLst>
                                          <p:attrName>style.visibility</p:attrName>
                                        </p:attrNameLst>
                                      </p:cBhvr>
                                      <p:to>
                                        <p:strVal val="visible"/>
                                      </p:to>
                                    </p:set>
                                    <p:animEffect transition="in" filter="fade">
                                      <p:cBhvr>
                                        <p:cTn id="85" dur="250"/>
                                        <p:tgtEl>
                                          <p:spTgt spid="5177"/>
                                        </p:tgtEl>
                                      </p:cBhvr>
                                    </p:animEffect>
                                  </p:childTnLst>
                                </p:cTn>
                              </p:par>
                              <p:par>
                                <p:cTn id="86" presetID="10" presetClass="entr" presetSubtype="0" fill="hold" nodeType="withEffect">
                                  <p:stCondLst>
                                    <p:cond delay="2200"/>
                                  </p:stCondLst>
                                  <p:childTnLst>
                                    <p:set>
                                      <p:cBhvr>
                                        <p:cTn id="87" dur="1" fill="hold">
                                          <p:stCondLst>
                                            <p:cond delay="0"/>
                                          </p:stCondLst>
                                        </p:cTn>
                                        <p:tgtEl>
                                          <p:spTgt spid="2508"/>
                                        </p:tgtEl>
                                        <p:attrNameLst>
                                          <p:attrName>style.visibility</p:attrName>
                                        </p:attrNameLst>
                                      </p:cBhvr>
                                      <p:to>
                                        <p:strVal val="visible"/>
                                      </p:to>
                                    </p:set>
                                    <p:animEffect transition="in" filter="fade">
                                      <p:cBhvr>
                                        <p:cTn id="88" dur="250"/>
                                        <p:tgtEl>
                                          <p:spTgt spid="2508"/>
                                        </p:tgtEl>
                                      </p:cBhvr>
                                    </p:animEffect>
                                  </p:childTnLst>
                                </p:cTn>
                              </p:par>
                              <p:par>
                                <p:cTn id="89" presetID="10" presetClass="entr" presetSubtype="0" fill="hold" grpId="0" nodeType="withEffect">
                                  <p:stCondLst>
                                    <p:cond delay="2200"/>
                                  </p:stCondLst>
                                  <p:childTnLst>
                                    <p:set>
                                      <p:cBhvr>
                                        <p:cTn id="90" dur="1" fill="hold">
                                          <p:stCondLst>
                                            <p:cond delay="0"/>
                                          </p:stCondLst>
                                        </p:cTn>
                                        <p:tgtEl>
                                          <p:spTgt spid="5176"/>
                                        </p:tgtEl>
                                        <p:attrNameLst>
                                          <p:attrName>style.visibility</p:attrName>
                                        </p:attrNameLst>
                                      </p:cBhvr>
                                      <p:to>
                                        <p:strVal val="visible"/>
                                      </p:to>
                                    </p:set>
                                    <p:animEffect transition="in" filter="fade">
                                      <p:cBhvr>
                                        <p:cTn id="91" dur="250"/>
                                        <p:tgtEl>
                                          <p:spTgt spid="5176"/>
                                        </p:tgtEl>
                                      </p:cBhvr>
                                    </p:animEffect>
                                  </p:childTnLst>
                                </p:cTn>
                              </p:par>
                              <p:par>
                                <p:cTn id="92" presetID="10" presetClass="entr" presetSubtype="0" fill="hold" nodeType="withEffect">
                                  <p:stCondLst>
                                    <p:cond delay="2200"/>
                                  </p:stCondLst>
                                  <p:childTnLst>
                                    <p:set>
                                      <p:cBhvr>
                                        <p:cTn id="93" dur="1" fill="hold">
                                          <p:stCondLst>
                                            <p:cond delay="0"/>
                                          </p:stCondLst>
                                        </p:cTn>
                                        <p:tgtEl>
                                          <p:spTgt spid="2504"/>
                                        </p:tgtEl>
                                        <p:attrNameLst>
                                          <p:attrName>style.visibility</p:attrName>
                                        </p:attrNameLst>
                                      </p:cBhvr>
                                      <p:to>
                                        <p:strVal val="visible"/>
                                      </p:to>
                                    </p:set>
                                    <p:animEffect transition="in" filter="fade">
                                      <p:cBhvr>
                                        <p:cTn id="94" dur="250"/>
                                        <p:tgtEl>
                                          <p:spTgt spid="2504"/>
                                        </p:tgtEl>
                                      </p:cBhvr>
                                    </p:animEffect>
                                  </p:childTnLst>
                                </p:cTn>
                              </p:par>
                              <p:par>
                                <p:cTn id="95" presetID="10" presetClass="entr" presetSubtype="0" fill="hold" grpId="0" nodeType="withEffect">
                                  <p:stCondLst>
                                    <p:cond delay="2200"/>
                                  </p:stCondLst>
                                  <p:childTnLst>
                                    <p:set>
                                      <p:cBhvr>
                                        <p:cTn id="96" dur="1" fill="hold">
                                          <p:stCondLst>
                                            <p:cond delay="0"/>
                                          </p:stCondLst>
                                        </p:cTn>
                                        <p:tgtEl>
                                          <p:spTgt spid="5175"/>
                                        </p:tgtEl>
                                        <p:attrNameLst>
                                          <p:attrName>style.visibility</p:attrName>
                                        </p:attrNameLst>
                                      </p:cBhvr>
                                      <p:to>
                                        <p:strVal val="visible"/>
                                      </p:to>
                                    </p:set>
                                    <p:animEffect transition="in" filter="fade">
                                      <p:cBhvr>
                                        <p:cTn id="97" dur="250"/>
                                        <p:tgtEl>
                                          <p:spTgt spid="5175"/>
                                        </p:tgtEl>
                                      </p:cBhvr>
                                    </p:animEffect>
                                  </p:childTnLst>
                                </p:cTn>
                              </p:par>
                              <p:par>
                                <p:cTn id="98" presetID="10" presetClass="entr" presetSubtype="0" fill="hold" grpId="0" nodeType="withEffect">
                                  <p:stCondLst>
                                    <p:cond delay="2200"/>
                                  </p:stCondLst>
                                  <p:childTnLst>
                                    <p:set>
                                      <p:cBhvr>
                                        <p:cTn id="99" dur="1" fill="hold">
                                          <p:stCondLst>
                                            <p:cond delay="0"/>
                                          </p:stCondLst>
                                        </p:cTn>
                                        <p:tgtEl>
                                          <p:spTgt spid="5082"/>
                                        </p:tgtEl>
                                        <p:attrNameLst>
                                          <p:attrName>style.visibility</p:attrName>
                                        </p:attrNameLst>
                                      </p:cBhvr>
                                      <p:to>
                                        <p:strVal val="visible"/>
                                      </p:to>
                                    </p:set>
                                    <p:animEffect transition="in" filter="fade">
                                      <p:cBhvr>
                                        <p:cTn id="100" dur="250"/>
                                        <p:tgtEl>
                                          <p:spTgt spid="5082"/>
                                        </p:tgtEl>
                                      </p:cBhvr>
                                    </p:animEffect>
                                  </p:childTnLst>
                                </p:cTn>
                              </p:par>
                              <p:par>
                                <p:cTn id="101" presetID="10" presetClass="entr" presetSubtype="0" fill="hold" grpId="0" nodeType="withEffect">
                                  <p:stCondLst>
                                    <p:cond delay="2200"/>
                                  </p:stCondLst>
                                  <p:childTnLst>
                                    <p:set>
                                      <p:cBhvr>
                                        <p:cTn id="102" dur="1" fill="hold">
                                          <p:stCondLst>
                                            <p:cond delay="0"/>
                                          </p:stCondLst>
                                        </p:cTn>
                                        <p:tgtEl>
                                          <p:spTgt spid="5104"/>
                                        </p:tgtEl>
                                        <p:attrNameLst>
                                          <p:attrName>style.visibility</p:attrName>
                                        </p:attrNameLst>
                                      </p:cBhvr>
                                      <p:to>
                                        <p:strVal val="visible"/>
                                      </p:to>
                                    </p:set>
                                    <p:animEffect transition="in" filter="fade">
                                      <p:cBhvr>
                                        <p:cTn id="103" dur="250"/>
                                        <p:tgtEl>
                                          <p:spTgt spid="5104"/>
                                        </p:tgtEl>
                                      </p:cBhvr>
                                    </p:animEffect>
                                  </p:childTnLst>
                                </p:cTn>
                              </p:par>
                              <p:par>
                                <p:cTn id="104" presetID="10" presetClass="entr" presetSubtype="0" fill="hold" grpId="0" nodeType="withEffect">
                                  <p:stCondLst>
                                    <p:cond delay="2200"/>
                                  </p:stCondLst>
                                  <p:childTnLst>
                                    <p:set>
                                      <p:cBhvr>
                                        <p:cTn id="105" dur="1" fill="hold">
                                          <p:stCondLst>
                                            <p:cond delay="0"/>
                                          </p:stCondLst>
                                        </p:cTn>
                                        <p:tgtEl>
                                          <p:spTgt spid="5080"/>
                                        </p:tgtEl>
                                        <p:attrNameLst>
                                          <p:attrName>style.visibility</p:attrName>
                                        </p:attrNameLst>
                                      </p:cBhvr>
                                      <p:to>
                                        <p:strVal val="visible"/>
                                      </p:to>
                                    </p:set>
                                    <p:animEffect transition="in" filter="fade">
                                      <p:cBhvr>
                                        <p:cTn id="106" dur="250"/>
                                        <p:tgtEl>
                                          <p:spTgt spid="5080"/>
                                        </p:tgtEl>
                                      </p:cBhvr>
                                    </p:animEffect>
                                  </p:childTnLst>
                                </p:cTn>
                              </p:par>
                              <p:par>
                                <p:cTn id="107" presetID="10" presetClass="entr" presetSubtype="0" fill="hold" grpId="0" nodeType="withEffect">
                                  <p:stCondLst>
                                    <p:cond delay="2200"/>
                                  </p:stCondLst>
                                  <p:childTnLst>
                                    <p:set>
                                      <p:cBhvr>
                                        <p:cTn id="108" dur="1" fill="hold">
                                          <p:stCondLst>
                                            <p:cond delay="0"/>
                                          </p:stCondLst>
                                        </p:cTn>
                                        <p:tgtEl>
                                          <p:spTgt spid="5161"/>
                                        </p:tgtEl>
                                        <p:attrNameLst>
                                          <p:attrName>style.visibility</p:attrName>
                                        </p:attrNameLst>
                                      </p:cBhvr>
                                      <p:to>
                                        <p:strVal val="visible"/>
                                      </p:to>
                                    </p:set>
                                    <p:animEffect transition="in" filter="fade">
                                      <p:cBhvr>
                                        <p:cTn id="109" dur="250"/>
                                        <p:tgtEl>
                                          <p:spTgt spid="5161"/>
                                        </p:tgtEl>
                                      </p:cBhvr>
                                    </p:animEffect>
                                  </p:childTnLst>
                                </p:cTn>
                              </p:par>
                              <p:par>
                                <p:cTn id="110" presetID="10" presetClass="entr" presetSubtype="0" fill="hold" grpId="0" nodeType="withEffect">
                                  <p:stCondLst>
                                    <p:cond delay="2200"/>
                                  </p:stCondLst>
                                  <p:childTnLst>
                                    <p:set>
                                      <p:cBhvr>
                                        <p:cTn id="111" dur="1" fill="hold">
                                          <p:stCondLst>
                                            <p:cond delay="0"/>
                                          </p:stCondLst>
                                        </p:cTn>
                                        <p:tgtEl>
                                          <p:spTgt spid="2550"/>
                                        </p:tgtEl>
                                        <p:attrNameLst>
                                          <p:attrName>style.visibility</p:attrName>
                                        </p:attrNameLst>
                                      </p:cBhvr>
                                      <p:to>
                                        <p:strVal val="visible"/>
                                      </p:to>
                                    </p:set>
                                    <p:animEffect transition="in" filter="fade">
                                      <p:cBhvr>
                                        <p:cTn id="112" dur="250"/>
                                        <p:tgtEl>
                                          <p:spTgt spid="2550"/>
                                        </p:tgtEl>
                                      </p:cBhvr>
                                    </p:animEffect>
                                  </p:childTnLst>
                                </p:cTn>
                              </p:par>
                              <p:par>
                                <p:cTn id="113" presetID="10" presetClass="entr" presetSubtype="0" fill="hold" grpId="0" nodeType="withEffect">
                                  <p:stCondLst>
                                    <p:cond delay="2200"/>
                                  </p:stCondLst>
                                  <p:childTnLst>
                                    <p:set>
                                      <p:cBhvr>
                                        <p:cTn id="114" dur="1" fill="hold">
                                          <p:stCondLst>
                                            <p:cond delay="0"/>
                                          </p:stCondLst>
                                        </p:cTn>
                                        <p:tgtEl>
                                          <p:spTgt spid="5168"/>
                                        </p:tgtEl>
                                        <p:attrNameLst>
                                          <p:attrName>style.visibility</p:attrName>
                                        </p:attrNameLst>
                                      </p:cBhvr>
                                      <p:to>
                                        <p:strVal val="visible"/>
                                      </p:to>
                                    </p:set>
                                    <p:animEffect transition="in" filter="fade">
                                      <p:cBhvr>
                                        <p:cTn id="115" dur="250"/>
                                        <p:tgtEl>
                                          <p:spTgt spid="5168"/>
                                        </p:tgtEl>
                                      </p:cBhvr>
                                    </p:animEffect>
                                  </p:childTnLst>
                                </p:cTn>
                              </p:par>
                              <p:par>
                                <p:cTn id="116" presetID="10" presetClass="entr" presetSubtype="0" fill="hold" nodeType="withEffect">
                                  <p:stCondLst>
                                    <p:cond delay="2200"/>
                                  </p:stCondLst>
                                  <p:childTnLst>
                                    <p:set>
                                      <p:cBhvr>
                                        <p:cTn id="117" dur="1" fill="hold">
                                          <p:stCondLst>
                                            <p:cond delay="0"/>
                                          </p:stCondLst>
                                        </p:cTn>
                                        <p:tgtEl>
                                          <p:spTgt spid="2556"/>
                                        </p:tgtEl>
                                        <p:attrNameLst>
                                          <p:attrName>style.visibility</p:attrName>
                                        </p:attrNameLst>
                                      </p:cBhvr>
                                      <p:to>
                                        <p:strVal val="visible"/>
                                      </p:to>
                                    </p:set>
                                    <p:animEffect transition="in" filter="fade">
                                      <p:cBhvr>
                                        <p:cTn id="118" dur="250"/>
                                        <p:tgtEl>
                                          <p:spTgt spid="2556"/>
                                        </p:tgtEl>
                                      </p:cBhvr>
                                    </p:animEffect>
                                  </p:childTnLst>
                                </p:cTn>
                              </p:par>
                              <p:par>
                                <p:cTn id="119" presetID="10" presetClass="entr" presetSubtype="0" fill="hold" grpId="0" nodeType="withEffect">
                                  <p:stCondLst>
                                    <p:cond delay="2200"/>
                                  </p:stCondLst>
                                  <p:childTnLst>
                                    <p:set>
                                      <p:cBhvr>
                                        <p:cTn id="120" dur="1" fill="hold">
                                          <p:stCondLst>
                                            <p:cond delay="0"/>
                                          </p:stCondLst>
                                        </p:cTn>
                                        <p:tgtEl>
                                          <p:spTgt spid="5164"/>
                                        </p:tgtEl>
                                        <p:attrNameLst>
                                          <p:attrName>style.visibility</p:attrName>
                                        </p:attrNameLst>
                                      </p:cBhvr>
                                      <p:to>
                                        <p:strVal val="visible"/>
                                      </p:to>
                                    </p:set>
                                    <p:animEffect transition="in" filter="fade">
                                      <p:cBhvr>
                                        <p:cTn id="121" dur="250"/>
                                        <p:tgtEl>
                                          <p:spTgt spid="5164"/>
                                        </p:tgtEl>
                                      </p:cBhvr>
                                    </p:animEffect>
                                  </p:childTnLst>
                                </p:cTn>
                              </p:par>
                              <p:par>
                                <p:cTn id="122" presetID="10" presetClass="exit" presetSubtype="0" fill="hold" nodeType="withEffect">
                                  <p:stCondLst>
                                    <p:cond delay="2200"/>
                                  </p:stCondLst>
                                  <p:childTnLst>
                                    <p:animEffect transition="out" filter="fade">
                                      <p:cBhvr>
                                        <p:cTn id="123" dur="250"/>
                                        <p:tgtEl>
                                          <p:spTgt spid="5183"/>
                                        </p:tgtEl>
                                      </p:cBhvr>
                                    </p:animEffect>
                                    <p:set>
                                      <p:cBhvr>
                                        <p:cTn id="124" dur="1" fill="hold">
                                          <p:stCondLst>
                                            <p:cond delay="249"/>
                                          </p:stCondLst>
                                        </p:cTn>
                                        <p:tgtEl>
                                          <p:spTgt spid="5183"/>
                                        </p:tgtEl>
                                        <p:attrNameLst>
                                          <p:attrName>style.visibility</p:attrName>
                                        </p:attrNameLst>
                                      </p:cBhvr>
                                      <p:to>
                                        <p:strVal val="hidden"/>
                                      </p:to>
                                    </p:set>
                                  </p:childTnLst>
                                </p:cTn>
                              </p:par>
                              <p:par>
                                <p:cTn id="125" presetID="10" presetClass="exit" presetSubtype="0" fill="hold" nodeType="withEffect">
                                  <p:stCondLst>
                                    <p:cond delay="2100"/>
                                  </p:stCondLst>
                                  <p:childTnLst>
                                    <p:animEffect transition="out" filter="fade">
                                      <p:cBhvr>
                                        <p:cTn id="126" dur="250"/>
                                        <p:tgtEl>
                                          <p:spTgt spid="5186"/>
                                        </p:tgtEl>
                                      </p:cBhvr>
                                    </p:animEffect>
                                    <p:set>
                                      <p:cBhvr>
                                        <p:cTn id="127" dur="1" fill="hold">
                                          <p:stCondLst>
                                            <p:cond delay="249"/>
                                          </p:stCondLst>
                                        </p:cTn>
                                        <p:tgtEl>
                                          <p:spTgt spid="5186"/>
                                        </p:tgtEl>
                                        <p:attrNameLst>
                                          <p:attrName>style.visibility</p:attrName>
                                        </p:attrNameLst>
                                      </p:cBhvr>
                                      <p:to>
                                        <p:strVal val="hidden"/>
                                      </p:to>
                                    </p:set>
                                  </p:childTnLst>
                                </p:cTn>
                              </p:par>
                              <p:par>
                                <p:cTn id="128" presetID="10" presetClass="exit" presetSubtype="0" fill="hold" nodeType="withEffect">
                                  <p:stCondLst>
                                    <p:cond delay="2100"/>
                                  </p:stCondLst>
                                  <p:childTnLst>
                                    <p:animEffect transition="out" filter="fade">
                                      <p:cBhvr>
                                        <p:cTn id="129" dur="250"/>
                                        <p:tgtEl>
                                          <p:spTgt spid="5197"/>
                                        </p:tgtEl>
                                      </p:cBhvr>
                                    </p:animEffect>
                                    <p:set>
                                      <p:cBhvr>
                                        <p:cTn id="130" dur="1" fill="hold">
                                          <p:stCondLst>
                                            <p:cond delay="249"/>
                                          </p:stCondLst>
                                        </p:cTn>
                                        <p:tgtEl>
                                          <p:spTgt spid="5197"/>
                                        </p:tgtEl>
                                        <p:attrNameLst>
                                          <p:attrName>style.visibility</p:attrName>
                                        </p:attrNameLst>
                                      </p:cBhvr>
                                      <p:to>
                                        <p:strVal val="hidden"/>
                                      </p:to>
                                    </p:set>
                                  </p:childTnLst>
                                </p:cTn>
                              </p:par>
                              <p:par>
                                <p:cTn id="131" presetID="10" presetClass="exit" presetSubtype="0" fill="hold" nodeType="withEffect">
                                  <p:stCondLst>
                                    <p:cond delay="2100"/>
                                  </p:stCondLst>
                                  <p:childTnLst>
                                    <p:animEffect transition="out" filter="fade">
                                      <p:cBhvr>
                                        <p:cTn id="132" dur="250"/>
                                        <p:tgtEl>
                                          <p:spTgt spid="5200"/>
                                        </p:tgtEl>
                                      </p:cBhvr>
                                    </p:animEffect>
                                    <p:set>
                                      <p:cBhvr>
                                        <p:cTn id="133" dur="1" fill="hold">
                                          <p:stCondLst>
                                            <p:cond delay="249"/>
                                          </p:stCondLst>
                                        </p:cTn>
                                        <p:tgtEl>
                                          <p:spTgt spid="5200"/>
                                        </p:tgtEl>
                                        <p:attrNameLst>
                                          <p:attrName>style.visibility</p:attrName>
                                        </p:attrNameLst>
                                      </p:cBhvr>
                                      <p:to>
                                        <p:strVal val="hidden"/>
                                      </p:to>
                                    </p:set>
                                  </p:childTnLst>
                                </p:cTn>
                              </p:par>
                              <p:par>
                                <p:cTn id="134" presetID="10" presetClass="exit" presetSubtype="0" fill="hold" nodeType="withEffect">
                                  <p:stCondLst>
                                    <p:cond delay="2100"/>
                                  </p:stCondLst>
                                  <p:childTnLst>
                                    <p:animEffect transition="out" filter="fade">
                                      <p:cBhvr>
                                        <p:cTn id="135" dur="250"/>
                                        <p:tgtEl>
                                          <p:spTgt spid="5203"/>
                                        </p:tgtEl>
                                      </p:cBhvr>
                                    </p:animEffect>
                                    <p:set>
                                      <p:cBhvr>
                                        <p:cTn id="136" dur="1" fill="hold">
                                          <p:stCondLst>
                                            <p:cond delay="249"/>
                                          </p:stCondLst>
                                        </p:cTn>
                                        <p:tgtEl>
                                          <p:spTgt spid="5203"/>
                                        </p:tgtEl>
                                        <p:attrNameLst>
                                          <p:attrName>style.visibility</p:attrName>
                                        </p:attrNameLst>
                                      </p:cBhvr>
                                      <p:to>
                                        <p:strVal val="hidden"/>
                                      </p:to>
                                    </p:set>
                                  </p:childTnLst>
                                </p:cTn>
                              </p:par>
                              <p:par>
                                <p:cTn id="137" presetID="10" presetClass="exit" presetSubtype="0" fill="hold" nodeType="withEffect">
                                  <p:stCondLst>
                                    <p:cond delay="2100"/>
                                  </p:stCondLst>
                                  <p:childTnLst>
                                    <p:animEffect transition="out" filter="fade">
                                      <p:cBhvr>
                                        <p:cTn id="138" dur="250"/>
                                        <p:tgtEl>
                                          <p:spTgt spid="5215"/>
                                        </p:tgtEl>
                                      </p:cBhvr>
                                    </p:animEffect>
                                    <p:set>
                                      <p:cBhvr>
                                        <p:cTn id="139" dur="1" fill="hold">
                                          <p:stCondLst>
                                            <p:cond delay="249"/>
                                          </p:stCondLst>
                                        </p:cTn>
                                        <p:tgtEl>
                                          <p:spTgt spid="5215"/>
                                        </p:tgtEl>
                                        <p:attrNameLst>
                                          <p:attrName>style.visibility</p:attrName>
                                        </p:attrNameLst>
                                      </p:cBhvr>
                                      <p:to>
                                        <p:strVal val="hidden"/>
                                      </p:to>
                                    </p:set>
                                  </p:childTnLst>
                                </p:cTn>
                              </p:par>
                              <p:par>
                                <p:cTn id="140" presetID="10" presetClass="exit" presetSubtype="0" fill="hold" nodeType="withEffect">
                                  <p:stCondLst>
                                    <p:cond delay="2100"/>
                                  </p:stCondLst>
                                  <p:childTnLst>
                                    <p:animEffect transition="out" filter="fade">
                                      <p:cBhvr>
                                        <p:cTn id="141" dur="250"/>
                                        <p:tgtEl>
                                          <p:spTgt spid="5212"/>
                                        </p:tgtEl>
                                      </p:cBhvr>
                                    </p:animEffect>
                                    <p:set>
                                      <p:cBhvr>
                                        <p:cTn id="142" dur="1" fill="hold">
                                          <p:stCondLst>
                                            <p:cond delay="249"/>
                                          </p:stCondLst>
                                        </p:cTn>
                                        <p:tgtEl>
                                          <p:spTgt spid="5212"/>
                                        </p:tgtEl>
                                        <p:attrNameLst>
                                          <p:attrName>style.visibility</p:attrName>
                                        </p:attrNameLst>
                                      </p:cBhvr>
                                      <p:to>
                                        <p:strVal val="hidden"/>
                                      </p:to>
                                    </p:set>
                                  </p:childTnLst>
                                </p:cTn>
                              </p:par>
                              <p:par>
                                <p:cTn id="143" presetID="10" presetClass="exit" presetSubtype="0" fill="hold" nodeType="withEffect">
                                  <p:stCondLst>
                                    <p:cond delay="2100"/>
                                  </p:stCondLst>
                                  <p:childTnLst>
                                    <p:animEffect transition="out" filter="fade">
                                      <p:cBhvr>
                                        <p:cTn id="144" dur="250"/>
                                        <p:tgtEl>
                                          <p:spTgt spid="5225"/>
                                        </p:tgtEl>
                                      </p:cBhvr>
                                    </p:animEffect>
                                    <p:set>
                                      <p:cBhvr>
                                        <p:cTn id="145" dur="1" fill="hold">
                                          <p:stCondLst>
                                            <p:cond delay="249"/>
                                          </p:stCondLst>
                                        </p:cTn>
                                        <p:tgtEl>
                                          <p:spTgt spid="5225"/>
                                        </p:tgtEl>
                                        <p:attrNameLst>
                                          <p:attrName>style.visibility</p:attrName>
                                        </p:attrNameLst>
                                      </p:cBhvr>
                                      <p:to>
                                        <p:strVal val="hidden"/>
                                      </p:to>
                                    </p:set>
                                  </p:childTnLst>
                                </p:cTn>
                              </p:par>
                              <p:par>
                                <p:cTn id="146" presetID="10" presetClass="exit" presetSubtype="0" fill="hold" nodeType="withEffect">
                                  <p:stCondLst>
                                    <p:cond delay="2100"/>
                                  </p:stCondLst>
                                  <p:childTnLst>
                                    <p:animEffect transition="out" filter="fade">
                                      <p:cBhvr>
                                        <p:cTn id="147" dur="250"/>
                                        <p:tgtEl>
                                          <p:spTgt spid="5228"/>
                                        </p:tgtEl>
                                      </p:cBhvr>
                                    </p:animEffect>
                                    <p:set>
                                      <p:cBhvr>
                                        <p:cTn id="148" dur="1" fill="hold">
                                          <p:stCondLst>
                                            <p:cond delay="249"/>
                                          </p:stCondLst>
                                        </p:cTn>
                                        <p:tgtEl>
                                          <p:spTgt spid="5228"/>
                                        </p:tgtEl>
                                        <p:attrNameLst>
                                          <p:attrName>style.visibility</p:attrName>
                                        </p:attrNameLst>
                                      </p:cBhvr>
                                      <p:to>
                                        <p:strVal val="hidden"/>
                                      </p:to>
                                    </p:set>
                                  </p:childTnLst>
                                </p:cTn>
                              </p:par>
                              <p:par>
                                <p:cTn id="149" presetID="10" presetClass="exit" presetSubtype="0" fill="hold" nodeType="withEffect">
                                  <p:stCondLst>
                                    <p:cond delay="2100"/>
                                  </p:stCondLst>
                                  <p:childTnLst>
                                    <p:animEffect transition="out" filter="fade">
                                      <p:cBhvr>
                                        <p:cTn id="150" dur="250"/>
                                        <p:tgtEl>
                                          <p:spTgt spid="5222"/>
                                        </p:tgtEl>
                                      </p:cBhvr>
                                    </p:animEffect>
                                    <p:set>
                                      <p:cBhvr>
                                        <p:cTn id="151" dur="1" fill="hold">
                                          <p:stCondLst>
                                            <p:cond delay="249"/>
                                          </p:stCondLst>
                                        </p:cTn>
                                        <p:tgtEl>
                                          <p:spTgt spid="5222"/>
                                        </p:tgtEl>
                                        <p:attrNameLst>
                                          <p:attrName>style.visibility</p:attrName>
                                        </p:attrNameLst>
                                      </p:cBhvr>
                                      <p:to>
                                        <p:strVal val="hidden"/>
                                      </p:to>
                                    </p:set>
                                  </p:childTnLst>
                                </p:cTn>
                              </p:par>
                              <p:par>
                                <p:cTn id="152" presetID="10" presetClass="entr" presetSubtype="0" fill="hold" grpId="0" nodeType="withEffect">
                                  <p:stCondLst>
                                    <p:cond delay="2800"/>
                                  </p:stCondLst>
                                  <p:childTnLst>
                                    <p:set>
                                      <p:cBhvr>
                                        <p:cTn id="153" dur="1" fill="hold">
                                          <p:stCondLst>
                                            <p:cond delay="0"/>
                                          </p:stCondLst>
                                        </p:cTn>
                                        <p:tgtEl>
                                          <p:spTgt spid="2501"/>
                                        </p:tgtEl>
                                        <p:attrNameLst>
                                          <p:attrName>style.visibility</p:attrName>
                                        </p:attrNameLst>
                                      </p:cBhvr>
                                      <p:to>
                                        <p:strVal val="visible"/>
                                      </p:to>
                                    </p:set>
                                    <p:animEffect transition="in" filter="fade">
                                      <p:cBhvr>
                                        <p:cTn id="154" dur="250"/>
                                        <p:tgtEl>
                                          <p:spTgt spid="2501"/>
                                        </p:tgtEl>
                                      </p:cBhvr>
                                    </p:animEffect>
                                  </p:childTnLst>
                                </p:cTn>
                              </p:par>
                              <p:par>
                                <p:cTn id="155" presetID="10" presetClass="entr" presetSubtype="0" fill="hold" grpId="0" nodeType="withEffect">
                                  <p:stCondLst>
                                    <p:cond delay="2800"/>
                                  </p:stCondLst>
                                  <p:childTnLst>
                                    <p:set>
                                      <p:cBhvr>
                                        <p:cTn id="156" dur="1" fill="hold">
                                          <p:stCondLst>
                                            <p:cond delay="0"/>
                                          </p:stCondLst>
                                        </p:cTn>
                                        <p:tgtEl>
                                          <p:spTgt spid="2507"/>
                                        </p:tgtEl>
                                        <p:attrNameLst>
                                          <p:attrName>style.visibility</p:attrName>
                                        </p:attrNameLst>
                                      </p:cBhvr>
                                      <p:to>
                                        <p:strVal val="visible"/>
                                      </p:to>
                                    </p:set>
                                    <p:animEffect transition="in" filter="fade">
                                      <p:cBhvr>
                                        <p:cTn id="157" dur="250"/>
                                        <p:tgtEl>
                                          <p:spTgt spid="2507"/>
                                        </p:tgtEl>
                                      </p:cBhvr>
                                    </p:animEffect>
                                  </p:childTnLst>
                                </p:cTn>
                              </p:par>
                              <p:par>
                                <p:cTn id="158" presetID="10" presetClass="entr" presetSubtype="0" fill="hold" grpId="0" nodeType="withEffect">
                                  <p:stCondLst>
                                    <p:cond delay="2800"/>
                                  </p:stCondLst>
                                  <p:childTnLst>
                                    <p:set>
                                      <p:cBhvr>
                                        <p:cTn id="159" dur="1" fill="hold">
                                          <p:stCondLst>
                                            <p:cond delay="0"/>
                                          </p:stCondLst>
                                        </p:cTn>
                                        <p:tgtEl>
                                          <p:spTgt spid="2557"/>
                                        </p:tgtEl>
                                        <p:attrNameLst>
                                          <p:attrName>style.visibility</p:attrName>
                                        </p:attrNameLst>
                                      </p:cBhvr>
                                      <p:to>
                                        <p:strVal val="visible"/>
                                      </p:to>
                                    </p:set>
                                    <p:animEffect transition="in" filter="fade">
                                      <p:cBhvr>
                                        <p:cTn id="160" dur="250"/>
                                        <p:tgtEl>
                                          <p:spTgt spid="2557"/>
                                        </p:tgtEl>
                                      </p:cBhvr>
                                    </p:animEffect>
                                  </p:childTnLst>
                                </p:cTn>
                              </p:par>
                              <p:par>
                                <p:cTn id="161" presetID="10" presetClass="entr" presetSubtype="0" fill="hold" grpId="0" nodeType="withEffect">
                                  <p:stCondLst>
                                    <p:cond delay="2800"/>
                                  </p:stCondLst>
                                  <p:childTnLst>
                                    <p:set>
                                      <p:cBhvr>
                                        <p:cTn id="162" dur="1" fill="hold">
                                          <p:stCondLst>
                                            <p:cond delay="0"/>
                                          </p:stCondLst>
                                        </p:cTn>
                                        <p:tgtEl>
                                          <p:spTgt spid="2503"/>
                                        </p:tgtEl>
                                        <p:attrNameLst>
                                          <p:attrName>style.visibility</p:attrName>
                                        </p:attrNameLst>
                                      </p:cBhvr>
                                      <p:to>
                                        <p:strVal val="visible"/>
                                      </p:to>
                                    </p:set>
                                    <p:animEffect transition="in" filter="fade">
                                      <p:cBhvr>
                                        <p:cTn id="163" dur="250"/>
                                        <p:tgtEl>
                                          <p:spTgt spid="2503"/>
                                        </p:tgtEl>
                                      </p:cBhvr>
                                    </p:animEffect>
                                  </p:childTnLst>
                                </p:cTn>
                              </p:par>
                              <p:par>
                                <p:cTn id="164" presetID="10" presetClass="entr" presetSubtype="0" fill="hold" grpId="0" nodeType="withEffect">
                                  <p:stCondLst>
                                    <p:cond delay="2800"/>
                                  </p:stCondLst>
                                  <p:childTnLst>
                                    <p:set>
                                      <p:cBhvr>
                                        <p:cTn id="165" dur="1" fill="hold">
                                          <p:stCondLst>
                                            <p:cond delay="0"/>
                                          </p:stCondLst>
                                        </p:cTn>
                                        <p:tgtEl>
                                          <p:spTgt spid="2551"/>
                                        </p:tgtEl>
                                        <p:attrNameLst>
                                          <p:attrName>style.visibility</p:attrName>
                                        </p:attrNameLst>
                                      </p:cBhvr>
                                      <p:to>
                                        <p:strVal val="visible"/>
                                      </p:to>
                                    </p:set>
                                    <p:animEffect transition="in" filter="fade">
                                      <p:cBhvr>
                                        <p:cTn id="166" dur="250"/>
                                        <p:tgtEl>
                                          <p:spTgt spid="2551"/>
                                        </p:tgtEl>
                                      </p:cBhvr>
                                    </p:animEffect>
                                  </p:childTnLst>
                                </p:cTn>
                              </p:par>
                              <p:par>
                                <p:cTn id="167" presetID="10" presetClass="entr" presetSubtype="0" fill="hold" grpId="0" nodeType="withEffect">
                                  <p:stCondLst>
                                    <p:cond delay="2800"/>
                                  </p:stCondLst>
                                  <p:childTnLst>
                                    <p:set>
                                      <p:cBhvr>
                                        <p:cTn id="168" dur="1" fill="hold">
                                          <p:stCondLst>
                                            <p:cond delay="0"/>
                                          </p:stCondLst>
                                        </p:cTn>
                                        <p:tgtEl>
                                          <p:spTgt spid="2553"/>
                                        </p:tgtEl>
                                        <p:attrNameLst>
                                          <p:attrName>style.visibility</p:attrName>
                                        </p:attrNameLst>
                                      </p:cBhvr>
                                      <p:to>
                                        <p:strVal val="visible"/>
                                      </p:to>
                                    </p:set>
                                    <p:animEffect transition="in" filter="fade">
                                      <p:cBhvr>
                                        <p:cTn id="169" dur="250"/>
                                        <p:tgtEl>
                                          <p:spTgt spid="2553"/>
                                        </p:tgtEl>
                                      </p:cBhvr>
                                    </p:animEffect>
                                  </p:childTnLst>
                                </p:cTn>
                              </p:par>
                              <p:par>
                                <p:cTn id="170" presetID="10" presetClass="entr" presetSubtype="0" fill="hold" grpId="0" nodeType="withEffect">
                                  <p:stCondLst>
                                    <p:cond delay="2800"/>
                                  </p:stCondLst>
                                  <p:childTnLst>
                                    <p:set>
                                      <p:cBhvr>
                                        <p:cTn id="171" dur="1" fill="hold">
                                          <p:stCondLst>
                                            <p:cond delay="0"/>
                                          </p:stCondLst>
                                        </p:cTn>
                                        <p:tgtEl>
                                          <p:spTgt spid="2562"/>
                                        </p:tgtEl>
                                        <p:attrNameLst>
                                          <p:attrName>style.visibility</p:attrName>
                                        </p:attrNameLst>
                                      </p:cBhvr>
                                      <p:to>
                                        <p:strVal val="visible"/>
                                      </p:to>
                                    </p:set>
                                    <p:animEffect transition="in" filter="fade">
                                      <p:cBhvr>
                                        <p:cTn id="172" dur="250"/>
                                        <p:tgtEl>
                                          <p:spTgt spid="2562"/>
                                        </p:tgtEl>
                                      </p:cBhvr>
                                    </p:animEffect>
                                  </p:childTnLst>
                                </p:cTn>
                              </p:par>
                              <p:par>
                                <p:cTn id="173" presetID="10" presetClass="entr" presetSubtype="0" fill="hold" grpId="0" nodeType="withEffect">
                                  <p:stCondLst>
                                    <p:cond delay="2800"/>
                                  </p:stCondLst>
                                  <p:childTnLst>
                                    <p:set>
                                      <p:cBhvr>
                                        <p:cTn id="174" dur="1" fill="hold">
                                          <p:stCondLst>
                                            <p:cond delay="0"/>
                                          </p:stCondLst>
                                        </p:cTn>
                                        <p:tgtEl>
                                          <p:spTgt spid="2555"/>
                                        </p:tgtEl>
                                        <p:attrNameLst>
                                          <p:attrName>style.visibility</p:attrName>
                                        </p:attrNameLst>
                                      </p:cBhvr>
                                      <p:to>
                                        <p:strVal val="visible"/>
                                      </p:to>
                                    </p:set>
                                    <p:animEffect transition="in" filter="fade">
                                      <p:cBhvr>
                                        <p:cTn id="175" dur="250"/>
                                        <p:tgtEl>
                                          <p:spTgt spid="2555"/>
                                        </p:tgtEl>
                                      </p:cBhvr>
                                    </p:animEffect>
                                  </p:childTnLst>
                                </p:cTn>
                              </p:par>
                              <p:par>
                                <p:cTn id="176" presetID="10" presetClass="entr" presetSubtype="0" fill="hold" grpId="0" nodeType="withEffect">
                                  <p:stCondLst>
                                    <p:cond delay="2800"/>
                                  </p:stCondLst>
                                  <p:childTnLst>
                                    <p:set>
                                      <p:cBhvr>
                                        <p:cTn id="177" dur="1" fill="hold">
                                          <p:stCondLst>
                                            <p:cond delay="0"/>
                                          </p:stCondLst>
                                        </p:cTn>
                                        <p:tgtEl>
                                          <p:spTgt spid="2564"/>
                                        </p:tgtEl>
                                        <p:attrNameLst>
                                          <p:attrName>style.visibility</p:attrName>
                                        </p:attrNameLst>
                                      </p:cBhvr>
                                      <p:to>
                                        <p:strVal val="visible"/>
                                      </p:to>
                                    </p:set>
                                    <p:animEffect transition="in" filter="fade">
                                      <p:cBhvr>
                                        <p:cTn id="178" dur="250"/>
                                        <p:tgtEl>
                                          <p:spTgt spid="2564"/>
                                        </p:tgtEl>
                                      </p:cBhvr>
                                    </p:animEffect>
                                  </p:childTnLst>
                                </p:cTn>
                              </p:par>
                              <p:par>
                                <p:cTn id="179" presetID="10" presetClass="entr" presetSubtype="0" fill="hold" grpId="0" nodeType="withEffect">
                                  <p:stCondLst>
                                    <p:cond delay="2800"/>
                                  </p:stCondLst>
                                  <p:childTnLst>
                                    <p:set>
                                      <p:cBhvr>
                                        <p:cTn id="180" dur="1" fill="hold">
                                          <p:stCondLst>
                                            <p:cond delay="0"/>
                                          </p:stCondLst>
                                        </p:cTn>
                                        <p:tgtEl>
                                          <p:spTgt spid="2549"/>
                                        </p:tgtEl>
                                        <p:attrNameLst>
                                          <p:attrName>style.visibility</p:attrName>
                                        </p:attrNameLst>
                                      </p:cBhvr>
                                      <p:to>
                                        <p:strVal val="visible"/>
                                      </p:to>
                                    </p:set>
                                    <p:animEffect transition="in" filter="fade">
                                      <p:cBhvr>
                                        <p:cTn id="181" dur="250"/>
                                        <p:tgtEl>
                                          <p:spTgt spid="2549"/>
                                        </p:tgtEl>
                                      </p:cBhvr>
                                    </p:animEffect>
                                  </p:childTnLst>
                                </p:cTn>
                              </p:par>
                              <p:par>
                                <p:cTn id="182" presetID="10" presetClass="exit" presetSubtype="0" fill="hold" grpId="1" nodeType="withEffect">
                                  <p:stCondLst>
                                    <p:cond delay="2800"/>
                                  </p:stCondLst>
                                  <p:childTnLst>
                                    <p:animEffect transition="out" filter="fade">
                                      <p:cBhvr>
                                        <p:cTn id="183" dur="250"/>
                                        <p:tgtEl>
                                          <p:spTgt spid="5148"/>
                                        </p:tgtEl>
                                      </p:cBhvr>
                                    </p:animEffect>
                                    <p:set>
                                      <p:cBhvr>
                                        <p:cTn id="184" dur="1" fill="hold">
                                          <p:stCondLst>
                                            <p:cond delay="249"/>
                                          </p:stCondLst>
                                        </p:cTn>
                                        <p:tgtEl>
                                          <p:spTgt spid="5148"/>
                                        </p:tgtEl>
                                        <p:attrNameLst>
                                          <p:attrName>style.visibility</p:attrName>
                                        </p:attrNameLst>
                                      </p:cBhvr>
                                      <p:to>
                                        <p:strVal val="hidden"/>
                                      </p:to>
                                    </p:set>
                                  </p:childTnLst>
                                </p:cTn>
                              </p:par>
                              <p:par>
                                <p:cTn id="185" presetID="10" presetClass="exit" presetSubtype="0" fill="hold" grpId="1" nodeType="withEffect">
                                  <p:stCondLst>
                                    <p:cond delay="2800"/>
                                  </p:stCondLst>
                                  <p:childTnLst>
                                    <p:animEffect transition="out" filter="fade">
                                      <p:cBhvr>
                                        <p:cTn id="186" dur="250"/>
                                        <p:tgtEl>
                                          <p:spTgt spid="5103"/>
                                        </p:tgtEl>
                                      </p:cBhvr>
                                    </p:animEffect>
                                    <p:set>
                                      <p:cBhvr>
                                        <p:cTn id="187" dur="1" fill="hold">
                                          <p:stCondLst>
                                            <p:cond delay="249"/>
                                          </p:stCondLst>
                                        </p:cTn>
                                        <p:tgtEl>
                                          <p:spTgt spid="5103"/>
                                        </p:tgtEl>
                                        <p:attrNameLst>
                                          <p:attrName>style.visibility</p:attrName>
                                        </p:attrNameLst>
                                      </p:cBhvr>
                                      <p:to>
                                        <p:strVal val="hidden"/>
                                      </p:to>
                                    </p:set>
                                  </p:childTnLst>
                                </p:cTn>
                              </p:par>
                              <p:par>
                                <p:cTn id="188" presetID="10" presetClass="exit" presetSubtype="0" fill="hold" grpId="1" nodeType="withEffect">
                                  <p:stCondLst>
                                    <p:cond delay="2800"/>
                                  </p:stCondLst>
                                  <p:childTnLst>
                                    <p:animEffect transition="out" filter="fade">
                                      <p:cBhvr>
                                        <p:cTn id="189" dur="250"/>
                                        <p:tgtEl>
                                          <p:spTgt spid="5102"/>
                                        </p:tgtEl>
                                      </p:cBhvr>
                                    </p:animEffect>
                                    <p:set>
                                      <p:cBhvr>
                                        <p:cTn id="190" dur="1" fill="hold">
                                          <p:stCondLst>
                                            <p:cond delay="249"/>
                                          </p:stCondLst>
                                        </p:cTn>
                                        <p:tgtEl>
                                          <p:spTgt spid="5102"/>
                                        </p:tgtEl>
                                        <p:attrNameLst>
                                          <p:attrName>style.visibility</p:attrName>
                                        </p:attrNameLst>
                                      </p:cBhvr>
                                      <p:to>
                                        <p:strVal val="hidden"/>
                                      </p:to>
                                    </p:set>
                                  </p:childTnLst>
                                </p:cTn>
                              </p:par>
                              <p:par>
                                <p:cTn id="191" presetID="10" presetClass="exit" presetSubtype="0" fill="hold" grpId="1" nodeType="withEffect">
                                  <p:stCondLst>
                                    <p:cond delay="2800"/>
                                  </p:stCondLst>
                                  <p:childTnLst>
                                    <p:animEffect transition="out" filter="fade">
                                      <p:cBhvr>
                                        <p:cTn id="192" dur="250"/>
                                        <p:tgtEl>
                                          <p:spTgt spid="5177"/>
                                        </p:tgtEl>
                                      </p:cBhvr>
                                    </p:animEffect>
                                    <p:set>
                                      <p:cBhvr>
                                        <p:cTn id="193" dur="1" fill="hold">
                                          <p:stCondLst>
                                            <p:cond delay="249"/>
                                          </p:stCondLst>
                                        </p:cTn>
                                        <p:tgtEl>
                                          <p:spTgt spid="5177"/>
                                        </p:tgtEl>
                                        <p:attrNameLst>
                                          <p:attrName>style.visibility</p:attrName>
                                        </p:attrNameLst>
                                      </p:cBhvr>
                                      <p:to>
                                        <p:strVal val="hidden"/>
                                      </p:to>
                                    </p:set>
                                  </p:childTnLst>
                                </p:cTn>
                              </p:par>
                              <p:par>
                                <p:cTn id="194" presetID="10" presetClass="exit" presetSubtype="0" fill="hold" grpId="1" nodeType="withEffect">
                                  <p:stCondLst>
                                    <p:cond delay="2800"/>
                                  </p:stCondLst>
                                  <p:childTnLst>
                                    <p:animEffect transition="out" filter="fade">
                                      <p:cBhvr>
                                        <p:cTn id="195" dur="250"/>
                                        <p:tgtEl>
                                          <p:spTgt spid="5176"/>
                                        </p:tgtEl>
                                      </p:cBhvr>
                                    </p:animEffect>
                                    <p:set>
                                      <p:cBhvr>
                                        <p:cTn id="196" dur="1" fill="hold">
                                          <p:stCondLst>
                                            <p:cond delay="249"/>
                                          </p:stCondLst>
                                        </p:cTn>
                                        <p:tgtEl>
                                          <p:spTgt spid="5176"/>
                                        </p:tgtEl>
                                        <p:attrNameLst>
                                          <p:attrName>style.visibility</p:attrName>
                                        </p:attrNameLst>
                                      </p:cBhvr>
                                      <p:to>
                                        <p:strVal val="hidden"/>
                                      </p:to>
                                    </p:set>
                                  </p:childTnLst>
                                </p:cTn>
                              </p:par>
                              <p:par>
                                <p:cTn id="197" presetID="10" presetClass="exit" presetSubtype="0" fill="hold" grpId="1" nodeType="withEffect">
                                  <p:stCondLst>
                                    <p:cond delay="2800"/>
                                  </p:stCondLst>
                                  <p:childTnLst>
                                    <p:animEffect transition="out" filter="fade">
                                      <p:cBhvr>
                                        <p:cTn id="198" dur="250"/>
                                        <p:tgtEl>
                                          <p:spTgt spid="5175"/>
                                        </p:tgtEl>
                                      </p:cBhvr>
                                    </p:animEffect>
                                    <p:set>
                                      <p:cBhvr>
                                        <p:cTn id="199" dur="1" fill="hold">
                                          <p:stCondLst>
                                            <p:cond delay="249"/>
                                          </p:stCondLst>
                                        </p:cTn>
                                        <p:tgtEl>
                                          <p:spTgt spid="5175"/>
                                        </p:tgtEl>
                                        <p:attrNameLst>
                                          <p:attrName>style.visibility</p:attrName>
                                        </p:attrNameLst>
                                      </p:cBhvr>
                                      <p:to>
                                        <p:strVal val="hidden"/>
                                      </p:to>
                                    </p:set>
                                  </p:childTnLst>
                                </p:cTn>
                              </p:par>
                              <p:par>
                                <p:cTn id="200" presetID="10" presetClass="exit" presetSubtype="0" fill="hold" grpId="1" nodeType="withEffect">
                                  <p:stCondLst>
                                    <p:cond delay="2800"/>
                                  </p:stCondLst>
                                  <p:childTnLst>
                                    <p:animEffect transition="out" filter="fade">
                                      <p:cBhvr>
                                        <p:cTn id="201" dur="250"/>
                                        <p:tgtEl>
                                          <p:spTgt spid="5104"/>
                                        </p:tgtEl>
                                      </p:cBhvr>
                                    </p:animEffect>
                                    <p:set>
                                      <p:cBhvr>
                                        <p:cTn id="202" dur="1" fill="hold">
                                          <p:stCondLst>
                                            <p:cond delay="249"/>
                                          </p:stCondLst>
                                        </p:cTn>
                                        <p:tgtEl>
                                          <p:spTgt spid="5104"/>
                                        </p:tgtEl>
                                        <p:attrNameLst>
                                          <p:attrName>style.visibility</p:attrName>
                                        </p:attrNameLst>
                                      </p:cBhvr>
                                      <p:to>
                                        <p:strVal val="hidden"/>
                                      </p:to>
                                    </p:set>
                                  </p:childTnLst>
                                </p:cTn>
                              </p:par>
                              <p:par>
                                <p:cTn id="203" presetID="10" presetClass="exit" presetSubtype="0" fill="hold" grpId="1" nodeType="withEffect">
                                  <p:stCondLst>
                                    <p:cond delay="2800"/>
                                  </p:stCondLst>
                                  <p:childTnLst>
                                    <p:animEffect transition="out" filter="fade">
                                      <p:cBhvr>
                                        <p:cTn id="204" dur="250"/>
                                        <p:tgtEl>
                                          <p:spTgt spid="5161"/>
                                        </p:tgtEl>
                                      </p:cBhvr>
                                    </p:animEffect>
                                    <p:set>
                                      <p:cBhvr>
                                        <p:cTn id="205" dur="1" fill="hold">
                                          <p:stCondLst>
                                            <p:cond delay="249"/>
                                          </p:stCondLst>
                                        </p:cTn>
                                        <p:tgtEl>
                                          <p:spTgt spid="5161"/>
                                        </p:tgtEl>
                                        <p:attrNameLst>
                                          <p:attrName>style.visibility</p:attrName>
                                        </p:attrNameLst>
                                      </p:cBhvr>
                                      <p:to>
                                        <p:strVal val="hidden"/>
                                      </p:to>
                                    </p:set>
                                  </p:childTnLst>
                                </p:cTn>
                              </p:par>
                              <p:par>
                                <p:cTn id="206" presetID="10" presetClass="exit" presetSubtype="0" fill="hold" grpId="1" nodeType="withEffect">
                                  <p:stCondLst>
                                    <p:cond delay="2800"/>
                                  </p:stCondLst>
                                  <p:childTnLst>
                                    <p:animEffect transition="out" filter="fade">
                                      <p:cBhvr>
                                        <p:cTn id="207" dur="250"/>
                                        <p:tgtEl>
                                          <p:spTgt spid="5168"/>
                                        </p:tgtEl>
                                      </p:cBhvr>
                                    </p:animEffect>
                                    <p:set>
                                      <p:cBhvr>
                                        <p:cTn id="208" dur="1" fill="hold">
                                          <p:stCondLst>
                                            <p:cond delay="249"/>
                                          </p:stCondLst>
                                        </p:cTn>
                                        <p:tgtEl>
                                          <p:spTgt spid="5168"/>
                                        </p:tgtEl>
                                        <p:attrNameLst>
                                          <p:attrName>style.visibility</p:attrName>
                                        </p:attrNameLst>
                                      </p:cBhvr>
                                      <p:to>
                                        <p:strVal val="hidden"/>
                                      </p:to>
                                    </p:set>
                                  </p:childTnLst>
                                </p:cTn>
                              </p:par>
                              <p:par>
                                <p:cTn id="209" presetID="10" presetClass="exit" presetSubtype="0" fill="hold" grpId="1" nodeType="withEffect">
                                  <p:stCondLst>
                                    <p:cond delay="2800"/>
                                  </p:stCondLst>
                                  <p:childTnLst>
                                    <p:animEffect transition="out" filter="fade">
                                      <p:cBhvr>
                                        <p:cTn id="210" dur="250"/>
                                        <p:tgtEl>
                                          <p:spTgt spid="5164"/>
                                        </p:tgtEl>
                                      </p:cBhvr>
                                    </p:animEffect>
                                    <p:set>
                                      <p:cBhvr>
                                        <p:cTn id="211" dur="1" fill="hold">
                                          <p:stCondLst>
                                            <p:cond delay="249"/>
                                          </p:stCondLst>
                                        </p:cTn>
                                        <p:tgtEl>
                                          <p:spTgt spid="5164"/>
                                        </p:tgtEl>
                                        <p:attrNameLst>
                                          <p:attrName>style.visibility</p:attrName>
                                        </p:attrNameLst>
                                      </p:cBhvr>
                                      <p:to>
                                        <p:strVal val="hidden"/>
                                      </p:to>
                                    </p:set>
                                  </p:childTnLst>
                                </p:cTn>
                              </p:par>
                              <p:par>
                                <p:cTn id="212" presetID="10" presetClass="entr" presetSubtype="0" fill="hold" nodeType="withEffect">
                                  <p:stCondLst>
                                    <p:cond delay="3500"/>
                                  </p:stCondLst>
                                  <p:childTnLst>
                                    <p:set>
                                      <p:cBhvr>
                                        <p:cTn id="213" dur="1" fill="hold">
                                          <p:stCondLst>
                                            <p:cond delay="0"/>
                                          </p:stCondLst>
                                        </p:cTn>
                                        <p:tgtEl>
                                          <p:spTgt spid="5240"/>
                                        </p:tgtEl>
                                        <p:attrNameLst>
                                          <p:attrName>style.visibility</p:attrName>
                                        </p:attrNameLst>
                                      </p:cBhvr>
                                      <p:to>
                                        <p:strVal val="visible"/>
                                      </p:to>
                                    </p:set>
                                    <p:animEffect transition="in" filter="fade">
                                      <p:cBhvr>
                                        <p:cTn id="214" dur="250"/>
                                        <p:tgtEl>
                                          <p:spTgt spid="5240"/>
                                        </p:tgtEl>
                                      </p:cBhvr>
                                    </p:animEffect>
                                  </p:childTnLst>
                                </p:cTn>
                              </p:par>
                              <p:par>
                                <p:cTn id="215" presetID="10" presetClass="entr" presetSubtype="0" fill="hold" nodeType="withEffect">
                                  <p:stCondLst>
                                    <p:cond delay="3500"/>
                                  </p:stCondLst>
                                  <p:childTnLst>
                                    <p:set>
                                      <p:cBhvr>
                                        <p:cTn id="216" dur="1" fill="hold">
                                          <p:stCondLst>
                                            <p:cond delay="0"/>
                                          </p:stCondLst>
                                        </p:cTn>
                                        <p:tgtEl>
                                          <p:spTgt spid="5231"/>
                                        </p:tgtEl>
                                        <p:attrNameLst>
                                          <p:attrName>style.visibility</p:attrName>
                                        </p:attrNameLst>
                                      </p:cBhvr>
                                      <p:to>
                                        <p:strVal val="visible"/>
                                      </p:to>
                                    </p:set>
                                    <p:animEffect transition="in" filter="fade">
                                      <p:cBhvr>
                                        <p:cTn id="217" dur="250"/>
                                        <p:tgtEl>
                                          <p:spTgt spid="5231"/>
                                        </p:tgtEl>
                                      </p:cBhvr>
                                    </p:animEffect>
                                  </p:childTnLst>
                                </p:cTn>
                              </p:par>
                              <p:par>
                                <p:cTn id="218" presetID="10" presetClass="entr" presetSubtype="0" fill="hold" nodeType="withEffect">
                                  <p:stCondLst>
                                    <p:cond delay="3500"/>
                                  </p:stCondLst>
                                  <p:childTnLst>
                                    <p:set>
                                      <p:cBhvr>
                                        <p:cTn id="219" dur="1" fill="hold">
                                          <p:stCondLst>
                                            <p:cond delay="0"/>
                                          </p:stCondLst>
                                        </p:cTn>
                                        <p:tgtEl>
                                          <p:spTgt spid="5237"/>
                                        </p:tgtEl>
                                        <p:attrNameLst>
                                          <p:attrName>style.visibility</p:attrName>
                                        </p:attrNameLst>
                                      </p:cBhvr>
                                      <p:to>
                                        <p:strVal val="visible"/>
                                      </p:to>
                                    </p:set>
                                    <p:animEffect transition="in" filter="fade">
                                      <p:cBhvr>
                                        <p:cTn id="220" dur="250"/>
                                        <p:tgtEl>
                                          <p:spTgt spid="5237"/>
                                        </p:tgtEl>
                                      </p:cBhvr>
                                    </p:animEffect>
                                  </p:childTnLst>
                                </p:cTn>
                              </p:par>
                              <p:par>
                                <p:cTn id="221" presetID="10" presetClass="entr" presetSubtype="0" fill="hold" nodeType="withEffect">
                                  <p:stCondLst>
                                    <p:cond delay="3500"/>
                                  </p:stCondLst>
                                  <p:childTnLst>
                                    <p:set>
                                      <p:cBhvr>
                                        <p:cTn id="222" dur="1" fill="hold">
                                          <p:stCondLst>
                                            <p:cond delay="0"/>
                                          </p:stCondLst>
                                        </p:cTn>
                                        <p:tgtEl>
                                          <p:spTgt spid="5234"/>
                                        </p:tgtEl>
                                        <p:attrNameLst>
                                          <p:attrName>style.visibility</p:attrName>
                                        </p:attrNameLst>
                                      </p:cBhvr>
                                      <p:to>
                                        <p:strVal val="visible"/>
                                      </p:to>
                                    </p:set>
                                    <p:animEffect transition="in" filter="fade">
                                      <p:cBhvr>
                                        <p:cTn id="223" dur="250"/>
                                        <p:tgtEl>
                                          <p:spTgt spid="5234"/>
                                        </p:tgtEl>
                                      </p:cBhvr>
                                    </p:animEffect>
                                  </p:childTnLst>
                                </p:cTn>
                              </p:par>
                              <p:par>
                                <p:cTn id="224" presetID="42" presetClass="path" presetSubtype="0" decel="100000" fill="hold" nodeType="withEffect">
                                  <p:stCondLst>
                                    <p:cond delay="3800"/>
                                  </p:stCondLst>
                                  <p:childTnLst>
                                    <p:animMotion origin="layout" path="M 2.24662E-6 3.39991E-6 L -0.35563 -0.10236 " pathEditMode="relative" rAng="0" ptsTypes="AA">
                                      <p:cBhvr>
                                        <p:cTn id="225" dur="1000" fill="hold"/>
                                        <p:tgtEl>
                                          <p:spTgt spid="5240"/>
                                        </p:tgtEl>
                                        <p:attrNameLst>
                                          <p:attrName>ppt_x</p:attrName>
                                          <p:attrName>ppt_y</p:attrName>
                                        </p:attrNameLst>
                                      </p:cBhvr>
                                      <p:rCtr x="-17833" y="-5039"/>
                                    </p:animMotion>
                                  </p:childTnLst>
                                </p:cTn>
                              </p:par>
                              <p:par>
                                <p:cTn id="226" presetID="42" presetClass="path" presetSubtype="0" decel="100000" fill="hold" nodeType="withEffect">
                                  <p:stCondLst>
                                    <p:cond delay="3800"/>
                                  </p:stCondLst>
                                  <p:childTnLst>
                                    <p:animMotion origin="layout" path="M -1.10288E-6 2.16523E-6 L -0.51711 -0.14389 " pathEditMode="relative" rAng="0" ptsTypes="AA">
                                      <p:cBhvr>
                                        <p:cTn id="227" dur="1000" fill="hold"/>
                                        <p:tgtEl>
                                          <p:spTgt spid="5231"/>
                                        </p:tgtEl>
                                        <p:attrNameLst>
                                          <p:attrName>ppt_x</p:attrName>
                                          <p:attrName>ppt_y</p:attrName>
                                        </p:attrNameLst>
                                      </p:cBhvr>
                                      <p:rCtr x="-25938" y="-7217"/>
                                    </p:animMotion>
                                  </p:childTnLst>
                                </p:cTn>
                              </p:par>
                              <p:par>
                                <p:cTn id="228" presetID="42" presetClass="path" presetSubtype="0" decel="100000" fill="hold" nodeType="withEffect">
                                  <p:stCondLst>
                                    <p:cond delay="3800"/>
                                  </p:stCondLst>
                                  <p:childTnLst>
                                    <p:animMotion origin="layout" path="M 4.56472E-6 2.601E-6 L -0.37784 -0.27622 " pathEditMode="relative" rAng="0" ptsTypes="AA">
                                      <p:cBhvr>
                                        <p:cTn id="229" dur="1000" fill="hold"/>
                                        <p:tgtEl>
                                          <p:spTgt spid="5237"/>
                                        </p:tgtEl>
                                        <p:attrNameLst>
                                          <p:attrName>ppt_x</p:attrName>
                                          <p:attrName>ppt_y</p:attrName>
                                        </p:attrNameLst>
                                      </p:cBhvr>
                                      <p:rCtr x="-18866" y="-13618"/>
                                    </p:animMotion>
                                  </p:childTnLst>
                                </p:cTn>
                              </p:par>
                              <p:par>
                                <p:cTn id="230" presetID="42" presetClass="path" presetSubtype="0" decel="100000" fill="hold" nodeType="withEffect">
                                  <p:stCondLst>
                                    <p:cond delay="3800"/>
                                  </p:stCondLst>
                                  <p:childTnLst>
                                    <p:animMotion origin="layout" path="M 4.26091E-6 -4.63459E-6 L -0.53779 -0.25624 " pathEditMode="relative" rAng="0" ptsTypes="AA">
                                      <p:cBhvr>
                                        <p:cTn id="231" dur="1000" fill="hold"/>
                                        <p:tgtEl>
                                          <p:spTgt spid="5234"/>
                                        </p:tgtEl>
                                        <p:attrNameLst>
                                          <p:attrName>ppt_x</p:attrName>
                                          <p:attrName>ppt_y</p:attrName>
                                        </p:attrNameLst>
                                      </p:cBhvr>
                                      <p:rCtr x="-26896" y="-12823"/>
                                    </p:animMotion>
                                  </p:childTnLst>
                                </p:cTn>
                              </p:par>
                              <p:par>
                                <p:cTn id="232" presetID="2" presetClass="entr" presetSubtype="8" decel="100000" fill="hold" grpId="0" nodeType="withEffect">
                                  <p:stCondLst>
                                    <p:cond delay="4800"/>
                                  </p:stCondLst>
                                  <p:childTnLst>
                                    <p:set>
                                      <p:cBhvr>
                                        <p:cTn id="233" dur="1" fill="hold">
                                          <p:stCondLst>
                                            <p:cond delay="0"/>
                                          </p:stCondLst>
                                        </p:cTn>
                                        <p:tgtEl>
                                          <p:spTgt spid="2538"/>
                                        </p:tgtEl>
                                        <p:attrNameLst>
                                          <p:attrName>style.visibility</p:attrName>
                                        </p:attrNameLst>
                                      </p:cBhvr>
                                      <p:to>
                                        <p:strVal val="visible"/>
                                      </p:to>
                                    </p:set>
                                    <p:anim calcmode="lin" valueType="num">
                                      <p:cBhvr additive="base">
                                        <p:cTn id="234" dur="750" fill="hold"/>
                                        <p:tgtEl>
                                          <p:spTgt spid="2538"/>
                                        </p:tgtEl>
                                        <p:attrNameLst>
                                          <p:attrName>ppt_x</p:attrName>
                                        </p:attrNameLst>
                                      </p:cBhvr>
                                      <p:tavLst>
                                        <p:tav tm="0">
                                          <p:val>
                                            <p:strVal val="0-#ppt_w/2"/>
                                          </p:val>
                                        </p:tav>
                                        <p:tav tm="100000">
                                          <p:val>
                                            <p:strVal val="#ppt_x"/>
                                          </p:val>
                                        </p:tav>
                                      </p:tavLst>
                                    </p:anim>
                                    <p:anim calcmode="lin" valueType="num">
                                      <p:cBhvr additive="base">
                                        <p:cTn id="235" dur="750" fill="hold"/>
                                        <p:tgtEl>
                                          <p:spTgt spid="2538"/>
                                        </p:tgtEl>
                                        <p:attrNameLst>
                                          <p:attrName>ppt_y</p:attrName>
                                        </p:attrNameLst>
                                      </p:cBhvr>
                                      <p:tavLst>
                                        <p:tav tm="0">
                                          <p:val>
                                            <p:strVal val="#ppt_y"/>
                                          </p:val>
                                        </p:tav>
                                        <p:tav tm="100000">
                                          <p:val>
                                            <p:strVal val="#ppt_y"/>
                                          </p:val>
                                        </p:tav>
                                      </p:tavLst>
                                    </p:anim>
                                  </p:childTnLst>
                                </p:cTn>
                              </p:par>
                              <p:par>
                                <p:cTn id="236" presetID="10" presetClass="entr" presetSubtype="0" fill="hold" grpId="0" nodeType="withEffect">
                                  <p:stCondLst>
                                    <p:cond delay="4900"/>
                                  </p:stCondLst>
                                  <p:childTnLst>
                                    <p:set>
                                      <p:cBhvr>
                                        <p:cTn id="237" dur="1" fill="hold">
                                          <p:stCondLst>
                                            <p:cond delay="0"/>
                                          </p:stCondLst>
                                        </p:cTn>
                                        <p:tgtEl>
                                          <p:spTgt spid="5169"/>
                                        </p:tgtEl>
                                        <p:attrNameLst>
                                          <p:attrName>style.visibility</p:attrName>
                                        </p:attrNameLst>
                                      </p:cBhvr>
                                      <p:to>
                                        <p:strVal val="visible"/>
                                      </p:to>
                                    </p:set>
                                    <p:animEffect transition="in" filter="fade">
                                      <p:cBhvr>
                                        <p:cTn id="238" dur="250"/>
                                        <p:tgtEl>
                                          <p:spTgt spid="5169"/>
                                        </p:tgtEl>
                                      </p:cBhvr>
                                    </p:animEffect>
                                  </p:childTnLst>
                                </p:cTn>
                              </p:par>
                              <p:par>
                                <p:cTn id="239" presetID="10" presetClass="entr" presetSubtype="0" fill="hold" grpId="0" nodeType="withEffect">
                                  <p:stCondLst>
                                    <p:cond delay="4900"/>
                                  </p:stCondLst>
                                  <p:childTnLst>
                                    <p:set>
                                      <p:cBhvr>
                                        <p:cTn id="240" dur="1" fill="hold">
                                          <p:stCondLst>
                                            <p:cond delay="0"/>
                                          </p:stCondLst>
                                        </p:cTn>
                                        <p:tgtEl>
                                          <p:spTgt spid="2572"/>
                                        </p:tgtEl>
                                        <p:attrNameLst>
                                          <p:attrName>style.visibility</p:attrName>
                                        </p:attrNameLst>
                                      </p:cBhvr>
                                      <p:to>
                                        <p:strVal val="visible"/>
                                      </p:to>
                                    </p:set>
                                    <p:animEffect transition="in" filter="fade">
                                      <p:cBhvr>
                                        <p:cTn id="241" dur="250"/>
                                        <p:tgtEl>
                                          <p:spTgt spid="2572"/>
                                        </p:tgtEl>
                                      </p:cBhvr>
                                    </p:animEffect>
                                  </p:childTnLst>
                                </p:cTn>
                              </p:par>
                              <p:par>
                                <p:cTn id="242" presetID="10" presetClass="entr" presetSubtype="0" fill="hold" nodeType="withEffect">
                                  <p:stCondLst>
                                    <p:cond delay="4900"/>
                                  </p:stCondLst>
                                  <p:childTnLst>
                                    <p:set>
                                      <p:cBhvr>
                                        <p:cTn id="243" dur="1" fill="hold">
                                          <p:stCondLst>
                                            <p:cond delay="0"/>
                                          </p:stCondLst>
                                        </p:cTn>
                                        <p:tgtEl>
                                          <p:spTgt spid="2533"/>
                                        </p:tgtEl>
                                        <p:attrNameLst>
                                          <p:attrName>style.visibility</p:attrName>
                                        </p:attrNameLst>
                                      </p:cBhvr>
                                      <p:to>
                                        <p:strVal val="visible"/>
                                      </p:to>
                                    </p:set>
                                    <p:animEffect transition="in" filter="fade">
                                      <p:cBhvr>
                                        <p:cTn id="244" dur="250"/>
                                        <p:tgtEl>
                                          <p:spTgt spid="2533"/>
                                        </p:tgtEl>
                                      </p:cBhvr>
                                    </p:animEffect>
                                  </p:childTnLst>
                                </p:cTn>
                              </p:par>
                              <p:par>
                                <p:cTn id="245" presetID="10" presetClass="entr" presetSubtype="0" fill="hold" grpId="0" nodeType="withEffect">
                                  <p:stCondLst>
                                    <p:cond delay="4900"/>
                                  </p:stCondLst>
                                  <p:childTnLst>
                                    <p:set>
                                      <p:cBhvr>
                                        <p:cTn id="246" dur="1" fill="hold">
                                          <p:stCondLst>
                                            <p:cond delay="0"/>
                                          </p:stCondLst>
                                        </p:cTn>
                                        <p:tgtEl>
                                          <p:spTgt spid="5170"/>
                                        </p:tgtEl>
                                        <p:attrNameLst>
                                          <p:attrName>style.visibility</p:attrName>
                                        </p:attrNameLst>
                                      </p:cBhvr>
                                      <p:to>
                                        <p:strVal val="visible"/>
                                      </p:to>
                                    </p:set>
                                    <p:animEffect transition="in" filter="fade">
                                      <p:cBhvr>
                                        <p:cTn id="247" dur="250"/>
                                        <p:tgtEl>
                                          <p:spTgt spid="5170"/>
                                        </p:tgtEl>
                                      </p:cBhvr>
                                    </p:animEffect>
                                  </p:childTnLst>
                                </p:cTn>
                              </p:par>
                              <p:par>
                                <p:cTn id="248" presetID="10" presetClass="entr" presetSubtype="0" fill="hold" nodeType="withEffect">
                                  <p:stCondLst>
                                    <p:cond delay="4900"/>
                                  </p:stCondLst>
                                  <p:childTnLst>
                                    <p:set>
                                      <p:cBhvr>
                                        <p:cTn id="249" dur="1" fill="hold">
                                          <p:stCondLst>
                                            <p:cond delay="0"/>
                                          </p:stCondLst>
                                        </p:cTn>
                                        <p:tgtEl>
                                          <p:spTgt spid="2535"/>
                                        </p:tgtEl>
                                        <p:attrNameLst>
                                          <p:attrName>style.visibility</p:attrName>
                                        </p:attrNameLst>
                                      </p:cBhvr>
                                      <p:to>
                                        <p:strVal val="visible"/>
                                      </p:to>
                                    </p:set>
                                    <p:animEffect transition="in" filter="fade">
                                      <p:cBhvr>
                                        <p:cTn id="250" dur="250"/>
                                        <p:tgtEl>
                                          <p:spTgt spid="2535"/>
                                        </p:tgtEl>
                                      </p:cBhvr>
                                    </p:animEffect>
                                  </p:childTnLst>
                                </p:cTn>
                              </p:par>
                              <p:par>
                                <p:cTn id="251" presetID="10" presetClass="entr" presetSubtype="0" fill="hold" grpId="0" nodeType="withEffect">
                                  <p:stCondLst>
                                    <p:cond delay="4900"/>
                                  </p:stCondLst>
                                  <p:childTnLst>
                                    <p:set>
                                      <p:cBhvr>
                                        <p:cTn id="252" dur="1" fill="hold">
                                          <p:stCondLst>
                                            <p:cond delay="0"/>
                                          </p:stCondLst>
                                        </p:cTn>
                                        <p:tgtEl>
                                          <p:spTgt spid="5172"/>
                                        </p:tgtEl>
                                        <p:attrNameLst>
                                          <p:attrName>style.visibility</p:attrName>
                                        </p:attrNameLst>
                                      </p:cBhvr>
                                      <p:to>
                                        <p:strVal val="visible"/>
                                      </p:to>
                                    </p:set>
                                    <p:animEffect transition="in" filter="fade">
                                      <p:cBhvr>
                                        <p:cTn id="253" dur="250"/>
                                        <p:tgtEl>
                                          <p:spTgt spid="5172"/>
                                        </p:tgtEl>
                                      </p:cBhvr>
                                    </p:animEffect>
                                  </p:childTnLst>
                                </p:cTn>
                              </p:par>
                              <p:par>
                                <p:cTn id="254" presetID="10" presetClass="entr" presetSubtype="0" fill="hold" nodeType="withEffect">
                                  <p:stCondLst>
                                    <p:cond delay="4900"/>
                                  </p:stCondLst>
                                  <p:childTnLst>
                                    <p:set>
                                      <p:cBhvr>
                                        <p:cTn id="255" dur="1" fill="hold">
                                          <p:stCondLst>
                                            <p:cond delay="0"/>
                                          </p:stCondLst>
                                        </p:cTn>
                                        <p:tgtEl>
                                          <p:spTgt spid="2531"/>
                                        </p:tgtEl>
                                        <p:attrNameLst>
                                          <p:attrName>style.visibility</p:attrName>
                                        </p:attrNameLst>
                                      </p:cBhvr>
                                      <p:to>
                                        <p:strVal val="visible"/>
                                      </p:to>
                                    </p:set>
                                    <p:animEffect transition="in" filter="fade">
                                      <p:cBhvr>
                                        <p:cTn id="256" dur="250"/>
                                        <p:tgtEl>
                                          <p:spTgt spid="2531"/>
                                        </p:tgtEl>
                                      </p:cBhvr>
                                    </p:animEffect>
                                  </p:childTnLst>
                                </p:cTn>
                              </p:par>
                              <p:par>
                                <p:cTn id="257" presetID="10" presetClass="entr" presetSubtype="0" fill="hold" grpId="0" nodeType="withEffect">
                                  <p:stCondLst>
                                    <p:cond delay="4900"/>
                                  </p:stCondLst>
                                  <p:childTnLst>
                                    <p:set>
                                      <p:cBhvr>
                                        <p:cTn id="258" dur="1" fill="hold">
                                          <p:stCondLst>
                                            <p:cond delay="0"/>
                                          </p:stCondLst>
                                        </p:cTn>
                                        <p:tgtEl>
                                          <p:spTgt spid="5173"/>
                                        </p:tgtEl>
                                        <p:attrNameLst>
                                          <p:attrName>style.visibility</p:attrName>
                                        </p:attrNameLst>
                                      </p:cBhvr>
                                      <p:to>
                                        <p:strVal val="visible"/>
                                      </p:to>
                                    </p:set>
                                    <p:animEffect transition="in" filter="fade">
                                      <p:cBhvr>
                                        <p:cTn id="259" dur="250"/>
                                        <p:tgtEl>
                                          <p:spTgt spid="5173"/>
                                        </p:tgtEl>
                                      </p:cBhvr>
                                    </p:animEffect>
                                  </p:childTnLst>
                                </p:cTn>
                              </p:par>
                              <p:par>
                                <p:cTn id="260" presetID="10" presetClass="exit" presetSubtype="0" fill="hold" nodeType="withEffect">
                                  <p:stCondLst>
                                    <p:cond delay="4900"/>
                                  </p:stCondLst>
                                  <p:childTnLst>
                                    <p:animEffect transition="out" filter="fade">
                                      <p:cBhvr>
                                        <p:cTn id="261" dur="250"/>
                                        <p:tgtEl>
                                          <p:spTgt spid="5240"/>
                                        </p:tgtEl>
                                      </p:cBhvr>
                                    </p:animEffect>
                                    <p:set>
                                      <p:cBhvr>
                                        <p:cTn id="262" dur="1" fill="hold">
                                          <p:stCondLst>
                                            <p:cond delay="249"/>
                                          </p:stCondLst>
                                        </p:cTn>
                                        <p:tgtEl>
                                          <p:spTgt spid="5240"/>
                                        </p:tgtEl>
                                        <p:attrNameLst>
                                          <p:attrName>style.visibility</p:attrName>
                                        </p:attrNameLst>
                                      </p:cBhvr>
                                      <p:to>
                                        <p:strVal val="hidden"/>
                                      </p:to>
                                    </p:set>
                                  </p:childTnLst>
                                </p:cTn>
                              </p:par>
                              <p:par>
                                <p:cTn id="263" presetID="10" presetClass="exit" presetSubtype="0" fill="hold" nodeType="withEffect">
                                  <p:stCondLst>
                                    <p:cond delay="4900"/>
                                  </p:stCondLst>
                                  <p:childTnLst>
                                    <p:animEffect transition="out" filter="fade">
                                      <p:cBhvr>
                                        <p:cTn id="264" dur="250"/>
                                        <p:tgtEl>
                                          <p:spTgt spid="5231"/>
                                        </p:tgtEl>
                                      </p:cBhvr>
                                    </p:animEffect>
                                    <p:set>
                                      <p:cBhvr>
                                        <p:cTn id="265" dur="1" fill="hold">
                                          <p:stCondLst>
                                            <p:cond delay="249"/>
                                          </p:stCondLst>
                                        </p:cTn>
                                        <p:tgtEl>
                                          <p:spTgt spid="5231"/>
                                        </p:tgtEl>
                                        <p:attrNameLst>
                                          <p:attrName>style.visibility</p:attrName>
                                        </p:attrNameLst>
                                      </p:cBhvr>
                                      <p:to>
                                        <p:strVal val="hidden"/>
                                      </p:to>
                                    </p:set>
                                  </p:childTnLst>
                                </p:cTn>
                              </p:par>
                              <p:par>
                                <p:cTn id="266" presetID="10" presetClass="exit" presetSubtype="0" fill="hold" nodeType="withEffect">
                                  <p:stCondLst>
                                    <p:cond delay="4900"/>
                                  </p:stCondLst>
                                  <p:childTnLst>
                                    <p:animEffect transition="out" filter="fade">
                                      <p:cBhvr>
                                        <p:cTn id="267" dur="250"/>
                                        <p:tgtEl>
                                          <p:spTgt spid="5237"/>
                                        </p:tgtEl>
                                      </p:cBhvr>
                                    </p:animEffect>
                                    <p:set>
                                      <p:cBhvr>
                                        <p:cTn id="268" dur="1" fill="hold">
                                          <p:stCondLst>
                                            <p:cond delay="249"/>
                                          </p:stCondLst>
                                        </p:cTn>
                                        <p:tgtEl>
                                          <p:spTgt spid="5237"/>
                                        </p:tgtEl>
                                        <p:attrNameLst>
                                          <p:attrName>style.visibility</p:attrName>
                                        </p:attrNameLst>
                                      </p:cBhvr>
                                      <p:to>
                                        <p:strVal val="hidden"/>
                                      </p:to>
                                    </p:set>
                                  </p:childTnLst>
                                </p:cTn>
                              </p:par>
                              <p:par>
                                <p:cTn id="269" presetID="10" presetClass="exit" presetSubtype="0" fill="hold" nodeType="withEffect">
                                  <p:stCondLst>
                                    <p:cond delay="4900"/>
                                  </p:stCondLst>
                                  <p:childTnLst>
                                    <p:animEffect transition="out" filter="fade">
                                      <p:cBhvr>
                                        <p:cTn id="270" dur="250"/>
                                        <p:tgtEl>
                                          <p:spTgt spid="5234"/>
                                        </p:tgtEl>
                                      </p:cBhvr>
                                    </p:animEffect>
                                    <p:set>
                                      <p:cBhvr>
                                        <p:cTn id="271" dur="1" fill="hold">
                                          <p:stCondLst>
                                            <p:cond delay="249"/>
                                          </p:stCondLst>
                                        </p:cTn>
                                        <p:tgtEl>
                                          <p:spTgt spid="5234"/>
                                        </p:tgtEl>
                                        <p:attrNameLst>
                                          <p:attrName>style.visibility</p:attrName>
                                        </p:attrNameLst>
                                      </p:cBhvr>
                                      <p:to>
                                        <p:strVal val="hidden"/>
                                      </p:to>
                                    </p:set>
                                  </p:childTnLst>
                                </p:cTn>
                              </p:par>
                              <p:par>
                                <p:cTn id="272" presetID="10" presetClass="entr" presetSubtype="0" fill="hold" grpId="0" nodeType="withEffect">
                                  <p:stCondLst>
                                    <p:cond delay="5700"/>
                                  </p:stCondLst>
                                  <p:childTnLst>
                                    <p:set>
                                      <p:cBhvr>
                                        <p:cTn id="273" dur="1" fill="hold">
                                          <p:stCondLst>
                                            <p:cond delay="0"/>
                                          </p:stCondLst>
                                        </p:cTn>
                                        <p:tgtEl>
                                          <p:spTgt spid="2536"/>
                                        </p:tgtEl>
                                        <p:attrNameLst>
                                          <p:attrName>style.visibility</p:attrName>
                                        </p:attrNameLst>
                                      </p:cBhvr>
                                      <p:to>
                                        <p:strVal val="visible"/>
                                      </p:to>
                                    </p:set>
                                    <p:animEffect transition="in" filter="fade">
                                      <p:cBhvr>
                                        <p:cTn id="274" dur="250"/>
                                        <p:tgtEl>
                                          <p:spTgt spid="2536"/>
                                        </p:tgtEl>
                                      </p:cBhvr>
                                    </p:animEffect>
                                  </p:childTnLst>
                                </p:cTn>
                              </p:par>
                              <p:par>
                                <p:cTn id="275" presetID="10" presetClass="entr" presetSubtype="0" fill="hold" grpId="0" nodeType="withEffect">
                                  <p:stCondLst>
                                    <p:cond delay="5700"/>
                                  </p:stCondLst>
                                  <p:childTnLst>
                                    <p:set>
                                      <p:cBhvr>
                                        <p:cTn id="276" dur="1" fill="hold">
                                          <p:stCondLst>
                                            <p:cond delay="0"/>
                                          </p:stCondLst>
                                        </p:cTn>
                                        <p:tgtEl>
                                          <p:spTgt spid="2532"/>
                                        </p:tgtEl>
                                        <p:attrNameLst>
                                          <p:attrName>style.visibility</p:attrName>
                                        </p:attrNameLst>
                                      </p:cBhvr>
                                      <p:to>
                                        <p:strVal val="visible"/>
                                      </p:to>
                                    </p:set>
                                    <p:animEffect transition="in" filter="fade">
                                      <p:cBhvr>
                                        <p:cTn id="277" dur="250"/>
                                        <p:tgtEl>
                                          <p:spTgt spid="2532"/>
                                        </p:tgtEl>
                                      </p:cBhvr>
                                    </p:animEffect>
                                  </p:childTnLst>
                                </p:cTn>
                              </p:par>
                              <p:par>
                                <p:cTn id="278" presetID="10" presetClass="entr" presetSubtype="0" fill="hold" grpId="0" nodeType="withEffect">
                                  <p:stCondLst>
                                    <p:cond delay="5700"/>
                                  </p:stCondLst>
                                  <p:childTnLst>
                                    <p:set>
                                      <p:cBhvr>
                                        <p:cTn id="279" dur="1" fill="hold">
                                          <p:stCondLst>
                                            <p:cond delay="0"/>
                                          </p:stCondLst>
                                        </p:cTn>
                                        <p:tgtEl>
                                          <p:spTgt spid="2534"/>
                                        </p:tgtEl>
                                        <p:attrNameLst>
                                          <p:attrName>style.visibility</p:attrName>
                                        </p:attrNameLst>
                                      </p:cBhvr>
                                      <p:to>
                                        <p:strVal val="visible"/>
                                      </p:to>
                                    </p:set>
                                    <p:animEffect transition="in" filter="fade">
                                      <p:cBhvr>
                                        <p:cTn id="280" dur="250"/>
                                        <p:tgtEl>
                                          <p:spTgt spid="2534"/>
                                        </p:tgtEl>
                                      </p:cBhvr>
                                    </p:animEffect>
                                  </p:childTnLst>
                                </p:cTn>
                              </p:par>
                              <p:par>
                                <p:cTn id="281" presetID="10" presetClass="entr" presetSubtype="0" fill="hold" grpId="0" nodeType="withEffect">
                                  <p:stCondLst>
                                    <p:cond delay="5700"/>
                                  </p:stCondLst>
                                  <p:childTnLst>
                                    <p:set>
                                      <p:cBhvr>
                                        <p:cTn id="282" dur="1" fill="hold">
                                          <p:stCondLst>
                                            <p:cond delay="0"/>
                                          </p:stCondLst>
                                        </p:cTn>
                                        <p:tgtEl>
                                          <p:spTgt spid="2530"/>
                                        </p:tgtEl>
                                        <p:attrNameLst>
                                          <p:attrName>style.visibility</p:attrName>
                                        </p:attrNameLst>
                                      </p:cBhvr>
                                      <p:to>
                                        <p:strVal val="visible"/>
                                      </p:to>
                                    </p:set>
                                    <p:animEffect transition="in" filter="fade">
                                      <p:cBhvr>
                                        <p:cTn id="283" dur="250"/>
                                        <p:tgtEl>
                                          <p:spTgt spid="2530"/>
                                        </p:tgtEl>
                                      </p:cBhvr>
                                    </p:animEffect>
                                  </p:childTnLst>
                                </p:cTn>
                              </p:par>
                              <p:par>
                                <p:cTn id="284" presetID="10" presetClass="exit" presetSubtype="0" fill="hold" grpId="1" nodeType="withEffect">
                                  <p:stCondLst>
                                    <p:cond delay="5700"/>
                                  </p:stCondLst>
                                  <p:childTnLst>
                                    <p:animEffect transition="out" filter="fade">
                                      <p:cBhvr>
                                        <p:cTn id="285" dur="250"/>
                                        <p:tgtEl>
                                          <p:spTgt spid="5169"/>
                                        </p:tgtEl>
                                      </p:cBhvr>
                                    </p:animEffect>
                                    <p:set>
                                      <p:cBhvr>
                                        <p:cTn id="286" dur="1" fill="hold">
                                          <p:stCondLst>
                                            <p:cond delay="249"/>
                                          </p:stCondLst>
                                        </p:cTn>
                                        <p:tgtEl>
                                          <p:spTgt spid="5169"/>
                                        </p:tgtEl>
                                        <p:attrNameLst>
                                          <p:attrName>style.visibility</p:attrName>
                                        </p:attrNameLst>
                                      </p:cBhvr>
                                      <p:to>
                                        <p:strVal val="hidden"/>
                                      </p:to>
                                    </p:set>
                                  </p:childTnLst>
                                </p:cTn>
                              </p:par>
                              <p:par>
                                <p:cTn id="287" presetID="10" presetClass="exit" presetSubtype="0" fill="hold" grpId="1" nodeType="withEffect">
                                  <p:stCondLst>
                                    <p:cond delay="5700"/>
                                  </p:stCondLst>
                                  <p:childTnLst>
                                    <p:animEffect transition="out" filter="fade">
                                      <p:cBhvr>
                                        <p:cTn id="288" dur="250"/>
                                        <p:tgtEl>
                                          <p:spTgt spid="5170"/>
                                        </p:tgtEl>
                                      </p:cBhvr>
                                    </p:animEffect>
                                    <p:set>
                                      <p:cBhvr>
                                        <p:cTn id="289" dur="1" fill="hold">
                                          <p:stCondLst>
                                            <p:cond delay="249"/>
                                          </p:stCondLst>
                                        </p:cTn>
                                        <p:tgtEl>
                                          <p:spTgt spid="5170"/>
                                        </p:tgtEl>
                                        <p:attrNameLst>
                                          <p:attrName>style.visibility</p:attrName>
                                        </p:attrNameLst>
                                      </p:cBhvr>
                                      <p:to>
                                        <p:strVal val="hidden"/>
                                      </p:to>
                                    </p:set>
                                  </p:childTnLst>
                                </p:cTn>
                              </p:par>
                              <p:par>
                                <p:cTn id="290" presetID="10" presetClass="exit" presetSubtype="0" fill="hold" grpId="1" nodeType="withEffect">
                                  <p:stCondLst>
                                    <p:cond delay="5700"/>
                                  </p:stCondLst>
                                  <p:childTnLst>
                                    <p:animEffect transition="out" filter="fade">
                                      <p:cBhvr>
                                        <p:cTn id="291" dur="250"/>
                                        <p:tgtEl>
                                          <p:spTgt spid="5172"/>
                                        </p:tgtEl>
                                      </p:cBhvr>
                                    </p:animEffect>
                                    <p:set>
                                      <p:cBhvr>
                                        <p:cTn id="292" dur="1" fill="hold">
                                          <p:stCondLst>
                                            <p:cond delay="249"/>
                                          </p:stCondLst>
                                        </p:cTn>
                                        <p:tgtEl>
                                          <p:spTgt spid="5172"/>
                                        </p:tgtEl>
                                        <p:attrNameLst>
                                          <p:attrName>style.visibility</p:attrName>
                                        </p:attrNameLst>
                                      </p:cBhvr>
                                      <p:to>
                                        <p:strVal val="hidden"/>
                                      </p:to>
                                    </p:set>
                                  </p:childTnLst>
                                </p:cTn>
                              </p:par>
                              <p:par>
                                <p:cTn id="293" presetID="10" presetClass="exit" presetSubtype="0" fill="hold" grpId="1" nodeType="withEffect">
                                  <p:stCondLst>
                                    <p:cond delay="5700"/>
                                  </p:stCondLst>
                                  <p:childTnLst>
                                    <p:animEffect transition="out" filter="fade">
                                      <p:cBhvr>
                                        <p:cTn id="294" dur="250"/>
                                        <p:tgtEl>
                                          <p:spTgt spid="5173"/>
                                        </p:tgtEl>
                                      </p:cBhvr>
                                    </p:animEffect>
                                    <p:set>
                                      <p:cBhvr>
                                        <p:cTn id="295" dur="1" fill="hold">
                                          <p:stCondLst>
                                            <p:cond delay="249"/>
                                          </p:stCondLst>
                                        </p:cTn>
                                        <p:tgtEl>
                                          <p:spTgt spid="5173"/>
                                        </p:tgtEl>
                                        <p:attrNameLst>
                                          <p:attrName>style.visibility</p:attrName>
                                        </p:attrNameLst>
                                      </p:cBhvr>
                                      <p:to>
                                        <p:strVal val="hidden"/>
                                      </p:to>
                                    </p:set>
                                  </p:childTnLst>
                                </p:cTn>
                              </p:par>
                              <p:par>
                                <p:cTn id="296" presetID="10" presetClass="entr" presetSubtype="0" fill="hold" nodeType="withEffect">
                                  <p:stCondLst>
                                    <p:cond delay="6400"/>
                                  </p:stCondLst>
                                  <p:childTnLst>
                                    <p:set>
                                      <p:cBhvr>
                                        <p:cTn id="297" dur="1" fill="hold">
                                          <p:stCondLst>
                                            <p:cond delay="0"/>
                                          </p:stCondLst>
                                        </p:cTn>
                                        <p:tgtEl>
                                          <p:spTgt spid="5252"/>
                                        </p:tgtEl>
                                        <p:attrNameLst>
                                          <p:attrName>style.visibility</p:attrName>
                                        </p:attrNameLst>
                                      </p:cBhvr>
                                      <p:to>
                                        <p:strVal val="visible"/>
                                      </p:to>
                                    </p:set>
                                    <p:animEffect transition="in" filter="fade">
                                      <p:cBhvr>
                                        <p:cTn id="298" dur="250"/>
                                        <p:tgtEl>
                                          <p:spTgt spid="5252"/>
                                        </p:tgtEl>
                                      </p:cBhvr>
                                    </p:animEffect>
                                  </p:childTnLst>
                                </p:cTn>
                              </p:par>
                              <p:par>
                                <p:cTn id="299" presetID="10" presetClass="entr" presetSubtype="0" fill="hold" nodeType="withEffect">
                                  <p:stCondLst>
                                    <p:cond delay="6400"/>
                                  </p:stCondLst>
                                  <p:childTnLst>
                                    <p:set>
                                      <p:cBhvr>
                                        <p:cTn id="300" dur="1" fill="hold">
                                          <p:stCondLst>
                                            <p:cond delay="0"/>
                                          </p:stCondLst>
                                        </p:cTn>
                                        <p:tgtEl>
                                          <p:spTgt spid="5255"/>
                                        </p:tgtEl>
                                        <p:attrNameLst>
                                          <p:attrName>style.visibility</p:attrName>
                                        </p:attrNameLst>
                                      </p:cBhvr>
                                      <p:to>
                                        <p:strVal val="visible"/>
                                      </p:to>
                                    </p:set>
                                    <p:animEffect transition="in" filter="fade">
                                      <p:cBhvr>
                                        <p:cTn id="301" dur="250"/>
                                        <p:tgtEl>
                                          <p:spTgt spid="5255"/>
                                        </p:tgtEl>
                                      </p:cBhvr>
                                    </p:animEffect>
                                  </p:childTnLst>
                                </p:cTn>
                              </p:par>
                              <p:par>
                                <p:cTn id="302" presetID="10" presetClass="entr" presetSubtype="0" fill="hold" nodeType="withEffect">
                                  <p:stCondLst>
                                    <p:cond delay="6400"/>
                                  </p:stCondLst>
                                  <p:childTnLst>
                                    <p:set>
                                      <p:cBhvr>
                                        <p:cTn id="303" dur="1" fill="hold">
                                          <p:stCondLst>
                                            <p:cond delay="0"/>
                                          </p:stCondLst>
                                        </p:cTn>
                                        <p:tgtEl>
                                          <p:spTgt spid="5246"/>
                                        </p:tgtEl>
                                        <p:attrNameLst>
                                          <p:attrName>style.visibility</p:attrName>
                                        </p:attrNameLst>
                                      </p:cBhvr>
                                      <p:to>
                                        <p:strVal val="visible"/>
                                      </p:to>
                                    </p:set>
                                    <p:animEffect transition="in" filter="fade">
                                      <p:cBhvr>
                                        <p:cTn id="304" dur="250"/>
                                        <p:tgtEl>
                                          <p:spTgt spid="5246"/>
                                        </p:tgtEl>
                                      </p:cBhvr>
                                    </p:animEffect>
                                  </p:childTnLst>
                                </p:cTn>
                              </p:par>
                              <p:par>
                                <p:cTn id="305" presetID="10" presetClass="entr" presetSubtype="0" fill="hold" nodeType="withEffect">
                                  <p:stCondLst>
                                    <p:cond delay="6400"/>
                                  </p:stCondLst>
                                  <p:childTnLst>
                                    <p:set>
                                      <p:cBhvr>
                                        <p:cTn id="306" dur="1" fill="hold">
                                          <p:stCondLst>
                                            <p:cond delay="0"/>
                                          </p:stCondLst>
                                        </p:cTn>
                                        <p:tgtEl>
                                          <p:spTgt spid="5243"/>
                                        </p:tgtEl>
                                        <p:attrNameLst>
                                          <p:attrName>style.visibility</p:attrName>
                                        </p:attrNameLst>
                                      </p:cBhvr>
                                      <p:to>
                                        <p:strVal val="visible"/>
                                      </p:to>
                                    </p:set>
                                    <p:animEffect transition="in" filter="fade">
                                      <p:cBhvr>
                                        <p:cTn id="307" dur="250"/>
                                        <p:tgtEl>
                                          <p:spTgt spid="5243"/>
                                        </p:tgtEl>
                                      </p:cBhvr>
                                    </p:animEffect>
                                  </p:childTnLst>
                                </p:cTn>
                              </p:par>
                              <p:par>
                                <p:cTn id="308" presetID="10" presetClass="entr" presetSubtype="0" fill="hold" nodeType="withEffect">
                                  <p:stCondLst>
                                    <p:cond delay="6400"/>
                                  </p:stCondLst>
                                  <p:childTnLst>
                                    <p:set>
                                      <p:cBhvr>
                                        <p:cTn id="309" dur="1" fill="hold">
                                          <p:stCondLst>
                                            <p:cond delay="0"/>
                                          </p:stCondLst>
                                        </p:cTn>
                                        <p:tgtEl>
                                          <p:spTgt spid="5249"/>
                                        </p:tgtEl>
                                        <p:attrNameLst>
                                          <p:attrName>style.visibility</p:attrName>
                                        </p:attrNameLst>
                                      </p:cBhvr>
                                      <p:to>
                                        <p:strVal val="visible"/>
                                      </p:to>
                                    </p:set>
                                    <p:animEffect transition="in" filter="fade">
                                      <p:cBhvr>
                                        <p:cTn id="310" dur="250"/>
                                        <p:tgtEl>
                                          <p:spTgt spid="5249"/>
                                        </p:tgtEl>
                                      </p:cBhvr>
                                    </p:animEffect>
                                  </p:childTnLst>
                                </p:cTn>
                              </p:par>
                              <p:par>
                                <p:cTn id="311" presetID="42" presetClass="path" presetSubtype="0" decel="80000" fill="hold" nodeType="withEffect">
                                  <p:stCondLst>
                                    <p:cond delay="6700"/>
                                  </p:stCondLst>
                                  <p:childTnLst>
                                    <p:animMotion origin="layout" path="M -4.70003E-6 1.51611E-6 L -0.30686 0.17408 " pathEditMode="relative" rAng="0" ptsTypes="AA">
                                      <p:cBhvr>
                                        <p:cTn id="312" dur="1000" fill="hold"/>
                                        <p:tgtEl>
                                          <p:spTgt spid="5252"/>
                                        </p:tgtEl>
                                        <p:attrNameLst>
                                          <p:attrName>ppt_x</p:attrName>
                                          <p:attrName>ppt_y</p:attrName>
                                        </p:attrNameLst>
                                      </p:cBhvr>
                                      <p:rCtr x="-15343" y="8693"/>
                                    </p:animMotion>
                                  </p:childTnLst>
                                </p:cTn>
                              </p:par>
                              <p:par>
                                <p:cTn id="313" presetID="42" presetClass="path" presetSubtype="0" decel="100000" fill="hold" nodeType="withEffect">
                                  <p:stCondLst>
                                    <p:cond delay="6700"/>
                                  </p:stCondLst>
                                  <p:childTnLst>
                                    <p:animMotion origin="layout" path="M -5.25913E-7 -4.76623E-7 L -0.30394 0.18112 " pathEditMode="relative" rAng="0" ptsTypes="AA">
                                      <p:cBhvr>
                                        <p:cTn id="314" dur="1000" fill="hold"/>
                                        <p:tgtEl>
                                          <p:spTgt spid="5255"/>
                                        </p:tgtEl>
                                        <p:attrNameLst>
                                          <p:attrName>ppt_x</p:attrName>
                                          <p:attrName>ppt_y</p:attrName>
                                        </p:attrNameLst>
                                      </p:cBhvr>
                                      <p:rCtr x="-15216" y="9010"/>
                                    </p:animMotion>
                                  </p:childTnLst>
                                </p:cTn>
                              </p:par>
                              <p:par>
                                <p:cTn id="315" presetID="42" presetClass="path" presetSubtype="0" decel="59000" fill="hold" nodeType="withEffect">
                                  <p:stCondLst>
                                    <p:cond delay="6700"/>
                                  </p:stCondLst>
                                  <p:childTnLst>
                                    <p:animMotion origin="layout" path="M -1.58029E-6 -2.4966E-6 L -0.48456 0.03836 " pathEditMode="relative" rAng="0" ptsTypes="AA">
                                      <p:cBhvr>
                                        <p:cTn id="316" dur="1000" fill="hold"/>
                                        <p:tgtEl>
                                          <p:spTgt spid="5246"/>
                                        </p:tgtEl>
                                        <p:attrNameLst>
                                          <p:attrName>ppt_x</p:attrName>
                                          <p:attrName>ppt_y</p:attrName>
                                        </p:attrNameLst>
                                      </p:cBhvr>
                                      <p:rCtr x="-24253" y="1906"/>
                                    </p:animMotion>
                                  </p:childTnLst>
                                </p:cTn>
                              </p:par>
                              <p:par>
                                <p:cTn id="317" presetID="42" presetClass="path" presetSubtype="0" decel="100000" fill="hold" nodeType="withEffect">
                                  <p:stCondLst>
                                    <p:cond delay="6700"/>
                                  </p:stCondLst>
                                  <p:childTnLst>
                                    <p:animMotion origin="layout" path="M 8.09293E-7 -1.82025E-6 L -0.64208 0.04652 " pathEditMode="relative" rAng="0" ptsTypes="AA">
                                      <p:cBhvr>
                                        <p:cTn id="318" dur="1000" fill="hold"/>
                                        <p:tgtEl>
                                          <p:spTgt spid="5243"/>
                                        </p:tgtEl>
                                        <p:attrNameLst>
                                          <p:attrName>ppt_x</p:attrName>
                                          <p:attrName>ppt_y</p:attrName>
                                        </p:attrNameLst>
                                      </p:cBhvr>
                                      <p:rCtr x="-32180" y="2406"/>
                                    </p:animMotion>
                                  </p:childTnLst>
                                </p:cTn>
                              </p:par>
                              <p:par>
                                <p:cTn id="319" presetID="42" presetClass="path" presetSubtype="0" decel="81000" fill="hold" nodeType="withEffect">
                                  <p:stCondLst>
                                    <p:cond delay="6700"/>
                                  </p:stCondLst>
                                  <p:childTnLst>
                                    <p:animMotion origin="layout" path="M -3.54353E-6 1.06219E-6 L -0.32308 0.04108 " pathEditMode="relative" rAng="0" ptsTypes="AA">
                                      <p:cBhvr>
                                        <p:cTn id="320" dur="1000" fill="hold"/>
                                        <p:tgtEl>
                                          <p:spTgt spid="5249"/>
                                        </p:tgtEl>
                                        <p:attrNameLst>
                                          <p:attrName>ppt_x</p:attrName>
                                          <p:attrName>ppt_y</p:attrName>
                                        </p:attrNameLst>
                                      </p:cBhvr>
                                      <p:rCtr x="-16097" y="2111"/>
                                    </p:animMotion>
                                  </p:childTnLst>
                                </p:cTn>
                              </p:par>
                              <p:par>
                                <p:cTn id="321" presetID="2" presetClass="entr" presetSubtype="8" decel="100000" fill="hold" grpId="0" nodeType="withEffect">
                                  <p:stCondLst>
                                    <p:cond delay="7700"/>
                                  </p:stCondLst>
                                  <p:childTnLst>
                                    <p:set>
                                      <p:cBhvr>
                                        <p:cTn id="322" dur="1" fill="hold">
                                          <p:stCondLst>
                                            <p:cond delay="0"/>
                                          </p:stCondLst>
                                        </p:cTn>
                                        <p:tgtEl>
                                          <p:spTgt spid="2509"/>
                                        </p:tgtEl>
                                        <p:attrNameLst>
                                          <p:attrName>style.visibility</p:attrName>
                                        </p:attrNameLst>
                                      </p:cBhvr>
                                      <p:to>
                                        <p:strVal val="visible"/>
                                      </p:to>
                                    </p:set>
                                    <p:anim calcmode="lin" valueType="num">
                                      <p:cBhvr additive="base">
                                        <p:cTn id="323" dur="750" fill="hold"/>
                                        <p:tgtEl>
                                          <p:spTgt spid="2509"/>
                                        </p:tgtEl>
                                        <p:attrNameLst>
                                          <p:attrName>ppt_x</p:attrName>
                                        </p:attrNameLst>
                                      </p:cBhvr>
                                      <p:tavLst>
                                        <p:tav tm="0">
                                          <p:val>
                                            <p:strVal val="0-#ppt_w/2"/>
                                          </p:val>
                                        </p:tav>
                                        <p:tav tm="100000">
                                          <p:val>
                                            <p:strVal val="#ppt_x"/>
                                          </p:val>
                                        </p:tav>
                                      </p:tavLst>
                                    </p:anim>
                                    <p:anim calcmode="lin" valueType="num">
                                      <p:cBhvr additive="base">
                                        <p:cTn id="324" dur="750" fill="hold"/>
                                        <p:tgtEl>
                                          <p:spTgt spid="2509"/>
                                        </p:tgtEl>
                                        <p:attrNameLst>
                                          <p:attrName>ppt_y</p:attrName>
                                        </p:attrNameLst>
                                      </p:cBhvr>
                                      <p:tavLst>
                                        <p:tav tm="0">
                                          <p:val>
                                            <p:strVal val="#ppt_y"/>
                                          </p:val>
                                        </p:tav>
                                        <p:tav tm="100000">
                                          <p:val>
                                            <p:strVal val="#ppt_y"/>
                                          </p:val>
                                        </p:tav>
                                      </p:tavLst>
                                    </p:anim>
                                  </p:childTnLst>
                                </p:cTn>
                              </p:par>
                              <p:par>
                                <p:cTn id="325" presetID="10" presetClass="entr" presetSubtype="0" fill="hold" nodeType="withEffect">
                                  <p:stCondLst>
                                    <p:cond delay="7800"/>
                                  </p:stCondLst>
                                  <p:childTnLst>
                                    <p:set>
                                      <p:cBhvr>
                                        <p:cTn id="326" dur="1" fill="hold">
                                          <p:stCondLst>
                                            <p:cond delay="0"/>
                                          </p:stCondLst>
                                        </p:cTn>
                                        <p:tgtEl>
                                          <p:spTgt spid="2561"/>
                                        </p:tgtEl>
                                        <p:attrNameLst>
                                          <p:attrName>style.visibility</p:attrName>
                                        </p:attrNameLst>
                                      </p:cBhvr>
                                      <p:to>
                                        <p:strVal val="visible"/>
                                      </p:to>
                                    </p:set>
                                    <p:animEffect transition="in" filter="fade">
                                      <p:cBhvr>
                                        <p:cTn id="327" dur="250"/>
                                        <p:tgtEl>
                                          <p:spTgt spid="2561"/>
                                        </p:tgtEl>
                                      </p:cBhvr>
                                    </p:animEffect>
                                  </p:childTnLst>
                                </p:cTn>
                              </p:par>
                              <p:par>
                                <p:cTn id="328" presetID="10" presetClass="entr" presetSubtype="0" fill="hold" grpId="0" nodeType="withEffect">
                                  <p:stCondLst>
                                    <p:cond delay="7800"/>
                                  </p:stCondLst>
                                  <p:childTnLst>
                                    <p:set>
                                      <p:cBhvr>
                                        <p:cTn id="329" dur="1" fill="hold">
                                          <p:stCondLst>
                                            <p:cond delay="0"/>
                                          </p:stCondLst>
                                        </p:cTn>
                                        <p:tgtEl>
                                          <p:spTgt spid="5181"/>
                                        </p:tgtEl>
                                        <p:attrNameLst>
                                          <p:attrName>style.visibility</p:attrName>
                                        </p:attrNameLst>
                                      </p:cBhvr>
                                      <p:to>
                                        <p:strVal val="visible"/>
                                      </p:to>
                                    </p:set>
                                    <p:animEffect transition="in" filter="fade">
                                      <p:cBhvr>
                                        <p:cTn id="330" dur="250"/>
                                        <p:tgtEl>
                                          <p:spTgt spid="5181"/>
                                        </p:tgtEl>
                                      </p:cBhvr>
                                    </p:animEffect>
                                  </p:childTnLst>
                                </p:cTn>
                              </p:par>
                              <p:par>
                                <p:cTn id="331" presetID="10" presetClass="entr" presetSubtype="0" fill="hold" nodeType="withEffect">
                                  <p:stCondLst>
                                    <p:cond delay="7800"/>
                                  </p:stCondLst>
                                  <p:childTnLst>
                                    <p:set>
                                      <p:cBhvr>
                                        <p:cTn id="332" dur="1" fill="hold">
                                          <p:stCondLst>
                                            <p:cond delay="0"/>
                                          </p:stCondLst>
                                        </p:cTn>
                                        <p:tgtEl>
                                          <p:spTgt spid="2517"/>
                                        </p:tgtEl>
                                        <p:attrNameLst>
                                          <p:attrName>style.visibility</p:attrName>
                                        </p:attrNameLst>
                                      </p:cBhvr>
                                      <p:to>
                                        <p:strVal val="visible"/>
                                      </p:to>
                                    </p:set>
                                    <p:animEffect transition="in" filter="fade">
                                      <p:cBhvr>
                                        <p:cTn id="333" dur="250"/>
                                        <p:tgtEl>
                                          <p:spTgt spid="2517"/>
                                        </p:tgtEl>
                                      </p:cBhvr>
                                    </p:animEffect>
                                  </p:childTnLst>
                                </p:cTn>
                              </p:par>
                              <p:par>
                                <p:cTn id="334" presetID="10" presetClass="entr" presetSubtype="0" fill="hold" grpId="0" nodeType="withEffect">
                                  <p:stCondLst>
                                    <p:cond delay="7800"/>
                                  </p:stCondLst>
                                  <p:childTnLst>
                                    <p:set>
                                      <p:cBhvr>
                                        <p:cTn id="335" dur="1" fill="hold">
                                          <p:stCondLst>
                                            <p:cond delay="0"/>
                                          </p:stCondLst>
                                        </p:cTn>
                                        <p:tgtEl>
                                          <p:spTgt spid="5180"/>
                                        </p:tgtEl>
                                        <p:attrNameLst>
                                          <p:attrName>style.visibility</p:attrName>
                                        </p:attrNameLst>
                                      </p:cBhvr>
                                      <p:to>
                                        <p:strVal val="visible"/>
                                      </p:to>
                                    </p:set>
                                    <p:animEffect transition="in" filter="fade">
                                      <p:cBhvr>
                                        <p:cTn id="336" dur="250"/>
                                        <p:tgtEl>
                                          <p:spTgt spid="5180"/>
                                        </p:tgtEl>
                                      </p:cBhvr>
                                    </p:animEffect>
                                  </p:childTnLst>
                                </p:cTn>
                              </p:par>
                              <p:par>
                                <p:cTn id="337" presetID="10" presetClass="entr" presetSubtype="0" fill="hold" grpId="0" nodeType="withEffect">
                                  <p:stCondLst>
                                    <p:cond delay="7800"/>
                                  </p:stCondLst>
                                  <p:childTnLst>
                                    <p:set>
                                      <p:cBhvr>
                                        <p:cTn id="338" dur="1" fill="hold">
                                          <p:stCondLst>
                                            <p:cond delay="0"/>
                                          </p:stCondLst>
                                        </p:cTn>
                                        <p:tgtEl>
                                          <p:spTgt spid="2521"/>
                                        </p:tgtEl>
                                        <p:attrNameLst>
                                          <p:attrName>style.visibility</p:attrName>
                                        </p:attrNameLst>
                                      </p:cBhvr>
                                      <p:to>
                                        <p:strVal val="visible"/>
                                      </p:to>
                                    </p:set>
                                    <p:animEffect transition="in" filter="fade">
                                      <p:cBhvr>
                                        <p:cTn id="339" dur="250"/>
                                        <p:tgtEl>
                                          <p:spTgt spid="2521"/>
                                        </p:tgtEl>
                                      </p:cBhvr>
                                    </p:animEffect>
                                  </p:childTnLst>
                                </p:cTn>
                              </p:par>
                              <p:par>
                                <p:cTn id="340" presetID="10" presetClass="entr" presetSubtype="0" fill="hold" grpId="0" nodeType="withEffect">
                                  <p:stCondLst>
                                    <p:cond delay="7800"/>
                                  </p:stCondLst>
                                  <p:childTnLst>
                                    <p:set>
                                      <p:cBhvr>
                                        <p:cTn id="341" dur="1" fill="hold">
                                          <p:stCondLst>
                                            <p:cond delay="0"/>
                                          </p:stCondLst>
                                        </p:cTn>
                                        <p:tgtEl>
                                          <p:spTgt spid="5179"/>
                                        </p:tgtEl>
                                        <p:attrNameLst>
                                          <p:attrName>style.visibility</p:attrName>
                                        </p:attrNameLst>
                                      </p:cBhvr>
                                      <p:to>
                                        <p:strVal val="visible"/>
                                      </p:to>
                                    </p:set>
                                    <p:animEffect transition="in" filter="fade">
                                      <p:cBhvr>
                                        <p:cTn id="342" dur="250"/>
                                        <p:tgtEl>
                                          <p:spTgt spid="5179"/>
                                        </p:tgtEl>
                                      </p:cBhvr>
                                    </p:animEffect>
                                  </p:childTnLst>
                                </p:cTn>
                              </p:par>
                              <p:par>
                                <p:cTn id="343" presetID="10" presetClass="entr" presetSubtype="0" fill="hold" grpId="0" nodeType="withEffect">
                                  <p:stCondLst>
                                    <p:cond delay="7800"/>
                                  </p:stCondLst>
                                  <p:childTnLst>
                                    <p:set>
                                      <p:cBhvr>
                                        <p:cTn id="344" dur="1" fill="hold">
                                          <p:stCondLst>
                                            <p:cond delay="0"/>
                                          </p:stCondLst>
                                        </p:cTn>
                                        <p:tgtEl>
                                          <p:spTgt spid="2519"/>
                                        </p:tgtEl>
                                        <p:attrNameLst>
                                          <p:attrName>style.visibility</p:attrName>
                                        </p:attrNameLst>
                                      </p:cBhvr>
                                      <p:to>
                                        <p:strVal val="visible"/>
                                      </p:to>
                                    </p:set>
                                    <p:animEffect transition="in" filter="fade">
                                      <p:cBhvr>
                                        <p:cTn id="345" dur="250"/>
                                        <p:tgtEl>
                                          <p:spTgt spid="2519"/>
                                        </p:tgtEl>
                                      </p:cBhvr>
                                    </p:animEffect>
                                  </p:childTnLst>
                                </p:cTn>
                              </p:par>
                              <p:par>
                                <p:cTn id="346" presetID="10" presetClass="entr" presetSubtype="0" fill="hold" grpId="0" nodeType="withEffect">
                                  <p:stCondLst>
                                    <p:cond delay="7800"/>
                                  </p:stCondLst>
                                  <p:childTnLst>
                                    <p:set>
                                      <p:cBhvr>
                                        <p:cTn id="347" dur="1" fill="hold">
                                          <p:stCondLst>
                                            <p:cond delay="0"/>
                                          </p:stCondLst>
                                        </p:cTn>
                                        <p:tgtEl>
                                          <p:spTgt spid="5178"/>
                                        </p:tgtEl>
                                        <p:attrNameLst>
                                          <p:attrName>style.visibility</p:attrName>
                                        </p:attrNameLst>
                                      </p:cBhvr>
                                      <p:to>
                                        <p:strVal val="visible"/>
                                      </p:to>
                                    </p:set>
                                    <p:animEffect transition="in" filter="fade">
                                      <p:cBhvr>
                                        <p:cTn id="348" dur="250"/>
                                        <p:tgtEl>
                                          <p:spTgt spid="5178"/>
                                        </p:tgtEl>
                                      </p:cBhvr>
                                    </p:animEffect>
                                  </p:childTnLst>
                                </p:cTn>
                              </p:par>
                              <p:par>
                                <p:cTn id="349" presetID="10" presetClass="entr" presetSubtype="0" fill="hold" nodeType="withEffect">
                                  <p:stCondLst>
                                    <p:cond delay="7800"/>
                                  </p:stCondLst>
                                  <p:childTnLst>
                                    <p:set>
                                      <p:cBhvr>
                                        <p:cTn id="350" dur="1" fill="hold">
                                          <p:stCondLst>
                                            <p:cond delay="0"/>
                                          </p:stCondLst>
                                        </p:cTn>
                                        <p:tgtEl>
                                          <p:spTgt spid="2506"/>
                                        </p:tgtEl>
                                        <p:attrNameLst>
                                          <p:attrName>style.visibility</p:attrName>
                                        </p:attrNameLst>
                                      </p:cBhvr>
                                      <p:to>
                                        <p:strVal val="visible"/>
                                      </p:to>
                                    </p:set>
                                    <p:animEffect transition="in" filter="fade">
                                      <p:cBhvr>
                                        <p:cTn id="351" dur="250"/>
                                        <p:tgtEl>
                                          <p:spTgt spid="2506"/>
                                        </p:tgtEl>
                                      </p:cBhvr>
                                    </p:animEffect>
                                  </p:childTnLst>
                                </p:cTn>
                              </p:par>
                              <p:par>
                                <p:cTn id="352" presetID="10" presetClass="entr" presetSubtype="0" fill="hold" grpId="0" nodeType="withEffect">
                                  <p:stCondLst>
                                    <p:cond delay="7800"/>
                                  </p:stCondLst>
                                  <p:childTnLst>
                                    <p:set>
                                      <p:cBhvr>
                                        <p:cTn id="353" dur="1" fill="hold">
                                          <p:stCondLst>
                                            <p:cond delay="0"/>
                                          </p:stCondLst>
                                        </p:cTn>
                                        <p:tgtEl>
                                          <p:spTgt spid="5174"/>
                                        </p:tgtEl>
                                        <p:attrNameLst>
                                          <p:attrName>style.visibility</p:attrName>
                                        </p:attrNameLst>
                                      </p:cBhvr>
                                      <p:to>
                                        <p:strVal val="visible"/>
                                      </p:to>
                                    </p:set>
                                    <p:animEffect transition="in" filter="fade">
                                      <p:cBhvr>
                                        <p:cTn id="354" dur="250"/>
                                        <p:tgtEl>
                                          <p:spTgt spid="5174"/>
                                        </p:tgtEl>
                                      </p:cBhvr>
                                    </p:animEffect>
                                  </p:childTnLst>
                                </p:cTn>
                              </p:par>
                              <p:par>
                                <p:cTn id="355" presetID="10" presetClass="exit" presetSubtype="0" fill="hold" nodeType="withEffect">
                                  <p:stCondLst>
                                    <p:cond delay="7800"/>
                                  </p:stCondLst>
                                  <p:childTnLst>
                                    <p:animEffect transition="out" filter="fade">
                                      <p:cBhvr>
                                        <p:cTn id="356" dur="250"/>
                                        <p:tgtEl>
                                          <p:spTgt spid="5252"/>
                                        </p:tgtEl>
                                      </p:cBhvr>
                                    </p:animEffect>
                                    <p:set>
                                      <p:cBhvr>
                                        <p:cTn id="357" dur="1" fill="hold">
                                          <p:stCondLst>
                                            <p:cond delay="249"/>
                                          </p:stCondLst>
                                        </p:cTn>
                                        <p:tgtEl>
                                          <p:spTgt spid="5252"/>
                                        </p:tgtEl>
                                        <p:attrNameLst>
                                          <p:attrName>style.visibility</p:attrName>
                                        </p:attrNameLst>
                                      </p:cBhvr>
                                      <p:to>
                                        <p:strVal val="hidden"/>
                                      </p:to>
                                    </p:set>
                                  </p:childTnLst>
                                </p:cTn>
                              </p:par>
                              <p:par>
                                <p:cTn id="358" presetID="10" presetClass="exit" presetSubtype="0" fill="hold" nodeType="withEffect">
                                  <p:stCondLst>
                                    <p:cond delay="7800"/>
                                  </p:stCondLst>
                                  <p:childTnLst>
                                    <p:animEffect transition="out" filter="fade">
                                      <p:cBhvr>
                                        <p:cTn id="359" dur="250"/>
                                        <p:tgtEl>
                                          <p:spTgt spid="5255"/>
                                        </p:tgtEl>
                                      </p:cBhvr>
                                    </p:animEffect>
                                    <p:set>
                                      <p:cBhvr>
                                        <p:cTn id="360" dur="1" fill="hold">
                                          <p:stCondLst>
                                            <p:cond delay="249"/>
                                          </p:stCondLst>
                                        </p:cTn>
                                        <p:tgtEl>
                                          <p:spTgt spid="5255"/>
                                        </p:tgtEl>
                                        <p:attrNameLst>
                                          <p:attrName>style.visibility</p:attrName>
                                        </p:attrNameLst>
                                      </p:cBhvr>
                                      <p:to>
                                        <p:strVal val="hidden"/>
                                      </p:to>
                                    </p:set>
                                  </p:childTnLst>
                                </p:cTn>
                              </p:par>
                              <p:par>
                                <p:cTn id="361" presetID="10" presetClass="exit" presetSubtype="0" fill="hold" nodeType="withEffect">
                                  <p:stCondLst>
                                    <p:cond delay="7800"/>
                                  </p:stCondLst>
                                  <p:childTnLst>
                                    <p:animEffect transition="out" filter="fade">
                                      <p:cBhvr>
                                        <p:cTn id="362" dur="250"/>
                                        <p:tgtEl>
                                          <p:spTgt spid="5246"/>
                                        </p:tgtEl>
                                      </p:cBhvr>
                                    </p:animEffect>
                                    <p:set>
                                      <p:cBhvr>
                                        <p:cTn id="363" dur="1" fill="hold">
                                          <p:stCondLst>
                                            <p:cond delay="249"/>
                                          </p:stCondLst>
                                        </p:cTn>
                                        <p:tgtEl>
                                          <p:spTgt spid="5246"/>
                                        </p:tgtEl>
                                        <p:attrNameLst>
                                          <p:attrName>style.visibility</p:attrName>
                                        </p:attrNameLst>
                                      </p:cBhvr>
                                      <p:to>
                                        <p:strVal val="hidden"/>
                                      </p:to>
                                    </p:set>
                                  </p:childTnLst>
                                </p:cTn>
                              </p:par>
                              <p:par>
                                <p:cTn id="364" presetID="10" presetClass="exit" presetSubtype="0" fill="hold" nodeType="withEffect">
                                  <p:stCondLst>
                                    <p:cond delay="7800"/>
                                  </p:stCondLst>
                                  <p:childTnLst>
                                    <p:animEffect transition="out" filter="fade">
                                      <p:cBhvr>
                                        <p:cTn id="365" dur="250"/>
                                        <p:tgtEl>
                                          <p:spTgt spid="5243"/>
                                        </p:tgtEl>
                                      </p:cBhvr>
                                    </p:animEffect>
                                    <p:set>
                                      <p:cBhvr>
                                        <p:cTn id="366" dur="1" fill="hold">
                                          <p:stCondLst>
                                            <p:cond delay="249"/>
                                          </p:stCondLst>
                                        </p:cTn>
                                        <p:tgtEl>
                                          <p:spTgt spid="5243"/>
                                        </p:tgtEl>
                                        <p:attrNameLst>
                                          <p:attrName>style.visibility</p:attrName>
                                        </p:attrNameLst>
                                      </p:cBhvr>
                                      <p:to>
                                        <p:strVal val="hidden"/>
                                      </p:to>
                                    </p:set>
                                  </p:childTnLst>
                                </p:cTn>
                              </p:par>
                              <p:par>
                                <p:cTn id="367" presetID="10" presetClass="exit" presetSubtype="0" fill="hold" nodeType="withEffect">
                                  <p:stCondLst>
                                    <p:cond delay="7800"/>
                                  </p:stCondLst>
                                  <p:childTnLst>
                                    <p:animEffect transition="out" filter="fade">
                                      <p:cBhvr>
                                        <p:cTn id="368" dur="250"/>
                                        <p:tgtEl>
                                          <p:spTgt spid="5249"/>
                                        </p:tgtEl>
                                      </p:cBhvr>
                                    </p:animEffect>
                                    <p:set>
                                      <p:cBhvr>
                                        <p:cTn id="369" dur="1" fill="hold">
                                          <p:stCondLst>
                                            <p:cond delay="249"/>
                                          </p:stCondLst>
                                        </p:cTn>
                                        <p:tgtEl>
                                          <p:spTgt spid="5249"/>
                                        </p:tgtEl>
                                        <p:attrNameLst>
                                          <p:attrName>style.visibility</p:attrName>
                                        </p:attrNameLst>
                                      </p:cBhvr>
                                      <p:to>
                                        <p:strVal val="hidden"/>
                                      </p:to>
                                    </p:set>
                                  </p:childTnLst>
                                </p:cTn>
                              </p:par>
                              <p:par>
                                <p:cTn id="370" presetID="10" presetClass="exit" presetSubtype="0" fill="hold" grpId="1" nodeType="withEffect">
                                  <p:stCondLst>
                                    <p:cond delay="8600"/>
                                  </p:stCondLst>
                                  <p:childTnLst>
                                    <p:animEffect transition="out" filter="fade">
                                      <p:cBhvr>
                                        <p:cTn id="371" dur="250"/>
                                        <p:tgtEl>
                                          <p:spTgt spid="5181"/>
                                        </p:tgtEl>
                                      </p:cBhvr>
                                    </p:animEffect>
                                    <p:set>
                                      <p:cBhvr>
                                        <p:cTn id="372" dur="1" fill="hold">
                                          <p:stCondLst>
                                            <p:cond delay="249"/>
                                          </p:stCondLst>
                                        </p:cTn>
                                        <p:tgtEl>
                                          <p:spTgt spid="5181"/>
                                        </p:tgtEl>
                                        <p:attrNameLst>
                                          <p:attrName>style.visibility</p:attrName>
                                        </p:attrNameLst>
                                      </p:cBhvr>
                                      <p:to>
                                        <p:strVal val="hidden"/>
                                      </p:to>
                                    </p:set>
                                  </p:childTnLst>
                                </p:cTn>
                              </p:par>
                              <p:par>
                                <p:cTn id="373" presetID="10" presetClass="exit" presetSubtype="0" fill="hold" grpId="1" nodeType="withEffect">
                                  <p:stCondLst>
                                    <p:cond delay="8600"/>
                                  </p:stCondLst>
                                  <p:childTnLst>
                                    <p:animEffect transition="out" filter="fade">
                                      <p:cBhvr>
                                        <p:cTn id="374" dur="250"/>
                                        <p:tgtEl>
                                          <p:spTgt spid="5180"/>
                                        </p:tgtEl>
                                      </p:cBhvr>
                                    </p:animEffect>
                                    <p:set>
                                      <p:cBhvr>
                                        <p:cTn id="375" dur="1" fill="hold">
                                          <p:stCondLst>
                                            <p:cond delay="249"/>
                                          </p:stCondLst>
                                        </p:cTn>
                                        <p:tgtEl>
                                          <p:spTgt spid="5180"/>
                                        </p:tgtEl>
                                        <p:attrNameLst>
                                          <p:attrName>style.visibility</p:attrName>
                                        </p:attrNameLst>
                                      </p:cBhvr>
                                      <p:to>
                                        <p:strVal val="hidden"/>
                                      </p:to>
                                    </p:set>
                                  </p:childTnLst>
                                </p:cTn>
                              </p:par>
                              <p:par>
                                <p:cTn id="376" presetID="10" presetClass="exit" presetSubtype="0" fill="hold" grpId="1" nodeType="withEffect">
                                  <p:stCondLst>
                                    <p:cond delay="8600"/>
                                  </p:stCondLst>
                                  <p:childTnLst>
                                    <p:animEffect transition="out" filter="fade">
                                      <p:cBhvr>
                                        <p:cTn id="377" dur="250"/>
                                        <p:tgtEl>
                                          <p:spTgt spid="5179"/>
                                        </p:tgtEl>
                                      </p:cBhvr>
                                    </p:animEffect>
                                    <p:set>
                                      <p:cBhvr>
                                        <p:cTn id="378" dur="1" fill="hold">
                                          <p:stCondLst>
                                            <p:cond delay="249"/>
                                          </p:stCondLst>
                                        </p:cTn>
                                        <p:tgtEl>
                                          <p:spTgt spid="5179"/>
                                        </p:tgtEl>
                                        <p:attrNameLst>
                                          <p:attrName>style.visibility</p:attrName>
                                        </p:attrNameLst>
                                      </p:cBhvr>
                                      <p:to>
                                        <p:strVal val="hidden"/>
                                      </p:to>
                                    </p:set>
                                  </p:childTnLst>
                                </p:cTn>
                              </p:par>
                              <p:par>
                                <p:cTn id="379" presetID="10" presetClass="exit" presetSubtype="0" fill="hold" grpId="1" nodeType="withEffect">
                                  <p:stCondLst>
                                    <p:cond delay="8600"/>
                                  </p:stCondLst>
                                  <p:childTnLst>
                                    <p:animEffect transition="out" filter="fade">
                                      <p:cBhvr>
                                        <p:cTn id="380" dur="250"/>
                                        <p:tgtEl>
                                          <p:spTgt spid="5178"/>
                                        </p:tgtEl>
                                      </p:cBhvr>
                                    </p:animEffect>
                                    <p:set>
                                      <p:cBhvr>
                                        <p:cTn id="381" dur="1" fill="hold">
                                          <p:stCondLst>
                                            <p:cond delay="249"/>
                                          </p:stCondLst>
                                        </p:cTn>
                                        <p:tgtEl>
                                          <p:spTgt spid="5178"/>
                                        </p:tgtEl>
                                        <p:attrNameLst>
                                          <p:attrName>style.visibility</p:attrName>
                                        </p:attrNameLst>
                                      </p:cBhvr>
                                      <p:to>
                                        <p:strVal val="hidden"/>
                                      </p:to>
                                    </p:set>
                                  </p:childTnLst>
                                </p:cTn>
                              </p:par>
                              <p:par>
                                <p:cTn id="382" presetID="10" presetClass="exit" presetSubtype="0" fill="hold" grpId="1" nodeType="withEffect">
                                  <p:stCondLst>
                                    <p:cond delay="8600"/>
                                  </p:stCondLst>
                                  <p:childTnLst>
                                    <p:animEffect transition="out" filter="fade">
                                      <p:cBhvr>
                                        <p:cTn id="383" dur="250"/>
                                        <p:tgtEl>
                                          <p:spTgt spid="5174"/>
                                        </p:tgtEl>
                                      </p:cBhvr>
                                    </p:animEffect>
                                    <p:set>
                                      <p:cBhvr>
                                        <p:cTn id="384" dur="1" fill="hold">
                                          <p:stCondLst>
                                            <p:cond delay="249"/>
                                          </p:stCondLst>
                                        </p:cTn>
                                        <p:tgtEl>
                                          <p:spTgt spid="5174"/>
                                        </p:tgtEl>
                                        <p:attrNameLst>
                                          <p:attrName>style.visibility</p:attrName>
                                        </p:attrNameLst>
                                      </p:cBhvr>
                                      <p:to>
                                        <p:strVal val="hidden"/>
                                      </p:to>
                                    </p:set>
                                  </p:childTnLst>
                                </p:cTn>
                              </p:par>
                              <p:par>
                                <p:cTn id="385" presetID="10" presetClass="entr" presetSubtype="0" fill="hold" grpId="0" nodeType="withEffect">
                                  <p:stCondLst>
                                    <p:cond delay="8600"/>
                                  </p:stCondLst>
                                  <p:childTnLst>
                                    <p:set>
                                      <p:cBhvr>
                                        <p:cTn id="386" dur="1" fill="hold">
                                          <p:stCondLst>
                                            <p:cond delay="0"/>
                                          </p:stCondLst>
                                        </p:cTn>
                                        <p:tgtEl>
                                          <p:spTgt spid="2518"/>
                                        </p:tgtEl>
                                        <p:attrNameLst>
                                          <p:attrName>style.visibility</p:attrName>
                                        </p:attrNameLst>
                                      </p:cBhvr>
                                      <p:to>
                                        <p:strVal val="visible"/>
                                      </p:to>
                                    </p:set>
                                    <p:animEffect transition="in" filter="fade">
                                      <p:cBhvr>
                                        <p:cTn id="387" dur="250"/>
                                        <p:tgtEl>
                                          <p:spTgt spid="2518"/>
                                        </p:tgtEl>
                                      </p:cBhvr>
                                    </p:animEffect>
                                  </p:childTnLst>
                                </p:cTn>
                              </p:par>
                              <p:par>
                                <p:cTn id="388" presetID="10" presetClass="entr" presetSubtype="0" fill="hold" grpId="0" nodeType="withEffect">
                                  <p:stCondLst>
                                    <p:cond delay="8600"/>
                                  </p:stCondLst>
                                  <p:childTnLst>
                                    <p:set>
                                      <p:cBhvr>
                                        <p:cTn id="389" dur="1" fill="hold">
                                          <p:stCondLst>
                                            <p:cond delay="0"/>
                                          </p:stCondLst>
                                        </p:cTn>
                                        <p:tgtEl>
                                          <p:spTgt spid="2505"/>
                                        </p:tgtEl>
                                        <p:attrNameLst>
                                          <p:attrName>style.visibility</p:attrName>
                                        </p:attrNameLst>
                                      </p:cBhvr>
                                      <p:to>
                                        <p:strVal val="visible"/>
                                      </p:to>
                                    </p:set>
                                    <p:animEffect transition="in" filter="fade">
                                      <p:cBhvr>
                                        <p:cTn id="390" dur="250"/>
                                        <p:tgtEl>
                                          <p:spTgt spid="2505"/>
                                        </p:tgtEl>
                                      </p:cBhvr>
                                    </p:animEffect>
                                  </p:childTnLst>
                                </p:cTn>
                              </p:par>
                              <p:par>
                                <p:cTn id="391" presetID="10" presetClass="entr" presetSubtype="0" fill="hold" grpId="0" nodeType="withEffect">
                                  <p:stCondLst>
                                    <p:cond delay="8600"/>
                                  </p:stCondLst>
                                  <p:childTnLst>
                                    <p:set>
                                      <p:cBhvr>
                                        <p:cTn id="392" dur="1" fill="hold">
                                          <p:stCondLst>
                                            <p:cond delay="0"/>
                                          </p:stCondLst>
                                        </p:cTn>
                                        <p:tgtEl>
                                          <p:spTgt spid="2520"/>
                                        </p:tgtEl>
                                        <p:attrNameLst>
                                          <p:attrName>style.visibility</p:attrName>
                                        </p:attrNameLst>
                                      </p:cBhvr>
                                      <p:to>
                                        <p:strVal val="visible"/>
                                      </p:to>
                                    </p:set>
                                    <p:animEffect transition="in" filter="fade">
                                      <p:cBhvr>
                                        <p:cTn id="393" dur="250"/>
                                        <p:tgtEl>
                                          <p:spTgt spid="2520"/>
                                        </p:tgtEl>
                                      </p:cBhvr>
                                    </p:animEffect>
                                  </p:childTnLst>
                                </p:cTn>
                              </p:par>
                              <p:par>
                                <p:cTn id="394" presetID="10" presetClass="entr" presetSubtype="0" fill="hold" grpId="0" nodeType="withEffect">
                                  <p:stCondLst>
                                    <p:cond delay="8600"/>
                                  </p:stCondLst>
                                  <p:childTnLst>
                                    <p:set>
                                      <p:cBhvr>
                                        <p:cTn id="395" dur="1" fill="hold">
                                          <p:stCondLst>
                                            <p:cond delay="0"/>
                                          </p:stCondLst>
                                        </p:cTn>
                                        <p:tgtEl>
                                          <p:spTgt spid="2516"/>
                                        </p:tgtEl>
                                        <p:attrNameLst>
                                          <p:attrName>style.visibility</p:attrName>
                                        </p:attrNameLst>
                                      </p:cBhvr>
                                      <p:to>
                                        <p:strVal val="visible"/>
                                      </p:to>
                                    </p:set>
                                    <p:animEffect transition="in" filter="fade">
                                      <p:cBhvr>
                                        <p:cTn id="396" dur="250"/>
                                        <p:tgtEl>
                                          <p:spTgt spid="2516"/>
                                        </p:tgtEl>
                                      </p:cBhvr>
                                    </p:animEffect>
                                  </p:childTnLst>
                                </p:cTn>
                              </p:par>
                              <p:par>
                                <p:cTn id="397" presetID="10" presetClass="entr" presetSubtype="0" fill="hold" grpId="0" nodeType="withEffect">
                                  <p:stCondLst>
                                    <p:cond delay="8600"/>
                                  </p:stCondLst>
                                  <p:childTnLst>
                                    <p:set>
                                      <p:cBhvr>
                                        <p:cTn id="398" dur="1" fill="hold">
                                          <p:stCondLst>
                                            <p:cond delay="0"/>
                                          </p:stCondLst>
                                        </p:cTn>
                                        <p:tgtEl>
                                          <p:spTgt spid="2560"/>
                                        </p:tgtEl>
                                        <p:attrNameLst>
                                          <p:attrName>style.visibility</p:attrName>
                                        </p:attrNameLst>
                                      </p:cBhvr>
                                      <p:to>
                                        <p:strVal val="visible"/>
                                      </p:to>
                                    </p:set>
                                    <p:animEffect transition="in" filter="fade">
                                      <p:cBhvr>
                                        <p:cTn id="399" dur="250"/>
                                        <p:tgtEl>
                                          <p:spTgt spid="2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38" grpId="0" animBg="1"/>
      <p:bldP spid="2534" grpId="0"/>
      <p:bldP spid="2532" grpId="0"/>
      <p:bldP spid="2530" grpId="0"/>
      <p:bldP spid="2536" grpId="0"/>
      <p:bldP spid="2566" grpId="0" animBg="1"/>
      <p:bldP spid="2564" grpId="0"/>
      <p:bldP spid="2555" grpId="0"/>
      <p:bldP spid="2553" grpId="0"/>
      <p:bldP spid="2549" grpId="0"/>
      <p:bldP spid="2557" grpId="0"/>
      <p:bldP spid="2551" grpId="0"/>
      <p:bldP spid="2562" grpId="0"/>
      <p:bldP spid="2503" grpId="0"/>
      <p:bldP spid="2507" grpId="0"/>
      <p:bldP spid="2501" grpId="0"/>
      <p:bldP spid="5102" grpId="0" animBg="1"/>
      <p:bldP spid="5102" grpId="1" animBg="1"/>
      <p:bldP spid="5103" grpId="0" animBg="1"/>
      <p:bldP spid="5103" grpId="1" animBg="1"/>
      <p:bldP spid="5082" grpId="0" animBg="1"/>
      <p:bldP spid="5104" grpId="0" animBg="1"/>
      <p:bldP spid="5104" grpId="1" animBg="1"/>
      <p:bldP spid="5148" grpId="0" animBg="1"/>
      <p:bldP spid="5148" grpId="1" animBg="1"/>
      <p:bldP spid="5080" grpId="0" animBg="1"/>
      <p:bldP spid="5161" grpId="0" animBg="1"/>
      <p:bldP spid="5161" grpId="1" animBg="1"/>
      <p:bldP spid="5164" grpId="0" animBg="1"/>
      <p:bldP spid="5164" grpId="1" animBg="1"/>
      <p:bldP spid="2550" grpId="0" animBg="1"/>
      <p:bldP spid="5168" grpId="0" animBg="1"/>
      <p:bldP spid="5168" grpId="1" animBg="1"/>
      <p:bldP spid="2509" grpId="0" animBg="1"/>
      <p:bldP spid="2560" grpId="0"/>
      <p:bldP spid="2505" grpId="0"/>
      <p:bldP spid="2518" grpId="0"/>
      <p:bldP spid="2520" grpId="0"/>
      <p:bldP spid="2516" grpId="0"/>
      <p:bldP spid="5174" grpId="0" animBg="1"/>
      <p:bldP spid="5174" grpId="1" animBg="1"/>
      <p:bldP spid="5175" grpId="0" animBg="1"/>
      <p:bldP spid="5175" grpId="1" animBg="1"/>
      <p:bldP spid="5176" grpId="0" animBg="1"/>
      <p:bldP spid="5176" grpId="1" animBg="1"/>
      <p:bldP spid="5177" grpId="0" animBg="1"/>
      <p:bldP spid="5177" grpId="1" animBg="1"/>
      <p:bldP spid="2519" grpId="0" animBg="1"/>
      <p:bldP spid="5178" grpId="0" animBg="1"/>
      <p:bldP spid="5178" grpId="1" animBg="1"/>
      <p:bldP spid="2521" grpId="0" animBg="1"/>
      <p:bldP spid="5179" grpId="0" animBg="1"/>
      <p:bldP spid="5179" grpId="1" animBg="1"/>
      <p:bldP spid="5180" grpId="0" animBg="1"/>
      <p:bldP spid="5180" grpId="1" animBg="1"/>
      <p:bldP spid="5181" grpId="0" animBg="1"/>
      <p:bldP spid="5181" grpId="1" animBg="1"/>
      <p:bldP spid="2572" grpId="0" animBg="1"/>
      <p:bldP spid="5169" grpId="0" animBg="1"/>
      <p:bldP spid="5169" grpId="1" animBg="1"/>
      <p:bldP spid="5170" grpId="0" animBg="1"/>
      <p:bldP spid="5170" grpId="1" animBg="1"/>
      <p:bldP spid="5172" grpId="0" animBg="1"/>
      <p:bldP spid="5172" grpId="1" animBg="1"/>
      <p:bldP spid="5173" grpId="0" animBg="1"/>
      <p:bldP spid="517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0" name="Map PNG"/>
          <p:cNvPicPr>
            <a:picLocks noChangeAspect="1"/>
          </p:cNvPicPr>
          <p:nvPr/>
        </p:nvPicPr>
        <p:blipFill>
          <a:blip r:embed="rId3"/>
          <a:stretch>
            <a:fillRect/>
          </a:stretch>
        </p:blipFill>
        <p:spPr>
          <a:xfrm>
            <a:off x="1586764" y="1287464"/>
            <a:ext cx="10425064" cy="5114987"/>
          </a:xfrm>
          <a:prstGeom prst="rect">
            <a:avLst/>
          </a:prstGeom>
        </p:spPr>
      </p:pic>
      <p:sp>
        <p:nvSpPr>
          <p:cNvPr id="2" name="Rectangle 1"/>
          <p:cNvSpPr/>
          <p:nvPr/>
        </p:nvSpPr>
        <p:spPr bwMode="auto">
          <a:xfrm>
            <a:off x="0" y="1154475"/>
            <a:ext cx="12709720" cy="5840050"/>
          </a:xfrm>
          <a:prstGeom prst="rect">
            <a:avLst/>
          </a:prstGeom>
          <a:solidFill>
            <a:srgbClr val="FFFFFF">
              <a:alpha val="50196"/>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nvGrpSpPr>
          <p:cNvPr id="2482" name="Group 2481"/>
          <p:cNvGrpSpPr/>
          <p:nvPr/>
        </p:nvGrpSpPr>
        <p:grpSpPr>
          <a:xfrm>
            <a:off x="7785122" y="2705100"/>
            <a:ext cx="4467398" cy="4035231"/>
            <a:chOff x="7785122" y="2705100"/>
            <a:chExt cx="4467398" cy="4035231"/>
          </a:xfrm>
        </p:grpSpPr>
        <p:sp>
          <p:nvSpPr>
            <p:cNvPr id="2465" name="Rectangle 2464"/>
            <p:cNvSpPr/>
            <p:nvPr/>
          </p:nvSpPr>
          <p:spPr bwMode="auto">
            <a:xfrm>
              <a:off x="8618537" y="3365501"/>
              <a:ext cx="2760663" cy="3374830"/>
            </a:xfrm>
            <a:custGeom>
              <a:avLst/>
              <a:gdLst>
                <a:gd name="connsiteX0" fmla="*/ 0 w 3962401"/>
                <a:gd name="connsiteY0" fmla="*/ 0 h 3360932"/>
                <a:gd name="connsiteX1" fmla="*/ 3962401 w 3962401"/>
                <a:gd name="connsiteY1" fmla="*/ 0 h 3360932"/>
                <a:gd name="connsiteX2" fmla="*/ 3962401 w 3962401"/>
                <a:gd name="connsiteY2" fmla="*/ 3360932 h 3360932"/>
                <a:gd name="connsiteX3" fmla="*/ 0 w 3962401"/>
                <a:gd name="connsiteY3" fmla="*/ 3360932 h 3360932"/>
                <a:gd name="connsiteX4" fmla="*/ 0 w 3962401"/>
                <a:gd name="connsiteY4" fmla="*/ 0 h 3360932"/>
                <a:gd name="connsiteX0" fmla="*/ 457200 w 3962401"/>
                <a:gd name="connsiteY0" fmla="*/ 685800 h 3360932"/>
                <a:gd name="connsiteX1" fmla="*/ 3962401 w 3962401"/>
                <a:gd name="connsiteY1" fmla="*/ 0 h 3360932"/>
                <a:gd name="connsiteX2" fmla="*/ 3962401 w 3962401"/>
                <a:gd name="connsiteY2" fmla="*/ 3360932 h 3360932"/>
                <a:gd name="connsiteX3" fmla="*/ 0 w 3962401"/>
                <a:gd name="connsiteY3" fmla="*/ 3360932 h 3360932"/>
                <a:gd name="connsiteX4" fmla="*/ 457200 w 3962401"/>
                <a:gd name="connsiteY4" fmla="*/ 685800 h 3360932"/>
                <a:gd name="connsiteX0" fmla="*/ 0 w 3505201"/>
                <a:gd name="connsiteY0" fmla="*/ 685800 h 3360932"/>
                <a:gd name="connsiteX1" fmla="*/ 3505201 w 3505201"/>
                <a:gd name="connsiteY1" fmla="*/ 0 h 3360932"/>
                <a:gd name="connsiteX2" fmla="*/ 3505201 w 3505201"/>
                <a:gd name="connsiteY2" fmla="*/ 3360932 h 3360932"/>
                <a:gd name="connsiteX3" fmla="*/ 25400 w 3505201"/>
                <a:gd name="connsiteY3" fmla="*/ 2598932 h 3360932"/>
                <a:gd name="connsiteX4" fmla="*/ 0 w 3505201"/>
                <a:gd name="connsiteY4" fmla="*/ 685800 h 3360932"/>
                <a:gd name="connsiteX0" fmla="*/ 0 w 3505201"/>
                <a:gd name="connsiteY0" fmla="*/ 685800 h 3360932"/>
                <a:gd name="connsiteX1" fmla="*/ 3505201 w 3505201"/>
                <a:gd name="connsiteY1" fmla="*/ 0 h 3360932"/>
                <a:gd name="connsiteX2" fmla="*/ 3505201 w 3505201"/>
                <a:gd name="connsiteY2" fmla="*/ 3360932 h 3360932"/>
                <a:gd name="connsiteX3" fmla="*/ 1655763 w 3505201"/>
                <a:gd name="connsiteY3" fmla="*/ 2949769 h 3360932"/>
                <a:gd name="connsiteX4" fmla="*/ 25400 w 3505201"/>
                <a:gd name="connsiteY4" fmla="*/ 2598932 h 3360932"/>
                <a:gd name="connsiteX5" fmla="*/ 0 w 3505201"/>
                <a:gd name="connsiteY5" fmla="*/ 685800 h 3360932"/>
                <a:gd name="connsiteX0" fmla="*/ 0 w 3505201"/>
                <a:gd name="connsiteY0" fmla="*/ 685800 h 3381569"/>
                <a:gd name="connsiteX1" fmla="*/ 3505201 w 3505201"/>
                <a:gd name="connsiteY1" fmla="*/ 0 h 3381569"/>
                <a:gd name="connsiteX2" fmla="*/ 3505201 w 3505201"/>
                <a:gd name="connsiteY2" fmla="*/ 3360932 h 3381569"/>
                <a:gd name="connsiteX3" fmla="*/ 1363663 w 3505201"/>
                <a:gd name="connsiteY3" fmla="*/ 3381569 h 3381569"/>
                <a:gd name="connsiteX4" fmla="*/ 25400 w 3505201"/>
                <a:gd name="connsiteY4" fmla="*/ 2598932 h 3381569"/>
                <a:gd name="connsiteX5" fmla="*/ 0 w 3505201"/>
                <a:gd name="connsiteY5" fmla="*/ 685800 h 3381569"/>
                <a:gd name="connsiteX0" fmla="*/ 0 w 3505201"/>
                <a:gd name="connsiteY0" fmla="*/ 685800 h 3381569"/>
                <a:gd name="connsiteX1" fmla="*/ 3505201 w 3505201"/>
                <a:gd name="connsiteY1" fmla="*/ 0 h 3381569"/>
                <a:gd name="connsiteX2" fmla="*/ 2667001 w 3505201"/>
                <a:gd name="connsiteY2" fmla="*/ 2598932 h 3381569"/>
                <a:gd name="connsiteX3" fmla="*/ 1363663 w 3505201"/>
                <a:gd name="connsiteY3" fmla="*/ 3381569 h 3381569"/>
                <a:gd name="connsiteX4" fmla="*/ 25400 w 3505201"/>
                <a:gd name="connsiteY4" fmla="*/ 2598932 h 3381569"/>
                <a:gd name="connsiteX5" fmla="*/ 0 w 3505201"/>
                <a:gd name="connsiteY5" fmla="*/ 685800 h 3381569"/>
                <a:gd name="connsiteX0" fmla="*/ 0 w 3505201"/>
                <a:gd name="connsiteY0" fmla="*/ 685800 h 3381569"/>
                <a:gd name="connsiteX1" fmla="*/ 3505201 w 3505201"/>
                <a:gd name="connsiteY1" fmla="*/ 0 h 3381569"/>
                <a:gd name="connsiteX2" fmla="*/ 2925763 w 3505201"/>
                <a:gd name="connsiteY2" fmla="*/ 1832169 h 3381569"/>
                <a:gd name="connsiteX3" fmla="*/ 2667001 w 3505201"/>
                <a:gd name="connsiteY3" fmla="*/ 2598932 h 3381569"/>
                <a:gd name="connsiteX4" fmla="*/ 1363663 w 3505201"/>
                <a:gd name="connsiteY4" fmla="*/ 3381569 h 3381569"/>
                <a:gd name="connsiteX5" fmla="*/ 25400 w 3505201"/>
                <a:gd name="connsiteY5" fmla="*/ 2598932 h 3381569"/>
                <a:gd name="connsiteX6" fmla="*/ 0 w 3505201"/>
                <a:gd name="connsiteY6" fmla="*/ 685800 h 3381569"/>
                <a:gd name="connsiteX0" fmla="*/ 0 w 3505201"/>
                <a:gd name="connsiteY0" fmla="*/ 685800 h 3381569"/>
                <a:gd name="connsiteX1" fmla="*/ 3505201 w 3505201"/>
                <a:gd name="connsiteY1" fmla="*/ 0 h 3381569"/>
                <a:gd name="connsiteX2" fmla="*/ 2697163 w 3505201"/>
                <a:gd name="connsiteY2" fmla="*/ 2162369 h 3381569"/>
                <a:gd name="connsiteX3" fmla="*/ 2667001 w 3505201"/>
                <a:gd name="connsiteY3" fmla="*/ 2598932 h 3381569"/>
                <a:gd name="connsiteX4" fmla="*/ 1363663 w 3505201"/>
                <a:gd name="connsiteY4" fmla="*/ 3381569 h 3381569"/>
                <a:gd name="connsiteX5" fmla="*/ 25400 w 3505201"/>
                <a:gd name="connsiteY5" fmla="*/ 2598932 h 3381569"/>
                <a:gd name="connsiteX6" fmla="*/ 0 w 3505201"/>
                <a:gd name="connsiteY6" fmla="*/ 685800 h 3381569"/>
                <a:gd name="connsiteX0" fmla="*/ 0 w 3505201"/>
                <a:gd name="connsiteY0" fmla="*/ 685800 h 3381569"/>
                <a:gd name="connsiteX1" fmla="*/ 3505201 w 3505201"/>
                <a:gd name="connsiteY1" fmla="*/ 0 h 3381569"/>
                <a:gd name="connsiteX2" fmla="*/ 3027363 w 3505201"/>
                <a:gd name="connsiteY2" fmla="*/ 1260669 h 3381569"/>
                <a:gd name="connsiteX3" fmla="*/ 2697163 w 3505201"/>
                <a:gd name="connsiteY3" fmla="*/ 2162369 h 3381569"/>
                <a:gd name="connsiteX4" fmla="*/ 2667001 w 3505201"/>
                <a:gd name="connsiteY4" fmla="*/ 2598932 h 3381569"/>
                <a:gd name="connsiteX5" fmla="*/ 1363663 w 3505201"/>
                <a:gd name="connsiteY5" fmla="*/ 3381569 h 3381569"/>
                <a:gd name="connsiteX6" fmla="*/ 25400 w 3505201"/>
                <a:gd name="connsiteY6" fmla="*/ 2598932 h 3381569"/>
                <a:gd name="connsiteX7" fmla="*/ 0 w 3505201"/>
                <a:gd name="connsiteY7" fmla="*/ 685800 h 3381569"/>
                <a:gd name="connsiteX0" fmla="*/ 0 w 3505201"/>
                <a:gd name="connsiteY0" fmla="*/ 685800 h 3381569"/>
                <a:gd name="connsiteX1" fmla="*/ 3505201 w 3505201"/>
                <a:gd name="connsiteY1" fmla="*/ 0 h 3381569"/>
                <a:gd name="connsiteX2" fmla="*/ 2722563 w 3505201"/>
                <a:gd name="connsiteY2" fmla="*/ 930469 h 3381569"/>
                <a:gd name="connsiteX3" fmla="*/ 2697163 w 3505201"/>
                <a:gd name="connsiteY3" fmla="*/ 2162369 h 3381569"/>
                <a:gd name="connsiteX4" fmla="*/ 2667001 w 3505201"/>
                <a:gd name="connsiteY4" fmla="*/ 2598932 h 3381569"/>
                <a:gd name="connsiteX5" fmla="*/ 1363663 w 3505201"/>
                <a:gd name="connsiteY5" fmla="*/ 3381569 h 3381569"/>
                <a:gd name="connsiteX6" fmla="*/ 25400 w 3505201"/>
                <a:gd name="connsiteY6" fmla="*/ 2598932 h 3381569"/>
                <a:gd name="connsiteX7" fmla="*/ 0 w 3505201"/>
                <a:gd name="connsiteY7" fmla="*/ 685800 h 3381569"/>
                <a:gd name="connsiteX0" fmla="*/ 0 w 2722563"/>
                <a:gd name="connsiteY0" fmla="*/ 635000 h 3330769"/>
                <a:gd name="connsiteX1" fmla="*/ 1384301 w 2722563"/>
                <a:gd name="connsiteY1" fmla="*/ 0 h 3330769"/>
                <a:gd name="connsiteX2" fmla="*/ 2722563 w 2722563"/>
                <a:gd name="connsiteY2" fmla="*/ 879669 h 3330769"/>
                <a:gd name="connsiteX3" fmla="*/ 2697163 w 2722563"/>
                <a:gd name="connsiteY3" fmla="*/ 2111569 h 3330769"/>
                <a:gd name="connsiteX4" fmla="*/ 2667001 w 2722563"/>
                <a:gd name="connsiteY4" fmla="*/ 2548132 h 3330769"/>
                <a:gd name="connsiteX5" fmla="*/ 1363663 w 2722563"/>
                <a:gd name="connsiteY5" fmla="*/ 3330769 h 3330769"/>
                <a:gd name="connsiteX6" fmla="*/ 25400 w 2722563"/>
                <a:gd name="connsiteY6" fmla="*/ 2548132 h 3330769"/>
                <a:gd name="connsiteX7" fmla="*/ 0 w 2722563"/>
                <a:gd name="connsiteY7" fmla="*/ 635000 h 3330769"/>
                <a:gd name="connsiteX0" fmla="*/ 0 w 2760663"/>
                <a:gd name="connsiteY0" fmla="*/ 876300 h 3330769"/>
                <a:gd name="connsiteX1" fmla="*/ 1422401 w 2760663"/>
                <a:gd name="connsiteY1" fmla="*/ 0 h 3330769"/>
                <a:gd name="connsiteX2" fmla="*/ 2760663 w 2760663"/>
                <a:gd name="connsiteY2" fmla="*/ 879669 h 3330769"/>
                <a:gd name="connsiteX3" fmla="*/ 2735263 w 2760663"/>
                <a:gd name="connsiteY3" fmla="*/ 2111569 h 3330769"/>
                <a:gd name="connsiteX4" fmla="*/ 2705101 w 2760663"/>
                <a:gd name="connsiteY4" fmla="*/ 2548132 h 3330769"/>
                <a:gd name="connsiteX5" fmla="*/ 1401763 w 2760663"/>
                <a:gd name="connsiteY5" fmla="*/ 3330769 h 3330769"/>
                <a:gd name="connsiteX6" fmla="*/ 63500 w 2760663"/>
                <a:gd name="connsiteY6" fmla="*/ 2548132 h 3330769"/>
                <a:gd name="connsiteX7" fmla="*/ 0 w 2760663"/>
                <a:gd name="connsiteY7" fmla="*/ 876300 h 3330769"/>
                <a:gd name="connsiteX0" fmla="*/ 0 w 2760663"/>
                <a:gd name="connsiteY0" fmla="*/ 876300 h 3330769"/>
                <a:gd name="connsiteX1" fmla="*/ 1422401 w 2760663"/>
                <a:gd name="connsiteY1" fmla="*/ 0 h 3330769"/>
                <a:gd name="connsiteX2" fmla="*/ 2760663 w 2760663"/>
                <a:gd name="connsiteY2" fmla="*/ 879669 h 3330769"/>
                <a:gd name="connsiteX3" fmla="*/ 2735263 w 2760663"/>
                <a:gd name="connsiteY3" fmla="*/ 2111569 h 3330769"/>
                <a:gd name="connsiteX4" fmla="*/ 2705101 w 2760663"/>
                <a:gd name="connsiteY4" fmla="*/ 2548132 h 3330769"/>
                <a:gd name="connsiteX5" fmla="*/ 1401763 w 2760663"/>
                <a:gd name="connsiteY5" fmla="*/ 3330769 h 3330769"/>
                <a:gd name="connsiteX6" fmla="*/ 63500 w 2760663"/>
                <a:gd name="connsiteY6" fmla="*/ 2484632 h 3330769"/>
                <a:gd name="connsiteX7" fmla="*/ 0 w 2760663"/>
                <a:gd name="connsiteY7" fmla="*/ 876300 h 333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663" h="3330769">
                  <a:moveTo>
                    <a:pt x="0" y="876300"/>
                  </a:moveTo>
                  <a:lnTo>
                    <a:pt x="1422401" y="0"/>
                  </a:lnTo>
                  <a:lnTo>
                    <a:pt x="2760663" y="879669"/>
                  </a:lnTo>
                  <a:lnTo>
                    <a:pt x="2735263" y="2111569"/>
                  </a:lnTo>
                  <a:lnTo>
                    <a:pt x="2705101" y="2548132"/>
                  </a:lnTo>
                  <a:lnTo>
                    <a:pt x="1401763" y="3330769"/>
                  </a:lnTo>
                  <a:lnTo>
                    <a:pt x="63500" y="2484632"/>
                  </a:lnTo>
                  <a:lnTo>
                    <a:pt x="0" y="876300"/>
                  </a:lnTo>
                  <a:close/>
                </a:path>
              </a:pathLst>
            </a:cu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5164" name="Freeform 12"/>
            <p:cNvSpPr>
              <a:spLocks noChangeAspect="1" noEditPoints="1"/>
            </p:cNvSpPr>
            <p:nvPr/>
          </p:nvSpPr>
          <p:spPr bwMode="auto">
            <a:xfrm>
              <a:off x="7785122" y="2705100"/>
              <a:ext cx="4467398" cy="3988874"/>
            </a:xfrm>
            <a:custGeom>
              <a:avLst/>
              <a:gdLst>
                <a:gd name="T0" fmla="*/ 347 w 1167"/>
                <a:gd name="T1" fmla="*/ 0 h 1042"/>
                <a:gd name="T2" fmla="*/ 0 w 1167"/>
                <a:gd name="T3" fmla="*/ 215 h 1042"/>
                <a:gd name="T4" fmla="*/ 222 w 1167"/>
                <a:gd name="T5" fmla="*/ 399 h 1042"/>
                <a:gd name="T6" fmla="*/ 574 w 1167"/>
                <a:gd name="T7" fmla="*/ 182 h 1042"/>
                <a:gd name="T8" fmla="*/ 347 w 1167"/>
                <a:gd name="T9" fmla="*/ 0 h 1042"/>
                <a:gd name="T10" fmla="*/ 347 w 1167"/>
                <a:gd name="T11" fmla="*/ 0 h 1042"/>
                <a:gd name="T12" fmla="*/ 819 w 1167"/>
                <a:gd name="T13" fmla="*/ 0 h 1042"/>
                <a:gd name="T14" fmla="*/ 1167 w 1167"/>
                <a:gd name="T15" fmla="*/ 217 h 1042"/>
                <a:gd name="T16" fmla="*/ 944 w 1167"/>
                <a:gd name="T17" fmla="*/ 399 h 1042"/>
                <a:gd name="T18" fmla="*/ 597 w 1167"/>
                <a:gd name="T19" fmla="*/ 182 h 1042"/>
                <a:gd name="T20" fmla="*/ 819 w 1167"/>
                <a:gd name="T21" fmla="*/ 0 h 1042"/>
                <a:gd name="T22" fmla="*/ 819 w 1167"/>
                <a:gd name="T23" fmla="*/ 0 h 1042"/>
                <a:gd name="T24" fmla="*/ 349 w 1167"/>
                <a:gd name="T25" fmla="*/ 798 h 1042"/>
                <a:gd name="T26" fmla="*/ 14 w 1167"/>
                <a:gd name="T27" fmla="*/ 602 h 1042"/>
                <a:gd name="T28" fmla="*/ 217 w 1167"/>
                <a:gd name="T29" fmla="*/ 427 h 1042"/>
                <a:gd name="T30" fmla="*/ 548 w 1167"/>
                <a:gd name="T31" fmla="*/ 631 h 1042"/>
                <a:gd name="T32" fmla="*/ 349 w 1167"/>
                <a:gd name="T33" fmla="*/ 798 h 1042"/>
                <a:gd name="T34" fmla="*/ 349 w 1167"/>
                <a:gd name="T35" fmla="*/ 798 h 1042"/>
                <a:gd name="T36" fmla="*/ 815 w 1167"/>
                <a:gd name="T37" fmla="*/ 796 h 1042"/>
                <a:gd name="T38" fmla="*/ 1152 w 1167"/>
                <a:gd name="T39" fmla="*/ 598 h 1042"/>
                <a:gd name="T40" fmla="*/ 949 w 1167"/>
                <a:gd name="T41" fmla="*/ 427 h 1042"/>
                <a:gd name="T42" fmla="*/ 618 w 1167"/>
                <a:gd name="T43" fmla="*/ 626 h 1042"/>
                <a:gd name="T44" fmla="*/ 815 w 1167"/>
                <a:gd name="T45" fmla="*/ 796 h 1042"/>
                <a:gd name="T46" fmla="*/ 815 w 1167"/>
                <a:gd name="T47" fmla="*/ 796 h 1042"/>
                <a:gd name="T48" fmla="*/ 592 w 1167"/>
                <a:gd name="T49" fmla="*/ 642 h 1042"/>
                <a:gd name="T50" fmla="*/ 592 w 1167"/>
                <a:gd name="T51" fmla="*/ 1042 h 1042"/>
                <a:gd name="T52" fmla="*/ 933 w 1167"/>
                <a:gd name="T53" fmla="*/ 831 h 1042"/>
                <a:gd name="T54" fmla="*/ 933 w 1167"/>
                <a:gd name="T55" fmla="*/ 768 h 1042"/>
                <a:gd name="T56" fmla="*/ 819 w 1167"/>
                <a:gd name="T57" fmla="*/ 827 h 1042"/>
                <a:gd name="T58" fmla="*/ 592 w 1167"/>
                <a:gd name="T59" fmla="*/ 642 h 1042"/>
                <a:gd name="T60" fmla="*/ 592 w 1167"/>
                <a:gd name="T61" fmla="*/ 642 h 1042"/>
                <a:gd name="T62" fmla="*/ 569 w 1167"/>
                <a:gd name="T63" fmla="*/ 642 h 1042"/>
                <a:gd name="T64" fmla="*/ 569 w 1167"/>
                <a:gd name="T65" fmla="*/ 1042 h 1042"/>
                <a:gd name="T66" fmla="*/ 233 w 1167"/>
                <a:gd name="T67" fmla="*/ 831 h 1042"/>
                <a:gd name="T68" fmla="*/ 233 w 1167"/>
                <a:gd name="T69" fmla="*/ 768 h 1042"/>
                <a:gd name="T70" fmla="*/ 347 w 1167"/>
                <a:gd name="T71" fmla="*/ 827 h 1042"/>
                <a:gd name="T72" fmla="*/ 569 w 1167"/>
                <a:gd name="T73" fmla="*/ 642 h 1042"/>
                <a:gd name="T74" fmla="*/ 569 w 1167"/>
                <a:gd name="T75" fmla="*/ 642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7" h="1042">
                  <a:moveTo>
                    <a:pt x="347" y="0"/>
                  </a:moveTo>
                  <a:lnTo>
                    <a:pt x="0" y="215"/>
                  </a:lnTo>
                  <a:lnTo>
                    <a:pt x="222" y="399"/>
                  </a:lnTo>
                  <a:lnTo>
                    <a:pt x="574" y="182"/>
                  </a:lnTo>
                  <a:lnTo>
                    <a:pt x="347" y="0"/>
                  </a:lnTo>
                  <a:lnTo>
                    <a:pt x="347" y="0"/>
                  </a:lnTo>
                  <a:close/>
                  <a:moveTo>
                    <a:pt x="819" y="0"/>
                  </a:moveTo>
                  <a:lnTo>
                    <a:pt x="1167" y="217"/>
                  </a:lnTo>
                  <a:lnTo>
                    <a:pt x="944" y="399"/>
                  </a:lnTo>
                  <a:lnTo>
                    <a:pt x="597" y="182"/>
                  </a:lnTo>
                  <a:lnTo>
                    <a:pt x="819" y="0"/>
                  </a:lnTo>
                  <a:lnTo>
                    <a:pt x="819" y="0"/>
                  </a:lnTo>
                  <a:close/>
                  <a:moveTo>
                    <a:pt x="349" y="798"/>
                  </a:moveTo>
                  <a:lnTo>
                    <a:pt x="14" y="602"/>
                  </a:lnTo>
                  <a:lnTo>
                    <a:pt x="217" y="427"/>
                  </a:lnTo>
                  <a:lnTo>
                    <a:pt x="548" y="631"/>
                  </a:lnTo>
                  <a:lnTo>
                    <a:pt x="349" y="798"/>
                  </a:lnTo>
                  <a:lnTo>
                    <a:pt x="349" y="798"/>
                  </a:lnTo>
                  <a:close/>
                  <a:moveTo>
                    <a:pt x="815" y="796"/>
                  </a:moveTo>
                  <a:lnTo>
                    <a:pt x="1152" y="598"/>
                  </a:lnTo>
                  <a:lnTo>
                    <a:pt x="949" y="427"/>
                  </a:lnTo>
                  <a:lnTo>
                    <a:pt x="618" y="626"/>
                  </a:lnTo>
                  <a:lnTo>
                    <a:pt x="815" y="796"/>
                  </a:lnTo>
                  <a:lnTo>
                    <a:pt x="815" y="796"/>
                  </a:lnTo>
                  <a:close/>
                  <a:moveTo>
                    <a:pt x="592" y="642"/>
                  </a:moveTo>
                  <a:lnTo>
                    <a:pt x="592" y="1042"/>
                  </a:lnTo>
                  <a:lnTo>
                    <a:pt x="933" y="831"/>
                  </a:lnTo>
                  <a:lnTo>
                    <a:pt x="933" y="768"/>
                  </a:lnTo>
                  <a:lnTo>
                    <a:pt x="819" y="827"/>
                  </a:lnTo>
                  <a:lnTo>
                    <a:pt x="592" y="642"/>
                  </a:lnTo>
                  <a:lnTo>
                    <a:pt x="592" y="642"/>
                  </a:lnTo>
                  <a:close/>
                  <a:moveTo>
                    <a:pt x="569" y="642"/>
                  </a:moveTo>
                  <a:lnTo>
                    <a:pt x="569" y="1042"/>
                  </a:lnTo>
                  <a:lnTo>
                    <a:pt x="233" y="831"/>
                  </a:lnTo>
                  <a:lnTo>
                    <a:pt x="233" y="768"/>
                  </a:lnTo>
                  <a:lnTo>
                    <a:pt x="347" y="827"/>
                  </a:lnTo>
                  <a:lnTo>
                    <a:pt x="569" y="642"/>
                  </a:lnTo>
                  <a:lnTo>
                    <a:pt x="569" y="642"/>
                  </a:lnTo>
                  <a:close/>
                </a:path>
              </a:pathLst>
            </a:custGeom>
            <a:solidFill>
              <a:schemeClr val="accent1"/>
            </a:solidFill>
          </p:spPr>
          <p:txBody>
            <a:bodyPr vert="horz" wrap="square" lIns="91440" tIns="45720" rIns="91440" bIns="45720" numCol="1" anchor="t" anchorCtr="0" compatLnSpc="1">
              <a:prstTxWarp prst="textNoShape">
                <a:avLst/>
              </a:prstTxWarp>
            </a:bodyPr>
            <a:lstStyle/>
            <a:p>
              <a:endParaRPr lang="en-US"/>
            </a:p>
          </p:txBody>
        </p:sp>
      </p:grpSp>
      <p:sp>
        <p:nvSpPr>
          <p:cNvPr id="2466" name="TextBox 2465"/>
          <p:cNvSpPr txBox="1"/>
          <p:nvPr/>
        </p:nvSpPr>
        <p:spPr>
          <a:xfrm>
            <a:off x="8646428" y="1783305"/>
            <a:ext cx="2744787" cy="794064"/>
          </a:xfrm>
          <a:prstGeom prst="rect">
            <a:avLst/>
          </a:prstGeom>
          <a:noFill/>
        </p:spPr>
        <p:txBody>
          <a:bodyPr wrap="square" lIns="182880" tIns="146304" rIns="182880" bIns="146304" rtlCol="0">
            <a:spAutoFit/>
          </a:bodyPr>
          <a:lstStyle/>
          <a:p>
            <a:pPr algn="ctr">
              <a:lnSpc>
                <a:spcPct val="90000"/>
              </a:lnSpc>
            </a:pPr>
            <a:r>
              <a:rPr lang="en-US" sz="3600" spc="-50" dirty="0" smtClean="0">
                <a:gradFill>
                  <a:gsLst>
                    <a:gs pos="2917">
                      <a:schemeClr val="tx2"/>
                    </a:gs>
                    <a:gs pos="30000">
                      <a:schemeClr val="tx2"/>
                    </a:gs>
                  </a:gsLst>
                  <a:lin ang="5400000" scaled="0"/>
                </a:gradFill>
                <a:latin typeface="+mj-lt"/>
              </a:rPr>
              <a:t>Apps</a:t>
            </a:r>
          </a:p>
        </p:txBody>
      </p:sp>
      <p:sp>
        <p:nvSpPr>
          <p:cNvPr id="5081" name="Virtual Network label in cloud"/>
          <p:cNvSpPr/>
          <p:nvPr/>
        </p:nvSpPr>
        <p:spPr>
          <a:xfrm>
            <a:off x="9833038" y="4652365"/>
            <a:ext cx="598241" cy="313932"/>
          </a:xfrm>
          <a:prstGeom prst="rect">
            <a:avLst/>
          </a:prstGeom>
        </p:spPr>
        <p:txBody>
          <a:bodyPr wrap="none">
            <a:spAutoFit/>
          </a:bodyPr>
          <a:lstStyle/>
          <a:p>
            <a:pPr algn="ctr" defTabSz="913695" fontAlgn="base">
              <a:lnSpc>
                <a:spcPct val="80000"/>
              </a:lnSpc>
              <a:spcBef>
                <a:spcPct val="0"/>
              </a:spcBef>
              <a:spcAft>
                <a:spcPct val="0"/>
              </a:spcAft>
            </a:pPr>
            <a:r>
              <a:rPr lang="en-US" sz="900" dirty="0">
                <a:gradFill>
                  <a:gsLst>
                    <a:gs pos="0">
                      <a:srgbClr val="FFFFFF"/>
                    </a:gs>
                    <a:gs pos="100000">
                      <a:srgbClr val="FFFFFF"/>
                    </a:gs>
                  </a:gsLst>
                  <a:lin ang="5400000" scaled="0"/>
                </a:gradFill>
              </a:rPr>
              <a:t>virtual </a:t>
            </a:r>
            <a:r>
              <a:rPr lang="en-US" sz="900" dirty="0" smtClean="0">
                <a:gradFill>
                  <a:gsLst>
                    <a:gs pos="0">
                      <a:srgbClr val="FFFFFF"/>
                    </a:gs>
                    <a:gs pos="100000">
                      <a:srgbClr val="FFFFFF"/>
                    </a:gs>
                  </a:gsLst>
                  <a:lin ang="5400000" scaled="0"/>
                </a:gradFill>
              </a:rPr>
              <a:t/>
            </a:r>
            <a:br>
              <a:rPr lang="en-US" sz="900" dirty="0" smtClean="0">
                <a:gradFill>
                  <a:gsLst>
                    <a:gs pos="0">
                      <a:srgbClr val="FFFFFF"/>
                    </a:gs>
                    <a:gs pos="100000">
                      <a:srgbClr val="FFFFFF"/>
                    </a:gs>
                  </a:gsLst>
                  <a:lin ang="5400000" scaled="0"/>
                </a:gradFill>
              </a:rPr>
            </a:br>
            <a:r>
              <a:rPr lang="en-US" sz="900" dirty="0" smtClean="0">
                <a:gradFill>
                  <a:gsLst>
                    <a:gs pos="0">
                      <a:srgbClr val="FFFFFF"/>
                    </a:gs>
                    <a:gs pos="100000">
                      <a:srgbClr val="FFFFFF"/>
                    </a:gs>
                  </a:gsLst>
                  <a:lin ang="5400000" scaled="0"/>
                </a:gradFill>
              </a:rPr>
              <a:t>network</a:t>
            </a:r>
            <a:endParaRPr lang="en-US" sz="900" dirty="0">
              <a:gradFill>
                <a:gsLst>
                  <a:gs pos="0">
                    <a:srgbClr val="FFFFFF"/>
                  </a:gs>
                  <a:gs pos="100000">
                    <a:srgbClr val="FFFFFF"/>
                  </a:gs>
                </a:gsLst>
                <a:lin ang="5400000" scaled="0"/>
              </a:gradFill>
            </a:endParaRPr>
          </a:p>
        </p:txBody>
      </p:sp>
      <p:sp>
        <p:nvSpPr>
          <p:cNvPr id="12" name="TextBox 11"/>
          <p:cNvSpPr txBox="1"/>
          <p:nvPr/>
        </p:nvSpPr>
        <p:spPr>
          <a:xfrm>
            <a:off x="9972520" y="4528156"/>
            <a:ext cx="866504" cy="383375"/>
          </a:xfrm>
          <a:prstGeom prst="rect">
            <a:avLst/>
          </a:prstGeom>
          <a:noFill/>
        </p:spPr>
        <p:txBody>
          <a:bodyPr wrap="square" lIns="182880" tIns="146304" rIns="182880" bIns="146304" rtlCol="0">
            <a:spAutoFit/>
          </a:bodyPr>
          <a:lstStyle/>
          <a:p>
            <a:pPr>
              <a:lnSpc>
                <a:spcPct val="70000"/>
              </a:lnSpc>
            </a:pPr>
            <a:r>
              <a:rPr lang="en-US" sz="800" spc="-50" dirty="0" smtClean="0">
                <a:gradFill>
                  <a:gsLst>
                    <a:gs pos="2917">
                      <a:srgbClr val="000000"/>
                    </a:gs>
                    <a:gs pos="30000">
                      <a:srgbClr val="000000"/>
                    </a:gs>
                  </a:gsLst>
                  <a:lin ang="5400000" scaled="0"/>
                </a:gradFill>
              </a:rPr>
              <a:t>table</a:t>
            </a:r>
          </a:p>
        </p:txBody>
      </p:sp>
      <p:sp>
        <p:nvSpPr>
          <p:cNvPr id="5162" name="TextBox 5161"/>
          <p:cNvSpPr txBox="1"/>
          <p:nvPr/>
        </p:nvSpPr>
        <p:spPr>
          <a:xfrm>
            <a:off x="9394333" y="4478997"/>
            <a:ext cx="866504" cy="469552"/>
          </a:xfrm>
          <a:prstGeom prst="rect">
            <a:avLst/>
          </a:prstGeom>
          <a:noFill/>
        </p:spPr>
        <p:txBody>
          <a:bodyPr wrap="square" lIns="182880" tIns="146304" rIns="182880" bIns="146304" rtlCol="0">
            <a:spAutoFit/>
          </a:bodyPr>
          <a:lstStyle/>
          <a:p>
            <a:pPr>
              <a:lnSpc>
                <a:spcPct val="70000"/>
              </a:lnSpc>
            </a:pPr>
            <a:r>
              <a:rPr lang="en-US" sz="800" spc="-50" dirty="0" smtClean="0">
                <a:gradFill>
                  <a:gsLst>
                    <a:gs pos="2917">
                      <a:srgbClr val="000000"/>
                    </a:gs>
                    <a:gs pos="30000">
                      <a:srgbClr val="000000"/>
                    </a:gs>
                  </a:gsLst>
                  <a:lin ang="5400000" scaled="0"/>
                </a:gradFill>
              </a:rPr>
              <a:t>cloud </a:t>
            </a:r>
            <a:br>
              <a:rPr lang="en-US" sz="800" spc="-50" dirty="0" smtClean="0">
                <a:gradFill>
                  <a:gsLst>
                    <a:gs pos="2917">
                      <a:srgbClr val="000000"/>
                    </a:gs>
                    <a:gs pos="30000">
                      <a:srgbClr val="000000"/>
                    </a:gs>
                  </a:gsLst>
                  <a:lin ang="5400000" scaled="0"/>
                </a:gradFill>
              </a:rPr>
            </a:br>
            <a:r>
              <a:rPr lang="en-US" sz="800" spc="-50" dirty="0" smtClean="0">
                <a:gradFill>
                  <a:gsLst>
                    <a:gs pos="2917">
                      <a:srgbClr val="000000"/>
                    </a:gs>
                    <a:gs pos="30000">
                      <a:srgbClr val="000000"/>
                    </a:gs>
                  </a:gsLst>
                  <a:lin ang="5400000" scaled="0"/>
                </a:gradFill>
              </a:rPr>
              <a:t>services</a:t>
            </a:r>
          </a:p>
        </p:txBody>
      </p:sp>
      <p:sp>
        <p:nvSpPr>
          <p:cNvPr id="5163" name="TextBox 5162"/>
          <p:cNvSpPr txBox="1"/>
          <p:nvPr/>
        </p:nvSpPr>
        <p:spPr>
          <a:xfrm>
            <a:off x="9382015" y="3943728"/>
            <a:ext cx="866504" cy="383375"/>
          </a:xfrm>
          <a:prstGeom prst="rect">
            <a:avLst/>
          </a:prstGeom>
          <a:noFill/>
        </p:spPr>
        <p:txBody>
          <a:bodyPr wrap="square" lIns="182880" tIns="146304" rIns="182880" bIns="146304" rtlCol="0">
            <a:spAutoFit/>
          </a:bodyPr>
          <a:lstStyle/>
          <a:p>
            <a:pPr>
              <a:lnSpc>
                <a:spcPct val="70000"/>
              </a:lnSpc>
            </a:pPr>
            <a:r>
              <a:rPr lang="en-US" sz="800" spc="-50" dirty="0" smtClean="0">
                <a:gradFill>
                  <a:gsLst>
                    <a:gs pos="2917">
                      <a:srgbClr val="000000"/>
                    </a:gs>
                    <a:gs pos="30000">
                      <a:srgbClr val="000000"/>
                    </a:gs>
                  </a:gsLst>
                  <a:lin ang="5400000" scaled="0"/>
                </a:gradFill>
              </a:rPr>
              <a:t>caching</a:t>
            </a:r>
          </a:p>
        </p:txBody>
      </p:sp>
      <p:sp>
        <p:nvSpPr>
          <p:cNvPr id="5165" name="TextBox 5164"/>
          <p:cNvSpPr txBox="1"/>
          <p:nvPr/>
        </p:nvSpPr>
        <p:spPr>
          <a:xfrm>
            <a:off x="9960904" y="3943728"/>
            <a:ext cx="866504" cy="383375"/>
          </a:xfrm>
          <a:prstGeom prst="rect">
            <a:avLst/>
          </a:prstGeom>
          <a:noFill/>
        </p:spPr>
        <p:txBody>
          <a:bodyPr wrap="square" lIns="182880" tIns="146304" rIns="182880" bIns="146304" rtlCol="0">
            <a:spAutoFit/>
          </a:bodyPr>
          <a:lstStyle/>
          <a:p>
            <a:pPr>
              <a:lnSpc>
                <a:spcPct val="70000"/>
              </a:lnSpc>
            </a:pPr>
            <a:r>
              <a:rPr lang="en-US" sz="800" spc="-50" dirty="0" smtClean="0">
                <a:gradFill>
                  <a:gsLst>
                    <a:gs pos="2917">
                      <a:srgbClr val="000000"/>
                    </a:gs>
                    <a:gs pos="30000">
                      <a:srgbClr val="000000"/>
                    </a:gs>
                  </a:gsLst>
                  <a:lin ang="5400000" scaled="0"/>
                </a:gradFill>
              </a:rPr>
              <a:t>identity</a:t>
            </a:r>
          </a:p>
        </p:txBody>
      </p:sp>
      <p:sp>
        <p:nvSpPr>
          <p:cNvPr id="5188" name="Rectangle 5187"/>
          <p:cNvSpPr/>
          <p:nvPr/>
        </p:nvSpPr>
        <p:spPr bwMode="auto">
          <a:xfrm>
            <a:off x="1" y="3544354"/>
            <a:ext cx="7536556" cy="118872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411480" rIns="182854" bIns="0" numCol="1" spcCol="0" rtlCol="0" fromWordArt="0" anchor="ctr" anchorCtr="0" forceAA="0" compatLnSpc="1">
            <a:prstTxWarp prst="textNoShape">
              <a:avLst/>
            </a:prstTxWarp>
            <a:noAutofit/>
          </a:bodyPr>
          <a:lstStyle/>
          <a:p>
            <a:pPr defTabSz="776976">
              <a:defRPr/>
            </a:pPr>
            <a:r>
              <a:rPr lang="en-US" sz="4800" kern="0" baseline="30000" dirty="0">
                <a:gradFill>
                  <a:gsLst>
                    <a:gs pos="0">
                      <a:srgbClr val="00188F">
                        <a:lumMod val="5000"/>
                        <a:lumOff val="95000"/>
                      </a:srgbClr>
                    </a:gs>
                    <a:gs pos="100000">
                      <a:srgbClr val="EFEFEF"/>
                    </a:gs>
                  </a:gsLst>
                  <a:lin ang="5400000" scaled="1"/>
                </a:gradFill>
                <a:latin typeface="Segoe UI Light"/>
              </a:rPr>
              <a:t>data </a:t>
            </a:r>
            <a:br>
              <a:rPr lang="en-US" sz="4800" kern="0" baseline="30000" dirty="0">
                <a:gradFill>
                  <a:gsLst>
                    <a:gs pos="0">
                      <a:srgbClr val="00188F">
                        <a:lumMod val="5000"/>
                        <a:lumOff val="95000"/>
                      </a:srgbClr>
                    </a:gs>
                    <a:gs pos="100000">
                      <a:srgbClr val="EFEFEF"/>
                    </a:gs>
                  </a:gsLst>
                  <a:lin ang="5400000" scaled="1"/>
                </a:gradFill>
                <a:latin typeface="Segoe UI Light"/>
              </a:rPr>
            </a:br>
            <a:r>
              <a:rPr lang="en-US" sz="4800" kern="0" baseline="30000" dirty="0">
                <a:gradFill>
                  <a:gsLst>
                    <a:gs pos="0">
                      <a:srgbClr val="00188F">
                        <a:lumMod val="5000"/>
                        <a:lumOff val="95000"/>
                      </a:srgbClr>
                    </a:gs>
                    <a:gs pos="100000">
                      <a:srgbClr val="EFEFEF"/>
                    </a:gs>
                  </a:gsLst>
                  <a:lin ang="5400000" scaled="1"/>
                </a:gradFill>
                <a:latin typeface="Segoe UI Light"/>
              </a:rPr>
              <a:t>services</a:t>
            </a:r>
          </a:p>
        </p:txBody>
      </p:sp>
      <p:sp>
        <p:nvSpPr>
          <p:cNvPr id="5189" name="Rectangle 5188"/>
          <p:cNvSpPr/>
          <p:nvPr/>
        </p:nvSpPr>
        <p:spPr bwMode="auto">
          <a:xfrm>
            <a:off x="4493621" y="3689699"/>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smtClean="0">
                <a:gradFill>
                  <a:gsLst>
                    <a:gs pos="0">
                      <a:srgbClr val="FFFFFF"/>
                    </a:gs>
                    <a:gs pos="100000">
                      <a:srgbClr val="FFFFFF"/>
                    </a:gs>
                  </a:gsLst>
                  <a:lin ang="5400000" scaled="0"/>
                </a:gradFill>
              </a:rPr>
              <a:t>table</a:t>
            </a:r>
            <a:endParaRPr lang="en-US" sz="1067" dirty="0">
              <a:gradFill>
                <a:gsLst>
                  <a:gs pos="0">
                    <a:srgbClr val="FFFFFF"/>
                  </a:gs>
                  <a:gs pos="100000">
                    <a:srgbClr val="FFFFFF"/>
                  </a:gs>
                </a:gsLst>
                <a:lin ang="5400000" scaled="0"/>
              </a:gradFill>
            </a:endParaRPr>
          </a:p>
        </p:txBody>
      </p:sp>
      <p:sp>
        <p:nvSpPr>
          <p:cNvPr id="5190" name="Rectangle 5189"/>
          <p:cNvSpPr/>
          <p:nvPr/>
        </p:nvSpPr>
        <p:spPr bwMode="auto">
          <a:xfrm>
            <a:off x="3578358" y="3689699"/>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err="1">
                <a:gradFill>
                  <a:gsLst>
                    <a:gs pos="0">
                      <a:srgbClr val="FFFFFF"/>
                    </a:gs>
                    <a:gs pos="100000">
                      <a:srgbClr val="FFFFFF"/>
                    </a:gs>
                  </a:gsLst>
                  <a:lin ang="5400000" scaled="0"/>
                </a:gradFill>
              </a:rPr>
              <a:t>HDInsight</a:t>
            </a:r>
            <a:endParaRPr lang="en-US" sz="1067" dirty="0">
              <a:gradFill>
                <a:gsLst>
                  <a:gs pos="0">
                    <a:srgbClr val="FFFFFF"/>
                  </a:gs>
                  <a:gs pos="100000">
                    <a:srgbClr val="FFFFFF"/>
                  </a:gs>
                </a:gsLst>
                <a:lin ang="5400000" scaled="0"/>
              </a:gradFill>
            </a:endParaRPr>
          </a:p>
        </p:txBody>
      </p:sp>
      <p:sp>
        <p:nvSpPr>
          <p:cNvPr id="5191" name="Rectangle 5190"/>
          <p:cNvSpPr/>
          <p:nvPr/>
        </p:nvSpPr>
        <p:spPr bwMode="auto">
          <a:xfrm>
            <a:off x="5510947" y="3713279"/>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blob storage</a:t>
            </a:r>
          </a:p>
        </p:txBody>
      </p:sp>
      <p:sp>
        <p:nvSpPr>
          <p:cNvPr id="5192" name="Rectangle 5191"/>
          <p:cNvSpPr/>
          <p:nvPr/>
        </p:nvSpPr>
        <p:spPr bwMode="auto">
          <a:xfrm>
            <a:off x="2624633" y="3689699"/>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SQL database</a:t>
            </a:r>
          </a:p>
        </p:txBody>
      </p:sp>
      <p:sp>
        <p:nvSpPr>
          <p:cNvPr id="5193" name="Rectangle 5192"/>
          <p:cNvSpPr/>
          <p:nvPr/>
        </p:nvSpPr>
        <p:spPr bwMode="auto">
          <a:xfrm>
            <a:off x="-26924" y="1500929"/>
            <a:ext cx="7563481" cy="19844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74320" tIns="1280160" rIns="124325" bIns="62161" numCol="1" rtlCol="0" anchor="ctr" anchorCtr="0" compatLnSpc="1">
            <a:prstTxWarp prst="textNoShape">
              <a:avLst/>
            </a:prstTxWarp>
          </a:bodyPr>
          <a:lstStyle/>
          <a:p>
            <a:pPr defTabSz="776976">
              <a:defRPr/>
            </a:pPr>
            <a:r>
              <a:rPr lang="en-US" sz="4800" kern="0" baseline="30000" dirty="0" smtClean="0">
                <a:gradFill>
                  <a:gsLst>
                    <a:gs pos="0">
                      <a:srgbClr val="00188F">
                        <a:lumMod val="5000"/>
                        <a:lumOff val="95000"/>
                      </a:srgbClr>
                    </a:gs>
                    <a:gs pos="100000">
                      <a:srgbClr val="EFEFEF"/>
                    </a:gs>
                  </a:gsLst>
                  <a:lin ang="5400000" scaled="1"/>
                </a:gradFill>
                <a:latin typeface="Segoe UI Light"/>
              </a:rPr>
              <a:t>app </a:t>
            </a:r>
            <a:br>
              <a:rPr lang="en-US" sz="4800" kern="0" baseline="30000" dirty="0" smtClean="0">
                <a:gradFill>
                  <a:gsLst>
                    <a:gs pos="0">
                      <a:srgbClr val="00188F">
                        <a:lumMod val="5000"/>
                        <a:lumOff val="95000"/>
                      </a:srgbClr>
                    </a:gs>
                    <a:gs pos="100000">
                      <a:srgbClr val="EFEFEF"/>
                    </a:gs>
                  </a:gsLst>
                  <a:lin ang="5400000" scaled="1"/>
                </a:gradFill>
                <a:latin typeface="Segoe UI Light"/>
              </a:rPr>
            </a:br>
            <a:r>
              <a:rPr lang="en-US" sz="4800" kern="0" baseline="30000" dirty="0" smtClean="0">
                <a:gradFill>
                  <a:gsLst>
                    <a:gs pos="0">
                      <a:srgbClr val="00188F">
                        <a:lumMod val="5000"/>
                        <a:lumOff val="95000"/>
                      </a:srgbClr>
                    </a:gs>
                    <a:gs pos="100000">
                      <a:srgbClr val="EFEFEF"/>
                    </a:gs>
                  </a:gsLst>
                  <a:lin ang="5400000" scaled="1"/>
                </a:gradFill>
                <a:latin typeface="Segoe UI Light"/>
              </a:rPr>
              <a:t>services</a:t>
            </a:r>
            <a:endParaRPr lang="en-US" sz="4800" kern="0" baseline="30000" dirty="0">
              <a:gradFill>
                <a:gsLst>
                  <a:gs pos="0">
                    <a:srgbClr val="00188F">
                      <a:lumMod val="5000"/>
                      <a:lumOff val="95000"/>
                    </a:srgbClr>
                  </a:gs>
                  <a:gs pos="100000">
                    <a:srgbClr val="EFEFEF"/>
                  </a:gs>
                </a:gsLst>
                <a:lin ang="5400000" scaled="1"/>
              </a:gradFill>
              <a:latin typeface="Segoe UI Light"/>
            </a:endParaRPr>
          </a:p>
        </p:txBody>
      </p:sp>
      <p:sp>
        <p:nvSpPr>
          <p:cNvPr id="5194" name="Rectangle 5193"/>
          <p:cNvSpPr/>
          <p:nvPr/>
        </p:nvSpPr>
        <p:spPr bwMode="auto">
          <a:xfrm>
            <a:off x="6528271" y="1601569"/>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media</a:t>
            </a:r>
          </a:p>
        </p:txBody>
      </p:sp>
      <p:sp>
        <p:nvSpPr>
          <p:cNvPr id="5195" name="Rectangle 5194"/>
          <p:cNvSpPr/>
          <p:nvPr/>
        </p:nvSpPr>
        <p:spPr bwMode="auto">
          <a:xfrm>
            <a:off x="5510947" y="2523047"/>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err="1">
                <a:gradFill>
                  <a:gsLst>
                    <a:gs pos="0">
                      <a:srgbClr val="FFFFFF"/>
                    </a:gs>
                    <a:gs pos="100000">
                      <a:srgbClr val="FFFFFF"/>
                    </a:gs>
                  </a:gsLst>
                  <a:lin ang="5400000" scaled="0"/>
                </a:gradFill>
              </a:rPr>
              <a:t>hpc</a:t>
            </a:r>
            <a:endParaRPr lang="en-US" sz="1067" dirty="0">
              <a:gradFill>
                <a:gsLst>
                  <a:gs pos="0">
                    <a:srgbClr val="FFFFFF"/>
                  </a:gs>
                  <a:gs pos="100000">
                    <a:srgbClr val="FFFFFF"/>
                  </a:gs>
                </a:gsLst>
                <a:lin ang="5400000" scaled="0"/>
              </a:gradFill>
            </a:endParaRPr>
          </a:p>
        </p:txBody>
      </p:sp>
      <p:sp>
        <p:nvSpPr>
          <p:cNvPr id="5196" name="Rectangle 5195"/>
          <p:cNvSpPr/>
          <p:nvPr/>
        </p:nvSpPr>
        <p:spPr bwMode="auto">
          <a:xfrm>
            <a:off x="4493621" y="2523761"/>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integration</a:t>
            </a:r>
          </a:p>
        </p:txBody>
      </p:sp>
      <p:sp>
        <p:nvSpPr>
          <p:cNvPr id="5206" name="Rectangle 5205"/>
          <p:cNvSpPr/>
          <p:nvPr/>
        </p:nvSpPr>
        <p:spPr bwMode="auto">
          <a:xfrm>
            <a:off x="6527459" y="2523048"/>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analytics</a:t>
            </a:r>
          </a:p>
        </p:txBody>
      </p:sp>
      <p:sp>
        <p:nvSpPr>
          <p:cNvPr id="5207" name="Rectangle 5206"/>
          <p:cNvSpPr/>
          <p:nvPr/>
        </p:nvSpPr>
        <p:spPr bwMode="auto">
          <a:xfrm>
            <a:off x="3517391" y="1601569"/>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spcBef>
                <a:spcPct val="0"/>
              </a:spcBef>
              <a:spcAft>
                <a:spcPct val="0"/>
              </a:spcAft>
            </a:pPr>
            <a:r>
              <a:rPr lang="en-US" sz="1067" dirty="0">
                <a:gradFill>
                  <a:gsLst>
                    <a:gs pos="0">
                      <a:srgbClr val="FFFFFF"/>
                    </a:gs>
                    <a:gs pos="100000">
                      <a:srgbClr val="FFFFFF"/>
                    </a:gs>
                  </a:gsLst>
                  <a:lin ang="5400000" scaled="0"/>
                </a:gradFill>
              </a:rPr>
              <a:t>caching</a:t>
            </a:r>
          </a:p>
        </p:txBody>
      </p:sp>
      <p:sp>
        <p:nvSpPr>
          <p:cNvPr id="5208" name="Rectangle 5207"/>
          <p:cNvSpPr/>
          <p:nvPr/>
        </p:nvSpPr>
        <p:spPr bwMode="auto">
          <a:xfrm>
            <a:off x="4493621" y="1614152"/>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spcBef>
                <a:spcPct val="0"/>
              </a:spcBef>
              <a:spcAft>
                <a:spcPct val="0"/>
              </a:spcAft>
            </a:pPr>
            <a:r>
              <a:rPr lang="en-US" sz="1067" dirty="0">
                <a:gradFill>
                  <a:gsLst>
                    <a:gs pos="0">
                      <a:srgbClr val="FFFFFF"/>
                    </a:gs>
                    <a:gs pos="100000">
                      <a:srgbClr val="FFFFFF"/>
                    </a:gs>
                  </a:gsLst>
                  <a:lin ang="5400000" scaled="0"/>
                </a:gradFill>
              </a:rPr>
              <a:t>identity</a:t>
            </a:r>
          </a:p>
        </p:txBody>
      </p:sp>
      <p:sp>
        <p:nvSpPr>
          <p:cNvPr id="5209" name="Rectangle 5208"/>
          <p:cNvSpPr/>
          <p:nvPr/>
        </p:nvSpPr>
        <p:spPr bwMode="auto">
          <a:xfrm>
            <a:off x="5510946" y="1601569"/>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service bus</a:t>
            </a:r>
          </a:p>
        </p:txBody>
      </p:sp>
      <p:sp>
        <p:nvSpPr>
          <p:cNvPr id="5210" name="Rectangle 5209"/>
          <p:cNvSpPr/>
          <p:nvPr/>
        </p:nvSpPr>
        <p:spPr bwMode="auto">
          <a:xfrm>
            <a:off x="3578358" y="2546370"/>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web sites</a:t>
            </a:r>
          </a:p>
        </p:txBody>
      </p:sp>
      <p:sp>
        <p:nvSpPr>
          <p:cNvPr id="5211" name="Mobile Services - Label"/>
          <p:cNvSpPr/>
          <p:nvPr/>
        </p:nvSpPr>
        <p:spPr bwMode="auto">
          <a:xfrm>
            <a:off x="2624633" y="2557469"/>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mobile services</a:t>
            </a:r>
          </a:p>
        </p:txBody>
      </p:sp>
      <p:sp>
        <p:nvSpPr>
          <p:cNvPr id="5212" name="Rectangle 5211"/>
          <p:cNvSpPr/>
          <p:nvPr/>
        </p:nvSpPr>
        <p:spPr bwMode="auto">
          <a:xfrm>
            <a:off x="2625095" y="1599926"/>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cloud services</a:t>
            </a:r>
          </a:p>
        </p:txBody>
      </p:sp>
      <p:pic>
        <p:nvPicPr>
          <p:cNvPr id="5213" name="Picture 52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7883" y="1704650"/>
            <a:ext cx="431850" cy="428014"/>
          </a:xfrm>
          <a:prstGeom prst="rect">
            <a:avLst/>
          </a:prstGeom>
        </p:spPr>
      </p:pic>
      <p:pic>
        <p:nvPicPr>
          <p:cNvPr id="5215" name="Picture 7" descr="C:\Users\Jonahs\Dropbox\Projects SCOTT\MEET Windows Azure\source\Background\tile-icon-identit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2890" y="1743952"/>
            <a:ext cx="375655" cy="375654"/>
          </a:xfrm>
          <a:prstGeom prst="rect">
            <a:avLst/>
          </a:prstGeom>
          <a:noFill/>
          <a:extLst>
            <a:ext uri="{909E8E84-426E-40DD-AFC4-6F175D3DCCD1}">
              <a14:hiddenFill xmlns:a14="http://schemas.microsoft.com/office/drawing/2010/main">
                <a:solidFill>
                  <a:srgbClr val="FFFFFF"/>
                </a:solidFill>
              </a14:hiddenFill>
            </a:ext>
          </a:extLst>
        </p:spPr>
      </p:pic>
      <p:sp>
        <p:nvSpPr>
          <p:cNvPr id="5217" name="Freeform 25"/>
          <p:cNvSpPr>
            <a:spLocks noEditPoints="1"/>
          </p:cNvSpPr>
          <p:nvPr/>
        </p:nvSpPr>
        <p:spPr bwMode="black">
          <a:xfrm>
            <a:off x="4792024" y="2677907"/>
            <a:ext cx="348340" cy="348742"/>
          </a:xfrm>
          <a:custGeom>
            <a:avLst/>
            <a:gdLst>
              <a:gd name="T0" fmla="*/ 0 w 708"/>
              <a:gd name="T1" fmla="*/ 709 h 709"/>
              <a:gd name="T2" fmla="*/ 212 w 708"/>
              <a:gd name="T3" fmla="*/ 567 h 709"/>
              <a:gd name="T4" fmla="*/ 708 w 708"/>
              <a:gd name="T5" fmla="*/ 567 h 709"/>
              <a:gd name="T6" fmla="*/ 496 w 708"/>
              <a:gd name="T7" fmla="*/ 709 h 709"/>
              <a:gd name="T8" fmla="*/ 708 w 708"/>
              <a:gd name="T9" fmla="*/ 567 h 709"/>
              <a:gd name="T10" fmla="*/ 248 w 708"/>
              <a:gd name="T11" fmla="*/ 567 h 709"/>
              <a:gd name="T12" fmla="*/ 460 w 708"/>
              <a:gd name="T13" fmla="*/ 709 h 709"/>
              <a:gd name="T14" fmla="*/ 212 w 708"/>
              <a:gd name="T15" fmla="*/ 227 h 709"/>
              <a:gd name="T16" fmla="*/ 0 w 708"/>
              <a:gd name="T17" fmla="*/ 369 h 709"/>
              <a:gd name="T18" fmla="*/ 212 w 708"/>
              <a:gd name="T19" fmla="*/ 227 h 709"/>
              <a:gd name="T20" fmla="*/ 496 w 708"/>
              <a:gd name="T21" fmla="*/ 14 h 709"/>
              <a:gd name="T22" fmla="*/ 708 w 708"/>
              <a:gd name="T23" fmla="*/ 156 h 709"/>
              <a:gd name="T24" fmla="*/ 460 w 708"/>
              <a:gd name="T25" fmla="*/ 156 h 709"/>
              <a:gd name="T26" fmla="*/ 248 w 708"/>
              <a:gd name="T27" fmla="*/ 298 h 709"/>
              <a:gd name="T28" fmla="*/ 460 w 708"/>
              <a:gd name="T29" fmla="*/ 156 h 709"/>
              <a:gd name="T30" fmla="*/ 127 w 708"/>
              <a:gd name="T31" fmla="*/ 397 h 709"/>
              <a:gd name="T32" fmla="*/ 340 w 708"/>
              <a:gd name="T33" fmla="*/ 539 h 709"/>
              <a:gd name="T34" fmla="*/ 97 w 708"/>
              <a:gd name="T35" fmla="*/ 397 h 709"/>
              <a:gd name="T36" fmla="*/ 0 w 708"/>
              <a:gd name="T37" fmla="*/ 539 h 709"/>
              <a:gd name="T38" fmla="*/ 97 w 708"/>
              <a:gd name="T39" fmla="*/ 397 h 709"/>
              <a:gd name="T40" fmla="*/ 0 w 708"/>
              <a:gd name="T41" fmla="*/ 57 h 709"/>
              <a:gd name="T42" fmla="*/ 97 w 708"/>
              <a:gd name="T43" fmla="*/ 199 h 709"/>
              <a:gd name="T44" fmla="*/ 583 w 708"/>
              <a:gd name="T45" fmla="*/ 397 h 709"/>
              <a:gd name="T46" fmla="*/ 371 w 708"/>
              <a:gd name="T47" fmla="*/ 539 h 709"/>
              <a:gd name="T48" fmla="*/ 583 w 708"/>
              <a:gd name="T49" fmla="*/ 397 h 709"/>
              <a:gd name="T50" fmla="*/ 614 w 708"/>
              <a:gd name="T51" fmla="*/ 397 h 709"/>
              <a:gd name="T52" fmla="*/ 708 w 708"/>
              <a:gd name="T53" fmla="*/ 539 h 709"/>
              <a:gd name="T54" fmla="*/ 354 w 708"/>
              <a:gd name="T55" fmla="*/ 132 h 709"/>
              <a:gd name="T56" fmla="*/ 392 w 708"/>
              <a:gd name="T57" fmla="*/ 47 h 709"/>
              <a:gd name="T58" fmla="*/ 316 w 708"/>
              <a:gd name="T59" fmla="*/ 0 h 709"/>
              <a:gd name="T60" fmla="*/ 269 w 708"/>
              <a:gd name="T61" fmla="*/ 47 h 709"/>
              <a:gd name="T62" fmla="*/ 602 w 708"/>
              <a:gd name="T63" fmla="*/ 343 h 709"/>
              <a:gd name="T64" fmla="*/ 640 w 708"/>
              <a:gd name="T65" fmla="*/ 258 h 709"/>
              <a:gd name="T66" fmla="*/ 564 w 708"/>
              <a:gd name="T67" fmla="*/ 210 h 709"/>
              <a:gd name="T68" fmla="*/ 517 w 708"/>
              <a:gd name="T69" fmla="*/ 258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8" h="709">
                <a:moveTo>
                  <a:pt x="212" y="709"/>
                </a:moveTo>
                <a:lnTo>
                  <a:pt x="0" y="709"/>
                </a:lnTo>
                <a:lnTo>
                  <a:pt x="0" y="567"/>
                </a:lnTo>
                <a:lnTo>
                  <a:pt x="212" y="567"/>
                </a:lnTo>
                <a:lnTo>
                  <a:pt x="212" y="709"/>
                </a:lnTo>
                <a:close/>
                <a:moveTo>
                  <a:pt x="708" y="567"/>
                </a:moveTo>
                <a:lnTo>
                  <a:pt x="496" y="567"/>
                </a:lnTo>
                <a:lnTo>
                  <a:pt x="496" y="709"/>
                </a:lnTo>
                <a:lnTo>
                  <a:pt x="708" y="709"/>
                </a:lnTo>
                <a:lnTo>
                  <a:pt x="708" y="567"/>
                </a:lnTo>
                <a:close/>
                <a:moveTo>
                  <a:pt x="460" y="567"/>
                </a:moveTo>
                <a:lnTo>
                  <a:pt x="248" y="567"/>
                </a:lnTo>
                <a:lnTo>
                  <a:pt x="248" y="709"/>
                </a:lnTo>
                <a:lnTo>
                  <a:pt x="460" y="709"/>
                </a:lnTo>
                <a:lnTo>
                  <a:pt x="460" y="567"/>
                </a:lnTo>
                <a:close/>
                <a:moveTo>
                  <a:pt x="212" y="227"/>
                </a:moveTo>
                <a:lnTo>
                  <a:pt x="0" y="227"/>
                </a:lnTo>
                <a:lnTo>
                  <a:pt x="0" y="369"/>
                </a:lnTo>
                <a:lnTo>
                  <a:pt x="212" y="369"/>
                </a:lnTo>
                <a:lnTo>
                  <a:pt x="212" y="227"/>
                </a:lnTo>
                <a:close/>
                <a:moveTo>
                  <a:pt x="708" y="14"/>
                </a:moveTo>
                <a:lnTo>
                  <a:pt x="496" y="14"/>
                </a:lnTo>
                <a:lnTo>
                  <a:pt x="496" y="156"/>
                </a:lnTo>
                <a:lnTo>
                  <a:pt x="708" y="156"/>
                </a:lnTo>
                <a:lnTo>
                  <a:pt x="708" y="14"/>
                </a:lnTo>
                <a:close/>
                <a:moveTo>
                  <a:pt x="460" y="156"/>
                </a:moveTo>
                <a:lnTo>
                  <a:pt x="248" y="156"/>
                </a:lnTo>
                <a:lnTo>
                  <a:pt x="248" y="298"/>
                </a:lnTo>
                <a:lnTo>
                  <a:pt x="460" y="298"/>
                </a:lnTo>
                <a:lnTo>
                  <a:pt x="460" y="156"/>
                </a:lnTo>
                <a:close/>
                <a:moveTo>
                  <a:pt x="340" y="397"/>
                </a:moveTo>
                <a:lnTo>
                  <a:pt x="127" y="397"/>
                </a:lnTo>
                <a:lnTo>
                  <a:pt x="127" y="539"/>
                </a:lnTo>
                <a:lnTo>
                  <a:pt x="340" y="539"/>
                </a:lnTo>
                <a:lnTo>
                  <a:pt x="340" y="397"/>
                </a:lnTo>
                <a:close/>
                <a:moveTo>
                  <a:pt x="97" y="397"/>
                </a:moveTo>
                <a:lnTo>
                  <a:pt x="0" y="397"/>
                </a:lnTo>
                <a:lnTo>
                  <a:pt x="0" y="539"/>
                </a:lnTo>
                <a:lnTo>
                  <a:pt x="97" y="539"/>
                </a:lnTo>
                <a:lnTo>
                  <a:pt x="97" y="397"/>
                </a:lnTo>
                <a:close/>
                <a:moveTo>
                  <a:pt x="97" y="57"/>
                </a:moveTo>
                <a:lnTo>
                  <a:pt x="0" y="57"/>
                </a:lnTo>
                <a:lnTo>
                  <a:pt x="0" y="199"/>
                </a:lnTo>
                <a:lnTo>
                  <a:pt x="97" y="199"/>
                </a:lnTo>
                <a:lnTo>
                  <a:pt x="97" y="57"/>
                </a:lnTo>
                <a:close/>
                <a:moveTo>
                  <a:pt x="583" y="397"/>
                </a:moveTo>
                <a:lnTo>
                  <a:pt x="371" y="397"/>
                </a:lnTo>
                <a:lnTo>
                  <a:pt x="371" y="539"/>
                </a:lnTo>
                <a:lnTo>
                  <a:pt x="583" y="539"/>
                </a:lnTo>
                <a:lnTo>
                  <a:pt x="583" y="397"/>
                </a:lnTo>
                <a:close/>
                <a:moveTo>
                  <a:pt x="708" y="397"/>
                </a:moveTo>
                <a:lnTo>
                  <a:pt x="614" y="397"/>
                </a:lnTo>
                <a:lnTo>
                  <a:pt x="614" y="539"/>
                </a:lnTo>
                <a:lnTo>
                  <a:pt x="708" y="539"/>
                </a:lnTo>
                <a:lnTo>
                  <a:pt x="708" y="397"/>
                </a:lnTo>
                <a:close/>
                <a:moveTo>
                  <a:pt x="354" y="132"/>
                </a:moveTo>
                <a:lnTo>
                  <a:pt x="439" y="47"/>
                </a:lnTo>
                <a:lnTo>
                  <a:pt x="392" y="47"/>
                </a:lnTo>
                <a:lnTo>
                  <a:pt x="392" y="0"/>
                </a:lnTo>
                <a:lnTo>
                  <a:pt x="316" y="0"/>
                </a:lnTo>
                <a:lnTo>
                  <a:pt x="316" y="47"/>
                </a:lnTo>
                <a:lnTo>
                  <a:pt x="269" y="47"/>
                </a:lnTo>
                <a:lnTo>
                  <a:pt x="354" y="132"/>
                </a:lnTo>
                <a:close/>
                <a:moveTo>
                  <a:pt x="602" y="343"/>
                </a:moveTo>
                <a:lnTo>
                  <a:pt x="687" y="258"/>
                </a:lnTo>
                <a:lnTo>
                  <a:pt x="640" y="258"/>
                </a:lnTo>
                <a:lnTo>
                  <a:pt x="640" y="210"/>
                </a:lnTo>
                <a:lnTo>
                  <a:pt x="564" y="210"/>
                </a:lnTo>
                <a:lnTo>
                  <a:pt x="564" y="258"/>
                </a:lnTo>
                <a:lnTo>
                  <a:pt x="517" y="258"/>
                </a:lnTo>
                <a:lnTo>
                  <a:pt x="602" y="3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305" tIns="41153" rIns="82305" bIns="41153" numCol="1" anchor="t" anchorCtr="0" compatLnSpc="1">
            <a:prstTxWarp prst="textNoShape">
              <a:avLst/>
            </a:prstTxWarp>
          </a:bodyPr>
          <a:lstStyle/>
          <a:p>
            <a:endParaRPr lang="en-US" sz="1600">
              <a:solidFill>
                <a:srgbClr val="505050"/>
              </a:solidFill>
            </a:endParaRPr>
          </a:p>
        </p:txBody>
      </p:sp>
      <p:pic>
        <p:nvPicPr>
          <p:cNvPr id="5219" name="Picture 5218"/>
          <p:cNvPicPr>
            <a:picLocks noChangeAspect="1"/>
          </p:cNvPicPr>
          <p:nvPr/>
        </p:nvPicPr>
        <p:blipFill>
          <a:blip r:embed="rId6"/>
          <a:stretch>
            <a:fillRect/>
          </a:stretch>
        </p:blipFill>
        <p:spPr>
          <a:xfrm>
            <a:off x="5787264" y="1713397"/>
            <a:ext cx="384545" cy="435206"/>
          </a:xfrm>
          <a:prstGeom prst="rect">
            <a:avLst/>
          </a:prstGeom>
        </p:spPr>
      </p:pic>
      <p:sp>
        <p:nvSpPr>
          <p:cNvPr id="5221" name="Freeform 25"/>
          <p:cNvSpPr>
            <a:spLocks noEditPoints="1"/>
          </p:cNvSpPr>
          <p:nvPr/>
        </p:nvSpPr>
        <p:spPr bwMode="black">
          <a:xfrm flipH="1">
            <a:off x="6783102" y="1697528"/>
            <a:ext cx="432290" cy="432464"/>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2" tIns="45712" rIns="91422" bIns="45712" numCol="1" anchor="t" anchorCtr="0" compatLnSpc="1">
            <a:prstTxWarp prst="textNoShape">
              <a:avLst/>
            </a:prstTxWarp>
          </a:bodyPr>
          <a:lstStyle/>
          <a:p>
            <a:pPr defTabSz="914185"/>
            <a:endParaRPr lang="en-US" dirty="0">
              <a:solidFill>
                <a:srgbClr val="000000"/>
              </a:solidFill>
            </a:endParaRPr>
          </a:p>
        </p:txBody>
      </p:sp>
      <p:pic>
        <p:nvPicPr>
          <p:cNvPr id="5223" name="Picture 2" descr="\\MAGNUM\Projects\Microsoft\Cloud Power FY12\Design\Icons\PNGs\Cloud_on_your_terms.png"/>
          <p:cNvPicPr>
            <a:picLocks noChangeAspect="1" noChangeArrowheads="1"/>
          </p:cNvPicPr>
          <p:nvPr/>
        </p:nvPicPr>
        <p:blipFill>
          <a:blip r:embed="rId7" cstate="print">
            <a:lum bright="100000"/>
          </a:blip>
          <a:stretch>
            <a:fillRect/>
          </a:stretch>
        </p:blipFill>
        <p:spPr bwMode="auto">
          <a:xfrm>
            <a:off x="5683078" y="2523718"/>
            <a:ext cx="620508" cy="620595"/>
          </a:xfrm>
          <a:prstGeom prst="rect">
            <a:avLst/>
          </a:prstGeom>
          <a:noFill/>
          <a:ln>
            <a:noFill/>
          </a:ln>
        </p:spPr>
      </p:pic>
      <p:sp>
        <p:nvSpPr>
          <p:cNvPr id="5225" name="Freeform 5224"/>
          <p:cNvSpPr>
            <a:spLocks noEditPoints="1"/>
          </p:cNvSpPr>
          <p:nvPr/>
        </p:nvSpPr>
        <p:spPr bwMode="auto">
          <a:xfrm>
            <a:off x="6815246" y="2725939"/>
            <a:ext cx="340243" cy="300028"/>
          </a:xfrm>
          <a:custGeom>
            <a:avLst/>
            <a:gdLst>
              <a:gd name="T0" fmla="*/ 2220 w 3152"/>
              <a:gd name="T1" fmla="*/ 905 h 2780"/>
              <a:gd name="T2" fmla="*/ 2131 w 3152"/>
              <a:gd name="T3" fmla="*/ 764 h 2780"/>
              <a:gd name="T4" fmla="*/ 1420 w 3152"/>
              <a:gd name="T5" fmla="*/ 92 h 2780"/>
              <a:gd name="T6" fmla="*/ 1243 w 3152"/>
              <a:gd name="T7" fmla="*/ 2 h 2780"/>
              <a:gd name="T8" fmla="*/ 1243 w 3152"/>
              <a:gd name="T9" fmla="*/ 2 h 2780"/>
              <a:gd name="T10" fmla="*/ 1243 w 3152"/>
              <a:gd name="T11" fmla="*/ 2 h 2780"/>
              <a:gd name="T12" fmla="*/ 266 w 3152"/>
              <a:gd name="T13" fmla="*/ 2 h 2780"/>
              <a:gd name="T14" fmla="*/ 0 w 3152"/>
              <a:gd name="T15" fmla="*/ 226 h 2780"/>
              <a:gd name="T16" fmla="*/ 0 w 3152"/>
              <a:gd name="T17" fmla="*/ 2511 h 2780"/>
              <a:gd name="T18" fmla="*/ 266 w 3152"/>
              <a:gd name="T19" fmla="*/ 2780 h 2780"/>
              <a:gd name="T20" fmla="*/ 1953 w 3152"/>
              <a:gd name="T21" fmla="*/ 2780 h 2780"/>
              <a:gd name="T22" fmla="*/ 2220 w 3152"/>
              <a:gd name="T23" fmla="*/ 2511 h 2780"/>
              <a:gd name="T24" fmla="*/ 2220 w 3152"/>
              <a:gd name="T25" fmla="*/ 943 h 2780"/>
              <a:gd name="T26" fmla="*/ 2220 w 3152"/>
              <a:gd name="T27" fmla="*/ 905 h 2780"/>
              <a:gd name="T28" fmla="*/ 1243 w 3152"/>
              <a:gd name="T29" fmla="*/ 226 h 2780"/>
              <a:gd name="T30" fmla="*/ 1953 w 3152"/>
              <a:gd name="T31" fmla="*/ 943 h 2780"/>
              <a:gd name="T32" fmla="*/ 1243 w 3152"/>
              <a:gd name="T33" fmla="*/ 943 h 2780"/>
              <a:gd name="T34" fmla="*/ 1243 w 3152"/>
              <a:gd name="T35" fmla="*/ 226 h 2780"/>
              <a:gd name="T36" fmla="*/ 1243 w 3152"/>
              <a:gd name="T37" fmla="*/ 226 h 2780"/>
              <a:gd name="T38" fmla="*/ 1953 w 3152"/>
              <a:gd name="T39" fmla="*/ 2511 h 2780"/>
              <a:gd name="T40" fmla="*/ 266 w 3152"/>
              <a:gd name="T41" fmla="*/ 2511 h 2780"/>
              <a:gd name="T42" fmla="*/ 266 w 3152"/>
              <a:gd name="T43" fmla="*/ 226 h 2780"/>
              <a:gd name="T44" fmla="*/ 1021 w 3152"/>
              <a:gd name="T45" fmla="*/ 226 h 2780"/>
              <a:gd name="T46" fmla="*/ 1021 w 3152"/>
              <a:gd name="T47" fmla="*/ 943 h 2780"/>
              <a:gd name="T48" fmla="*/ 1243 w 3152"/>
              <a:gd name="T49" fmla="*/ 1212 h 2780"/>
              <a:gd name="T50" fmla="*/ 1953 w 3152"/>
              <a:gd name="T51" fmla="*/ 1212 h 2780"/>
              <a:gd name="T52" fmla="*/ 1953 w 3152"/>
              <a:gd name="T53" fmla="*/ 2511 h 2780"/>
              <a:gd name="T54" fmla="*/ 1953 w 3152"/>
              <a:gd name="T55" fmla="*/ 2511 h 2780"/>
              <a:gd name="T56" fmla="*/ 2575 w 3152"/>
              <a:gd name="T57" fmla="*/ 630 h 2780"/>
              <a:gd name="T58" fmla="*/ 2664 w 3152"/>
              <a:gd name="T59" fmla="*/ 854 h 2780"/>
              <a:gd name="T60" fmla="*/ 2664 w 3152"/>
              <a:gd name="T61" fmla="*/ 2511 h 2780"/>
              <a:gd name="T62" fmla="*/ 2442 w 3152"/>
              <a:gd name="T63" fmla="*/ 2780 h 2780"/>
              <a:gd name="T64" fmla="*/ 2353 w 3152"/>
              <a:gd name="T65" fmla="*/ 2780 h 2780"/>
              <a:gd name="T66" fmla="*/ 2442 w 3152"/>
              <a:gd name="T67" fmla="*/ 2556 h 2780"/>
              <a:gd name="T68" fmla="*/ 2442 w 3152"/>
              <a:gd name="T69" fmla="*/ 943 h 2780"/>
              <a:gd name="T70" fmla="*/ 2353 w 3152"/>
              <a:gd name="T71" fmla="*/ 674 h 2780"/>
              <a:gd name="T72" fmla="*/ 1642 w 3152"/>
              <a:gd name="T73" fmla="*/ 2 h 2780"/>
              <a:gd name="T74" fmla="*/ 1642 w 3152"/>
              <a:gd name="T75" fmla="*/ 2 h 2780"/>
              <a:gd name="T76" fmla="*/ 1731 w 3152"/>
              <a:gd name="T77" fmla="*/ 2 h 2780"/>
              <a:gd name="T78" fmla="*/ 1776 w 3152"/>
              <a:gd name="T79" fmla="*/ 2 h 2780"/>
              <a:gd name="T80" fmla="*/ 2086 w 3152"/>
              <a:gd name="T81" fmla="*/ 137 h 2780"/>
              <a:gd name="T82" fmla="*/ 2575 w 3152"/>
              <a:gd name="T83" fmla="*/ 630 h 2780"/>
              <a:gd name="T84" fmla="*/ 3063 w 3152"/>
              <a:gd name="T85" fmla="*/ 585 h 2780"/>
              <a:gd name="T86" fmla="*/ 3152 w 3152"/>
              <a:gd name="T87" fmla="*/ 764 h 2780"/>
              <a:gd name="T88" fmla="*/ 3152 w 3152"/>
              <a:gd name="T89" fmla="*/ 2511 h 2780"/>
              <a:gd name="T90" fmla="*/ 2886 w 3152"/>
              <a:gd name="T91" fmla="*/ 2780 h 2780"/>
              <a:gd name="T92" fmla="*/ 2841 w 3152"/>
              <a:gd name="T93" fmla="*/ 2780 h 2780"/>
              <a:gd name="T94" fmla="*/ 2886 w 3152"/>
              <a:gd name="T95" fmla="*/ 2556 h 2780"/>
              <a:gd name="T96" fmla="*/ 2886 w 3152"/>
              <a:gd name="T97" fmla="*/ 809 h 2780"/>
              <a:gd name="T98" fmla="*/ 2841 w 3152"/>
              <a:gd name="T99" fmla="*/ 630 h 2780"/>
              <a:gd name="T100" fmla="*/ 2220 w 3152"/>
              <a:gd name="T101" fmla="*/ 2 h 2780"/>
              <a:gd name="T102" fmla="*/ 2220 w 3152"/>
              <a:gd name="T103" fmla="*/ 2 h 2780"/>
              <a:gd name="T104" fmla="*/ 2264 w 3152"/>
              <a:gd name="T105" fmla="*/ 2 h 2780"/>
              <a:gd name="T106" fmla="*/ 2308 w 3152"/>
              <a:gd name="T107" fmla="*/ 2 h 2780"/>
              <a:gd name="T108" fmla="*/ 2619 w 3152"/>
              <a:gd name="T109" fmla="*/ 137 h 2780"/>
              <a:gd name="T110" fmla="*/ 3063 w 3152"/>
              <a:gd name="T111" fmla="*/ 585 h 2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52" h="2780">
                <a:moveTo>
                  <a:pt x="2220" y="905"/>
                </a:moveTo>
                <a:cubicBezTo>
                  <a:pt x="2220" y="860"/>
                  <a:pt x="2204" y="833"/>
                  <a:pt x="2131" y="764"/>
                </a:cubicBezTo>
                <a:cubicBezTo>
                  <a:pt x="1419" y="93"/>
                  <a:pt x="1420" y="92"/>
                  <a:pt x="1420" y="92"/>
                </a:cubicBezTo>
                <a:cubicBezTo>
                  <a:pt x="1358" y="23"/>
                  <a:pt x="1304" y="2"/>
                  <a:pt x="1243" y="2"/>
                </a:cubicBezTo>
                <a:cubicBezTo>
                  <a:pt x="1243" y="2"/>
                  <a:pt x="1243" y="2"/>
                  <a:pt x="1243" y="2"/>
                </a:cubicBezTo>
                <a:cubicBezTo>
                  <a:pt x="1243" y="2"/>
                  <a:pt x="1243" y="2"/>
                  <a:pt x="1243" y="2"/>
                </a:cubicBezTo>
                <a:cubicBezTo>
                  <a:pt x="266" y="2"/>
                  <a:pt x="266" y="2"/>
                  <a:pt x="266" y="2"/>
                </a:cubicBezTo>
                <a:cubicBezTo>
                  <a:pt x="133" y="2"/>
                  <a:pt x="0" y="92"/>
                  <a:pt x="0" y="226"/>
                </a:cubicBezTo>
                <a:cubicBezTo>
                  <a:pt x="0" y="2511"/>
                  <a:pt x="0" y="2511"/>
                  <a:pt x="0" y="2511"/>
                </a:cubicBezTo>
                <a:cubicBezTo>
                  <a:pt x="0" y="2646"/>
                  <a:pt x="133" y="2780"/>
                  <a:pt x="266" y="2780"/>
                </a:cubicBezTo>
                <a:cubicBezTo>
                  <a:pt x="1953" y="2780"/>
                  <a:pt x="1953" y="2780"/>
                  <a:pt x="1953" y="2780"/>
                </a:cubicBezTo>
                <a:cubicBezTo>
                  <a:pt x="2086" y="2780"/>
                  <a:pt x="2220" y="2646"/>
                  <a:pt x="2220" y="2511"/>
                </a:cubicBezTo>
                <a:cubicBezTo>
                  <a:pt x="2220" y="943"/>
                  <a:pt x="2220" y="943"/>
                  <a:pt x="2220" y="943"/>
                </a:cubicBezTo>
                <a:lnTo>
                  <a:pt x="2220" y="905"/>
                </a:lnTo>
                <a:close/>
                <a:moveTo>
                  <a:pt x="1243" y="226"/>
                </a:moveTo>
                <a:cubicBezTo>
                  <a:pt x="1953" y="943"/>
                  <a:pt x="1953" y="943"/>
                  <a:pt x="1953" y="943"/>
                </a:cubicBezTo>
                <a:cubicBezTo>
                  <a:pt x="1243" y="943"/>
                  <a:pt x="1243" y="943"/>
                  <a:pt x="1243" y="943"/>
                </a:cubicBezTo>
                <a:cubicBezTo>
                  <a:pt x="1243" y="226"/>
                  <a:pt x="1243" y="226"/>
                  <a:pt x="1243" y="226"/>
                </a:cubicBezTo>
                <a:cubicBezTo>
                  <a:pt x="1243" y="226"/>
                  <a:pt x="1243" y="226"/>
                  <a:pt x="1243" y="226"/>
                </a:cubicBezTo>
                <a:close/>
                <a:moveTo>
                  <a:pt x="1953" y="2511"/>
                </a:moveTo>
                <a:cubicBezTo>
                  <a:pt x="266" y="2511"/>
                  <a:pt x="266" y="2511"/>
                  <a:pt x="266" y="2511"/>
                </a:cubicBezTo>
                <a:cubicBezTo>
                  <a:pt x="266" y="226"/>
                  <a:pt x="266" y="226"/>
                  <a:pt x="266" y="226"/>
                </a:cubicBezTo>
                <a:cubicBezTo>
                  <a:pt x="1021" y="226"/>
                  <a:pt x="1021" y="226"/>
                  <a:pt x="1021" y="226"/>
                </a:cubicBezTo>
                <a:cubicBezTo>
                  <a:pt x="1021" y="943"/>
                  <a:pt x="1021" y="943"/>
                  <a:pt x="1021" y="943"/>
                </a:cubicBezTo>
                <a:cubicBezTo>
                  <a:pt x="1021" y="1078"/>
                  <a:pt x="1110" y="1212"/>
                  <a:pt x="1243" y="1212"/>
                </a:cubicBezTo>
                <a:cubicBezTo>
                  <a:pt x="1953" y="1212"/>
                  <a:pt x="1953" y="1212"/>
                  <a:pt x="1953" y="1212"/>
                </a:cubicBezTo>
                <a:cubicBezTo>
                  <a:pt x="1953" y="2511"/>
                  <a:pt x="1953" y="2511"/>
                  <a:pt x="1953" y="2511"/>
                </a:cubicBezTo>
                <a:cubicBezTo>
                  <a:pt x="1953" y="2511"/>
                  <a:pt x="1953" y="2511"/>
                  <a:pt x="1953" y="2511"/>
                </a:cubicBezTo>
                <a:close/>
                <a:moveTo>
                  <a:pt x="2575" y="630"/>
                </a:moveTo>
                <a:cubicBezTo>
                  <a:pt x="2619" y="674"/>
                  <a:pt x="2664" y="764"/>
                  <a:pt x="2664" y="854"/>
                </a:cubicBezTo>
                <a:cubicBezTo>
                  <a:pt x="2664" y="2511"/>
                  <a:pt x="2664" y="2511"/>
                  <a:pt x="2664" y="2511"/>
                </a:cubicBezTo>
                <a:cubicBezTo>
                  <a:pt x="2664" y="2646"/>
                  <a:pt x="2575" y="2780"/>
                  <a:pt x="2442" y="2780"/>
                </a:cubicBezTo>
                <a:cubicBezTo>
                  <a:pt x="2353" y="2780"/>
                  <a:pt x="2353" y="2780"/>
                  <a:pt x="2353" y="2780"/>
                </a:cubicBezTo>
                <a:cubicBezTo>
                  <a:pt x="2397" y="2691"/>
                  <a:pt x="2442" y="2646"/>
                  <a:pt x="2442" y="2556"/>
                </a:cubicBezTo>
                <a:cubicBezTo>
                  <a:pt x="2442" y="943"/>
                  <a:pt x="2442" y="943"/>
                  <a:pt x="2442" y="943"/>
                </a:cubicBezTo>
                <a:cubicBezTo>
                  <a:pt x="2442" y="854"/>
                  <a:pt x="2452" y="769"/>
                  <a:pt x="2353" y="674"/>
                </a:cubicBezTo>
                <a:cubicBezTo>
                  <a:pt x="1645" y="0"/>
                  <a:pt x="1642" y="2"/>
                  <a:pt x="1642" y="2"/>
                </a:cubicBezTo>
                <a:cubicBezTo>
                  <a:pt x="1642" y="2"/>
                  <a:pt x="1642" y="2"/>
                  <a:pt x="1642" y="2"/>
                </a:cubicBezTo>
                <a:cubicBezTo>
                  <a:pt x="1731" y="2"/>
                  <a:pt x="1731" y="2"/>
                  <a:pt x="1731" y="2"/>
                </a:cubicBezTo>
                <a:cubicBezTo>
                  <a:pt x="1776" y="2"/>
                  <a:pt x="1776" y="2"/>
                  <a:pt x="1776" y="2"/>
                </a:cubicBezTo>
                <a:cubicBezTo>
                  <a:pt x="1820" y="2"/>
                  <a:pt x="1953" y="2"/>
                  <a:pt x="2086" y="137"/>
                </a:cubicBezTo>
                <a:cubicBezTo>
                  <a:pt x="2575" y="630"/>
                  <a:pt x="2575" y="630"/>
                  <a:pt x="2575" y="630"/>
                </a:cubicBezTo>
                <a:moveTo>
                  <a:pt x="3063" y="585"/>
                </a:moveTo>
                <a:cubicBezTo>
                  <a:pt x="3108" y="630"/>
                  <a:pt x="3152" y="719"/>
                  <a:pt x="3152" y="764"/>
                </a:cubicBezTo>
                <a:cubicBezTo>
                  <a:pt x="3152" y="2511"/>
                  <a:pt x="3152" y="2511"/>
                  <a:pt x="3152" y="2511"/>
                </a:cubicBezTo>
                <a:cubicBezTo>
                  <a:pt x="3152" y="2646"/>
                  <a:pt x="3019" y="2780"/>
                  <a:pt x="2886" y="2780"/>
                </a:cubicBezTo>
                <a:cubicBezTo>
                  <a:pt x="2841" y="2780"/>
                  <a:pt x="2841" y="2780"/>
                  <a:pt x="2841" y="2780"/>
                </a:cubicBezTo>
                <a:cubicBezTo>
                  <a:pt x="2886" y="2691"/>
                  <a:pt x="2886" y="2646"/>
                  <a:pt x="2886" y="2556"/>
                </a:cubicBezTo>
                <a:cubicBezTo>
                  <a:pt x="2886" y="809"/>
                  <a:pt x="2886" y="809"/>
                  <a:pt x="2886" y="809"/>
                </a:cubicBezTo>
                <a:cubicBezTo>
                  <a:pt x="2886" y="764"/>
                  <a:pt x="2886" y="674"/>
                  <a:pt x="2841" y="630"/>
                </a:cubicBezTo>
                <a:cubicBezTo>
                  <a:pt x="2220" y="2"/>
                  <a:pt x="2220" y="2"/>
                  <a:pt x="2220" y="2"/>
                </a:cubicBezTo>
                <a:cubicBezTo>
                  <a:pt x="2220" y="2"/>
                  <a:pt x="2220" y="2"/>
                  <a:pt x="2220" y="2"/>
                </a:cubicBezTo>
                <a:cubicBezTo>
                  <a:pt x="2264" y="2"/>
                  <a:pt x="2264" y="2"/>
                  <a:pt x="2264" y="2"/>
                </a:cubicBezTo>
                <a:cubicBezTo>
                  <a:pt x="2308" y="2"/>
                  <a:pt x="2308" y="2"/>
                  <a:pt x="2308" y="2"/>
                </a:cubicBezTo>
                <a:cubicBezTo>
                  <a:pt x="2397" y="2"/>
                  <a:pt x="2486" y="2"/>
                  <a:pt x="2619" y="137"/>
                </a:cubicBezTo>
                <a:cubicBezTo>
                  <a:pt x="3063" y="585"/>
                  <a:pt x="3063" y="585"/>
                  <a:pt x="3063" y="585"/>
                </a:cubicBezTo>
              </a:path>
            </a:pathLst>
          </a:custGeom>
          <a:solidFill>
            <a:schemeClr val="bg1"/>
          </a:solidFill>
          <a:ln>
            <a:noFill/>
          </a:ln>
        </p:spPr>
        <p:txBody>
          <a:bodyPr vert="horz" wrap="square" lIns="124330" tIns="62164" rIns="124330" bIns="62164" numCol="1" anchor="t" anchorCtr="0" compatLnSpc="1">
            <a:prstTxWarp prst="textNoShape">
              <a:avLst/>
            </a:prstTxWarp>
          </a:bodyPr>
          <a:lstStyle/>
          <a:p>
            <a:pPr defTabSz="1214538"/>
            <a:endParaRPr lang="en-US" sz="2400" dirty="0">
              <a:solidFill>
                <a:srgbClr val="292929"/>
              </a:solidFill>
            </a:endParaRPr>
          </a:p>
        </p:txBody>
      </p:sp>
      <p:sp>
        <p:nvSpPr>
          <p:cNvPr id="5227" name="Rectangle 5226"/>
          <p:cNvSpPr/>
          <p:nvPr/>
        </p:nvSpPr>
        <p:spPr bwMode="auto">
          <a:xfrm>
            <a:off x="-9889" y="4792074"/>
            <a:ext cx="7546445" cy="1188720"/>
          </a:xfrm>
          <a:prstGeom prst="rect">
            <a:avLst/>
          </a:prstGeom>
          <a:solidFill>
            <a:srgbClr val="8CC6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74320" tIns="411480" rIns="124325" bIns="0" numCol="1" rtlCol="0" anchor="ctr" anchorCtr="0" compatLnSpc="1">
            <a:prstTxWarp prst="textNoShape">
              <a:avLst/>
            </a:prstTxWarp>
          </a:bodyPr>
          <a:lstStyle/>
          <a:p>
            <a:pPr defTabSz="776976">
              <a:defRPr/>
            </a:pPr>
            <a:r>
              <a:rPr lang="en-US" sz="4800" kern="0" baseline="30000" dirty="0">
                <a:gradFill>
                  <a:gsLst>
                    <a:gs pos="0">
                      <a:srgbClr val="00188F">
                        <a:lumMod val="5000"/>
                        <a:lumOff val="95000"/>
                      </a:srgbClr>
                    </a:gs>
                    <a:gs pos="100000">
                      <a:srgbClr val="EFEFEF"/>
                    </a:gs>
                  </a:gsLst>
                  <a:lin ang="5400000" scaled="1"/>
                </a:gradFill>
                <a:latin typeface="Segoe UI Light"/>
              </a:rPr>
              <a:t>i</a:t>
            </a:r>
            <a:r>
              <a:rPr lang="en-US" sz="4800" kern="0" baseline="30000" dirty="0" smtClean="0">
                <a:gradFill>
                  <a:gsLst>
                    <a:gs pos="0">
                      <a:srgbClr val="00188F">
                        <a:lumMod val="5000"/>
                        <a:lumOff val="95000"/>
                      </a:srgbClr>
                    </a:gs>
                    <a:gs pos="100000">
                      <a:srgbClr val="EFEFEF"/>
                    </a:gs>
                  </a:gsLst>
                  <a:lin ang="5400000" scaled="1"/>
                </a:gradFill>
                <a:latin typeface="Segoe UI Light"/>
              </a:rPr>
              <a:t>nfrastructure </a:t>
            </a:r>
            <a:r>
              <a:rPr lang="en-US" sz="4800" kern="0" baseline="30000" dirty="0">
                <a:gradFill>
                  <a:gsLst>
                    <a:gs pos="0">
                      <a:srgbClr val="00188F">
                        <a:lumMod val="5000"/>
                        <a:lumOff val="95000"/>
                      </a:srgbClr>
                    </a:gs>
                    <a:gs pos="100000">
                      <a:srgbClr val="EFEFEF"/>
                    </a:gs>
                  </a:gsLst>
                  <a:lin ang="5400000" scaled="1"/>
                </a:gradFill>
                <a:latin typeface="Segoe UI Light"/>
              </a:rPr>
              <a:t/>
            </a:r>
            <a:br>
              <a:rPr lang="en-US" sz="4800" kern="0" baseline="30000" dirty="0">
                <a:gradFill>
                  <a:gsLst>
                    <a:gs pos="0">
                      <a:srgbClr val="00188F">
                        <a:lumMod val="5000"/>
                        <a:lumOff val="95000"/>
                      </a:srgbClr>
                    </a:gs>
                    <a:gs pos="100000">
                      <a:srgbClr val="EFEFEF"/>
                    </a:gs>
                  </a:gsLst>
                  <a:lin ang="5400000" scaled="1"/>
                </a:gradFill>
                <a:latin typeface="Segoe UI Light"/>
              </a:rPr>
            </a:br>
            <a:r>
              <a:rPr lang="en-US" sz="4800" kern="0" baseline="30000" dirty="0">
                <a:gradFill>
                  <a:gsLst>
                    <a:gs pos="0">
                      <a:srgbClr val="00188F">
                        <a:lumMod val="5000"/>
                        <a:lumOff val="95000"/>
                      </a:srgbClr>
                    </a:gs>
                    <a:gs pos="100000">
                      <a:srgbClr val="EFEFEF"/>
                    </a:gs>
                  </a:gsLst>
                  <a:lin ang="5400000" scaled="1"/>
                </a:gradFill>
                <a:latin typeface="Segoe UI Light"/>
              </a:rPr>
              <a:t>services</a:t>
            </a:r>
          </a:p>
        </p:txBody>
      </p:sp>
      <p:sp>
        <p:nvSpPr>
          <p:cNvPr id="5228" name="Rectangle 5227"/>
          <p:cNvSpPr/>
          <p:nvPr/>
        </p:nvSpPr>
        <p:spPr bwMode="auto">
          <a:xfrm>
            <a:off x="6527459" y="4960287"/>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err="1">
                <a:gradFill>
                  <a:gsLst>
                    <a:gs pos="0">
                      <a:srgbClr val="FFFFFF"/>
                    </a:gs>
                    <a:gs pos="100000">
                      <a:srgbClr val="FFFFFF"/>
                    </a:gs>
                  </a:gsLst>
                  <a:lin ang="5400000" scaled="0"/>
                </a:gradFill>
              </a:rPr>
              <a:t>cdn</a:t>
            </a:r>
            <a:endParaRPr lang="en-US" sz="1067" dirty="0">
              <a:gradFill>
                <a:gsLst>
                  <a:gs pos="0">
                    <a:srgbClr val="FFFFFF"/>
                  </a:gs>
                  <a:gs pos="100000">
                    <a:srgbClr val="FFFFFF"/>
                  </a:gs>
                </a:gsLst>
                <a:lin ang="5400000" scaled="0"/>
              </a:gradFill>
            </a:endParaRPr>
          </a:p>
        </p:txBody>
      </p:sp>
      <p:sp>
        <p:nvSpPr>
          <p:cNvPr id="5229" name="Virtual Machines - Label"/>
          <p:cNvSpPr/>
          <p:nvPr/>
        </p:nvSpPr>
        <p:spPr bwMode="auto">
          <a:xfrm>
            <a:off x="2624633" y="4960286"/>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virtual machines</a:t>
            </a:r>
          </a:p>
        </p:txBody>
      </p:sp>
      <p:sp>
        <p:nvSpPr>
          <p:cNvPr id="5230" name="Rectangle 5229"/>
          <p:cNvSpPr/>
          <p:nvPr/>
        </p:nvSpPr>
        <p:spPr bwMode="auto">
          <a:xfrm>
            <a:off x="3578358" y="4960286"/>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virtual network</a:t>
            </a:r>
          </a:p>
        </p:txBody>
      </p:sp>
      <p:sp>
        <p:nvSpPr>
          <p:cNvPr id="5231" name="Rectangle 5230"/>
          <p:cNvSpPr/>
          <p:nvPr/>
        </p:nvSpPr>
        <p:spPr bwMode="auto">
          <a:xfrm>
            <a:off x="4493621" y="4960286"/>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err="1">
                <a:gradFill>
                  <a:gsLst>
                    <a:gs pos="0">
                      <a:srgbClr val="FFFFFF"/>
                    </a:gs>
                    <a:gs pos="100000">
                      <a:srgbClr val="FFFFFF"/>
                    </a:gs>
                  </a:gsLst>
                  <a:lin ang="5400000" scaled="0"/>
                </a:gradFill>
              </a:rPr>
              <a:t>vpn</a:t>
            </a:r>
            <a:endParaRPr lang="en-US" sz="1067" dirty="0">
              <a:gradFill>
                <a:gsLst>
                  <a:gs pos="0">
                    <a:srgbClr val="FFFFFF"/>
                  </a:gs>
                  <a:gs pos="100000">
                    <a:srgbClr val="FFFFFF"/>
                  </a:gs>
                </a:gsLst>
                <a:lin ang="5400000" scaled="0"/>
              </a:gradFill>
            </a:endParaRPr>
          </a:p>
        </p:txBody>
      </p:sp>
      <p:sp>
        <p:nvSpPr>
          <p:cNvPr id="5232" name="Rectangle 5231"/>
          <p:cNvSpPr/>
          <p:nvPr/>
        </p:nvSpPr>
        <p:spPr bwMode="auto">
          <a:xfrm>
            <a:off x="5510947" y="4960286"/>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traffic manager</a:t>
            </a:r>
          </a:p>
        </p:txBody>
      </p:sp>
      <p:pic>
        <p:nvPicPr>
          <p:cNvPr id="5233" name="Picture 52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9760" y="5043280"/>
            <a:ext cx="383938" cy="347347"/>
          </a:xfrm>
          <a:prstGeom prst="rect">
            <a:avLst/>
          </a:prstGeom>
          <a:noFill/>
          <a:ln>
            <a:noFill/>
          </a:ln>
        </p:spPr>
      </p:pic>
      <p:pic>
        <p:nvPicPr>
          <p:cNvPr id="5235" name="Picture 52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1841" y="2640500"/>
            <a:ext cx="383939" cy="383993"/>
          </a:xfrm>
          <a:prstGeom prst="rect">
            <a:avLst/>
          </a:prstGeom>
          <a:noFill/>
        </p:spPr>
      </p:pic>
      <p:pic>
        <p:nvPicPr>
          <p:cNvPr id="5237" name="Picture 523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959074" y="2653644"/>
            <a:ext cx="245311" cy="355178"/>
          </a:xfrm>
          <a:prstGeom prst="rect">
            <a:avLst/>
          </a:prstGeom>
          <a:noFill/>
        </p:spPr>
      </p:pic>
      <p:pic>
        <p:nvPicPr>
          <p:cNvPr id="5239" name="Picture 5238"/>
          <p:cNvPicPr>
            <a:picLocks noChangeAspect="1"/>
          </p:cNvPicPr>
          <p:nvPr/>
        </p:nvPicPr>
        <p:blipFill>
          <a:blip r:embed="rId11"/>
          <a:stretch>
            <a:fillRect/>
          </a:stretch>
        </p:blipFill>
        <p:spPr>
          <a:xfrm>
            <a:off x="2858309" y="1679339"/>
            <a:ext cx="447765" cy="378933"/>
          </a:xfrm>
          <a:prstGeom prst="rect">
            <a:avLst/>
          </a:prstGeom>
          <a:noFill/>
        </p:spPr>
      </p:pic>
      <p:sp>
        <p:nvSpPr>
          <p:cNvPr id="5241" name="Freeform 78"/>
          <p:cNvSpPr>
            <a:spLocks noEditPoints="1"/>
          </p:cNvSpPr>
          <p:nvPr/>
        </p:nvSpPr>
        <p:spPr bwMode="black">
          <a:xfrm>
            <a:off x="3838434" y="5022724"/>
            <a:ext cx="394040" cy="377155"/>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2275" tIns="41138" rIns="82275" bIns="41138" numCol="1" anchor="t" anchorCtr="0" compatLnSpc="1">
            <a:prstTxWarp prst="textNoShape">
              <a:avLst/>
            </a:prstTxWarp>
          </a:bodyPr>
          <a:lstStyle/>
          <a:p>
            <a:pPr defTabSz="684536"/>
            <a:endParaRPr lang="en-US" sz="933" dirty="0">
              <a:solidFill>
                <a:srgbClr val="FFFFFF"/>
              </a:solidFill>
            </a:endParaRPr>
          </a:p>
        </p:txBody>
      </p:sp>
      <p:sp>
        <p:nvSpPr>
          <p:cNvPr id="5243" name="Freeform 58"/>
          <p:cNvSpPr>
            <a:spLocks noEditPoints="1"/>
          </p:cNvSpPr>
          <p:nvPr/>
        </p:nvSpPr>
        <p:spPr bwMode="black">
          <a:xfrm>
            <a:off x="4758936" y="5065442"/>
            <a:ext cx="383562" cy="411166"/>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FFFFFF"/>
          </a:solidFill>
          <a:ln>
            <a:noFill/>
          </a:ln>
        </p:spPr>
        <p:txBody>
          <a:bodyPr vert="horz" wrap="square" lIns="82275" tIns="41138" rIns="82275" bIns="41138" numCol="1" anchor="t" anchorCtr="0" compatLnSpc="1">
            <a:prstTxWarp prst="textNoShape">
              <a:avLst/>
            </a:prstTxWarp>
          </a:bodyPr>
          <a:lstStyle/>
          <a:p>
            <a:pPr defTabSz="684536"/>
            <a:endParaRPr lang="en-US" sz="933">
              <a:solidFill>
                <a:srgbClr val="FFFFFF"/>
              </a:solidFill>
            </a:endParaRPr>
          </a:p>
        </p:txBody>
      </p:sp>
      <p:pic>
        <p:nvPicPr>
          <p:cNvPr id="5245"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777190" y="5040086"/>
            <a:ext cx="381707" cy="381762"/>
          </a:xfrm>
          <a:prstGeom prst="rect">
            <a:avLst/>
          </a:prstGeom>
          <a:noFill/>
          <a:extLst>
            <a:ext uri="{909E8E84-426E-40DD-AFC4-6F175D3DCCD1}">
              <a14:hiddenFill xmlns:a14="http://schemas.microsoft.com/office/drawing/2010/main">
                <a:solidFill>
                  <a:srgbClr val="FFFFFF"/>
                </a:solidFill>
              </a14:hiddenFill>
            </a:ext>
          </a:extLst>
        </p:spPr>
      </p:pic>
      <p:pic>
        <p:nvPicPr>
          <p:cNvPr id="5247" name="Picture 5" descr="C:\Users\Jonahs\Dropbox\Projects SCOTT\MEET Windows Azure\source\Background\tile-icon-CDN.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35914" y="5014690"/>
            <a:ext cx="495659" cy="491253"/>
          </a:xfrm>
          <a:prstGeom prst="rect">
            <a:avLst/>
          </a:prstGeom>
          <a:noFill/>
          <a:extLst>
            <a:ext uri="{909E8E84-426E-40DD-AFC4-6F175D3DCCD1}">
              <a14:hiddenFill xmlns:a14="http://schemas.microsoft.com/office/drawing/2010/main">
                <a:solidFill>
                  <a:srgbClr val="FFFFFF"/>
                </a:solidFill>
              </a14:hiddenFill>
            </a:ext>
          </a:extLst>
        </p:spPr>
      </p:pic>
      <p:sp>
        <p:nvSpPr>
          <p:cNvPr id="5249" name="Freeform 30"/>
          <p:cNvSpPr>
            <a:spLocks noEditPoints="1"/>
          </p:cNvSpPr>
          <p:nvPr/>
        </p:nvSpPr>
        <p:spPr bwMode="auto">
          <a:xfrm flipH="1">
            <a:off x="2944595" y="3819109"/>
            <a:ext cx="274268" cy="303268"/>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pic>
        <p:nvPicPr>
          <p:cNvPr id="5251" name="Picture 3" descr="C:\Users\Jonahs\Dropbox\Projects SCOTT\MEET Windows Azure\source\Background\tile-icon-bigdata.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18100" y="3755319"/>
            <a:ext cx="434709" cy="430848"/>
          </a:xfrm>
          <a:prstGeom prst="rect">
            <a:avLst/>
          </a:prstGeom>
          <a:noFill/>
          <a:extLst>
            <a:ext uri="{909E8E84-426E-40DD-AFC4-6F175D3DCCD1}">
              <a14:hiddenFill xmlns:a14="http://schemas.microsoft.com/office/drawing/2010/main">
                <a:solidFill>
                  <a:srgbClr val="FFFFFF"/>
                </a:solidFill>
              </a14:hiddenFill>
            </a:ext>
          </a:extLst>
        </p:spPr>
      </p:pic>
      <p:pic>
        <p:nvPicPr>
          <p:cNvPr id="5253" name="Picture 2" descr="C:\Users\Jonahs\Dropbox\Projects SCOTT\MEET Windows Azure\source\Background\tile-icon-storage.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45698" y="3765695"/>
            <a:ext cx="410039" cy="410097"/>
          </a:xfrm>
          <a:prstGeom prst="rect">
            <a:avLst/>
          </a:prstGeom>
          <a:noFill/>
          <a:extLst>
            <a:ext uri="{909E8E84-426E-40DD-AFC4-6F175D3DCCD1}">
              <a14:hiddenFill xmlns:a14="http://schemas.microsoft.com/office/drawing/2010/main">
                <a:solidFill>
                  <a:srgbClr val="FFFFFF"/>
                </a:solidFill>
              </a14:hiddenFill>
            </a:ext>
          </a:extLst>
        </p:spPr>
      </p:pic>
      <p:pic>
        <p:nvPicPr>
          <p:cNvPr id="5255" name="Picture 525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71525" y="3792695"/>
            <a:ext cx="393037" cy="356096"/>
          </a:xfrm>
          <a:prstGeom prst="rect">
            <a:avLst/>
          </a:prstGeom>
        </p:spPr>
      </p:pic>
      <p:grpSp>
        <p:nvGrpSpPr>
          <p:cNvPr id="5284" name="Group 5283"/>
          <p:cNvGrpSpPr/>
          <p:nvPr/>
        </p:nvGrpSpPr>
        <p:grpSpPr>
          <a:xfrm>
            <a:off x="2691981" y="1646896"/>
            <a:ext cx="832104" cy="832576"/>
            <a:chOff x="2844381" y="1799296"/>
            <a:chExt cx="832104" cy="832576"/>
          </a:xfrm>
        </p:grpSpPr>
        <p:pic>
          <p:nvPicPr>
            <p:cNvPr id="5285" name="Picture 5284"/>
            <p:cNvPicPr>
              <a:picLocks noChangeAspect="1"/>
            </p:cNvPicPr>
            <p:nvPr/>
          </p:nvPicPr>
          <p:blipFill>
            <a:blip r:embed="rId11">
              <a:lum bright="-100000"/>
            </a:blip>
            <a:stretch>
              <a:fillRect/>
            </a:stretch>
          </p:blipFill>
          <p:spPr>
            <a:xfrm>
              <a:off x="3010709" y="1831739"/>
              <a:ext cx="447765" cy="378933"/>
            </a:xfrm>
            <a:prstGeom prst="rect">
              <a:avLst/>
            </a:prstGeom>
            <a:noFill/>
          </p:spPr>
        </p:pic>
        <p:sp>
          <p:nvSpPr>
            <p:cNvPr id="5286" name="L-Shape 5285"/>
            <p:cNvSpPr/>
            <p:nvPr/>
          </p:nvSpPr>
          <p:spPr bwMode="auto">
            <a:xfrm flipV="1">
              <a:off x="2844381" y="1799296"/>
              <a:ext cx="832104" cy="832576"/>
            </a:xfrm>
            <a:prstGeom prst="corner">
              <a:avLst>
                <a:gd name="adj1" fmla="val 26104"/>
                <a:gd name="adj2" fmla="val 91737"/>
              </a:avLst>
            </a:prstGeom>
            <a:noFill/>
            <a:ln w="22225" cap="sq">
              <a:solidFill>
                <a:srgbClr val="000607"/>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grpSp>
        <p:nvGrpSpPr>
          <p:cNvPr id="5287" name="Group 5286"/>
          <p:cNvGrpSpPr/>
          <p:nvPr/>
        </p:nvGrpSpPr>
        <p:grpSpPr>
          <a:xfrm>
            <a:off x="3650914" y="1646896"/>
            <a:ext cx="860880" cy="825944"/>
            <a:chOff x="3803314" y="1799296"/>
            <a:chExt cx="860880" cy="825944"/>
          </a:xfrm>
        </p:grpSpPr>
        <p:pic>
          <p:nvPicPr>
            <p:cNvPr id="5288" name="Picture 5287"/>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80283" y="1857050"/>
              <a:ext cx="431850" cy="428014"/>
            </a:xfrm>
            <a:prstGeom prst="rect">
              <a:avLst/>
            </a:prstGeom>
          </p:spPr>
        </p:pic>
        <p:sp>
          <p:nvSpPr>
            <p:cNvPr id="5289" name="L-Shape 5288"/>
            <p:cNvSpPr/>
            <p:nvPr/>
          </p:nvSpPr>
          <p:spPr bwMode="auto">
            <a:xfrm>
              <a:off x="3803314" y="1799296"/>
              <a:ext cx="860880" cy="825944"/>
            </a:xfrm>
            <a:prstGeom prst="corner">
              <a:avLst>
                <a:gd name="adj1" fmla="val 38444"/>
                <a:gd name="adj2" fmla="val 73305"/>
              </a:avLst>
            </a:prstGeom>
            <a:noFill/>
            <a:ln w="22225" cap="sq">
              <a:solidFill>
                <a:srgbClr val="000607"/>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grpSp>
        <p:nvGrpSpPr>
          <p:cNvPr id="5290" name="Group 5289"/>
          <p:cNvGrpSpPr/>
          <p:nvPr/>
        </p:nvGrpSpPr>
        <p:grpSpPr>
          <a:xfrm>
            <a:off x="4337997" y="1646896"/>
            <a:ext cx="991104" cy="825944"/>
            <a:chOff x="4490397" y="1799296"/>
            <a:chExt cx="991104" cy="825944"/>
          </a:xfrm>
        </p:grpSpPr>
        <p:pic>
          <p:nvPicPr>
            <p:cNvPr id="5291" name="Picture 7" descr="C:\Users\Jonahs\Dropbox\Projects SCOTT\MEET Windows Azure\source\Background\tile-icon-identity.png"/>
            <p:cNvPicPr>
              <a:picLocks noChangeAspect="1" noChangeArrowheads="1"/>
            </p:cNvPicPr>
            <p:nvPr/>
          </p:nvPicPr>
          <p:blipFill>
            <a:blip r:embed="rId19" cstate="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915290" y="1896352"/>
              <a:ext cx="375655" cy="375654"/>
            </a:xfrm>
            <a:prstGeom prst="rect">
              <a:avLst/>
            </a:prstGeom>
            <a:noFill/>
            <a:extLst>
              <a:ext uri="{909E8E84-426E-40DD-AFC4-6F175D3DCCD1}">
                <a14:hiddenFill xmlns:a14="http://schemas.microsoft.com/office/drawing/2010/main">
                  <a:solidFill>
                    <a:srgbClr val="FFFFFF"/>
                  </a:solidFill>
                </a14:hiddenFill>
              </a:ext>
            </a:extLst>
          </p:spPr>
        </p:pic>
        <p:sp>
          <p:nvSpPr>
            <p:cNvPr id="5292" name="L-Shape 5291"/>
            <p:cNvSpPr/>
            <p:nvPr/>
          </p:nvSpPr>
          <p:spPr bwMode="auto">
            <a:xfrm flipH="1" flipV="1">
              <a:off x="4490397" y="1799296"/>
              <a:ext cx="991104" cy="825944"/>
            </a:xfrm>
            <a:prstGeom prst="corner">
              <a:avLst>
                <a:gd name="adj1" fmla="val 47670"/>
                <a:gd name="adj2" fmla="val 82321"/>
              </a:avLst>
            </a:prstGeom>
            <a:noFill/>
            <a:ln w="22225" cap="sq">
              <a:solidFill>
                <a:srgbClr val="000607"/>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grpSp>
        <p:nvGrpSpPr>
          <p:cNvPr id="5293" name="Group 5292"/>
          <p:cNvGrpSpPr/>
          <p:nvPr/>
        </p:nvGrpSpPr>
        <p:grpSpPr>
          <a:xfrm>
            <a:off x="4511793" y="3689699"/>
            <a:ext cx="820704" cy="859216"/>
            <a:chOff x="4664193" y="3842099"/>
            <a:chExt cx="820704" cy="859216"/>
          </a:xfrm>
        </p:grpSpPr>
        <p:pic>
          <p:nvPicPr>
            <p:cNvPr id="5294" name="Picture 2" descr="C:\Users\Jonahs\Dropbox\Projects SCOTT\MEET Windows Azure\source\Background\tile-icon-storage.png"/>
            <p:cNvPicPr>
              <a:picLocks noChangeAspect="1" noChangeArrowheads="1"/>
            </p:cNvPicPr>
            <p:nvPr/>
          </p:nvPicPr>
          <p:blipFill>
            <a:blip r:embed="rId21" cstate="print">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898098" y="3918095"/>
              <a:ext cx="410039" cy="410097"/>
            </a:xfrm>
            <a:prstGeom prst="rect">
              <a:avLst/>
            </a:prstGeom>
            <a:noFill/>
            <a:extLst>
              <a:ext uri="{909E8E84-426E-40DD-AFC4-6F175D3DCCD1}">
                <a14:hiddenFill xmlns:a14="http://schemas.microsoft.com/office/drawing/2010/main">
                  <a:solidFill>
                    <a:srgbClr val="FFFFFF"/>
                  </a:solidFill>
                </a14:hiddenFill>
              </a:ext>
            </a:extLst>
          </p:spPr>
        </p:pic>
        <p:sp>
          <p:nvSpPr>
            <p:cNvPr id="5295" name="L-Shape 5294"/>
            <p:cNvSpPr/>
            <p:nvPr/>
          </p:nvSpPr>
          <p:spPr bwMode="auto">
            <a:xfrm flipH="1">
              <a:off x="4664193" y="3842099"/>
              <a:ext cx="820704" cy="859216"/>
            </a:xfrm>
            <a:prstGeom prst="corner">
              <a:avLst>
                <a:gd name="adj1" fmla="val 67291"/>
                <a:gd name="adj2" fmla="val 90076"/>
              </a:avLst>
            </a:prstGeom>
            <a:noFill/>
            <a:ln w="22225" cap="sq">
              <a:solidFill>
                <a:srgbClr val="000607"/>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spTree>
    <p:extLst>
      <p:ext uri="{BB962C8B-B14F-4D97-AF65-F5344CB8AC3E}">
        <p14:creationId xmlns:p14="http://schemas.microsoft.com/office/powerpoint/2010/main" val="2623146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466"/>
                                        </p:tgtEl>
                                        <p:attrNameLst>
                                          <p:attrName>style.visibility</p:attrName>
                                        </p:attrNameLst>
                                      </p:cBhvr>
                                      <p:to>
                                        <p:strVal val="visible"/>
                                      </p:to>
                                    </p:set>
                                    <p:animEffect transition="in" filter="fade">
                                      <p:cBhvr>
                                        <p:cTn id="7" dur="500"/>
                                        <p:tgtEl>
                                          <p:spTgt spid="2466"/>
                                        </p:tgtEl>
                                      </p:cBhvr>
                                    </p:animEffect>
                                  </p:childTnLst>
                                </p:cTn>
                              </p:par>
                              <p:par>
                                <p:cTn id="8" presetID="53" presetClass="entr" presetSubtype="16" fill="hold" nodeType="withEffect">
                                  <p:stCondLst>
                                    <p:cond delay="500"/>
                                  </p:stCondLst>
                                  <p:childTnLst>
                                    <p:set>
                                      <p:cBhvr>
                                        <p:cTn id="9" dur="1" fill="hold">
                                          <p:stCondLst>
                                            <p:cond delay="0"/>
                                          </p:stCondLst>
                                        </p:cTn>
                                        <p:tgtEl>
                                          <p:spTgt spid="2482"/>
                                        </p:tgtEl>
                                        <p:attrNameLst>
                                          <p:attrName>style.visibility</p:attrName>
                                        </p:attrNameLst>
                                      </p:cBhvr>
                                      <p:to>
                                        <p:strVal val="visible"/>
                                      </p:to>
                                    </p:set>
                                    <p:anim calcmode="lin" valueType="num">
                                      <p:cBhvr>
                                        <p:cTn id="10" dur="250" fill="hold"/>
                                        <p:tgtEl>
                                          <p:spTgt spid="2482"/>
                                        </p:tgtEl>
                                        <p:attrNameLst>
                                          <p:attrName>ppt_w</p:attrName>
                                        </p:attrNameLst>
                                      </p:cBhvr>
                                      <p:tavLst>
                                        <p:tav tm="0">
                                          <p:val>
                                            <p:fltVal val="0"/>
                                          </p:val>
                                        </p:tav>
                                        <p:tav tm="100000">
                                          <p:val>
                                            <p:strVal val="#ppt_w"/>
                                          </p:val>
                                        </p:tav>
                                      </p:tavLst>
                                    </p:anim>
                                    <p:anim calcmode="lin" valueType="num">
                                      <p:cBhvr>
                                        <p:cTn id="11" dur="250" fill="hold"/>
                                        <p:tgtEl>
                                          <p:spTgt spid="2482"/>
                                        </p:tgtEl>
                                        <p:attrNameLst>
                                          <p:attrName>ppt_h</p:attrName>
                                        </p:attrNameLst>
                                      </p:cBhvr>
                                      <p:tavLst>
                                        <p:tav tm="0">
                                          <p:val>
                                            <p:fltVal val="0"/>
                                          </p:val>
                                        </p:tav>
                                        <p:tav tm="100000">
                                          <p:val>
                                            <p:strVal val="#ppt_h"/>
                                          </p:val>
                                        </p:tav>
                                      </p:tavLst>
                                    </p:anim>
                                    <p:animEffect transition="in" filter="fade">
                                      <p:cBhvr>
                                        <p:cTn id="12" dur="250"/>
                                        <p:tgtEl>
                                          <p:spTgt spid="2482"/>
                                        </p:tgtEl>
                                      </p:cBhvr>
                                    </p:animEffect>
                                  </p:childTnLst>
                                </p:cTn>
                              </p:par>
                              <p:par>
                                <p:cTn id="13" presetID="6" presetClass="emph" presetSubtype="0" decel="100000" fill="hold" nodeType="withEffect">
                                  <p:stCondLst>
                                    <p:cond delay="700"/>
                                  </p:stCondLst>
                                  <p:childTnLst>
                                    <p:animScale>
                                      <p:cBhvr>
                                        <p:cTn id="14" dur="250" fill="hold"/>
                                        <p:tgtEl>
                                          <p:spTgt spid="2482"/>
                                        </p:tgtEl>
                                      </p:cBhvr>
                                      <p:by x="110000" y="110000"/>
                                    </p:animScale>
                                  </p:childTnLst>
                                </p:cTn>
                              </p:par>
                              <p:par>
                                <p:cTn id="15" presetID="6" presetClass="emph" presetSubtype="0" decel="100000" fill="hold" nodeType="withEffect">
                                  <p:stCondLst>
                                    <p:cond delay="800"/>
                                  </p:stCondLst>
                                  <p:childTnLst>
                                    <p:animScale>
                                      <p:cBhvr>
                                        <p:cTn id="16" dur="250" fill="hold"/>
                                        <p:tgtEl>
                                          <p:spTgt spid="2482"/>
                                        </p:tgtEl>
                                      </p:cBhvr>
                                      <p:by x="91000" y="91000"/>
                                    </p:animScale>
                                  </p:childTnLst>
                                </p:cTn>
                              </p:par>
                              <p:par>
                                <p:cTn id="17" presetID="10" presetClass="entr" presetSubtype="0" fill="hold" nodeType="withEffect">
                                  <p:stCondLst>
                                    <p:cond delay="1000"/>
                                  </p:stCondLst>
                                  <p:childTnLst>
                                    <p:set>
                                      <p:cBhvr>
                                        <p:cTn id="18" dur="1" fill="hold">
                                          <p:stCondLst>
                                            <p:cond delay="0"/>
                                          </p:stCondLst>
                                        </p:cTn>
                                        <p:tgtEl>
                                          <p:spTgt spid="5287"/>
                                        </p:tgtEl>
                                        <p:attrNameLst>
                                          <p:attrName>style.visibility</p:attrName>
                                        </p:attrNameLst>
                                      </p:cBhvr>
                                      <p:to>
                                        <p:strVal val="visible"/>
                                      </p:to>
                                    </p:set>
                                    <p:animEffect transition="in" filter="fade">
                                      <p:cBhvr>
                                        <p:cTn id="19" dur="350"/>
                                        <p:tgtEl>
                                          <p:spTgt spid="5287"/>
                                        </p:tgtEl>
                                      </p:cBhvr>
                                    </p:animEffect>
                                  </p:childTnLst>
                                </p:cTn>
                              </p:par>
                              <p:par>
                                <p:cTn id="20" presetID="10" presetClass="entr" presetSubtype="0" fill="hold" nodeType="withEffect">
                                  <p:stCondLst>
                                    <p:cond delay="1000"/>
                                  </p:stCondLst>
                                  <p:childTnLst>
                                    <p:set>
                                      <p:cBhvr>
                                        <p:cTn id="21" dur="1" fill="hold">
                                          <p:stCondLst>
                                            <p:cond delay="0"/>
                                          </p:stCondLst>
                                        </p:cTn>
                                        <p:tgtEl>
                                          <p:spTgt spid="5284"/>
                                        </p:tgtEl>
                                        <p:attrNameLst>
                                          <p:attrName>style.visibility</p:attrName>
                                        </p:attrNameLst>
                                      </p:cBhvr>
                                      <p:to>
                                        <p:strVal val="visible"/>
                                      </p:to>
                                    </p:set>
                                    <p:animEffect transition="in" filter="fade">
                                      <p:cBhvr>
                                        <p:cTn id="22" dur="350"/>
                                        <p:tgtEl>
                                          <p:spTgt spid="5284"/>
                                        </p:tgtEl>
                                      </p:cBhvr>
                                    </p:animEffect>
                                  </p:childTnLst>
                                </p:cTn>
                              </p:par>
                              <p:par>
                                <p:cTn id="23" presetID="10" presetClass="entr" presetSubtype="0" fill="hold" nodeType="withEffect">
                                  <p:stCondLst>
                                    <p:cond delay="1000"/>
                                  </p:stCondLst>
                                  <p:childTnLst>
                                    <p:set>
                                      <p:cBhvr>
                                        <p:cTn id="24" dur="1" fill="hold">
                                          <p:stCondLst>
                                            <p:cond delay="0"/>
                                          </p:stCondLst>
                                        </p:cTn>
                                        <p:tgtEl>
                                          <p:spTgt spid="5290"/>
                                        </p:tgtEl>
                                        <p:attrNameLst>
                                          <p:attrName>style.visibility</p:attrName>
                                        </p:attrNameLst>
                                      </p:cBhvr>
                                      <p:to>
                                        <p:strVal val="visible"/>
                                      </p:to>
                                    </p:set>
                                    <p:animEffect transition="in" filter="fade">
                                      <p:cBhvr>
                                        <p:cTn id="25" dur="350"/>
                                        <p:tgtEl>
                                          <p:spTgt spid="5290"/>
                                        </p:tgtEl>
                                      </p:cBhvr>
                                    </p:animEffect>
                                  </p:childTnLst>
                                </p:cTn>
                              </p:par>
                              <p:par>
                                <p:cTn id="26" presetID="10" presetClass="entr" presetSubtype="0" fill="hold" nodeType="withEffect">
                                  <p:stCondLst>
                                    <p:cond delay="1000"/>
                                  </p:stCondLst>
                                  <p:childTnLst>
                                    <p:set>
                                      <p:cBhvr>
                                        <p:cTn id="27" dur="1" fill="hold">
                                          <p:stCondLst>
                                            <p:cond delay="0"/>
                                          </p:stCondLst>
                                        </p:cTn>
                                        <p:tgtEl>
                                          <p:spTgt spid="5293"/>
                                        </p:tgtEl>
                                        <p:attrNameLst>
                                          <p:attrName>style.visibility</p:attrName>
                                        </p:attrNameLst>
                                      </p:cBhvr>
                                      <p:to>
                                        <p:strVal val="visible"/>
                                      </p:to>
                                    </p:set>
                                    <p:animEffect transition="in" filter="fade">
                                      <p:cBhvr>
                                        <p:cTn id="28" dur="350"/>
                                        <p:tgtEl>
                                          <p:spTgt spid="5293"/>
                                        </p:tgtEl>
                                      </p:cBhvr>
                                    </p:animEffect>
                                  </p:childTnLst>
                                </p:cTn>
                              </p:par>
                              <p:par>
                                <p:cTn id="29" presetID="10" presetClass="exit" presetSubtype="0" fill="hold" nodeType="withEffect">
                                  <p:stCondLst>
                                    <p:cond delay="1000"/>
                                  </p:stCondLst>
                                  <p:childTnLst>
                                    <p:animEffect transition="out" filter="fade">
                                      <p:cBhvr>
                                        <p:cTn id="30" dur="350"/>
                                        <p:tgtEl>
                                          <p:spTgt spid="5213"/>
                                        </p:tgtEl>
                                      </p:cBhvr>
                                    </p:animEffect>
                                    <p:set>
                                      <p:cBhvr>
                                        <p:cTn id="31" dur="1" fill="hold">
                                          <p:stCondLst>
                                            <p:cond delay="349"/>
                                          </p:stCondLst>
                                        </p:cTn>
                                        <p:tgtEl>
                                          <p:spTgt spid="5213"/>
                                        </p:tgtEl>
                                        <p:attrNameLst>
                                          <p:attrName>style.visibility</p:attrName>
                                        </p:attrNameLst>
                                      </p:cBhvr>
                                      <p:to>
                                        <p:strVal val="hidden"/>
                                      </p:to>
                                    </p:set>
                                  </p:childTnLst>
                                </p:cTn>
                              </p:par>
                              <p:par>
                                <p:cTn id="32" presetID="10" presetClass="exit" presetSubtype="0" fill="hold" nodeType="withEffect">
                                  <p:stCondLst>
                                    <p:cond delay="1000"/>
                                  </p:stCondLst>
                                  <p:childTnLst>
                                    <p:animEffect transition="out" filter="fade">
                                      <p:cBhvr>
                                        <p:cTn id="33" dur="350"/>
                                        <p:tgtEl>
                                          <p:spTgt spid="5215"/>
                                        </p:tgtEl>
                                      </p:cBhvr>
                                    </p:animEffect>
                                    <p:set>
                                      <p:cBhvr>
                                        <p:cTn id="34" dur="1" fill="hold">
                                          <p:stCondLst>
                                            <p:cond delay="349"/>
                                          </p:stCondLst>
                                        </p:cTn>
                                        <p:tgtEl>
                                          <p:spTgt spid="5215"/>
                                        </p:tgtEl>
                                        <p:attrNameLst>
                                          <p:attrName>style.visibility</p:attrName>
                                        </p:attrNameLst>
                                      </p:cBhvr>
                                      <p:to>
                                        <p:strVal val="hidden"/>
                                      </p:to>
                                    </p:set>
                                  </p:childTnLst>
                                </p:cTn>
                              </p:par>
                              <p:par>
                                <p:cTn id="35" presetID="10" presetClass="exit" presetSubtype="0" fill="hold" nodeType="withEffect">
                                  <p:stCondLst>
                                    <p:cond delay="1000"/>
                                  </p:stCondLst>
                                  <p:childTnLst>
                                    <p:animEffect transition="out" filter="fade">
                                      <p:cBhvr>
                                        <p:cTn id="36" dur="350"/>
                                        <p:tgtEl>
                                          <p:spTgt spid="5239"/>
                                        </p:tgtEl>
                                      </p:cBhvr>
                                    </p:animEffect>
                                    <p:set>
                                      <p:cBhvr>
                                        <p:cTn id="37" dur="1" fill="hold">
                                          <p:stCondLst>
                                            <p:cond delay="349"/>
                                          </p:stCondLst>
                                        </p:cTn>
                                        <p:tgtEl>
                                          <p:spTgt spid="5239"/>
                                        </p:tgtEl>
                                        <p:attrNameLst>
                                          <p:attrName>style.visibility</p:attrName>
                                        </p:attrNameLst>
                                      </p:cBhvr>
                                      <p:to>
                                        <p:strVal val="hidden"/>
                                      </p:to>
                                    </p:set>
                                  </p:childTnLst>
                                </p:cTn>
                              </p:par>
                              <p:par>
                                <p:cTn id="38" presetID="10" presetClass="exit" presetSubtype="0" fill="hold" nodeType="withEffect">
                                  <p:stCondLst>
                                    <p:cond delay="1000"/>
                                  </p:stCondLst>
                                  <p:childTnLst>
                                    <p:animEffect transition="out" filter="fade">
                                      <p:cBhvr>
                                        <p:cTn id="39" dur="350"/>
                                        <p:tgtEl>
                                          <p:spTgt spid="5253"/>
                                        </p:tgtEl>
                                      </p:cBhvr>
                                    </p:animEffect>
                                    <p:set>
                                      <p:cBhvr>
                                        <p:cTn id="40" dur="1" fill="hold">
                                          <p:stCondLst>
                                            <p:cond delay="349"/>
                                          </p:stCondLst>
                                        </p:cTn>
                                        <p:tgtEl>
                                          <p:spTgt spid="525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213"/>
                                        </p:tgtEl>
                                        <p:attrNameLst>
                                          <p:attrName>style.visibility</p:attrName>
                                        </p:attrNameLst>
                                      </p:cBhvr>
                                      <p:to>
                                        <p:strVal val="visible"/>
                                      </p:to>
                                    </p:set>
                                    <p:animEffect transition="in" filter="fade">
                                      <p:cBhvr>
                                        <p:cTn id="45" dur="200"/>
                                        <p:tgtEl>
                                          <p:spTgt spid="5213"/>
                                        </p:tgtEl>
                                      </p:cBhvr>
                                    </p:animEffect>
                                  </p:childTnLst>
                                </p:cTn>
                              </p:par>
                              <p:par>
                                <p:cTn id="46" presetID="10" presetClass="entr" presetSubtype="0" fill="hold" nodeType="withEffect">
                                  <p:stCondLst>
                                    <p:cond delay="0"/>
                                  </p:stCondLst>
                                  <p:childTnLst>
                                    <p:set>
                                      <p:cBhvr>
                                        <p:cTn id="47" dur="1" fill="hold">
                                          <p:stCondLst>
                                            <p:cond delay="0"/>
                                          </p:stCondLst>
                                        </p:cTn>
                                        <p:tgtEl>
                                          <p:spTgt spid="5215"/>
                                        </p:tgtEl>
                                        <p:attrNameLst>
                                          <p:attrName>style.visibility</p:attrName>
                                        </p:attrNameLst>
                                      </p:cBhvr>
                                      <p:to>
                                        <p:strVal val="visible"/>
                                      </p:to>
                                    </p:set>
                                    <p:animEffect transition="in" filter="fade">
                                      <p:cBhvr>
                                        <p:cTn id="48" dur="200"/>
                                        <p:tgtEl>
                                          <p:spTgt spid="5215"/>
                                        </p:tgtEl>
                                      </p:cBhvr>
                                    </p:animEffect>
                                  </p:childTnLst>
                                </p:cTn>
                              </p:par>
                              <p:par>
                                <p:cTn id="49" presetID="10" presetClass="entr" presetSubtype="0" fill="hold" nodeType="withEffect">
                                  <p:stCondLst>
                                    <p:cond delay="0"/>
                                  </p:stCondLst>
                                  <p:childTnLst>
                                    <p:set>
                                      <p:cBhvr>
                                        <p:cTn id="50" dur="1" fill="hold">
                                          <p:stCondLst>
                                            <p:cond delay="0"/>
                                          </p:stCondLst>
                                        </p:cTn>
                                        <p:tgtEl>
                                          <p:spTgt spid="5239"/>
                                        </p:tgtEl>
                                        <p:attrNameLst>
                                          <p:attrName>style.visibility</p:attrName>
                                        </p:attrNameLst>
                                      </p:cBhvr>
                                      <p:to>
                                        <p:strVal val="visible"/>
                                      </p:to>
                                    </p:set>
                                    <p:animEffect transition="in" filter="fade">
                                      <p:cBhvr>
                                        <p:cTn id="51" dur="200"/>
                                        <p:tgtEl>
                                          <p:spTgt spid="5239"/>
                                        </p:tgtEl>
                                      </p:cBhvr>
                                    </p:animEffect>
                                  </p:childTnLst>
                                </p:cTn>
                              </p:par>
                              <p:par>
                                <p:cTn id="52" presetID="10" presetClass="entr" presetSubtype="0" fill="hold" nodeType="withEffect">
                                  <p:stCondLst>
                                    <p:cond delay="0"/>
                                  </p:stCondLst>
                                  <p:childTnLst>
                                    <p:set>
                                      <p:cBhvr>
                                        <p:cTn id="53" dur="1" fill="hold">
                                          <p:stCondLst>
                                            <p:cond delay="0"/>
                                          </p:stCondLst>
                                        </p:cTn>
                                        <p:tgtEl>
                                          <p:spTgt spid="5253"/>
                                        </p:tgtEl>
                                        <p:attrNameLst>
                                          <p:attrName>style.visibility</p:attrName>
                                        </p:attrNameLst>
                                      </p:cBhvr>
                                      <p:to>
                                        <p:strVal val="visible"/>
                                      </p:to>
                                    </p:set>
                                    <p:animEffect transition="in" filter="fade">
                                      <p:cBhvr>
                                        <p:cTn id="54" dur="200"/>
                                        <p:tgtEl>
                                          <p:spTgt spid="5253"/>
                                        </p:tgtEl>
                                      </p:cBhvr>
                                    </p:animEffect>
                                  </p:childTnLst>
                                </p:cTn>
                              </p:par>
                              <p:par>
                                <p:cTn id="55" presetID="6" presetClass="emph" presetSubtype="0" decel="100000" fill="hold" nodeType="withEffect">
                                  <p:stCondLst>
                                    <p:cond delay="0"/>
                                  </p:stCondLst>
                                  <p:childTnLst>
                                    <p:animScale>
                                      <p:cBhvr>
                                        <p:cTn id="56" dur="1000" fill="hold"/>
                                        <p:tgtEl>
                                          <p:spTgt spid="5287"/>
                                        </p:tgtEl>
                                      </p:cBhvr>
                                      <p:by x="66000" y="66000"/>
                                    </p:animScale>
                                  </p:childTnLst>
                                </p:cTn>
                              </p:par>
                              <p:par>
                                <p:cTn id="57" presetID="6" presetClass="emph" presetSubtype="0" decel="100000" fill="hold" nodeType="withEffect">
                                  <p:stCondLst>
                                    <p:cond delay="0"/>
                                  </p:stCondLst>
                                  <p:childTnLst>
                                    <p:animScale>
                                      <p:cBhvr>
                                        <p:cTn id="58" dur="1000" fill="hold"/>
                                        <p:tgtEl>
                                          <p:spTgt spid="5284"/>
                                        </p:tgtEl>
                                      </p:cBhvr>
                                      <p:by x="64000" y="64000"/>
                                    </p:animScale>
                                  </p:childTnLst>
                                </p:cTn>
                              </p:par>
                              <p:par>
                                <p:cTn id="59" presetID="6" presetClass="emph" presetSubtype="0" decel="100000" fill="hold" nodeType="withEffect">
                                  <p:stCondLst>
                                    <p:cond delay="0"/>
                                  </p:stCondLst>
                                  <p:childTnLst>
                                    <p:animScale>
                                      <p:cBhvr>
                                        <p:cTn id="60" dur="1000" fill="hold"/>
                                        <p:tgtEl>
                                          <p:spTgt spid="5290"/>
                                        </p:tgtEl>
                                      </p:cBhvr>
                                      <p:by x="64000" y="64000"/>
                                    </p:animScale>
                                  </p:childTnLst>
                                </p:cTn>
                              </p:par>
                              <p:par>
                                <p:cTn id="61" presetID="6" presetClass="emph" presetSubtype="0" decel="100000" fill="hold" nodeType="withEffect">
                                  <p:stCondLst>
                                    <p:cond delay="0"/>
                                  </p:stCondLst>
                                  <p:childTnLst>
                                    <p:animScale>
                                      <p:cBhvr>
                                        <p:cTn id="62" dur="1000" fill="hold"/>
                                        <p:tgtEl>
                                          <p:spTgt spid="5293"/>
                                        </p:tgtEl>
                                      </p:cBhvr>
                                      <p:by x="63000" y="63000"/>
                                    </p:animScale>
                                  </p:childTnLst>
                                </p:cTn>
                              </p:par>
                              <p:par>
                                <p:cTn id="63" presetID="42" presetClass="path" presetSubtype="0" decel="100000" fill="hold" nodeType="withEffect">
                                  <p:stCondLst>
                                    <p:cond delay="0"/>
                                  </p:stCondLst>
                                  <p:childTnLst>
                                    <p:animMotion origin="layout" path="M -4.83533E-6 -1.31185E-6 L 0.4557 0.27644 " pathEditMode="relative" rAng="0" ptsTypes="AA">
                                      <p:cBhvr>
                                        <p:cTn id="64" dur="1000" fill="hold"/>
                                        <p:tgtEl>
                                          <p:spTgt spid="5287"/>
                                        </p:tgtEl>
                                        <p:attrNameLst>
                                          <p:attrName>ppt_x</p:attrName>
                                          <p:attrName>ppt_y</p:attrName>
                                        </p:attrNameLst>
                                      </p:cBhvr>
                                      <p:rCtr x="22824" y="13845"/>
                                    </p:animMotion>
                                  </p:childTnLst>
                                </p:cTn>
                              </p:par>
                              <p:par>
                                <p:cTn id="65" presetID="42" presetClass="path" presetSubtype="0" decel="100000" fill="hold" nodeType="withEffect">
                                  <p:stCondLst>
                                    <p:cond delay="0"/>
                                  </p:stCondLst>
                                  <p:childTnLst>
                                    <p:animMotion origin="layout" path="M 3.82436E-6 4.76169E-6 L 0.53331 0.35701 " pathEditMode="relative" rAng="0" ptsTypes="AA">
                                      <p:cBhvr>
                                        <p:cTn id="66" dur="1000" fill="hold"/>
                                        <p:tgtEl>
                                          <p:spTgt spid="5284"/>
                                        </p:tgtEl>
                                        <p:attrNameLst>
                                          <p:attrName>ppt_x</p:attrName>
                                          <p:attrName>ppt_y</p:attrName>
                                        </p:attrNameLst>
                                      </p:cBhvr>
                                      <p:rCtr x="26666" y="17839"/>
                                    </p:animMotion>
                                  </p:childTnLst>
                                </p:cTn>
                              </p:par>
                              <p:par>
                                <p:cTn id="67" presetID="42" presetClass="path" presetSubtype="0" decel="100000" fill="hold" nodeType="withEffect">
                                  <p:stCondLst>
                                    <p:cond delay="0"/>
                                  </p:stCondLst>
                                  <p:childTnLst>
                                    <p:animMotion origin="layout" path="M -3.24228E-7 -1.31185E-6 L 0.43337 0.27644 " pathEditMode="relative" rAng="0" ptsTypes="AA">
                                      <p:cBhvr>
                                        <p:cTn id="68" dur="1000" fill="hold"/>
                                        <p:tgtEl>
                                          <p:spTgt spid="5290"/>
                                        </p:tgtEl>
                                        <p:attrNameLst>
                                          <p:attrName>ppt_x</p:attrName>
                                          <p:attrName>ppt_y</p:attrName>
                                        </p:attrNameLst>
                                      </p:cBhvr>
                                      <p:rCtr x="21662" y="13822"/>
                                    </p:animMotion>
                                  </p:childTnLst>
                                </p:cTn>
                              </p:par>
                              <p:par>
                                <p:cTn id="69" presetID="42" presetClass="path" presetSubtype="0" decel="100000" fill="hold" nodeType="withEffect">
                                  <p:stCondLst>
                                    <p:cond delay="0"/>
                                  </p:stCondLst>
                                  <p:childTnLst>
                                    <p:animMotion origin="layout" path="M -1.00332E-6 -2.62369E-6 L 0.43056 0.06423 " pathEditMode="relative" rAng="0" ptsTypes="AA">
                                      <p:cBhvr>
                                        <p:cTn id="70" dur="1000" fill="hold"/>
                                        <p:tgtEl>
                                          <p:spTgt spid="5293"/>
                                        </p:tgtEl>
                                        <p:attrNameLst>
                                          <p:attrName>ppt_x</p:attrName>
                                          <p:attrName>ppt_y</p:attrName>
                                        </p:attrNameLst>
                                      </p:cBhvr>
                                      <p:rCtr x="21522" y="3200"/>
                                    </p:animMotion>
                                  </p:childTnLst>
                                </p:cTn>
                              </p:par>
                              <p:par>
                                <p:cTn id="71" presetID="10" presetClass="entr" presetSubtype="0" fill="hold" grpId="0" nodeType="withEffect">
                                  <p:stCondLst>
                                    <p:cond delay="800"/>
                                  </p:stCondLst>
                                  <p:childTnLst>
                                    <p:set>
                                      <p:cBhvr>
                                        <p:cTn id="72" dur="1" fill="hold">
                                          <p:stCondLst>
                                            <p:cond delay="0"/>
                                          </p:stCondLst>
                                        </p:cTn>
                                        <p:tgtEl>
                                          <p:spTgt spid="5163"/>
                                        </p:tgtEl>
                                        <p:attrNameLst>
                                          <p:attrName>style.visibility</p:attrName>
                                        </p:attrNameLst>
                                      </p:cBhvr>
                                      <p:to>
                                        <p:strVal val="visible"/>
                                      </p:to>
                                    </p:set>
                                    <p:animEffect transition="in" filter="fade">
                                      <p:cBhvr>
                                        <p:cTn id="73" dur="250"/>
                                        <p:tgtEl>
                                          <p:spTgt spid="5163"/>
                                        </p:tgtEl>
                                      </p:cBhvr>
                                    </p:animEffect>
                                  </p:childTnLst>
                                </p:cTn>
                              </p:par>
                              <p:par>
                                <p:cTn id="74" presetID="10" presetClass="entr" presetSubtype="0" fill="hold" grpId="0" nodeType="withEffect">
                                  <p:stCondLst>
                                    <p:cond delay="800"/>
                                  </p:stCondLst>
                                  <p:childTnLst>
                                    <p:set>
                                      <p:cBhvr>
                                        <p:cTn id="75" dur="1" fill="hold">
                                          <p:stCondLst>
                                            <p:cond delay="0"/>
                                          </p:stCondLst>
                                        </p:cTn>
                                        <p:tgtEl>
                                          <p:spTgt spid="5165"/>
                                        </p:tgtEl>
                                        <p:attrNameLst>
                                          <p:attrName>style.visibility</p:attrName>
                                        </p:attrNameLst>
                                      </p:cBhvr>
                                      <p:to>
                                        <p:strVal val="visible"/>
                                      </p:to>
                                    </p:set>
                                    <p:animEffect transition="in" filter="fade">
                                      <p:cBhvr>
                                        <p:cTn id="76" dur="250"/>
                                        <p:tgtEl>
                                          <p:spTgt spid="5165"/>
                                        </p:tgtEl>
                                      </p:cBhvr>
                                    </p:animEffect>
                                  </p:childTnLst>
                                </p:cTn>
                              </p:par>
                              <p:par>
                                <p:cTn id="77" presetID="10" presetClass="entr" presetSubtype="0" fill="hold" grpId="0" nodeType="withEffect">
                                  <p:stCondLst>
                                    <p:cond delay="80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250"/>
                                        <p:tgtEl>
                                          <p:spTgt spid="12"/>
                                        </p:tgtEl>
                                      </p:cBhvr>
                                    </p:animEffect>
                                  </p:childTnLst>
                                </p:cTn>
                              </p:par>
                              <p:par>
                                <p:cTn id="80" presetID="10" presetClass="entr" presetSubtype="0" fill="hold" grpId="0" nodeType="withEffect">
                                  <p:stCondLst>
                                    <p:cond delay="800"/>
                                  </p:stCondLst>
                                  <p:childTnLst>
                                    <p:set>
                                      <p:cBhvr>
                                        <p:cTn id="81" dur="1" fill="hold">
                                          <p:stCondLst>
                                            <p:cond delay="0"/>
                                          </p:stCondLst>
                                        </p:cTn>
                                        <p:tgtEl>
                                          <p:spTgt spid="5162"/>
                                        </p:tgtEl>
                                        <p:attrNameLst>
                                          <p:attrName>style.visibility</p:attrName>
                                        </p:attrNameLst>
                                      </p:cBhvr>
                                      <p:to>
                                        <p:strVal val="visible"/>
                                      </p:to>
                                    </p:set>
                                    <p:animEffect transition="in" filter="fade">
                                      <p:cBhvr>
                                        <p:cTn id="82" dur="250"/>
                                        <p:tgtEl>
                                          <p:spTgt spid="5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 grpId="0"/>
      <p:bldP spid="12" grpId="0"/>
      <p:bldP spid="5162" grpId="0"/>
      <p:bldP spid="5163" grpId="0"/>
      <p:bldP spid="516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6" name="Map PNG"/>
          <p:cNvPicPr>
            <a:picLocks noChangeAspect="1"/>
          </p:cNvPicPr>
          <p:nvPr/>
        </p:nvPicPr>
        <p:blipFill>
          <a:blip r:embed="rId3"/>
          <a:stretch>
            <a:fillRect/>
          </a:stretch>
        </p:blipFill>
        <p:spPr>
          <a:xfrm>
            <a:off x="1586764" y="1287464"/>
            <a:ext cx="10425064" cy="5114987"/>
          </a:xfrm>
          <a:prstGeom prst="rect">
            <a:avLst/>
          </a:prstGeom>
        </p:spPr>
      </p:pic>
      <p:sp>
        <p:nvSpPr>
          <p:cNvPr id="2" name="Rectangle 1"/>
          <p:cNvSpPr/>
          <p:nvPr/>
        </p:nvSpPr>
        <p:spPr bwMode="auto">
          <a:xfrm>
            <a:off x="0" y="1102998"/>
            <a:ext cx="12709720" cy="5891527"/>
          </a:xfrm>
          <a:prstGeom prst="rect">
            <a:avLst/>
          </a:prstGeom>
          <a:solidFill>
            <a:srgbClr val="FFFFFF">
              <a:alpha val="50196"/>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5081" name="Virtual Network label in cloud"/>
          <p:cNvSpPr/>
          <p:nvPr/>
        </p:nvSpPr>
        <p:spPr>
          <a:xfrm>
            <a:off x="9833038" y="4652365"/>
            <a:ext cx="598241" cy="313932"/>
          </a:xfrm>
          <a:prstGeom prst="rect">
            <a:avLst/>
          </a:prstGeom>
        </p:spPr>
        <p:txBody>
          <a:bodyPr wrap="none">
            <a:spAutoFit/>
          </a:bodyPr>
          <a:lstStyle/>
          <a:p>
            <a:pPr algn="ctr" defTabSz="913695" fontAlgn="base">
              <a:lnSpc>
                <a:spcPct val="80000"/>
              </a:lnSpc>
              <a:spcBef>
                <a:spcPct val="0"/>
              </a:spcBef>
              <a:spcAft>
                <a:spcPct val="0"/>
              </a:spcAft>
            </a:pPr>
            <a:r>
              <a:rPr lang="en-US" sz="900" dirty="0">
                <a:gradFill>
                  <a:gsLst>
                    <a:gs pos="0">
                      <a:srgbClr val="FFFFFF"/>
                    </a:gs>
                    <a:gs pos="100000">
                      <a:srgbClr val="FFFFFF"/>
                    </a:gs>
                  </a:gsLst>
                  <a:lin ang="5400000" scaled="0"/>
                </a:gradFill>
              </a:rPr>
              <a:t>virtual </a:t>
            </a:r>
            <a:r>
              <a:rPr lang="en-US" sz="900" dirty="0" smtClean="0">
                <a:gradFill>
                  <a:gsLst>
                    <a:gs pos="0">
                      <a:srgbClr val="FFFFFF"/>
                    </a:gs>
                    <a:gs pos="100000">
                      <a:srgbClr val="FFFFFF"/>
                    </a:gs>
                  </a:gsLst>
                  <a:lin ang="5400000" scaled="0"/>
                </a:gradFill>
              </a:rPr>
              <a:t/>
            </a:r>
            <a:br>
              <a:rPr lang="en-US" sz="900" dirty="0" smtClean="0">
                <a:gradFill>
                  <a:gsLst>
                    <a:gs pos="0">
                      <a:srgbClr val="FFFFFF"/>
                    </a:gs>
                    <a:gs pos="100000">
                      <a:srgbClr val="FFFFFF"/>
                    </a:gs>
                  </a:gsLst>
                  <a:lin ang="5400000" scaled="0"/>
                </a:gradFill>
              </a:rPr>
            </a:br>
            <a:r>
              <a:rPr lang="en-US" sz="900" dirty="0" smtClean="0">
                <a:gradFill>
                  <a:gsLst>
                    <a:gs pos="0">
                      <a:srgbClr val="FFFFFF"/>
                    </a:gs>
                    <a:gs pos="100000">
                      <a:srgbClr val="FFFFFF"/>
                    </a:gs>
                  </a:gsLst>
                  <a:lin ang="5400000" scaled="0"/>
                </a:gradFill>
              </a:rPr>
              <a:t>network</a:t>
            </a:r>
            <a:endParaRPr lang="en-US" sz="900" dirty="0">
              <a:gradFill>
                <a:gsLst>
                  <a:gs pos="0">
                    <a:srgbClr val="FFFFFF"/>
                  </a:gs>
                  <a:gs pos="100000">
                    <a:srgbClr val="FFFFFF"/>
                  </a:gs>
                </a:gsLst>
                <a:lin ang="5400000" scaled="0"/>
              </a:gradFill>
            </a:endParaRPr>
          </a:p>
        </p:txBody>
      </p:sp>
      <p:sp>
        <p:nvSpPr>
          <p:cNvPr id="5188" name="Rectangle 5187"/>
          <p:cNvSpPr/>
          <p:nvPr/>
        </p:nvSpPr>
        <p:spPr bwMode="auto">
          <a:xfrm>
            <a:off x="1" y="3544354"/>
            <a:ext cx="7536556" cy="118872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411480" rIns="182854" bIns="0" numCol="1" spcCol="0" rtlCol="0" fromWordArt="0" anchor="ctr" anchorCtr="0" forceAA="0" compatLnSpc="1">
            <a:prstTxWarp prst="textNoShape">
              <a:avLst/>
            </a:prstTxWarp>
            <a:noAutofit/>
          </a:bodyPr>
          <a:lstStyle/>
          <a:p>
            <a:pPr defTabSz="776976">
              <a:defRPr/>
            </a:pPr>
            <a:r>
              <a:rPr lang="en-US" sz="4800" kern="0" baseline="30000" dirty="0">
                <a:gradFill>
                  <a:gsLst>
                    <a:gs pos="0">
                      <a:srgbClr val="00188F">
                        <a:lumMod val="5000"/>
                        <a:lumOff val="95000"/>
                      </a:srgbClr>
                    </a:gs>
                    <a:gs pos="100000">
                      <a:srgbClr val="EFEFEF"/>
                    </a:gs>
                  </a:gsLst>
                  <a:lin ang="5400000" scaled="1"/>
                </a:gradFill>
                <a:latin typeface="Segoe UI Light"/>
              </a:rPr>
              <a:t>data </a:t>
            </a:r>
            <a:br>
              <a:rPr lang="en-US" sz="4800" kern="0" baseline="30000" dirty="0">
                <a:gradFill>
                  <a:gsLst>
                    <a:gs pos="0">
                      <a:srgbClr val="00188F">
                        <a:lumMod val="5000"/>
                        <a:lumOff val="95000"/>
                      </a:srgbClr>
                    </a:gs>
                    <a:gs pos="100000">
                      <a:srgbClr val="EFEFEF"/>
                    </a:gs>
                  </a:gsLst>
                  <a:lin ang="5400000" scaled="1"/>
                </a:gradFill>
                <a:latin typeface="Segoe UI Light"/>
              </a:rPr>
            </a:br>
            <a:r>
              <a:rPr lang="en-US" sz="4800" kern="0" baseline="30000" dirty="0">
                <a:gradFill>
                  <a:gsLst>
                    <a:gs pos="0">
                      <a:srgbClr val="00188F">
                        <a:lumMod val="5000"/>
                        <a:lumOff val="95000"/>
                      </a:srgbClr>
                    </a:gs>
                    <a:gs pos="100000">
                      <a:srgbClr val="EFEFEF"/>
                    </a:gs>
                  </a:gsLst>
                  <a:lin ang="5400000" scaled="1"/>
                </a:gradFill>
                <a:latin typeface="Segoe UI Light"/>
              </a:rPr>
              <a:t>services</a:t>
            </a:r>
          </a:p>
        </p:txBody>
      </p:sp>
      <p:sp>
        <p:nvSpPr>
          <p:cNvPr id="5189" name="Rectangle 5188"/>
          <p:cNvSpPr/>
          <p:nvPr/>
        </p:nvSpPr>
        <p:spPr bwMode="auto">
          <a:xfrm>
            <a:off x="4493621" y="3689699"/>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smtClean="0">
                <a:gradFill>
                  <a:gsLst>
                    <a:gs pos="0">
                      <a:srgbClr val="FFFFFF"/>
                    </a:gs>
                    <a:gs pos="100000">
                      <a:srgbClr val="FFFFFF"/>
                    </a:gs>
                  </a:gsLst>
                  <a:lin ang="5400000" scaled="0"/>
                </a:gradFill>
              </a:rPr>
              <a:t>table</a:t>
            </a:r>
            <a:endParaRPr lang="en-US" sz="1067" dirty="0">
              <a:gradFill>
                <a:gsLst>
                  <a:gs pos="0">
                    <a:srgbClr val="FFFFFF"/>
                  </a:gs>
                  <a:gs pos="100000">
                    <a:srgbClr val="FFFFFF"/>
                  </a:gs>
                </a:gsLst>
                <a:lin ang="5400000" scaled="0"/>
              </a:gradFill>
            </a:endParaRPr>
          </a:p>
        </p:txBody>
      </p:sp>
      <p:sp>
        <p:nvSpPr>
          <p:cNvPr id="5190" name="Rectangle 5189"/>
          <p:cNvSpPr/>
          <p:nvPr/>
        </p:nvSpPr>
        <p:spPr bwMode="auto">
          <a:xfrm>
            <a:off x="3578358" y="3689699"/>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err="1">
                <a:gradFill>
                  <a:gsLst>
                    <a:gs pos="0">
                      <a:srgbClr val="FFFFFF"/>
                    </a:gs>
                    <a:gs pos="100000">
                      <a:srgbClr val="FFFFFF"/>
                    </a:gs>
                  </a:gsLst>
                  <a:lin ang="5400000" scaled="0"/>
                </a:gradFill>
              </a:rPr>
              <a:t>HDInsight</a:t>
            </a:r>
            <a:endParaRPr lang="en-US" sz="1067" dirty="0">
              <a:gradFill>
                <a:gsLst>
                  <a:gs pos="0">
                    <a:srgbClr val="FFFFFF"/>
                  </a:gs>
                  <a:gs pos="100000">
                    <a:srgbClr val="FFFFFF"/>
                  </a:gs>
                </a:gsLst>
                <a:lin ang="5400000" scaled="0"/>
              </a:gradFill>
            </a:endParaRPr>
          </a:p>
        </p:txBody>
      </p:sp>
      <p:sp>
        <p:nvSpPr>
          <p:cNvPr id="5191" name="Rectangle 5190"/>
          <p:cNvSpPr/>
          <p:nvPr/>
        </p:nvSpPr>
        <p:spPr bwMode="auto">
          <a:xfrm>
            <a:off x="5510947" y="3713279"/>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blob storage</a:t>
            </a:r>
          </a:p>
        </p:txBody>
      </p:sp>
      <p:sp>
        <p:nvSpPr>
          <p:cNvPr id="5192" name="Rectangle 5191"/>
          <p:cNvSpPr/>
          <p:nvPr/>
        </p:nvSpPr>
        <p:spPr bwMode="auto">
          <a:xfrm>
            <a:off x="2624633" y="3689699"/>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SQL database</a:t>
            </a:r>
          </a:p>
        </p:txBody>
      </p:sp>
      <p:sp>
        <p:nvSpPr>
          <p:cNvPr id="5193" name="Rectangle 5192"/>
          <p:cNvSpPr/>
          <p:nvPr/>
        </p:nvSpPr>
        <p:spPr bwMode="auto">
          <a:xfrm>
            <a:off x="-26924" y="1500929"/>
            <a:ext cx="7563481" cy="19844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74320" tIns="1280160" rIns="124325" bIns="62161" numCol="1" rtlCol="0" anchor="ctr" anchorCtr="0" compatLnSpc="1">
            <a:prstTxWarp prst="textNoShape">
              <a:avLst/>
            </a:prstTxWarp>
          </a:bodyPr>
          <a:lstStyle/>
          <a:p>
            <a:pPr defTabSz="776976">
              <a:defRPr/>
            </a:pPr>
            <a:r>
              <a:rPr lang="en-US" sz="4800" kern="0" baseline="30000" dirty="0" smtClean="0">
                <a:gradFill>
                  <a:gsLst>
                    <a:gs pos="0">
                      <a:srgbClr val="00188F">
                        <a:lumMod val="5000"/>
                        <a:lumOff val="95000"/>
                      </a:srgbClr>
                    </a:gs>
                    <a:gs pos="100000">
                      <a:srgbClr val="EFEFEF"/>
                    </a:gs>
                  </a:gsLst>
                  <a:lin ang="5400000" scaled="1"/>
                </a:gradFill>
                <a:latin typeface="Segoe UI Light"/>
              </a:rPr>
              <a:t>app </a:t>
            </a:r>
            <a:br>
              <a:rPr lang="en-US" sz="4800" kern="0" baseline="30000" dirty="0" smtClean="0">
                <a:gradFill>
                  <a:gsLst>
                    <a:gs pos="0">
                      <a:srgbClr val="00188F">
                        <a:lumMod val="5000"/>
                        <a:lumOff val="95000"/>
                      </a:srgbClr>
                    </a:gs>
                    <a:gs pos="100000">
                      <a:srgbClr val="EFEFEF"/>
                    </a:gs>
                  </a:gsLst>
                  <a:lin ang="5400000" scaled="1"/>
                </a:gradFill>
                <a:latin typeface="Segoe UI Light"/>
              </a:rPr>
            </a:br>
            <a:r>
              <a:rPr lang="en-US" sz="4800" kern="0" baseline="30000" dirty="0" smtClean="0">
                <a:gradFill>
                  <a:gsLst>
                    <a:gs pos="0">
                      <a:srgbClr val="00188F">
                        <a:lumMod val="5000"/>
                        <a:lumOff val="95000"/>
                      </a:srgbClr>
                    </a:gs>
                    <a:gs pos="100000">
                      <a:srgbClr val="EFEFEF"/>
                    </a:gs>
                  </a:gsLst>
                  <a:lin ang="5400000" scaled="1"/>
                </a:gradFill>
                <a:latin typeface="Segoe UI Light"/>
              </a:rPr>
              <a:t>services</a:t>
            </a:r>
            <a:endParaRPr lang="en-US" sz="4800" kern="0" baseline="30000" dirty="0">
              <a:gradFill>
                <a:gsLst>
                  <a:gs pos="0">
                    <a:srgbClr val="00188F">
                      <a:lumMod val="5000"/>
                      <a:lumOff val="95000"/>
                    </a:srgbClr>
                  </a:gs>
                  <a:gs pos="100000">
                    <a:srgbClr val="EFEFEF"/>
                  </a:gs>
                </a:gsLst>
                <a:lin ang="5400000" scaled="1"/>
              </a:gradFill>
              <a:latin typeface="Segoe UI Light"/>
            </a:endParaRPr>
          </a:p>
        </p:txBody>
      </p:sp>
      <p:sp>
        <p:nvSpPr>
          <p:cNvPr id="5194" name="Rectangle 5193"/>
          <p:cNvSpPr/>
          <p:nvPr/>
        </p:nvSpPr>
        <p:spPr bwMode="auto">
          <a:xfrm>
            <a:off x="6528271" y="1601569"/>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media</a:t>
            </a:r>
          </a:p>
        </p:txBody>
      </p:sp>
      <p:sp>
        <p:nvSpPr>
          <p:cNvPr id="5195" name="Rectangle 5194"/>
          <p:cNvSpPr/>
          <p:nvPr/>
        </p:nvSpPr>
        <p:spPr bwMode="auto">
          <a:xfrm>
            <a:off x="5510947" y="2523047"/>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err="1">
                <a:gradFill>
                  <a:gsLst>
                    <a:gs pos="0">
                      <a:srgbClr val="FFFFFF"/>
                    </a:gs>
                    <a:gs pos="100000">
                      <a:srgbClr val="FFFFFF"/>
                    </a:gs>
                  </a:gsLst>
                  <a:lin ang="5400000" scaled="0"/>
                </a:gradFill>
              </a:rPr>
              <a:t>hpc</a:t>
            </a:r>
            <a:endParaRPr lang="en-US" sz="1067" dirty="0">
              <a:gradFill>
                <a:gsLst>
                  <a:gs pos="0">
                    <a:srgbClr val="FFFFFF"/>
                  </a:gs>
                  <a:gs pos="100000">
                    <a:srgbClr val="FFFFFF"/>
                  </a:gs>
                </a:gsLst>
                <a:lin ang="5400000" scaled="0"/>
              </a:gradFill>
            </a:endParaRPr>
          </a:p>
        </p:txBody>
      </p:sp>
      <p:sp>
        <p:nvSpPr>
          <p:cNvPr id="5196" name="Rectangle 5195"/>
          <p:cNvSpPr/>
          <p:nvPr/>
        </p:nvSpPr>
        <p:spPr bwMode="auto">
          <a:xfrm>
            <a:off x="4493621" y="2523761"/>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integration</a:t>
            </a:r>
          </a:p>
        </p:txBody>
      </p:sp>
      <p:sp>
        <p:nvSpPr>
          <p:cNvPr id="5206" name="Rectangle 5205"/>
          <p:cNvSpPr/>
          <p:nvPr/>
        </p:nvSpPr>
        <p:spPr bwMode="auto">
          <a:xfrm>
            <a:off x="6527459" y="2523048"/>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analytics</a:t>
            </a:r>
          </a:p>
        </p:txBody>
      </p:sp>
      <p:sp>
        <p:nvSpPr>
          <p:cNvPr id="5207" name="Rectangle 5206"/>
          <p:cNvSpPr/>
          <p:nvPr/>
        </p:nvSpPr>
        <p:spPr bwMode="auto">
          <a:xfrm>
            <a:off x="3517391" y="1601569"/>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spcBef>
                <a:spcPct val="0"/>
              </a:spcBef>
              <a:spcAft>
                <a:spcPct val="0"/>
              </a:spcAft>
            </a:pPr>
            <a:r>
              <a:rPr lang="en-US" sz="1067" dirty="0">
                <a:gradFill>
                  <a:gsLst>
                    <a:gs pos="0">
                      <a:srgbClr val="FFFFFF"/>
                    </a:gs>
                    <a:gs pos="100000">
                      <a:srgbClr val="FFFFFF"/>
                    </a:gs>
                  </a:gsLst>
                  <a:lin ang="5400000" scaled="0"/>
                </a:gradFill>
              </a:rPr>
              <a:t>caching</a:t>
            </a:r>
          </a:p>
        </p:txBody>
      </p:sp>
      <p:sp>
        <p:nvSpPr>
          <p:cNvPr id="5208" name="Rectangle 5207"/>
          <p:cNvSpPr/>
          <p:nvPr/>
        </p:nvSpPr>
        <p:spPr bwMode="auto">
          <a:xfrm>
            <a:off x="4493621" y="1614152"/>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spcBef>
                <a:spcPct val="0"/>
              </a:spcBef>
              <a:spcAft>
                <a:spcPct val="0"/>
              </a:spcAft>
            </a:pPr>
            <a:r>
              <a:rPr lang="en-US" sz="1067" dirty="0">
                <a:gradFill>
                  <a:gsLst>
                    <a:gs pos="0">
                      <a:srgbClr val="FFFFFF"/>
                    </a:gs>
                    <a:gs pos="100000">
                      <a:srgbClr val="FFFFFF"/>
                    </a:gs>
                  </a:gsLst>
                  <a:lin ang="5400000" scaled="0"/>
                </a:gradFill>
              </a:rPr>
              <a:t>identity</a:t>
            </a:r>
          </a:p>
        </p:txBody>
      </p:sp>
      <p:sp>
        <p:nvSpPr>
          <p:cNvPr id="5209" name="Rectangle 5208"/>
          <p:cNvSpPr/>
          <p:nvPr/>
        </p:nvSpPr>
        <p:spPr bwMode="auto">
          <a:xfrm>
            <a:off x="5510946" y="1601569"/>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service bus</a:t>
            </a:r>
          </a:p>
        </p:txBody>
      </p:sp>
      <p:sp>
        <p:nvSpPr>
          <p:cNvPr id="5210" name="Rectangle 5209"/>
          <p:cNvSpPr/>
          <p:nvPr/>
        </p:nvSpPr>
        <p:spPr bwMode="auto">
          <a:xfrm>
            <a:off x="3578358" y="2546370"/>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web sites</a:t>
            </a:r>
          </a:p>
        </p:txBody>
      </p:sp>
      <p:sp>
        <p:nvSpPr>
          <p:cNvPr id="5211" name="Mobile Services - Label"/>
          <p:cNvSpPr/>
          <p:nvPr/>
        </p:nvSpPr>
        <p:spPr bwMode="auto">
          <a:xfrm>
            <a:off x="2624633" y="2557469"/>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mobile services</a:t>
            </a:r>
          </a:p>
        </p:txBody>
      </p:sp>
      <p:sp>
        <p:nvSpPr>
          <p:cNvPr id="5212" name="Rectangle 5211"/>
          <p:cNvSpPr/>
          <p:nvPr/>
        </p:nvSpPr>
        <p:spPr bwMode="auto">
          <a:xfrm>
            <a:off x="2625095" y="1599926"/>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cloud services</a:t>
            </a:r>
          </a:p>
        </p:txBody>
      </p:sp>
      <p:pic>
        <p:nvPicPr>
          <p:cNvPr id="5213" name="Picture 52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7883" y="1704650"/>
            <a:ext cx="431850" cy="428014"/>
          </a:xfrm>
          <a:prstGeom prst="rect">
            <a:avLst/>
          </a:prstGeom>
        </p:spPr>
      </p:pic>
      <p:pic>
        <p:nvPicPr>
          <p:cNvPr id="5215" name="Picture 7" descr="C:\Users\Jonahs\Dropbox\Projects SCOTT\MEET Windows Azure\source\Background\tile-icon-identit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2890" y="1743952"/>
            <a:ext cx="375655" cy="375654"/>
          </a:xfrm>
          <a:prstGeom prst="rect">
            <a:avLst/>
          </a:prstGeom>
          <a:noFill/>
          <a:extLst>
            <a:ext uri="{909E8E84-426E-40DD-AFC4-6F175D3DCCD1}">
              <a14:hiddenFill xmlns:a14="http://schemas.microsoft.com/office/drawing/2010/main">
                <a:solidFill>
                  <a:srgbClr val="FFFFFF"/>
                </a:solidFill>
              </a14:hiddenFill>
            </a:ext>
          </a:extLst>
        </p:spPr>
      </p:pic>
      <p:sp>
        <p:nvSpPr>
          <p:cNvPr id="5217" name="Freeform 25"/>
          <p:cNvSpPr>
            <a:spLocks noEditPoints="1"/>
          </p:cNvSpPr>
          <p:nvPr/>
        </p:nvSpPr>
        <p:spPr bwMode="black">
          <a:xfrm>
            <a:off x="4792024" y="2677907"/>
            <a:ext cx="348340" cy="348742"/>
          </a:xfrm>
          <a:custGeom>
            <a:avLst/>
            <a:gdLst>
              <a:gd name="T0" fmla="*/ 0 w 708"/>
              <a:gd name="T1" fmla="*/ 709 h 709"/>
              <a:gd name="T2" fmla="*/ 212 w 708"/>
              <a:gd name="T3" fmla="*/ 567 h 709"/>
              <a:gd name="T4" fmla="*/ 708 w 708"/>
              <a:gd name="T5" fmla="*/ 567 h 709"/>
              <a:gd name="T6" fmla="*/ 496 w 708"/>
              <a:gd name="T7" fmla="*/ 709 h 709"/>
              <a:gd name="T8" fmla="*/ 708 w 708"/>
              <a:gd name="T9" fmla="*/ 567 h 709"/>
              <a:gd name="T10" fmla="*/ 248 w 708"/>
              <a:gd name="T11" fmla="*/ 567 h 709"/>
              <a:gd name="T12" fmla="*/ 460 w 708"/>
              <a:gd name="T13" fmla="*/ 709 h 709"/>
              <a:gd name="T14" fmla="*/ 212 w 708"/>
              <a:gd name="T15" fmla="*/ 227 h 709"/>
              <a:gd name="T16" fmla="*/ 0 w 708"/>
              <a:gd name="T17" fmla="*/ 369 h 709"/>
              <a:gd name="T18" fmla="*/ 212 w 708"/>
              <a:gd name="T19" fmla="*/ 227 h 709"/>
              <a:gd name="T20" fmla="*/ 496 w 708"/>
              <a:gd name="T21" fmla="*/ 14 h 709"/>
              <a:gd name="T22" fmla="*/ 708 w 708"/>
              <a:gd name="T23" fmla="*/ 156 h 709"/>
              <a:gd name="T24" fmla="*/ 460 w 708"/>
              <a:gd name="T25" fmla="*/ 156 h 709"/>
              <a:gd name="T26" fmla="*/ 248 w 708"/>
              <a:gd name="T27" fmla="*/ 298 h 709"/>
              <a:gd name="T28" fmla="*/ 460 w 708"/>
              <a:gd name="T29" fmla="*/ 156 h 709"/>
              <a:gd name="T30" fmla="*/ 127 w 708"/>
              <a:gd name="T31" fmla="*/ 397 h 709"/>
              <a:gd name="T32" fmla="*/ 340 w 708"/>
              <a:gd name="T33" fmla="*/ 539 h 709"/>
              <a:gd name="T34" fmla="*/ 97 w 708"/>
              <a:gd name="T35" fmla="*/ 397 h 709"/>
              <a:gd name="T36" fmla="*/ 0 w 708"/>
              <a:gd name="T37" fmla="*/ 539 h 709"/>
              <a:gd name="T38" fmla="*/ 97 w 708"/>
              <a:gd name="T39" fmla="*/ 397 h 709"/>
              <a:gd name="T40" fmla="*/ 0 w 708"/>
              <a:gd name="T41" fmla="*/ 57 h 709"/>
              <a:gd name="T42" fmla="*/ 97 w 708"/>
              <a:gd name="T43" fmla="*/ 199 h 709"/>
              <a:gd name="T44" fmla="*/ 583 w 708"/>
              <a:gd name="T45" fmla="*/ 397 h 709"/>
              <a:gd name="T46" fmla="*/ 371 w 708"/>
              <a:gd name="T47" fmla="*/ 539 h 709"/>
              <a:gd name="T48" fmla="*/ 583 w 708"/>
              <a:gd name="T49" fmla="*/ 397 h 709"/>
              <a:gd name="T50" fmla="*/ 614 w 708"/>
              <a:gd name="T51" fmla="*/ 397 h 709"/>
              <a:gd name="T52" fmla="*/ 708 w 708"/>
              <a:gd name="T53" fmla="*/ 539 h 709"/>
              <a:gd name="T54" fmla="*/ 354 w 708"/>
              <a:gd name="T55" fmla="*/ 132 h 709"/>
              <a:gd name="T56" fmla="*/ 392 w 708"/>
              <a:gd name="T57" fmla="*/ 47 h 709"/>
              <a:gd name="T58" fmla="*/ 316 w 708"/>
              <a:gd name="T59" fmla="*/ 0 h 709"/>
              <a:gd name="T60" fmla="*/ 269 w 708"/>
              <a:gd name="T61" fmla="*/ 47 h 709"/>
              <a:gd name="T62" fmla="*/ 602 w 708"/>
              <a:gd name="T63" fmla="*/ 343 h 709"/>
              <a:gd name="T64" fmla="*/ 640 w 708"/>
              <a:gd name="T65" fmla="*/ 258 h 709"/>
              <a:gd name="T66" fmla="*/ 564 w 708"/>
              <a:gd name="T67" fmla="*/ 210 h 709"/>
              <a:gd name="T68" fmla="*/ 517 w 708"/>
              <a:gd name="T69" fmla="*/ 258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8" h="709">
                <a:moveTo>
                  <a:pt x="212" y="709"/>
                </a:moveTo>
                <a:lnTo>
                  <a:pt x="0" y="709"/>
                </a:lnTo>
                <a:lnTo>
                  <a:pt x="0" y="567"/>
                </a:lnTo>
                <a:lnTo>
                  <a:pt x="212" y="567"/>
                </a:lnTo>
                <a:lnTo>
                  <a:pt x="212" y="709"/>
                </a:lnTo>
                <a:close/>
                <a:moveTo>
                  <a:pt x="708" y="567"/>
                </a:moveTo>
                <a:lnTo>
                  <a:pt x="496" y="567"/>
                </a:lnTo>
                <a:lnTo>
                  <a:pt x="496" y="709"/>
                </a:lnTo>
                <a:lnTo>
                  <a:pt x="708" y="709"/>
                </a:lnTo>
                <a:lnTo>
                  <a:pt x="708" y="567"/>
                </a:lnTo>
                <a:close/>
                <a:moveTo>
                  <a:pt x="460" y="567"/>
                </a:moveTo>
                <a:lnTo>
                  <a:pt x="248" y="567"/>
                </a:lnTo>
                <a:lnTo>
                  <a:pt x="248" y="709"/>
                </a:lnTo>
                <a:lnTo>
                  <a:pt x="460" y="709"/>
                </a:lnTo>
                <a:lnTo>
                  <a:pt x="460" y="567"/>
                </a:lnTo>
                <a:close/>
                <a:moveTo>
                  <a:pt x="212" y="227"/>
                </a:moveTo>
                <a:lnTo>
                  <a:pt x="0" y="227"/>
                </a:lnTo>
                <a:lnTo>
                  <a:pt x="0" y="369"/>
                </a:lnTo>
                <a:lnTo>
                  <a:pt x="212" y="369"/>
                </a:lnTo>
                <a:lnTo>
                  <a:pt x="212" y="227"/>
                </a:lnTo>
                <a:close/>
                <a:moveTo>
                  <a:pt x="708" y="14"/>
                </a:moveTo>
                <a:lnTo>
                  <a:pt x="496" y="14"/>
                </a:lnTo>
                <a:lnTo>
                  <a:pt x="496" y="156"/>
                </a:lnTo>
                <a:lnTo>
                  <a:pt x="708" y="156"/>
                </a:lnTo>
                <a:lnTo>
                  <a:pt x="708" y="14"/>
                </a:lnTo>
                <a:close/>
                <a:moveTo>
                  <a:pt x="460" y="156"/>
                </a:moveTo>
                <a:lnTo>
                  <a:pt x="248" y="156"/>
                </a:lnTo>
                <a:lnTo>
                  <a:pt x="248" y="298"/>
                </a:lnTo>
                <a:lnTo>
                  <a:pt x="460" y="298"/>
                </a:lnTo>
                <a:lnTo>
                  <a:pt x="460" y="156"/>
                </a:lnTo>
                <a:close/>
                <a:moveTo>
                  <a:pt x="340" y="397"/>
                </a:moveTo>
                <a:lnTo>
                  <a:pt x="127" y="397"/>
                </a:lnTo>
                <a:lnTo>
                  <a:pt x="127" y="539"/>
                </a:lnTo>
                <a:lnTo>
                  <a:pt x="340" y="539"/>
                </a:lnTo>
                <a:lnTo>
                  <a:pt x="340" y="397"/>
                </a:lnTo>
                <a:close/>
                <a:moveTo>
                  <a:pt x="97" y="397"/>
                </a:moveTo>
                <a:lnTo>
                  <a:pt x="0" y="397"/>
                </a:lnTo>
                <a:lnTo>
                  <a:pt x="0" y="539"/>
                </a:lnTo>
                <a:lnTo>
                  <a:pt x="97" y="539"/>
                </a:lnTo>
                <a:lnTo>
                  <a:pt x="97" y="397"/>
                </a:lnTo>
                <a:close/>
                <a:moveTo>
                  <a:pt x="97" y="57"/>
                </a:moveTo>
                <a:lnTo>
                  <a:pt x="0" y="57"/>
                </a:lnTo>
                <a:lnTo>
                  <a:pt x="0" y="199"/>
                </a:lnTo>
                <a:lnTo>
                  <a:pt x="97" y="199"/>
                </a:lnTo>
                <a:lnTo>
                  <a:pt x="97" y="57"/>
                </a:lnTo>
                <a:close/>
                <a:moveTo>
                  <a:pt x="583" y="397"/>
                </a:moveTo>
                <a:lnTo>
                  <a:pt x="371" y="397"/>
                </a:lnTo>
                <a:lnTo>
                  <a:pt x="371" y="539"/>
                </a:lnTo>
                <a:lnTo>
                  <a:pt x="583" y="539"/>
                </a:lnTo>
                <a:lnTo>
                  <a:pt x="583" y="397"/>
                </a:lnTo>
                <a:close/>
                <a:moveTo>
                  <a:pt x="708" y="397"/>
                </a:moveTo>
                <a:lnTo>
                  <a:pt x="614" y="397"/>
                </a:lnTo>
                <a:lnTo>
                  <a:pt x="614" y="539"/>
                </a:lnTo>
                <a:lnTo>
                  <a:pt x="708" y="539"/>
                </a:lnTo>
                <a:lnTo>
                  <a:pt x="708" y="397"/>
                </a:lnTo>
                <a:close/>
                <a:moveTo>
                  <a:pt x="354" y="132"/>
                </a:moveTo>
                <a:lnTo>
                  <a:pt x="439" y="47"/>
                </a:lnTo>
                <a:lnTo>
                  <a:pt x="392" y="47"/>
                </a:lnTo>
                <a:lnTo>
                  <a:pt x="392" y="0"/>
                </a:lnTo>
                <a:lnTo>
                  <a:pt x="316" y="0"/>
                </a:lnTo>
                <a:lnTo>
                  <a:pt x="316" y="47"/>
                </a:lnTo>
                <a:lnTo>
                  <a:pt x="269" y="47"/>
                </a:lnTo>
                <a:lnTo>
                  <a:pt x="354" y="132"/>
                </a:lnTo>
                <a:close/>
                <a:moveTo>
                  <a:pt x="602" y="343"/>
                </a:moveTo>
                <a:lnTo>
                  <a:pt x="687" y="258"/>
                </a:lnTo>
                <a:lnTo>
                  <a:pt x="640" y="258"/>
                </a:lnTo>
                <a:lnTo>
                  <a:pt x="640" y="210"/>
                </a:lnTo>
                <a:lnTo>
                  <a:pt x="564" y="210"/>
                </a:lnTo>
                <a:lnTo>
                  <a:pt x="564" y="258"/>
                </a:lnTo>
                <a:lnTo>
                  <a:pt x="517" y="258"/>
                </a:lnTo>
                <a:lnTo>
                  <a:pt x="602" y="3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305" tIns="41153" rIns="82305" bIns="41153" numCol="1" anchor="t" anchorCtr="0" compatLnSpc="1">
            <a:prstTxWarp prst="textNoShape">
              <a:avLst/>
            </a:prstTxWarp>
          </a:bodyPr>
          <a:lstStyle/>
          <a:p>
            <a:endParaRPr lang="en-US" sz="1600">
              <a:solidFill>
                <a:srgbClr val="505050"/>
              </a:solidFill>
            </a:endParaRPr>
          </a:p>
        </p:txBody>
      </p:sp>
      <p:pic>
        <p:nvPicPr>
          <p:cNvPr id="5219" name="Picture 5218"/>
          <p:cNvPicPr>
            <a:picLocks noChangeAspect="1"/>
          </p:cNvPicPr>
          <p:nvPr/>
        </p:nvPicPr>
        <p:blipFill>
          <a:blip r:embed="rId6"/>
          <a:stretch>
            <a:fillRect/>
          </a:stretch>
        </p:blipFill>
        <p:spPr>
          <a:xfrm>
            <a:off x="5787264" y="1713397"/>
            <a:ext cx="384545" cy="435206"/>
          </a:xfrm>
          <a:prstGeom prst="rect">
            <a:avLst/>
          </a:prstGeom>
        </p:spPr>
      </p:pic>
      <p:sp>
        <p:nvSpPr>
          <p:cNvPr id="5221" name="Freeform 25"/>
          <p:cNvSpPr>
            <a:spLocks noEditPoints="1"/>
          </p:cNvSpPr>
          <p:nvPr/>
        </p:nvSpPr>
        <p:spPr bwMode="black">
          <a:xfrm flipH="1">
            <a:off x="6783102" y="1697528"/>
            <a:ext cx="432290" cy="432464"/>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2" tIns="45712" rIns="91422" bIns="45712" numCol="1" anchor="t" anchorCtr="0" compatLnSpc="1">
            <a:prstTxWarp prst="textNoShape">
              <a:avLst/>
            </a:prstTxWarp>
          </a:bodyPr>
          <a:lstStyle/>
          <a:p>
            <a:pPr defTabSz="914185"/>
            <a:endParaRPr lang="en-US" dirty="0">
              <a:solidFill>
                <a:srgbClr val="000000"/>
              </a:solidFill>
            </a:endParaRPr>
          </a:p>
        </p:txBody>
      </p:sp>
      <p:pic>
        <p:nvPicPr>
          <p:cNvPr id="5223" name="Picture 2" descr="\\MAGNUM\Projects\Microsoft\Cloud Power FY12\Design\Icons\PNGs\Cloud_on_your_terms.png"/>
          <p:cNvPicPr>
            <a:picLocks noChangeAspect="1" noChangeArrowheads="1"/>
          </p:cNvPicPr>
          <p:nvPr/>
        </p:nvPicPr>
        <p:blipFill>
          <a:blip r:embed="rId7" cstate="print">
            <a:lum bright="100000"/>
          </a:blip>
          <a:stretch>
            <a:fillRect/>
          </a:stretch>
        </p:blipFill>
        <p:spPr bwMode="auto">
          <a:xfrm>
            <a:off x="5683078" y="2523718"/>
            <a:ext cx="620508" cy="620595"/>
          </a:xfrm>
          <a:prstGeom prst="rect">
            <a:avLst/>
          </a:prstGeom>
          <a:noFill/>
          <a:ln>
            <a:noFill/>
          </a:ln>
        </p:spPr>
      </p:pic>
      <p:sp>
        <p:nvSpPr>
          <p:cNvPr id="5225" name="Freeform 5224"/>
          <p:cNvSpPr>
            <a:spLocks noEditPoints="1"/>
          </p:cNvSpPr>
          <p:nvPr/>
        </p:nvSpPr>
        <p:spPr bwMode="auto">
          <a:xfrm>
            <a:off x="6815246" y="2725939"/>
            <a:ext cx="340243" cy="300028"/>
          </a:xfrm>
          <a:custGeom>
            <a:avLst/>
            <a:gdLst>
              <a:gd name="T0" fmla="*/ 2220 w 3152"/>
              <a:gd name="T1" fmla="*/ 905 h 2780"/>
              <a:gd name="T2" fmla="*/ 2131 w 3152"/>
              <a:gd name="T3" fmla="*/ 764 h 2780"/>
              <a:gd name="T4" fmla="*/ 1420 w 3152"/>
              <a:gd name="T5" fmla="*/ 92 h 2780"/>
              <a:gd name="T6" fmla="*/ 1243 w 3152"/>
              <a:gd name="T7" fmla="*/ 2 h 2780"/>
              <a:gd name="T8" fmla="*/ 1243 w 3152"/>
              <a:gd name="T9" fmla="*/ 2 h 2780"/>
              <a:gd name="T10" fmla="*/ 1243 w 3152"/>
              <a:gd name="T11" fmla="*/ 2 h 2780"/>
              <a:gd name="T12" fmla="*/ 266 w 3152"/>
              <a:gd name="T13" fmla="*/ 2 h 2780"/>
              <a:gd name="T14" fmla="*/ 0 w 3152"/>
              <a:gd name="T15" fmla="*/ 226 h 2780"/>
              <a:gd name="T16" fmla="*/ 0 w 3152"/>
              <a:gd name="T17" fmla="*/ 2511 h 2780"/>
              <a:gd name="T18" fmla="*/ 266 w 3152"/>
              <a:gd name="T19" fmla="*/ 2780 h 2780"/>
              <a:gd name="T20" fmla="*/ 1953 w 3152"/>
              <a:gd name="T21" fmla="*/ 2780 h 2780"/>
              <a:gd name="T22" fmla="*/ 2220 w 3152"/>
              <a:gd name="T23" fmla="*/ 2511 h 2780"/>
              <a:gd name="T24" fmla="*/ 2220 w 3152"/>
              <a:gd name="T25" fmla="*/ 943 h 2780"/>
              <a:gd name="T26" fmla="*/ 2220 w 3152"/>
              <a:gd name="T27" fmla="*/ 905 h 2780"/>
              <a:gd name="T28" fmla="*/ 1243 w 3152"/>
              <a:gd name="T29" fmla="*/ 226 h 2780"/>
              <a:gd name="T30" fmla="*/ 1953 w 3152"/>
              <a:gd name="T31" fmla="*/ 943 h 2780"/>
              <a:gd name="T32" fmla="*/ 1243 w 3152"/>
              <a:gd name="T33" fmla="*/ 943 h 2780"/>
              <a:gd name="T34" fmla="*/ 1243 w 3152"/>
              <a:gd name="T35" fmla="*/ 226 h 2780"/>
              <a:gd name="T36" fmla="*/ 1243 w 3152"/>
              <a:gd name="T37" fmla="*/ 226 h 2780"/>
              <a:gd name="T38" fmla="*/ 1953 w 3152"/>
              <a:gd name="T39" fmla="*/ 2511 h 2780"/>
              <a:gd name="T40" fmla="*/ 266 w 3152"/>
              <a:gd name="T41" fmla="*/ 2511 h 2780"/>
              <a:gd name="T42" fmla="*/ 266 w 3152"/>
              <a:gd name="T43" fmla="*/ 226 h 2780"/>
              <a:gd name="T44" fmla="*/ 1021 w 3152"/>
              <a:gd name="T45" fmla="*/ 226 h 2780"/>
              <a:gd name="T46" fmla="*/ 1021 w 3152"/>
              <a:gd name="T47" fmla="*/ 943 h 2780"/>
              <a:gd name="T48" fmla="*/ 1243 w 3152"/>
              <a:gd name="T49" fmla="*/ 1212 h 2780"/>
              <a:gd name="T50" fmla="*/ 1953 w 3152"/>
              <a:gd name="T51" fmla="*/ 1212 h 2780"/>
              <a:gd name="T52" fmla="*/ 1953 w 3152"/>
              <a:gd name="T53" fmla="*/ 2511 h 2780"/>
              <a:gd name="T54" fmla="*/ 1953 w 3152"/>
              <a:gd name="T55" fmla="*/ 2511 h 2780"/>
              <a:gd name="T56" fmla="*/ 2575 w 3152"/>
              <a:gd name="T57" fmla="*/ 630 h 2780"/>
              <a:gd name="T58" fmla="*/ 2664 w 3152"/>
              <a:gd name="T59" fmla="*/ 854 h 2780"/>
              <a:gd name="T60" fmla="*/ 2664 w 3152"/>
              <a:gd name="T61" fmla="*/ 2511 h 2780"/>
              <a:gd name="T62" fmla="*/ 2442 w 3152"/>
              <a:gd name="T63" fmla="*/ 2780 h 2780"/>
              <a:gd name="T64" fmla="*/ 2353 w 3152"/>
              <a:gd name="T65" fmla="*/ 2780 h 2780"/>
              <a:gd name="T66" fmla="*/ 2442 w 3152"/>
              <a:gd name="T67" fmla="*/ 2556 h 2780"/>
              <a:gd name="T68" fmla="*/ 2442 w 3152"/>
              <a:gd name="T69" fmla="*/ 943 h 2780"/>
              <a:gd name="T70" fmla="*/ 2353 w 3152"/>
              <a:gd name="T71" fmla="*/ 674 h 2780"/>
              <a:gd name="T72" fmla="*/ 1642 w 3152"/>
              <a:gd name="T73" fmla="*/ 2 h 2780"/>
              <a:gd name="T74" fmla="*/ 1642 w 3152"/>
              <a:gd name="T75" fmla="*/ 2 h 2780"/>
              <a:gd name="T76" fmla="*/ 1731 w 3152"/>
              <a:gd name="T77" fmla="*/ 2 h 2780"/>
              <a:gd name="T78" fmla="*/ 1776 w 3152"/>
              <a:gd name="T79" fmla="*/ 2 h 2780"/>
              <a:gd name="T80" fmla="*/ 2086 w 3152"/>
              <a:gd name="T81" fmla="*/ 137 h 2780"/>
              <a:gd name="T82" fmla="*/ 2575 w 3152"/>
              <a:gd name="T83" fmla="*/ 630 h 2780"/>
              <a:gd name="T84" fmla="*/ 3063 w 3152"/>
              <a:gd name="T85" fmla="*/ 585 h 2780"/>
              <a:gd name="T86" fmla="*/ 3152 w 3152"/>
              <a:gd name="T87" fmla="*/ 764 h 2780"/>
              <a:gd name="T88" fmla="*/ 3152 w 3152"/>
              <a:gd name="T89" fmla="*/ 2511 h 2780"/>
              <a:gd name="T90" fmla="*/ 2886 w 3152"/>
              <a:gd name="T91" fmla="*/ 2780 h 2780"/>
              <a:gd name="T92" fmla="*/ 2841 w 3152"/>
              <a:gd name="T93" fmla="*/ 2780 h 2780"/>
              <a:gd name="T94" fmla="*/ 2886 w 3152"/>
              <a:gd name="T95" fmla="*/ 2556 h 2780"/>
              <a:gd name="T96" fmla="*/ 2886 w 3152"/>
              <a:gd name="T97" fmla="*/ 809 h 2780"/>
              <a:gd name="T98" fmla="*/ 2841 w 3152"/>
              <a:gd name="T99" fmla="*/ 630 h 2780"/>
              <a:gd name="T100" fmla="*/ 2220 w 3152"/>
              <a:gd name="T101" fmla="*/ 2 h 2780"/>
              <a:gd name="T102" fmla="*/ 2220 w 3152"/>
              <a:gd name="T103" fmla="*/ 2 h 2780"/>
              <a:gd name="T104" fmla="*/ 2264 w 3152"/>
              <a:gd name="T105" fmla="*/ 2 h 2780"/>
              <a:gd name="T106" fmla="*/ 2308 w 3152"/>
              <a:gd name="T107" fmla="*/ 2 h 2780"/>
              <a:gd name="T108" fmla="*/ 2619 w 3152"/>
              <a:gd name="T109" fmla="*/ 137 h 2780"/>
              <a:gd name="T110" fmla="*/ 3063 w 3152"/>
              <a:gd name="T111" fmla="*/ 585 h 2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52" h="2780">
                <a:moveTo>
                  <a:pt x="2220" y="905"/>
                </a:moveTo>
                <a:cubicBezTo>
                  <a:pt x="2220" y="860"/>
                  <a:pt x="2204" y="833"/>
                  <a:pt x="2131" y="764"/>
                </a:cubicBezTo>
                <a:cubicBezTo>
                  <a:pt x="1419" y="93"/>
                  <a:pt x="1420" y="92"/>
                  <a:pt x="1420" y="92"/>
                </a:cubicBezTo>
                <a:cubicBezTo>
                  <a:pt x="1358" y="23"/>
                  <a:pt x="1304" y="2"/>
                  <a:pt x="1243" y="2"/>
                </a:cubicBezTo>
                <a:cubicBezTo>
                  <a:pt x="1243" y="2"/>
                  <a:pt x="1243" y="2"/>
                  <a:pt x="1243" y="2"/>
                </a:cubicBezTo>
                <a:cubicBezTo>
                  <a:pt x="1243" y="2"/>
                  <a:pt x="1243" y="2"/>
                  <a:pt x="1243" y="2"/>
                </a:cubicBezTo>
                <a:cubicBezTo>
                  <a:pt x="266" y="2"/>
                  <a:pt x="266" y="2"/>
                  <a:pt x="266" y="2"/>
                </a:cubicBezTo>
                <a:cubicBezTo>
                  <a:pt x="133" y="2"/>
                  <a:pt x="0" y="92"/>
                  <a:pt x="0" y="226"/>
                </a:cubicBezTo>
                <a:cubicBezTo>
                  <a:pt x="0" y="2511"/>
                  <a:pt x="0" y="2511"/>
                  <a:pt x="0" y="2511"/>
                </a:cubicBezTo>
                <a:cubicBezTo>
                  <a:pt x="0" y="2646"/>
                  <a:pt x="133" y="2780"/>
                  <a:pt x="266" y="2780"/>
                </a:cubicBezTo>
                <a:cubicBezTo>
                  <a:pt x="1953" y="2780"/>
                  <a:pt x="1953" y="2780"/>
                  <a:pt x="1953" y="2780"/>
                </a:cubicBezTo>
                <a:cubicBezTo>
                  <a:pt x="2086" y="2780"/>
                  <a:pt x="2220" y="2646"/>
                  <a:pt x="2220" y="2511"/>
                </a:cubicBezTo>
                <a:cubicBezTo>
                  <a:pt x="2220" y="943"/>
                  <a:pt x="2220" y="943"/>
                  <a:pt x="2220" y="943"/>
                </a:cubicBezTo>
                <a:lnTo>
                  <a:pt x="2220" y="905"/>
                </a:lnTo>
                <a:close/>
                <a:moveTo>
                  <a:pt x="1243" y="226"/>
                </a:moveTo>
                <a:cubicBezTo>
                  <a:pt x="1953" y="943"/>
                  <a:pt x="1953" y="943"/>
                  <a:pt x="1953" y="943"/>
                </a:cubicBezTo>
                <a:cubicBezTo>
                  <a:pt x="1243" y="943"/>
                  <a:pt x="1243" y="943"/>
                  <a:pt x="1243" y="943"/>
                </a:cubicBezTo>
                <a:cubicBezTo>
                  <a:pt x="1243" y="226"/>
                  <a:pt x="1243" y="226"/>
                  <a:pt x="1243" y="226"/>
                </a:cubicBezTo>
                <a:cubicBezTo>
                  <a:pt x="1243" y="226"/>
                  <a:pt x="1243" y="226"/>
                  <a:pt x="1243" y="226"/>
                </a:cubicBezTo>
                <a:close/>
                <a:moveTo>
                  <a:pt x="1953" y="2511"/>
                </a:moveTo>
                <a:cubicBezTo>
                  <a:pt x="266" y="2511"/>
                  <a:pt x="266" y="2511"/>
                  <a:pt x="266" y="2511"/>
                </a:cubicBezTo>
                <a:cubicBezTo>
                  <a:pt x="266" y="226"/>
                  <a:pt x="266" y="226"/>
                  <a:pt x="266" y="226"/>
                </a:cubicBezTo>
                <a:cubicBezTo>
                  <a:pt x="1021" y="226"/>
                  <a:pt x="1021" y="226"/>
                  <a:pt x="1021" y="226"/>
                </a:cubicBezTo>
                <a:cubicBezTo>
                  <a:pt x="1021" y="943"/>
                  <a:pt x="1021" y="943"/>
                  <a:pt x="1021" y="943"/>
                </a:cubicBezTo>
                <a:cubicBezTo>
                  <a:pt x="1021" y="1078"/>
                  <a:pt x="1110" y="1212"/>
                  <a:pt x="1243" y="1212"/>
                </a:cubicBezTo>
                <a:cubicBezTo>
                  <a:pt x="1953" y="1212"/>
                  <a:pt x="1953" y="1212"/>
                  <a:pt x="1953" y="1212"/>
                </a:cubicBezTo>
                <a:cubicBezTo>
                  <a:pt x="1953" y="2511"/>
                  <a:pt x="1953" y="2511"/>
                  <a:pt x="1953" y="2511"/>
                </a:cubicBezTo>
                <a:cubicBezTo>
                  <a:pt x="1953" y="2511"/>
                  <a:pt x="1953" y="2511"/>
                  <a:pt x="1953" y="2511"/>
                </a:cubicBezTo>
                <a:close/>
                <a:moveTo>
                  <a:pt x="2575" y="630"/>
                </a:moveTo>
                <a:cubicBezTo>
                  <a:pt x="2619" y="674"/>
                  <a:pt x="2664" y="764"/>
                  <a:pt x="2664" y="854"/>
                </a:cubicBezTo>
                <a:cubicBezTo>
                  <a:pt x="2664" y="2511"/>
                  <a:pt x="2664" y="2511"/>
                  <a:pt x="2664" y="2511"/>
                </a:cubicBezTo>
                <a:cubicBezTo>
                  <a:pt x="2664" y="2646"/>
                  <a:pt x="2575" y="2780"/>
                  <a:pt x="2442" y="2780"/>
                </a:cubicBezTo>
                <a:cubicBezTo>
                  <a:pt x="2353" y="2780"/>
                  <a:pt x="2353" y="2780"/>
                  <a:pt x="2353" y="2780"/>
                </a:cubicBezTo>
                <a:cubicBezTo>
                  <a:pt x="2397" y="2691"/>
                  <a:pt x="2442" y="2646"/>
                  <a:pt x="2442" y="2556"/>
                </a:cubicBezTo>
                <a:cubicBezTo>
                  <a:pt x="2442" y="943"/>
                  <a:pt x="2442" y="943"/>
                  <a:pt x="2442" y="943"/>
                </a:cubicBezTo>
                <a:cubicBezTo>
                  <a:pt x="2442" y="854"/>
                  <a:pt x="2452" y="769"/>
                  <a:pt x="2353" y="674"/>
                </a:cubicBezTo>
                <a:cubicBezTo>
                  <a:pt x="1645" y="0"/>
                  <a:pt x="1642" y="2"/>
                  <a:pt x="1642" y="2"/>
                </a:cubicBezTo>
                <a:cubicBezTo>
                  <a:pt x="1642" y="2"/>
                  <a:pt x="1642" y="2"/>
                  <a:pt x="1642" y="2"/>
                </a:cubicBezTo>
                <a:cubicBezTo>
                  <a:pt x="1731" y="2"/>
                  <a:pt x="1731" y="2"/>
                  <a:pt x="1731" y="2"/>
                </a:cubicBezTo>
                <a:cubicBezTo>
                  <a:pt x="1776" y="2"/>
                  <a:pt x="1776" y="2"/>
                  <a:pt x="1776" y="2"/>
                </a:cubicBezTo>
                <a:cubicBezTo>
                  <a:pt x="1820" y="2"/>
                  <a:pt x="1953" y="2"/>
                  <a:pt x="2086" y="137"/>
                </a:cubicBezTo>
                <a:cubicBezTo>
                  <a:pt x="2575" y="630"/>
                  <a:pt x="2575" y="630"/>
                  <a:pt x="2575" y="630"/>
                </a:cubicBezTo>
                <a:moveTo>
                  <a:pt x="3063" y="585"/>
                </a:moveTo>
                <a:cubicBezTo>
                  <a:pt x="3108" y="630"/>
                  <a:pt x="3152" y="719"/>
                  <a:pt x="3152" y="764"/>
                </a:cubicBezTo>
                <a:cubicBezTo>
                  <a:pt x="3152" y="2511"/>
                  <a:pt x="3152" y="2511"/>
                  <a:pt x="3152" y="2511"/>
                </a:cubicBezTo>
                <a:cubicBezTo>
                  <a:pt x="3152" y="2646"/>
                  <a:pt x="3019" y="2780"/>
                  <a:pt x="2886" y="2780"/>
                </a:cubicBezTo>
                <a:cubicBezTo>
                  <a:pt x="2841" y="2780"/>
                  <a:pt x="2841" y="2780"/>
                  <a:pt x="2841" y="2780"/>
                </a:cubicBezTo>
                <a:cubicBezTo>
                  <a:pt x="2886" y="2691"/>
                  <a:pt x="2886" y="2646"/>
                  <a:pt x="2886" y="2556"/>
                </a:cubicBezTo>
                <a:cubicBezTo>
                  <a:pt x="2886" y="809"/>
                  <a:pt x="2886" y="809"/>
                  <a:pt x="2886" y="809"/>
                </a:cubicBezTo>
                <a:cubicBezTo>
                  <a:pt x="2886" y="764"/>
                  <a:pt x="2886" y="674"/>
                  <a:pt x="2841" y="630"/>
                </a:cubicBezTo>
                <a:cubicBezTo>
                  <a:pt x="2220" y="2"/>
                  <a:pt x="2220" y="2"/>
                  <a:pt x="2220" y="2"/>
                </a:cubicBezTo>
                <a:cubicBezTo>
                  <a:pt x="2220" y="2"/>
                  <a:pt x="2220" y="2"/>
                  <a:pt x="2220" y="2"/>
                </a:cubicBezTo>
                <a:cubicBezTo>
                  <a:pt x="2264" y="2"/>
                  <a:pt x="2264" y="2"/>
                  <a:pt x="2264" y="2"/>
                </a:cubicBezTo>
                <a:cubicBezTo>
                  <a:pt x="2308" y="2"/>
                  <a:pt x="2308" y="2"/>
                  <a:pt x="2308" y="2"/>
                </a:cubicBezTo>
                <a:cubicBezTo>
                  <a:pt x="2397" y="2"/>
                  <a:pt x="2486" y="2"/>
                  <a:pt x="2619" y="137"/>
                </a:cubicBezTo>
                <a:cubicBezTo>
                  <a:pt x="3063" y="585"/>
                  <a:pt x="3063" y="585"/>
                  <a:pt x="3063" y="585"/>
                </a:cubicBezTo>
              </a:path>
            </a:pathLst>
          </a:custGeom>
          <a:solidFill>
            <a:schemeClr val="bg1"/>
          </a:solidFill>
          <a:ln>
            <a:noFill/>
          </a:ln>
        </p:spPr>
        <p:txBody>
          <a:bodyPr vert="horz" wrap="square" lIns="124330" tIns="62164" rIns="124330" bIns="62164" numCol="1" anchor="t" anchorCtr="0" compatLnSpc="1">
            <a:prstTxWarp prst="textNoShape">
              <a:avLst/>
            </a:prstTxWarp>
          </a:bodyPr>
          <a:lstStyle/>
          <a:p>
            <a:pPr defTabSz="1214538"/>
            <a:endParaRPr lang="en-US" sz="2400" dirty="0">
              <a:solidFill>
                <a:srgbClr val="292929"/>
              </a:solidFill>
            </a:endParaRPr>
          </a:p>
        </p:txBody>
      </p:sp>
      <p:sp>
        <p:nvSpPr>
          <p:cNvPr id="5227" name="Rectangle 5226"/>
          <p:cNvSpPr/>
          <p:nvPr/>
        </p:nvSpPr>
        <p:spPr bwMode="auto">
          <a:xfrm>
            <a:off x="-9889" y="4792074"/>
            <a:ext cx="7546445" cy="1188720"/>
          </a:xfrm>
          <a:prstGeom prst="rect">
            <a:avLst/>
          </a:prstGeom>
          <a:solidFill>
            <a:srgbClr val="8CC6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74320" tIns="411480" rIns="124325" bIns="0" numCol="1" rtlCol="0" anchor="ctr" anchorCtr="0" compatLnSpc="1">
            <a:prstTxWarp prst="textNoShape">
              <a:avLst/>
            </a:prstTxWarp>
          </a:bodyPr>
          <a:lstStyle/>
          <a:p>
            <a:pPr defTabSz="776976">
              <a:defRPr/>
            </a:pPr>
            <a:r>
              <a:rPr lang="en-US" sz="4800" kern="0" baseline="30000" dirty="0">
                <a:gradFill>
                  <a:gsLst>
                    <a:gs pos="0">
                      <a:srgbClr val="00188F">
                        <a:lumMod val="5000"/>
                        <a:lumOff val="95000"/>
                      </a:srgbClr>
                    </a:gs>
                    <a:gs pos="100000">
                      <a:srgbClr val="EFEFEF"/>
                    </a:gs>
                  </a:gsLst>
                  <a:lin ang="5400000" scaled="1"/>
                </a:gradFill>
                <a:latin typeface="Segoe UI Light"/>
              </a:rPr>
              <a:t>i</a:t>
            </a:r>
            <a:r>
              <a:rPr lang="en-US" sz="4800" kern="0" baseline="30000" dirty="0" smtClean="0">
                <a:gradFill>
                  <a:gsLst>
                    <a:gs pos="0">
                      <a:srgbClr val="00188F">
                        <a:lumMod val="5000"/>
                        <a:lumOff val="95000"/>
                      </a:srgbClr>
                    </a:gs>
                    <a:gs pos="100000">
                      <a:srgbClr val="EFEFEF"/>
                    </a:gs>
                  </a:gsLst>
                  <a:lin ang="5400000" scaled="1"/>
                </a:gradFill>
                <a:latin typeface="Segoe UI Light"/>
              </a:rPr>
              <a:t>nfrastructure </a:t>
            </a:r>
            <a:r>
              <a:rPr lang="en-US" sz="4800" kern="0" baseline="30000" dirty="0">
                <a:gradFill>
                  <a:gsLst>
                    <a:gs pos="0">
                      <a:srgbClr val="00188F">
                        <a:lumMod val="5000"/>
                        <a:lumOff val="95000"/>
                      </a:srgbClr>
                    </a:gs>
                    <a:gs pos="100000">
                      <a:srgbClr val="EFEFEF"/>
                    </a:gs>
                  </a:gsLst>
                  <a:lin ang="5400000" scaled="1"/>
                </a:gradFill>
                <a:latin typeface="Segoe UI Light"/>
              </a:rPr>
              <a:t/>
            </a:r>
            <a:br>
              <a:rPr lang="en-US" sz="4800" kern="0" baseline="30000" dirty="0">
                <a:gradFill>
                  <a:gsLst>
                    <a:gs pos="0">
                      <a:srgbClr val="00188F">
                        <a:lumMod val="5000"/>
                        <a:lumOff val="95000"/>
                      </a:srgbClr>
                    </a:gs>
                    <a:gs pos="100000">
                      <a:srgbClr val="EFEFEF"/>
                    </a:gs>
                  </a:gsLst>
                  <a:lin ang="5400000" scaled="1"/>
                </a:gradFill>
                <a:latin typeface="Segoe UI Light"/>
              </a:rPr>
            </a:br>
            <a:r>
              <a:rPr lang="en-US" sz="4800" kern="0" baseline="30000" dirty="0">
                <a:gradFill>
                  <a:gsLst>
                    <a:gs pos="0">
                      <a:srgbClr val="00188F">
                        <a:lumMod val="5000"/>
                        <a:lumOff val="95000"/>
                      </a:srgbClr>
                    </a:gs>
                    <a:gs pos="100000">
                      <a:srgbClr val="EFEFEF"/>
                    </a:gs>
                  </a:gsLst>
                  <a:lin ang="5400000" scaled="1"/>
                </a:gradFill>
                <a:latin typeface="Segoe UI Light"/>
              </a:rPr>
              <a:t>services</a:t>
            </a:r>
          </a:p>
        </p:txBody>
      </p:sp>
      <p:sp>
        <p:nvSpPr>
          <p:cNvPr id="5228" name="Rectangle 5227"/>
          <p:cNvSpPr/>
          <p:nvPr/>
        </p:nvSpPr>
        <p:spPr bwMode="auto">
          <a:xfrm>
            <a:off x="6527459" y="4960287"/>
            <a:ext cx="914193" cy="831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err="1">
                <a:gradFill>
                  <a:gsLst>
                    <a:gs pos="0">
                      <a:srgbClr val="FFFFFF"/>
                    </a:gs>
                    <a:gs pos="100000">
                      <a:srgbClr val="FFFFFF"/>
                    </a:gs>
                  </a:gsLst>
                  <a:lin ang="5400000" scaled="0"/>
                </a:gradFill>
              </a:rPr>
              <a:t>cdn</a:t>
            </a:r>
            <a:endParaRPr lang="en-US" sz="1067" dirty="0">
              <a:gradFill>
                <a:gsLst>
                  <a:gs pos="0">
                    <a:srgbClr val="FFFFFF"/>
                  </a:gs>
                  <a:gs pos="100000">
                    <a:srgbClr val="FFFFFF"/>
                  </a:gs>
                </a:gsLst>
                <a:lin ang="5400000" scaled="0"/>
              </a:gradFill>
            </a:endParaRPr>
          </a:p>
        </p:txBody>
      </p:sp>
      <p:sp>
        <p:nvSpPr>
          <p:cNvPr id="5229" name="Virtual Machines - Label"/>
          <p:cNvSpPr/>
          <p:nvPr/>
        </p:nvSpPr>
        <p:spPr bwMode="auto">
          <a:xfrm>
            <a:off x="2624633" y="4960286"/>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virtual machines</a:t>
            </a:r>
          </a:p>
        </p:txBody>
      </p:sp>
      <p:sp>
        <p:nvSpPr>
          <p:cNvPr id="5230" name="Rectangle 5229"/>
          <p:cNvSpPr/>
          <p:nvPr/>
        </p:nvSpPr>
        <p:spPr bwMode="auto">
          <a:xfrm>
            <a:off x="3578358" y="4960286"/>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virtual network</a:t>
            </a:r>
          </a:p>
        </p:txBody>
      </p:sp>
      <p:sp>
        <p:nvSpPr>
          <p:cNvPr id="5231" name="Rectangle 5230"/>
          <p:cNvSpPr/>
          <p:nvPr/>
        </p:nvSpPr>
        <p:spPr bwMode="auto">
          <a:xfrm>
            <a:off x="4493621" y="4960286"/>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err="1">
                <a:gradFill>
                  <a:gsLst>
                    <a:gs pos="0">
                      <a:srgbClr val="FFFFFF"/>
                    </a:gs>
                    <a:gs pos="100000">
                      <a:srgbClr val="FFFFFF"/>
                    </a:gs>
                  </a:gsLst>
                  <a:lin ang="5400000" scaled="0"/>
                </a:gradFill>
              </a:rPr>
              <a:t>vpn</a:t>
            </a:r>
            <a:endParaRPr lang="en-US" sz="1067" dirty="0">
              <a:gradFill>
                <a:gsLst>
                  <a:gs pos="0">
                    <a:srgbClr val="FFFFFF"/>
                  </a:gs>
                  <a:gs pos="100000">
                    <a:srgbClr val="FFFFFF"/>
                  </a:gs>
                </a:gsLst>
                <a:lin ang="5400000" scaled="0"/>
              </a:gradFill>
            </a:endParaRPr>
          </a:p>
        </p:txBody>
      </p:sp>
      <p:sp>
        <p:nvSpPr>
          <p:cNvPr id="5232" name="Rectangle 5231"/>
          <p:cNvSpPr/>
          <p:nvPr/>
        </p:nvSpPr>
        <p:spPr bwMode="auto">
          <a:xfrm>
            <a:off x="5510947" y="4960286"/>
            <a:ext cx="914193" cy="8315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1067" dirty="0">
                <a:gradFill>
                  <a:gsLst>
                    <a:gs pos="0">
                      <a:srgbClr val="FFFFFF"/>
                    </a:gs>
                    <a:gs pos="100000">
                      <a:srgbClr val="FFFFFF"/>
                    </a:gs>
                  </a:gsLst>
                  <a:lin ang="5400000" scaled="0"/>
                </a:gradFill>
              </a:rPr>
              <a:t>traffic manager</a:t>
            </a:r>
          </a:p>
        </p:txBody>
      </p:sp>
      <p:pic>
        <p:nvPicPr>
          <p:cNvPr id="5235" name="Picture 52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1841" y="2640500"/>
            <a:ext cx="383939" cy="383993"/>
          </a:xfrm>
          <a:prstGeom prst="rect">
            <a:avLst/>
          </a:prstGeom>
          <a:noFill/>
        </p:spPr>
      </p:pic>
      <p:pic>
        <p:nvPicPr>
          <p:cNvPr id="5237" name="Picture 523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59074" y="2653644"/>
            <a:ext cx="245311" cy="355178"/>
          </a:xfrm>
          <a:prstGeom prst="rect">
            <a:avLst/>
          </a:prstGeom>
          <a:noFill/>
        </p:spPr>
      </p:pic>
      <p:pic>
        <p:nvPicPr>
          <p:cNvPr id="5239" name="Picture 5238"/>
          <p:cNvPicPr>
            <a:picLocks noChangeAspect="1"/>
          </p:cNvPicPr>
          <p:nvPr/>
        </p:nvPicPr>
        <p:blipFill>
          <a:blip r:embed="rId10"/>
          <a:stretch>
            <a:fillRect/>
          </a:stretch>
        </p:blipFill>
        <p:spPr>
          <a:xfrm>
            <a:off x="2858309" y="1679339"/>
            <a:ext cx="447765" cy="378933"/>
          </a:xfrm>
          <a:prstGeom prst="rect">
            <a:avLst/>
          </a:prstGeom>
          <a:noFill/>
        </p:spPr>
      </p:pic>
      <p:pic>
        <p:nvPicPr>
          <p:cNvPr id="5245" name="Picture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777190" y="5040086"/>
            <a:ext cx="381707" cy="381762"/>
          </a:xfrm>
          <a:prstGeom prst="rect">
            <a:avLst/>
          </a:prstGeom>
          <a:noFill/>
          <a:extLst>
            <a:ext uri="{909E8E84-426E-40DD-AFC4-6F175D3DCCD1}">
              <a14:hiddenFill xmlns:a14="http://schemas.microsoft.com/office/drawing/2010/main">
                <a:solidFill>
                  <a:srgbClr val="FFFFFF"/>
                </a:solidFill>
              </a14:hiddenFill>
            </a:ext>
          </a:extLst>
        </p:spPr>
      </p:pic>
      <p:pic>
        <p:nvPicPr>
          <p:cNvPr id="5247" name="Picture 5" descr="C:\Users\Jonahs\Dropbox\Projects SCOTT\MEET Windows Azure\source\Background\tile-icon-CDN.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35914" y="5014690"/>
            <a:ext cx="495659" cy="491253"/>
          </a:xfrm>
          <a:prstGeom prst="rect">
            <a:avLst/>
          </a:prstGeom>
          <a:noFill/>
          <a:extLst>
            <a:ext uri="{909E8E84-426E-40DD-AFC4-6F175D3DCCD1}">
              <a14:hiddenFill xmlns:a14="http://schemas.microsoft.com/office/drawing/2010/main">
                <a:solidFill>
                  <a:srgbClr val="FFFFFF"/>
                </a:solidFill>
              </a14:hiddenFill>
            </a:ext>
          </a:extLst>
        </p:spPr>
      </p:pic>
      <p:sp>
        <p:nvSpPr>
          <p:cNvPr id="5249" name="Freeform 30"/>
          <p:cNvSpPr>
            <a:spLocks noEditPoints="1"/>
          </p:cNvSpPr>
          <p:nvPr/>
        </p:nvSpPr>
        <p:spPr bwMode="auto">
          <a:xfrm flipH="1">
            <a:off x="2944595" y="3819109"/>
            <a:ext cx="274268" cy="303268"/>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pic>
        <p:nvPicPr>
          <p:cNvPr id="5251" name="Picture 3" descr="C:\Users\Jonahs\Dropbox\Projects SCOTT\MEET Windows Azure\source\Background\tile-icon-bigdata.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18100" y="3755319"/>
            <a:ext cx="434709" cy="430848"/>
          </a:xfrm>
          <a:prstGeom prst="rect">
            <a:avLst/>
          </a:prstGeom>
          <a:noFill/>
          <a:extLst>
            <a:ext uri="{909E8E84-426E-40DD-AFC4-6F175D3DCCD1}">
              <a14:hiddenFill xmlns:a14="http://schemas.microsoft.com/office/drawing/2010/main">
                <a:solidFill>
                  <a:srgbClr val="FFFFFF"/>
                </a:solidFill>
              </a14:hiddenFill>
            </a:ext>
          </a:extLst>
        </p:spPr>
      </p:pic>
      <p:pic>
        <p:nvPicPr>
          <p:cNvPr id="5253" name="Picture 2" descr="C:\Users\Jonahs\Dropbox\Projects SCOTT\MEET Windows Azure\source\Background\tile-icon-storage.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45698" y="3765695"/>
            <a:ext cx="410039" cy="410097"/>
          </a:xfrm>
          <a:prstGeom prst="rect">
            <a:avLst/>
          </a:prstGeom>
          <a:noFill/>
          <a:extLst>
            <a:ext uri="{909E8E84-426E-40DD-AFC4-6F175D3DCCD1}">
              <a14:hiddenFill xmlns:a14="http://schemas.microsoft.com/office/drawing/2010/main">
                <a:solidFill>
                  <a:srgbClr val="FFFFFF"/>
                </a:solidFill>
              </a14:hiddenFill>
            </a:ext>
          </a:extLst>
        </p:spPr>
      </p:pic>
      <p:pic>
        <p:nvPicPr>
          <p:cNvPr id="5255" name="Picture 525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71525" y="3792695"/>
            <a:ext cx="393037" cy="356096"/>
          </a:xfrm>
          <a:prstGeom prst="rect">
            <a:avLst/>
          </a:prstGeom>
        </p:spPr>
      </p:pic>
      <p:sp>
        <p:nvSpPr>
          <p:cNvPr id="2550" name="Clpoud Icon"/>
          <p:cNvSpPr>
            <a:spLocks noChangeAspect="1"/>
          </p:cNvSpPr>
          <p:nvPr/>
        </p:nvSpPr>
        <p:spPr bwMode="black">
          <a:xfrm>
            <a:off x="8055059" y="1841815"/>
            <a:ext cx="3760826" cy="2125268"/>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extLst/>
        </p:spPr>
        <p:txBody>
          <a:bodyPr vert="horz" wrap="square" lIns="91440" tIns="45720" rIns="91440" bIns="45720" numCol="1" anchor="t" anchorCtr="0" compatLnSpc="1">
            <a:prstTxWarp prst="textNoShape">
              <a:avLst/>
            </a:prstTxWarp>
          </a:bodyPr>
          <a:lstStyle/>
          <a:p>
            <a:endParaRPr lang="en-US"/>
          </a:p>
        </p:txBody>
      </p:sp>
      <p:sp>
        <p:nvSpPr>
          <p:cNvPr id="2551" name="Data Cloud title"/>
          <p:cNvSpPr txBox="1"/>
          <p:nvPr/>
        </p:nvSpPr>
        <p:spPr>
          <a:xfrm>
            <a:off x="7525933" y="829873"/>
            <a:ext cx="4978804" cy="1071062"/>
          </a:xfrm>
          <a:prstGeom prst="rect">
            <a:avLst/>
          </a:prstGeom>
          <a:noFill/>
        </p:spPr>
        <p:txBody>
          <a:bodyPr wrap="square" lIns="182880" tIns="146304" rIns="182880" bIns="146304" rtlCol="0">
            <a:spAutoFit/>
          </a:bodyPr>
          <a:lstStyle/>
          <a:p>
            <a:pPr algn="ctr">
              <a:lnSpc>
                <a:spcPct val="90000"/>
              </a:lnSpc>
            </a:pPr>
            <a:r>
              <a:rPr lang="en-US" sz="2800" spc="-50" dirty="0" smtClean="0">
                <a:gradFill>
                  <a:gsLst>
                    <a:gs pos="2917">
                      <a:schemeClr val="tx2"/>
                    </a:gs>
                    <a:gs pos="30000">
                      <a:schemeClr val="tx2"/>
                    </a:gs>
                  </a:gsLst>
                  <a:lin ang="5400000" scaled="0"/>
                </a:gradFill>
                <a:latin typeface="+mj-lt"/>
              </a:rPr>
              <a:t>Azure datacenters,</a:t>
            </a:r>
          </a:p>
          <a:p>
            <a:pPr algn="ctr">
              <a:lnSpc>
                <a:spcPct val="90000"/>
              </a:lnSpc>
            </a:pPr>
            <a:r>
              <a:rPr lang="en-US" sz="2800" spc="-50" dirty="0" smtClean="0">
                <a:gradFill>
                  <a:gsLst>
                    <a:gs pos="2917">
                      <a:schemeClr val="tx2"/>
                    </a:gs>
                    <a:gs pos="30000">
                      <a:schemeClr val="tx2"/>
                    </a:gs>
                  </a:gsLst>
                  <a:lin ang="5400000" scaled="0"/>
                </a:gradFill>
                <a:latin typeface="+mj-lt"/>
              </a:rPr>
              <a:t>your datacenters.</a:t>
            </a:r>
          </a:p>
        </p:txBody>
      </p:sp>
      <p:pic>
        <p:nvPicPr>
          <p:cNvPr id="2552" name="Picture 255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9411346" y="3452124"/>
            <a:ext cx="2114172" cy="3250236"/>
          </a:xfrm>
          <a:prstGeom prst="rect">
            <a:avLst/>
          </a:prstGeom>
        </p:spPr>
      </p:pic>
      <p:cxnSp>
        <p:nvCxnSpPr>
          <p:cNvPr id="2553" name="Straight Arrow Connector 2552"/>
          <p:cNvCxnSpPr/>
          <p:nvPr/>
        </p:nvCxnSpPr>
        <p:spPr>
          <a:xfrm>
            <a:off x="10050396" y="3902927"/>
            <a:ext cx="0" cy="1396133"/>
          </a:xfrm>
          <a:prstGeom prst="straightConnector1">
            <a:avLst/>
          </a:prstGeom>
          <a:ln w="60325" cap="rnd">
            <a:solidFill>
              <a:schemeClr val="accent2"/>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cxnSp>
      <p:pic>
        <p:nvPicPr>
          <p:cNvPr id="5233" name="Picture 523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89760" y="5043280"/>
            <a:ext cx="383938" cy="347347"/>
          </a:xfrm>
          <a:prstGeom prst="rect">
            <a:avLst/>
          </a:prstGeom>
          <a:noFill/>
          <a:ln>
            <a:noFill/>
          </a:ln>
        </p:spPr>
      </p:pic>
      <p:sp>
        <p:nvSpPr>
          <p:cNvPr id="5241" name="Freeform 78"/>
          <p:cNvSpPr>
            <a:spLocks noEditPoints="1"/>
          </p:cNvSpPr>
          <p:nvPr/>
        </p:nvSpPr>
        <p:spPr bwMode="black">
          <a:xfrm>
            <a:off x="3838434" y="5022724"/>
            <a:ext cx="394040" cy="377155"/>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2275" tIns="41138" rIns="82275" bIns="41138" numCol="1" anchor="t" anchorCtr="0" compatLnSpc="1">
            <a:prstTxWarp prst="textNoShape">
              <a:avLst/>
            </a:prstTxWarp>
          </a:bodyPr>
          <a:lstStyle/>
          <a:p>
            <a:pPr defTabSz="684536"/>
            <a:endParaRPr lang="en-US" sz="933" dirty="0">
              <a:solidFill>
                <a:srgbClr val="FFFFFF"/>
              </a:solidFill>
            </a:endParaRPr>
          </a:p>
        </p:txBody>
      </p:sp>
      <p:sp>
        <p:nvSpPr>
          <p:cNvPr id="2566" name="Rectangle 2565"/>
          <p:cNvSpPr/>
          <p:nvPr/>
        </p:nvSpPr>
        <p:spPr bwMode="auto">
          <a:xfrm>
            <a:off x="9664169" y="3159616"/>
            <a:ext cx="774901" cy="70488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900" dirty="0" err="1">
                <a:gradFill>
                  <a:gsLst>
                    <a:gs pos="0">
                      <a:srgbClr val="FFFFFF"/>
                    </a:gs>
                    <a:gs pos="100000">
                      <a:srgbClr val="FFFFFF"/>
                    </a:gs>
                  </a:gsLst>
                  <a:lin ang="5400000" scaled="0"/>
                </a:gradFill>
              </a:rPr>
              <a:t>vpn</a:t>
            </a:r>
            <a:endParaRPr lang="en-US" sz="900" dirty="0">
              <a:gradFill>
                <a:gsLst>
                  <a:gs pos="0">
                    <a:srgbClr val="FFFFFF"/>
                  </a:gs>
                  <a:gs pos="100000">
                    <a:srgbClr val="FFFFFF"/>
                  </a:gs>
                </a:gsLst>
                <a:lin ang="5400000" scaled="0"/>
              </a:gradFill>
            </a:endParaRPr>
          </a:p>
        </p:txBody>
      </p:sp>
      <p:grpSp>
        <p:nvGrpSpPr>
          <p:cNvPr id="17" name="Group 16"/>
          <p:cNvGrpSpPr/>
          <p:nvPr/>
        </p:nvGrpSpPr>
        <p:grpSpPr>
          <a:xfrm>
            <a:off x="9778092" y="3170784"/>
            <a:ext cx="722085" cy="697570"/>
            <a:chOff x="9778092" y="3170784"/>
            <a:chExt cx="722085" cy="697570"/>
          </a:xfrm>
        </p:grpSpPr>
        <p:sp>
          <p:nvSpPr>
            <p:cNvPr id="2567" name="Freeform 58"/>
            <p:cNvSpPr>
              <a:spLocks noEditPoints="1"/>
            </p:cNvSpPr>
            <p:nvPr/>
          </p:nvSpPr>
          <p:spPr bwMode="black">
            <a:xfrm>
              <a:off x="9889059" y="3248750"/>
              <a:ext cx="325120" cy="348519"/>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FFFFFF"/>
            </a:solidFill>
            <a:ln>
              <a:noFill/>
            </a:ln>
          </p:spPr>
          <p:txBody>
            <a:bodyPr vert="horz" wrap="square" lIns="82275" tIns="41138" rIns="82275" bIns="41138" numCol="1" anchor="t" anchorCtr="0" compatLnSpc="1">
              <a:prstTxWarp prst="textNoShape">
                <a:avLst/>
              </a:prstTxWarp>
            </a:bodyPr>
            <a:lstStyle/>
            <a:p>
              <a:pPr defTabSz="684536"/>
              <a:endParaRPr lang="en-US" sz="933">
                <a:solidFill>
                  <a:srgbClr val="FFFFFF"/>
                </a:solidFill>
              </a:endParaRPr>
            </a:p>
          </p:txBody>
        </p:sp>
        <p:sp>
          <p:nvSpPr>
            <p:cNvPr id="2568" name="L-Shape 2567"/>
            <p:cNvSpPr/>
            <p:nvPr/>
          </p:nvSpPr>
          <p:spPr bwMode="auto">
            <a:xfrm flipV="1">
              <a:off x="9778092" y="3170784"/>
              <a:ext cx="722085" cy="697570"/>
            </a:xfrm>
            <a:prstGeom prst="corner">
              <a:avLst>
                <a:gd name="adj1" fmla="val 43057"/>
                <a:gd name="adj2" fmla="val 74857"/>
              </a:avLst>
            </a:prstGeom>
            <a:noFill/>
            <a:ln w="1587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sp>
        <p:nvSpPr>
          <p:cNvPr id="2571" name="Rectangle 2570"/>
          <p:cNvSpPr/>
          <p:nvPr/>
        </p:nvSpPr>
        <p:spPr bwMode="auto">
          <a:xfrm>
            <a:off x="9813444" y="2414138"/>
            <a:ext cx="774901" cy="7048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900" dirty="0">
                <a:gradFill>
                  <a:gsLst>
                    <a:gs pos="0">
                      <a:srgbClr val="FFFFFF"/>
                    </a:gs>
                    <a:gs pos="100000">
                      <a:srgbClr val="FFFFFF"/>
                    </a:gs>
                  </a:gsLst>
                  <a:lin ang="5400000" scaled="0"/>
                </a:gradFill>
              </a:rPr>
              <a:t>virtual network</a:t>
            </a:r>
          </a:p>
        </p:txBody>
      </p:sp>
      <p:grpSp>
        <p:nvGrpSpPr>
          <p:cNvPr id="15" name="Group 14"/>
          <p:cNvGrpSpPr/>
          <p:nvPr/>
        </p:nvGrpSpPr>
        <p:grpSpPr>
          <a:xfrm>
            <a:off x="9784981" y="2425306"/>
            <a:ext cx="723974" cy="697569"/>
            <a:chOff x="9784981" y="2425306"/>
            <a:chExt cx="723974" cy="697569"/>
          </a:xfrm>
        </p:grpSpPr>
        <p:sp>
          <p:nvSpPr>
            <p:cNvPr id="2572" name="Freeform 78"/>
            <p:cNvSpPr>
              <a:spLocks noEditPoints="1"/>
            </p:cNvSpPr>
            <p:nvPr/>
          </p:nvSpPr>
          <p:spPr bwMode="black">
            <a:xfrm>
              <a:off x="10033893" y="2467063"/>
              <a:ext cx="334002" cy="319689"/>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2275" tIns="41138" rIns="82275" bIns="41138" numCol="1" anchor="t" anchorCtr="0" compatLnSpc="1">
              <a:prstTxWarp prst="textNoShape">
                <a:avLst/>
              </a:prstTxWarp>
            </a:bodyPr>
            <a:lstStyle/>
            <a:p>
              <a:pPr defTabSz="684536"/>
              <a:endParaRPr lang="en-US" sz="933" dirty="0">
                <a:solidFill>
                  <a:srgbClr val="FFFFFF"/>
                </a:solidFill>
              </a:endParaRPr>
            </a:p>
          </p:txBody>
        </p:sp>
        <p:sp>
          <p:nvSpPr>
            <p:cNvPr id="2573" name="L-Shape 2572"/>
            <p:cNvSpPr/>
            <p:nvPr/>
          </p:nvSpPr>
          <p:spPr bwMode="auto">
            <a:xfrm flipH="1">
              <a:off x="9784981" y="2425306"/>
              <a:ext cx="723974" cy="697569"/>
            </a:xfrm>
            <a:prstGeom prst="corner">
              <a:avLst>
                <a:gd name="adj1" fmla="val 38444"/>
                <a:gd name="adj2" fmla="val 86106"/>
              </a:avLst>
            </a:prstGeom>
            <a:noFill/>
            <a:ln w="1587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sp>
        <p:nvSpPr>
          <p:cNvPr id="2574" name="Virtual Machines - Label"/>
          <p:cNvSpPr/>
          <p:nvPr/>
        </p:nvSpPr>
        <p:spPr bwMode="auto">
          <a:xfrm>
            <a:off x="9020004" y="2417812"/>
            <a:ext cx="774902" cy="7048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4" tIns="62162" rIns="124324" bIns="62162" numCol="1" rtlCol="0" anchor="b" anchorCtr="0" compatLnSpc="1">
            <a:prstTxWarp prst="textNoShape">
              <a:avLst/>
            </a:prstTxWarp>
          </a:bodyPr>
          <a:lstStyle/>
          <a:p>
            <a:pPr algn="ctr" defTabSz="913695" fontAlgn="base">
              <a:lnSpc>
                <a:spcPct val="80000"/>
              </a:lnSpc>
              <a:spcBef>
                <a:spcPct val="0"/>
              </a:spcBef>
              <a:spcAft>
                <a:spcPct val="0"/>
              </a:spcAft>
            </a:pPr>
            <a:r>
              <a:rPr lang="en-US" sz="900" dirty="0">
                <a:gradFill>
                  <a:gsLst>
                    <a:gs pos="0">
                      <a:srgbClr val="FFFFFF"/>
                    </a:gs>
                    <a:gs pos="100000">
                      <a:srgbClr val="FFFFFF"/>
                    </a:gs>
                  </a:gsLst>
                  <a:lin ang="5400000" scaled="0"/>
                </a:gradFill>
              </a:rPr>
              <a:t>virtual machines</a:t>
            </a:r>
          </a:p>
        </p:txBody>
      </p:sp>
      <p:grpSp>
        <p:nvGrpSpPr>
          <p:cNvPr id="16" name="Group 15"/>
          <p:cNvGrpSpPr/>
          <p:nvPr/>
        </p:nvGrpSpPr>
        <p:grpSpPr>
          <a:xfrm>
            <a:off x="9064796" y="2428980"/>
            <a:ext cx="729712" cy="697569"/>
            <a:chOff x="9064796" y="2428980"/>
            <a:chExt cx="729712" cy="697569"/>
          </a:xfrm>
        </p:grpSpPr>
        <p:pic>
          <p:nvPicPr>
            <p:cNvPr id="2575" name="Picture 257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44735" y="2488161"/>
              <a:ext cx="325439" cy="294423"/>
            </a:xfrm>
            <a:prstGeom prst="rect">
              <a:avLst/>
            </a:prstGeom>
            <a:noFill/>
            <a:ln>
              <a:noFill/>
            </a:ln>
          </p:spPr>
        </p:pic>
        <p:sp>
          <p:nvSpPr>
            <p:cNvPr id="2576" name="L-Shape 2575"/>
            <p:cNvSpPr/>
            <p:nvPr/>
          </p:nvSpPr>
          <p:spPr bwMode="auto">
            <a:xfrm flipV="1">
              <a:off x="9064796" y="2428980"/>
              <a:ext cx="729712" cy="697569"/>
            </a:xfrm>
            <a:prstGeom prst="corner">
              <a:avLst>
                <a:gd name="adj1" fmla="val 38444"/>
                <a:gd name="adj2" fmla="val 93695"/>
              </a:avLst>
            </a:prstGeom>
            <a:noFill/>
            <a:ln w="1587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sp>
        <p:nvSpPr>
          <p:cNvPr id="5243" name="Freeform 58"/>
          <p:cNvSpPr>
            <a:spLocks noEditPoints="1"/>
          </p:cNvSpPr>
          <p:nvPr/>
        </p:nvSpPr>
        <p:spPr bwMode="black">
          <a:xfrm>
            <a:off x="4758936" y="5065442"/>
            <a:ext cx="383562" cy="411166"/>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FFFFFF"/>
          </a:solidFill>
          <a:ln>
            <a:noFill/>
          </a:ln>
        </p:spPr>
        <p:txBody>
          <a:bodyPr vert="horz" wrap="square" lIns="82275" tIns="41138" rIns="82275" bIns="41138" numCol="1" anchor="t" anchorCtr="0" compatLnSpc="1">
            <a:prstTxWarp prst="textNoShape">
              <a:avLst/>
            </a:prstTxWarp>
          </a:bodyPr>
          <a:lstStyle/>
          <a:p>
            <a:pPr defTabSz="684536"/>
            <a:endParaRPr lang="en-US" sz="933">
              <a:solidFill>
                <a:srgbClr val="FFFFFF"/>
              </a:solidFill>
            </a:endParaRPr>
          </a:p>
        </p:txBody>
      </p:sp>
      <p:grpSp>
        <p:nvGrpSpPr>
          <p:cNvPr id="2589" name="Group 2588"/>
          <p:cNvGrpSpPr/>
          <p:nvPr/>
        </p:nvGrpSpPr>
        <p:grpSpPr>
          <a:xfrm>
            <a:off x="9682796" y="5351013"/>
            <a:ext cx="735200" cy="735202"/>
            <a:chOff x="8383457" y="4980611"/>
            <a:chExt cx="1037196" cy="1037198"/>
          </a:xfrm>
        </p:grpSpPr>
        <p:sp>
          <p:nvSpPr>
            <p:cNvPr id="2592" name="Oval 2591"/>
            <p:cNvSpPr/>
            <p:nvPr/>
          </p:nvSpPr>
          <p:spPr bwMode="auto">
            <a:xfrm>
              <a:off x="8383457" y="4980611"/>
              <a:ext cx="1037196" cy="1037198"/>
            </a:xfrm>
            <a:prstGeom prst="ellipse">
              <a:avLst/>
            </a:prstGeom>
            <a:solidFill>
              <a:srgbClr val="FFFFFF"/>
            </a:solidFill>
            <a:ln w="31750">
              <a:solidFill>
                <a:srgbClr val="00188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5054" name="Freeform 5"/>
            <p:cNvSpPr>
              <a:spLocks noEditPoints="1"/>
            </p:cNvSpPr>
            <p:nvPr/>
          </p:nvSpPr>
          <p:spPr bwMode="auto">
            <a:xfrm>
              <a:off x="8534625" y="5135662"/>
              <a:ext cx="720726" cy="536575"/>
            </a:xfrm>
            <a:custGeom>
              <a:avLst/>
              <a:gdLst>
                <a:gd name="T0" fmla="*/ 187 w 189"/>
                <a:gd name="T1" fmla="*/ 48 h 140"/>
                <a:gd name="T2" fmla="*/ 105 w 189"/>
                <a:gd name="T3" fmla="*/ 0 h 140"/>
                <a:gd name="T4" fmla="*/ 99 w 189"/>
                <a:gd name="T5" fmla="*/ 0 h 140"/>
                <a:gd name="T6" fmla="*/ 102 w 189"/>
                <a:gd name="T7" fmla="*/ 98 h 140"/>
                <a:gd name="T8" fmla="*/ 24 w 189"/>
                <a:gd name="T9" fmla="*/ 90 h 140"/>
                <a:gd name="T10" fmla="*/ 71 w 189"/>
                <a:gd name="T11" fmla="*/ 124 h 140"/>
                <a:gd name="T12" fmla="*/ 22 w 189"/>
                <a:gd name="T13" fmla="*/ 91 h 140"/>
                <a:gd name="T14" fmla="*/ 105 w 189"/>
                <a:gd name="T15" fmla="*/ 106 h 140"/>
                <a:gd name="T16" fmla="*/ 103 w 189"/>
                <a:gd name="T17" fmla="*/ 140 h 140"/>
                <a:gd name="T18" fmla="*/ 99 w 189"/>
                <a:gd name="T19" fmla="*/ 140 h 140"/>
                <a:gd name="T20" fmla="*/ 85 w 189"/>
                <a:gd name="T21" fmla="*/ 126 h 140"/>
                <a:gd name="T22" fmla="*/ 98 w 189"/>
                <a:gd name="T23" fmla="*/ 132 h 140"/>
                <a:gd name="T24" fmla="*/ 7 w 189"/>
                <a:gd name="T25" fmla="*/ 57 h 140"/>
                <a:gd name="T26" fmla="*/ 7 w 189"/>
                <a:gd name="T27" fmla="*/ 80 h 140"/>
                <a:gd name="T28" fmla="*/ 8 w 189"/>
                <a:gd name="T29" fmla="*/ 88 h 140"/>
                <a:gd name="T30" fmla="*/ 1 w 189"/>
                <a:gd name="T31" fmla="*/ 84 h 140"/>
                <a:gd name="T32" fmla="*/ 0 w 189"/>
                <a:gd name="T33" fmla="*/ 53 h 140"/>
                <a:gd name="T34" fmla="*/ 6 w 189"/>
                <a:gd name="T35" fmla="*/ 49 h 140"/>
                <a:gd name="T36" fmla="*/ 12 w 189"/>
                <a:gd name="T37" fmla="*/ 52 h 140"/>
                <a:gd name="T38" fmla="*/ 105 w 189"/>
                <a:gd name="T39" fmla="*/ 106 h 140"/>
                <a:gd name="T40" fmla="*/ 189 w 189"/>
                <a:gd name="T41" fmla="*/ 53 h 140"/>
                <a:gd name="T42" fmla="*/ 186 w 189"/>
                <a:gd name="T43" fmla="*/ 84 h 140"/>
                <a:gd name="T44" fmla="*/ 109 w 189"/>
                <a:gd name="T45" fmla="*/ 106 h 140"/>
                <a:gd name="T46" fmla="*/ 189 w 189"/>
                <a:gd name="T47" fmla="*/ 52 h 140"/>
                <a:gd name="T48" fmla="*/ 62 w 189"/>
                <a:gd name="T49" fmla="*/ 104 h 140"/>
                <a:gd name="T50" fmla="*/ 37 w 189"/>
                <a:gd name="T51" fmla="*/ 91 h 140"/>
                <a:gd name="T52" fmla="*/ 36 w 189"/>
                <a:gd name="T53" fmla="*/ 85 h 140"/>
                <a:gd name="T54" fmla="*/ 62 w 189"/>
                <a:gd name="T55" fmla="*/ 97 h 140"/>
                <a:gd name="T56" fmla="*/ 64 w 189"/>
                <a:gd name="T57" fmla="*/ 103 h 140"/>
                <a:gd name="T58" fmla="*/ 84 w 189"/>
                <a:gd name="T59" fmla="*/ 122 h 140"/>
                <a:gd name="T60" fmla="*/ 77 w 189"/>
                <a:gd name="T61" fmla="*/ 129 h 140"/>
                <a:gd name="T62" fmla="*/ 73 w 189"/>
                <a:gd name="T63" fmla="*/ 126 h 140"/>
                <a:gd name="T64" fmla="*/ 74 w 189"/>
                <a:gd name="T65" fmla="*/ 108 h 140"/>
                <a:gd name="T66" fmla="*/ 84 w 189"/>
                <a:gd name="T67" fmla="*/ 104 h 140"/>
                <a:gd name="T68" fmla="*/ 84 w 189"/>
                <a:gd name="T69" fmla="*/ 107 h 140"/>
                <a:gd name="T70" fmla="*/ 78 w 189"/>
                <a:gd name="T71" fmla="*/ 123 h 140"/>
                <a:gd name="T72" fmla="*/ 84 w 189"/>
                <a:gd name="T73" fmla="*/ 122 h 140"/>
                <a:gd name="T74" fmla="*/ 21 w 189"/>
                <a:gd name="T75" fmla="*/ 89 h 140"/>
                <a:gd name="T76" fmla="*/ 11 w 189"/>
                <a:gd name="T77" fmla="*/ 93 h 140"/>
                <a:gd name="T78" fmla="*/ 10 w 189"/>
                <a:gd name="T79" fmla="*/ 74 h 140"/>
                <a:gd name="T80" fmla="*/ 18 w 189"/>
                <a:gd name="T81" fmla="*/ 68 h 140"/>
                <a:gd name="T82" fmla="*/ 21 w 189"/>
                <a:gd name="T83" fmla="*/ 69 h 140"/>
                <a:gd name="T84" fmla="*/ 15 w 189"/>
                <a:gd name="T85" fmla="*/ 75 h 140"/>
                <a:gd name="T86" fmla="*/ 18 w 189"/>
                <a:gd name="T87" fmla="*/ 8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40">
                  <a:moveTo>
                    <a:pt x="102" y="98"/>
                  </a:moveTo>
                  <a:cubicBezTo>
                    <a:pt x="187" y="48"/>
                    <a:pt x="187" y="48"/>
                    <a:pt x="187" y="48"/>
                  </a:cubicBezTo>
                  <a:cubicBezTo>
                    <a:pt x="187" y="48"/>
                    <a:pt x="187" y="48"/>
                    <a:pt x="186" y="47"/>
                  </a:cubicBezTo>
                  <a:cubicBezTo>
                    <a:pt x="105" y="0"/>
                    <a:pt x="105" y="0"/>
                    <a:pt x="105" y="0"/>
                  </a:cubicBezTo>
                  <a:cubicBezTo>
                    <a:pt x="105" y="0"/>
                    <a:pt x="103" y="0"/>
                    <a:pt x="102" y="0"/>
                  </a:cubicBezTo>
                  <a:cubicBezTo>
                    <a:pt x="101" y="0"/>
                    <a:pt x="100" y="0"/>
                    <a:pt x="99" y="0"/>
                  </a:cubicBezTo>
                  <a:cubicBezTo>
                    <a:pt x="15" y="50"/>
                    <a:pt x="15" y="50"/>
                    <a:pt x="15" y="50"/>
                  </a:cubicBezTo>
                  <a:cubicBezTo>
                    <a:pt x="102" y="98"/>
                    <a:pt x="102" y="98"/>
                    <a:pt x="102" y="98"/>
                  </a:cubicBezTo>
                  <a:cubicBezTo>
                    <a:pt x="102" y="98"/>
                    <a:pt x="102" y="98"/>
                    <a:pt x="102" y="98"/>
                  </a:cubicBezTo>
                  <a:close/>
                  <a:moveTo>
                    <a:pt x="24" y="90"/>
                  </a:moveTo>
                  <a:cubicBezTo>
                    <a:pt x="71" y="116"/>
                    <a:pt x="71" y="116"/>
                    <a:pt x="71" y="116"/>
                  </a:cubicBezTo>
                  <a:cubicBezTo>
                    <a:pt x="71" y="124"/>
                    <a:pt x="71" y="124"/>
                    <a:pt x="71" y="124"/>
                  </a:cubicBezTo>
                  <a:cubicBezTo>
                    <a:pt x="18" y="94"/>
                    <a:pt x="18" y="94"/>
                    <a:pt x="18" y="94"/>
                  </a:cubicBezTo>
                  <a:cubicBezTo>
                    <a:pt x="22" y="91"/>
                    <a:pt x="22" y="91"/>
                    <a:pt x="22" y="91"/>
                  </a:cubicBezTo>
                  <a:cubicBezTo>
                    <a:pt x="23" y="91"/>
                    <a:pt x="23" y="90"/>
                    <a:pt x="24" y="90"/>
                  </a:cubicBezTo>
                  <a:close/>
                  <a:moveTo>
                    <a:pt x="105" y="106"/>
                  </a:moveTo>
                  <a:cubicBezTo>
                    <a:pt x="105" y="137"/>
                    <a:pt x="105" y="137"/>
                    <a:pt x="105" y="137"/>
                  </a:cubicBezTo>
                  <a:cubicBezTo>
                    <a:pt x="105" y="138"/>
                    <a:pt x="104" y="139"/>
                    <a:pt x="103" y="140"/>
                  </a:cubicBezTo>
                  <a:cubicBezTo>
                    <a:pt x="102" y="140"/>
                    <a:pt x="102" y="140"/>
                    <a:pt x="101" y="140"/>
                  </a:cubicBezTo>
                  <a:cubicBezTo>
                    <a:pt x="100" y="140"/>
                    <a:pt x="99" y="140"/>
                    <a:pt x="99" y="140"/>
                  </a:cubicBezTo>
                  <a:cubicBezTo>
                    <a:pt x="80" y="129"/>
                    <a:pt x="80" y="129"/>
                    <a:pt x="80" y="129"/>
                  </a:cubicBezTo>
                  <a:cubicBezTo>
                    <a:pt x="85" y="126"/>
                    <a:pt x="85" y="126"/>
                    <a:pt x="85" y="126"/>
                  </a:cubicBezTo>
                  <a:cubicBezTo>
                    <a:pt x="86" y="126"/>
                    <a:pt x="86" y="126"/>
                    <a:pt x="86" y="125"/>
                  </a:cubicBezTo>
                  <a:cubicBezTo>
                    <a:pt x="98" y="132"/>
                    <a:pt x="98" y="132"/>
                    <a:pt x="98" y="132"/>
                  </a:cubicBezTo>
                  <a:cubicBezTo>
                    <a:pt x="98" y="109"/>
                    <a:pt x="98" y="109"/>
                    <a:pt x="98" y="109"/>
                  </a:cubicBezTo>
                  <a:cubicBezTo>
                    <a:pt x="7" y="57"/>
                    <a:pt x="7" y="57"/>
                    <a:pt x="7" y="57"/>
                  </a:cubicBezTo>
                  <a:cubicBezTo>
                    <a:pt x="7" y="80"/>
                    <a:pt x="7" y="80"/>
                    <a:pt x="7" y="80"/>
                  </a:cubicBezTo>
                  <a:cubicBezTo>
                    <a:pt x="7" y="80"/>
                    <a:pt x="7" y="80"/>
                    <a:pt x="7" y="80"/>
                  </a:cubicBezTo>
                  <a:cubicBezTo>
                    <a:pt x="8" y="81"/>
                    <a:pt x="8" y="81"/>
                    <a:pt x="8" y="81"/>
                  </a:cubicBezTo>
                  <a:cubicBezTo>
                    <a:pt x="8" y="88"/>
                    <a:pt x="8" y="88"/>
                    <a:pt x="8" y="88"/>
                  </a:cubicBezTo>
                  <a:cubicBezTo>
                    <a:pt x="3" y="86"/>
                    <a:pt x="3" y="86"/>
                    <a:pt x="3" y="86"/>
                  </a:cubicBezTo>
                  <a:cubicBezTo>
                    <a:pt x="1" y="84"/>
                    <a:pt x="1" y="84"/>
                    <a:pt x="1" y="84"/>
                  </a:cubicBezTo>
                  <a:cubicBezTo>
                    <a:pt x="0" y="81"/>
                    <a:pt x="0" y="81"/>
                    <a:pt x="0" y="81"/>
                  </a:cubicBezTo>
                  <a:cubicBezTo>
                    <a:pt x="0" y="53"/>
                    <a:pt x="0" y="53"/>
                    <a:pt x="0" y="53"/>
                  </a:cubicBezTo>
                  <a:cubicBezTo>
                    <a:pt x="0" y="51"/>
                    <a:pt x="1" y="50"/>
                    <a:pt x="2" y="49"/>
                  </a:cubicBezTo>
                  <a:cubicBezTo>
                    <a:pt x="3" y="48"/>
                    <a:pt x="5" y="48"/>
                    <a:pt x="6" y="49"/>
                  </a:cubicBezTo>
                  <a:cubicBezTo>
                    <a:pt x="11" y="52"/>
                    <a:pt x="11" y="52"/>
                    <a:pt x="11" y="52"/>
                  </a:cubicBezTo>
                  <a:cubicBezTo>
                    <a:pt x="12" y="52"/>
                    <a:pt x="12" y="52"/>
                    <a:pt x="12" y="52"/>
                  </a:cubicBezTo>
                  <a:cubicBezTo>
                    <a:pt x="104" y="104"/>
                    <a:pt x="104" y="104"/>
                    <a:pt x="104" y="104"/>
                  </a:cubicBezTo>
                  <a:cubicBezTo>
                    <a:pt x="104" y="104"/>
                    <a:pt x="105" y="105"/>
                    <a:pt x="105" y="106"/>
                  </a:cubicBezTo>
                  <a:close/>
                  <a:moveTo>
                    <a:pt x="189" y="52"/>
                  </a:moveTo>
                  <a:cubicBezTo>
                    <a:pt x="189" y="52"/>
                    <a:pt x="189" y="52"/>
                    <a:pt x="189" y="53"/>
                  </a:cubicBezTo>
                  <a:cubicBezTo>
                    <a:pt x="189" y="79"/>
                    <a:pt x="189" y="79"/>
                    <a:pt x="189" y="79"/>
                  </a:cubicBezTo>
                  <a:cubicBezTo>
                    <a:pt x="189" y="81"/>
                    <a:pt x="188" y="83"/>
                    <a:pt x="186" y="84"/>
                  </a:cubicBezTo>
                  <a:cubicBezTo>
                    <a:pt x="109" y="128"/>
                    <a:pt x="109" y="128"/>
                    <a:pt x="109" y="128"/>
                  </a:cubicBezTo>
                  <a:cubicBezTo>
                    <a:pt x="109" y="106"/>
                    <a:pt x="109" y="106"/>
                    <a:pt x="109" y="106"/>
                  </a:cubicBezTo>
                  <a:cubicBezTo>
                    <a:pt x="109" y="104"/>
                    <a:pt x="107" y="102"/>
                    <a:pt x="106" y="101"/>
                  </a:cubicBezTo>
                  <a:cubicBezTo>
                    <a:pt x="189" y="52"/>
                    <a:pt x="189" y="52"/>
                    <a:pt x="189" y="52"/>
                  </a:cubicBezTo>
                  <a:cubicBezTo>
                    <a:pt x="189" y="52"/>
                    <a:pt x="189" y="52"/>
                    <a:pt x="189" y="52"/>
                  </a:cubicBezTo>
                  <a:close/>
                  <a:moveTo>
                    <a:pt x="62" y="104"/>
                  </a:moveTo>
                  <a:cubicBezTo>
                    <a:pt x="62" y="104"/>
                    <a:pt x="61" y="104"/>
                    <a:pt x="61" y="104"/>
                  </a:cubicBezTo>
                  <a:cubicBezTo>
                    <a:pt x="37" y="91"/>
                    <a:pt x="37" y="91"/>
                    <a:pt x="37" y="91"/>
                  </a:cubicBezTo>
                  <a:cubicBezTo>
                    <a:pt x="36" y="90"/>
                    <a:pt x="36" y="89"/>
                    <a:pt x="36" y="87"/>
                  </a:cubicBezTo>
                  <a:cubicBezTo>
                    <a:pt x="36" y="85"/>
                    <a:pt x="36" y="85"/>
                    <a:pt x="36" y="85"/>
                  </a:cubicBezTo>
                  <a:cubicBezTo>
                    <a:pt x="36" y="83"/>
                    <a:pt x="37" y="83"/>
                    <a:pt x="38" y="83"/>
                  </a:cubicBezTo>
                  <a:cubicBezTo>
                    <a:pt x="62" y="97"/>
                    <a:pt x="62" y="97"/>
                    <a:pt x="62" y="97"/>
                  </a:cubicBezTo>
                  <a:cubicBezTo>
                    <a:pt x="63" y="97"/>
                    <a:pt x="64" y="99"/>
                    <a:pt x="64" y="100"/>
                  </a:cubicBezTo>
                  <a:cubicBezTo>
                    <a:pt x="64" y="103"/>
                    <a:pt x="64" y="103"/>
                    <a:pt x="64" y="103"/>
                  </a:cubicBezTo>
                  <a:cubicBezTo>
                    <a:pt x="64" y="104"/>
                    <a:pt x="63" y="104"/>
                    <a:pt x="62" y="104"/>
                  </a:cubicBezTo>
                  <a:close/>
                  <a:moveTo>
                    <a:pt x="84" y="122"/>
                  </a:moveTo>
                  <a:cubicBezTo>
                    <a:pt x="85" y="123"/>
                    <a:pt x="85" y="124"/>
                    <a:pt x="84" y="124"/>
                  </a:cubicBezTo>
                  <a:cubicBezTo>
                    <a:pt x="77" y="129"/>
                    <a:pt x="77" y="129"/>
                    <a:pt x="77" y="129"/>
                  </a:cubicBezTo>
                  <a:cubicBezTo>
                    <a:pt x="76" y="129"/>
                    <a:pt x="74" y="128"/>
                    <a:pt x="74" y="128"/>
                  </a:cubicBezTo>
                  <a:cubicBezTo>
                    <a:pt x="73" y="128"/>
                    <a:pt x="73" y="126"/>
                    <a:pt x="73" y="126"/>
                  </a:cubicBezTo>
                  <a:cubicBezTo>
                    <a:pt x="73" y="110"/>
                    <a:pt x="73" y="110"/>
                    <a:pt x="73" y="110"/>
                  </a:cubicBezTo>
                  <a:cubicBezTo>
                    <a:pt x="73" y="110"/>
                    <a:pt x="73" y="108"/>
                    <a:pt x="74" y="108"/>
                  </a:cubicBezTo>
                  <a:cubicBezTo>
                    <a:pt x="81" y="104"/>
                    <a:pt x="81" y="104"/>
                    <a:pt x="81" y="104"/>
                  </a:cubicBezTo>
                  <a:cubicBezTo>
                    <a:pt x="82" y="103"/>
                    <a:pt x="83" y="103"/>
                    <a:pt x="84" y="104"/>
                  </a:cubicBezTo>
                  <a:cubicBezTo>
                    <a:pt x="84" y="104"/>
                    <a:pt x="84" y="104"/>
                    <a:pt x="84" y="104"/>
                  </a:cubicBezTo>
                  <a:cubicBezTo>
                    <a:pt x="85" y="105"/>
                    <a:pt x="85" y="107"/>
                    <a:pt x="84" y="107"/>
                  </a:cubicBezTo>
                  <a:cubicBezTo>
                    <a:pt x="78" y="110"/>
                    <a:pt x="78" y="110"/>
                    <a:pt x="78" y="110"/>
                  </a:cubicBezTo>
                  <a:cubicBezTo>
                    <a:pt x="78" y="123"/>
                    <a:pt x="78" y="123"/>
                    <a:pt x="78" y="123"/>
                  </a:cubicBezTo>
                  <a:cubicBezTo>
                    <a:pt x="81" y="121"/>
                    <a:pt x="81" y="121"/>
                    <a:pt x="81" y="121"/>
                  </a:cubicBezTo>
                  <a:cubicBezTo>
                    <a:pt x="82" y="121"/>
                    <a:pt x="83" y="121"/>
                    <a:pt x="84" y="122"/>
                  </a:cubicBezTo>
                  <a:close/>
                  <a:moveTo>
                    <a:pt x="22" y="86"/>
                  </a:moveTo>
                  <a:cubicBezTo>
                    <a:pt x="22" y="87"/>
                    <a:pt x="22" y="88"/>
                    <a:pt x="21" y="89"/>
                  </a:cubicBezTo>
                  <a:cubicBezTo>
                    <a:pt x="14" y="93"/>
                    <a:pt x="14" y="93"/>
                    <a:pt x="14" y="93"/>
                  </a:cubicBezTo>
                  <a:cubicBezTo>
                    <a:pt x="13" y="94"/>
                    <a:pt x="11" y="93"/>
                    <a:pt x="11" y="93"/>
                  </a:cubicBezTo>
                  <a:cubicBezTo>
                    <a:pt x="10" y="92"/>
                    <a:pt x="10" y="91"/>
                    <a:pt x="10" y="91"/>
                  </a:cubicBezTo>
                  <a:cubicBezTo>
                    <a:pt x="10" y="74"/>
                    <a:pt x="10" y="74"/>
                    <a:pt x="10" y="74"/>
                  </a:cubicBezTo>
                  <a:cubicBezTo>
                    <a:pt x="10" y="74"/>
                    <a:pt x="10" y="73"/>
                    <a:pt x="11" y="72"/>
                  </a:cubicBezTo>
                  <a:cubicBezTo>
                    <a:pt x="18" y="68"/>
                    <a:pt x="18" y="68"/>
                    <a:pt x="18" y="68"/>
                  </a:cubicBezTo>
                  <a:cubicBezTo>
                    <a:pt x="19" y="68"/>
                    <a:pt x="21" y="68"/>
                    <a:pt x="21" y="69"/>
                  </a:cubicBezTo>
                  <a:cubicBezTo>
                    <a:pt x="21" y="69"/>
                    <a:pt x="21" y="69"/>
                    <a:pt x="21" y="69"/>
                  </a:cubicBezTo>
                  <a:cubicBezTo>
                    <a:pt x="22" y="70"/>
                    <a:pt x="22" y="71"/>
                    <a:pt x="21" y="72"/>
                  </a:cubicBezTo>
                  <a:cubicBezTo>
                    <a:pt x="15" y="75"/>
                    <a:pt x="15" y="75"/>
                    <a:pt x="15" y="75"/>
                  </a:cubicBezTo>
                  <a:cubicBezTo>
                    <a:pt x="15" y="88"/>
                    <a:pt x="15" y="88"/>
                    <a:pt x="15" y="88"/>
                  </a:cubicBezTo>
                  <a:cubicBezTo>
                    <a:pt x="18" y="86"/>
                    <a:pt x="18" y="86"/>
                    <a:pt x="18" y="86"/>
                  </a:cubicBezTo>
                  <a:cubicBezTo>
                    <a:pt x="19" y="85"/>
                    <a:pt x="21" y="85"/>
                    <a:pt x="22" y="86"/>
                  </a:cubicBezTo>
                  <a:close/>
                </a:path>
              </a:pathLst>
            </a:custGeom>
            <a:solidFill>
              <a:srgbClr val="00188F"/>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5055" name="Rectangle 5054"/>
            <p:cNvSpPr/>
            <p:nvPr/>
          </p:nvSpPr>
          <p:spPr>
            <a:xfrm>
              <a:off x="8658722" y="5659109"/>
              <a:ext cx="486668" cy="325650"/>
            </a:xfrm>
            <a:prstGeom prst="rect">
              <a:avLst/>
            </a:prstGeom>
          </p:spPr>
          <p:txBody>
            <a:bodyPr wrap="none">
              <a:spAutoFit/>
            </a:bodyPr>
            <a:lstStyle/>
            <a:p>
              <a:pPr algn="ctr"/>
              <a:r>
                <a:rPr lang="en-US" sz="900" b="1" spc="-50" dirty="0" err="1" smtClean="0">
                  <a:solidFill>
                    <a:srgbClr val="00188F"/>
                  </a:solidFill>
                  <a:latin typeface="Segoe UI Light"/>
                </a:rPr>
                <a:t>vpn</a:t>
              </a:r>
              <a:endParaRPr lang="en-US" sz="900" dirty="0">
                <a:solidFill>
                  <a:srgbClr val="00188F"/>
                </a:solidFill>
              </a:endParaRPr>
            </a:p>
          </p:txBody>
        </p:sp>
      </p:grpSp>
      <p:grpSp>
        <p:nvGrpSpPr>
          <p:cNvPr id="5056" name="Group 5055"/>
          <p:cNvGrpSpPr/>
          <p:nvPr/>
        </p:nvGrpSpPr>
        <p:grpSpPr>
          <a:xfrm>
            <a:off x="3544779" y="4973462"/>
            <a:ext cx="854111" cy="822960"/>
            <a:chOff x="3697179" y="5125862"/>
            <a:chExt cx="854111" cy="822960"/>
          </a:xfrm>
        </p:grpSpPr>
        <p:sp>
          <p:nvSpPr>
            <p:cNvPr id="5057" name="Freeform 78"/>
            <p:cNvSpPr>
              <a:spLocks noEditPoints="1"/>
            </p:cNvSpPr>
            <p:nvPr/>
          </p:nvSpPr>
          <p:spPr bwMode="black">
            <a:xfrm>
              <a:off x="3990834" y="5175124"/>
              <a:ext cx="394040" cy="377155"/>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000607"/>
            </a:solidFill>
            <a:ln>
              <a:noFill/>
            </a:ln>
          </p:spPr>
          <p:txBody>
            <a:bodyPr vert="horz" wrap="square" lIns="82275" tIns="41138" rIns="82275" bIns="41138" numCol="1" anchor="t" anchorCtr="0" compatLnSpc="1">
              <a:prstTxWarp prst="textNoShape">
                <a:avLst/>
              </a:prstTxWarp>
            </a:bodyPr>
            <a:lstStyle/>
            <a:p>
              <a:pPr defTabSz="684536"/>
              <a:endParaRPr lang="en-US" sz="933" dirty="0">
                <a:solidFill>
                  <a:srgbClr val="FFFFFF"/>
                </a:solidFill>
              </a:endParaRPr>
            </a:p>
          </p:txBody>
        </p:sp>
        <p:sp>
          <p:nvSpPr>
            <p:cNvPr id="5058" name="L-Shape 5057"/>
            <p:cNvSpPr/>
            <p:nvPr/>
          </p:nvSpPr>
          <p:spPr bwMode="auto">
            <a:xfrm flipH="1">
              <a:off x="3697179" y="5125862"/>
              <a:ext cx="854111" cy="822960"/>
            </a:xfrm>
            <a:prstGeom prst="corner">
              <a:avLst>
                <a:gd name="adj1" fmla="val 38444"/>
                <a:gd name="adj2" fmla="val 86106"/>
              </a:avLst>
            </a:prstGeom>
            <a:noFill/>
            <a:ln w="22225" cap="sq">
              <a:solidFill>
                <a:srgbClr val="000607"/>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grpSp>
        <p:nvGrpSpPr>
          <p:cNvPr id="5059" name="Group 5058"/>
          <p:cNvGrpSpPr/>
          <p:nvPr/>
        </p:nvGrpSpPr>
        <p:grpSpPr>
          <a:xfrm>
            <a:off x="2677477" y="4973462"/>
            <a:ext cx="860880" cy="822960"/>
            <a:chOff x="2829877" y="5125862"/>
            <a:chExt cx="860880" cy="822960"/>
          </a:xfrm>
        </p:grpSpPr>
        <p:pic>
          <p:nvPicPr>
            <p:cNvPr id="5060" name="Picture 505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42160" y="5195680"/>
              <a:ext cx="383938" cy="347347"/>
            </a:xfrm>
            <a:prstGeom prst="rect">
              <a:avLst/>
            </a:prstGeom>
            <a:noFill/>
            <a:ln>
              <a:noFill/>
            </a:ln>
          </p:spPr>
        </p:pic>
        <p:sp>
          <p:nvSpPr>
            <p:cNvPr id="5061" name="L-Shape 5060"/>
            <p:cNvSpPr/>
            <p:nvPr/>
          </p:nvSpPr>
          <p:spPr bwMode="auto">
            <a:xfrm flipV="1">
              <a:off x="2829877" y="5125862"/>
              <a:ext cx="860880" cy="822960"/>
            </a:xfrm>
            <a:prstGeom prst="corner">
              <a:avLst>
                <a:gd name="adj1" fmla="val 38444"/>
                <a:gd name="adj2" fmla="val 93695"/>
              </a:avLst>
            </a:prstGeom>
            <a:noFill/>
            <a:ln w="22225" cap="sq">
              <a:solidFill>
                <a:srgbClr val="000607"/>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grpSp>
        <p:nvGrpSpPr>
          <p:cNvPr id="21" name="Group 20"/>
          <p:cNvGrpSpPr/>
          <p:nvPr/>
        </p:nvGrpSpPr>
        <p:grpSpPr>
          <a:xfrm>
            <a:off x="4626423" y="4974129"/>
            <a:ext cx="851828" cy="822960"/>
            <a:chOff x="4626423" y="4974129"/>
            <a:chExt cx="851828" cy="822960"/>
          </a:xfrm>
        </p:grpSpPr>
        <p:sp>
          <p:nvSpPr>
            <p:cNvPr id="2557" name="Freeform 58"/>
            <p:cNvSpPr>
              <a:spLocks noEditPoints="1"/>
            </p:cNvSpPr>
            <p:nvPr/>
          </p:nvSpPr>
          <p:spPr bwMode="black">
            <a:xfrm>
              <a:off x="4758936" y="5065442"/>
              <a:ext cx="383562" cy="411166"/>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000607"/>
            </a:solidFill>
            <a:ln>
              <a:noFill/>
            </a:ln>
          </p:spPr>
          <p:txBody>
            <a:bodyPr vert="horz" wrap="square" lIns="82275" tIns="41138" rIns="82275" bIns="41138" numCol="1" anchor="t" anchorCtr="0" compatLnSpc="1">
              <a:prstTxWarp prst="textNoShape">
                <a:avLst/>
              </a:prstTxWarp>
            </a:bodyPr>
            <a:lstStyle/>
            <a:p>
              <a:pPr defTabSz="684536"/>
              <a:endParaRPr lang="en-US" sz="933">
                <a:solidFill>
                  <a:srgbClr val="FFFFFF"/>
                </a:solidFill>
              </a:endParaRPr>
            </a:p>
          </p:txBody>
        </p:sp>
        <p:sp>
          <p:nvSpPr>
            <p:cNvPr id="5062" name="L-Shape 5061"/>
            <p:cNvSpPr/>
            <p:nvPr/>
          </p:nvSpPr>
          <p:spPr bwMode="auto">
            <a:xfrm flipV="1">
              <a:off x="4626423" y="4974129"/>
              <a:ext cx="851828" cy="822960"/>
            </a:xfrm>
            <a:prstGeom prst="corner">
              <a:avLst>
                <a:gd name="adj1" fmla="val 43057"/>
                <a:gd name="adj2" fmla="val 74857"/>
              </a:avLst>
            </a:prstGeom>
            <a:noFill/>
            <a:ln w="22225" cap="sq">
              <a:solidFill>
                <a:srgbClr val="000607"/>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spTree>
    <p:extLst>
      <p:ext uri="{BB962C8B-B14F-4D97-AF65-F5344CB8AC3E}">
        <p14:creationId xmlns:p14="http://schemas.microsoft.com/office/powerpoint/2010/main" val="2803009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550"/>
                                        </p:tgtEl>
                                        <p:attrNameLst>
                                          <p:attrName>style.visibility</p:attrName>
                                        </p:attrNameLst>
                                      </p:cBhvr>
                                      <p:to>
                                        <p:strVal val="visible"/>
                                      </p:to>
                                    </p:set>
                                    <p:anim calcmode="lin" valueType="num">
                                      <p:cBhvr>
                                        <p:cTn id="7" dur="250" fill="hold"/>
                                        <p:tgtEl>
                                          <p:spTgt spid="2550"/>
                                        </p:tgtEl>
                                        <p:attrNameLst>
                                          <p:attrName>ppt_w</p:attrName>
                                        </p:attrNameLst>
                                      </p:cBhvr>
                                      <p:tavLst>
                                        <p:tav tm="0">
                                          <p:val>
                                            <p:fltVal val="0"/>
                                          </p:val>
                                        </p:tav>
                                        <p:tav tm="100000">
                                          <p:val>
                                            <p:strVal val="#ppt_w"/>
                                          </p:val>
                                        </p:tav>
                                      </p:tavLst>
                                    </p:anim>
                                    <p:anim calcmode="lin" valueType="num">
                                      <p:cBhvr>
                                        <p:cTn id="8" dur="250" fill="hold"/>
                                        <p:tgtEl>
                                          <p:spTgt spid="2550"/>
                                        </p:tgtEl>
                                        <p:attrNameLst>
                                          <p:attrName>ppt_h</p:attrName>
                                        </p:attrNameLst>
                                      </p:cBhvr>
                                      <p:tavLst>
                                        <p:tav tm="0">
                                          <p:val>
                                            <p:fltVal val="0"/>
                                          </p:val>
                                        </p:tav>
                                        <p:tav tm="100000">
                                          <p:val>
                                            <p:strVal val="#ppt_h"/>
                                          </p:val>
                                        </p:tav>
                                      </p:tavLst>
                                    </p:anim>
                                    <p:animEffect transition="in" filter="fade">
                                      <p:cBhvr>
                                        <p:cTn id="9" dur="250"/>
                                        <p:tgtEl>
                                          <p:spTgt spid="2550"/>
                                        </p:tgtEl>
                                      </p:cBhvr>
                                    </p:animEffect>
                                  </p:childTnLst>
                                </p:cTn>
                              </p:par>
                              <p:par>
                                <p:cTn id="10" presetID="6" presetClass="emph" presetSubtype="0" decel="100000" fill="hold" grpId="1" nodeType="withEffect">
                                  <p:stCondLst>
                                    <p:cond delay="700"/>
                                  </p:stCondLst>
                                  <p:childTnLst>
                                    <p:animScale>
                                      <p:cBhvr>
                                        <p:cTn id="11" dur="250" fill="hold"/>
                                        <p:tgtEl>
                                          <p:spTgt spid="2550"/>
                                        </p:tgtEl>
                                      </p:cBhvr>
                                      <p:by x="110000" y="110000"/>
                                    </p:animScale>
                                  </p:childTnLst>
                                </p:cTn>
                              </p:par>
                              <p:par>
                                <p:cTn id="12" presetID="6" presetClass="emph" presetSubtype="0" decel="100000" fill="hold" grpId="2" nodeType="withEffect">
                                  <p:stCondLst>
                                    <p:cond delay="800"/>
                                  </p:stCondLst>
                                  <p:childTnLst>
                                    <p:animScale>
                                      <p:cBhvr>
                                        <p:cTn id="13" dur="250" fill="hold"/>
                                        <p:tgtEl>
                                          <p:spTgt spid="2550"/>
                                        </p:tgtEl>
                                      </p:cBhvr>
                                      <p:by x="91000" y="91000"/>
                                    </p:animScale>
                                  </p:childTnLst>
                                </p:cTn>
                              </p:par>
                              <p:par>
                                <p:cTn id="14" presetID="10" presetClass="entr" presetSubtype="0" fill="hold" grpId="0" nodeType="withEffect">
                                  <p:stCondLst>
                                    <p:cond delay="500"/>
                                  </p:stCondLst>
                                  <p:childTnLst>
                                    <p:set>
                                      <p:cBhvr>
                                        <p:cTn id="15" dur="1" fill="hold">
                                          <p:stCondLst>
                                            <p:cond delay="0"/>
                                          </p:stCondLst>
                                        </p:cTn>
                                        <p:tgtEl>
                                          <p:spTgt spid="2551"/>
                                        </p:tgtEl>
                                        <p:attrNameLst>
                                          <p:attrName>style.visibility</p:attrName>
                                        </p:attrNameLst>
                                      </p:cBhvr>
                                      <p:to>
                                        <p:strVal val="visible"/>
                                      </p:to>
                                    </p:set>
                                    <p:animEffect transition="in" filter="fade">
                                      <p:cBhvr>
                                        <p:cTn id="16" dur="500"/>
                                        <p:tgtEl>
                                          <p:spTgt spid="2551"/>
                                        </p:tgtEl>
                                      </p:cBhvr>
                                    </p:animEffect>
                                  </p:childTnLst>
                                </p:cTn>
                              </p:par>
                              <p:par>
                                <p:cTn id="17" presetID="10" presetClass="exit" presetSubtype="0" fill="hold" grpId="0" nodeType="withEffect">
                                  <p:stCondLst>
                                    <p:cond delay="1100"/>
                                  </p:stCondLst>
                                  <p:childTnLst>
                                    <p:animEffect transition="out" filter="fade">
                                      <p:cBhvr>
                                        <p:cTn id="18" dur="350"/>
                                        <p:tgtEl>
                                          <p:spTgt spid="5243"/>
                                        </p:tgtEl>
                                      </p:cBhvr>
                                    </p:animEffect>
                                    <p:set>
                                      <p:cBhvr>
                                        <p:cTn id="19" dur="1" fill="hold">
                                          <p:stCondLst>
                                            <p:cond delay="349"/>
                                          </p:stCondLst>
                                        </p:cTn>
                                        <p:tgtEl>
                                          <p:spTgt spid="5243"/>
                                        </p:tgtEl>
                                        <p:attrNameLst>
                                          <p:attrName>style.visibility</p:attrName>
                                        </p:attrNameLst>
                                      </p:cBhvr>
                                      <p:to>
                                        <p:strVal val="hidden"/>
                                      </p:to>
                                    </p:set>
                                  </p:childTnLst>
                                </p:cTn>
                              </p:par>
                              <p:par>
                                <p:cTn id="20" presetID="10" presetClass="exit" presetSubtype="0" fill="hold" grpId="0" nodeType="withEffect">
                                  <p:stCondLst>
                                    <p:cond delay="1100"/>
                                  </p:stCondLst>
                                  <p:childTnLst>
                                    <p:animEffect transition="out" filter="fade">
                                      <p:cBhvr>
                                        <p:cTn id="21" dur="350"/>
                                        <p:tgtEl>
                                          <p:spTgt spid="5241"/>
                                        </p:tgtEl>
                                      </p:cBhvr>
                                    </p:animEffect>
                                    <p:set>
                                      <p:cBhvr>
                                        <p:cTn id="22" dur="1" fill="hold">
                                          <p:stCondLst>
                                            <p:cond delay="349"/>
                                          </p:stCondLst>
                                        </p:cTn>
                                        <p:tgtEl>
                                          <p:spTgt spid="5241"/>
                                        </p:tgtEl>
                                        <p:attrNameLst>
                                          <p:attrName>style.visibility</p:attrName>
                                        </p:attrNameLst>
                                      </p:cBhvr>
                                      <p:to>
                                        <p:strVal val="hidden"/>
                                      </p:to>
                                    </p:set>
                                  </p:childTnLst>
                                </p:cTn>
                              </p:par>
                              <p:par>
                                <p:cTn id="23" presetID="10" presetClass="exit" presetSubtype="0" fill="hold" nodeType="withEffect">
                                  <p:stCondLst>
                                    <p:cond delay="1100"/>
                                  </p:stCondLst>
                                  <p:childTnLst>
                                    <p:animEffect transition="out" filter="fade">
                                      <p:cBhvr>
                                        <p:cTn id="24" dur="350"/>
                                        <p:tgtEl>
                                          <p:spTgt spid="5233"/>
                                        </p:tgtEl>
                                      </p:cBhvr>
                                    </p:animEffect>
                                    <p:set>
                                      <p:cBhvr>
                                        <p:cTn id="25" dur="1" fill="hold">
                                          <p:stCondLst>
                                            <p:cond delay="349"/>
                                          </p:stCondLst>
                                        </p:cTn>
                                        <p:tgtEl>
                                          <p:spTgt spid="5233"/>
                                        </p:tgtEl>
                                        <p:attrNameLst>
                                          <p:attrName>style.visibility</p:attrName>
                                        </p:attrNameLst>
                                      </p:cBhvr>
                                      <p:to>
                                        <p:strVal val="hidden"/>
                                      </p:to>
                                    </p:set>
                                  </p:childTnLst>
                                </p:cTn>
                              </p:par>
                              <p:par>
                                <p:cTn id="26" presetID="10" presetClass="entr" presetSubtype="0" fill="hold" nodeType="withEffect">
                                  <p:stCondLst>
                                    <p:cond delay="1100"/>
                                  </p:stCondLst>
                                  <p:childTnLst>
                                    <p:set>
                                      <p:cBhvr>
                                        <p:cTn id="27" dur="1" fill="hold">
                                          <p:stCondLst>
                                            <p:cond delay="0"/>
                                          </p:stCondLst>
                                        </p:cTn>
                                        <p:tgtEl>
                                          <p:spTgt spid="5059"/>
                                        </p:tgtEl>
                                        <p:attrNameLst>
                                          <p:attrName>style.visibility</p:attrName>
                                        </p:attrNameLst>
                                      </p:cBhvr>
                                      <p:to>
                                        <p:strVal val="visible"/>
                                      </p:to>
                                    </p:set>
                                    <p:animEffect transition="in" filter="fade">
                                      <p:cBhvr>
                                        <p:cTn id="28" dur="350"/>
                                        <p:tgtEl>
                                          <p:spTgt spid="5059"/>
                                        </p:tgtEl>
                                      </p:cBhvr>
                                    </p:animEffect>
                                  </p:childTnLst>
                                </p:cTn>
                              </p:par>
                              <p:par>
                                <p:cTn id="29" presetID="10" presetClass="entr" presetSubtype="0" fill="hold" nodeType="withEffect">
                                  <p:stCondLst>
                                    <p:cond delay="1100"/>
                                  </p:stCondLst>
                                  <p:childTnLst>
                                    <p:set>
                                      <p:cBhvr>
                                        <p:cTn id="30" dur="1" fill="hold">
                                          <p:stCondLst>
                                            <p:cond delay="0"/>
                                          </p:stCondLst>
                                        </p:cTn>
                                        <p:tgtEl>
                                          <p:spTgt spid="5056"/>
                                        </p:tgtEl>
                                        <p:attrNameLst>
                                          <p:attrName>style.visibility</p:attrName>
                                        </p:attrNameLst>
                                      </p:cBhvr>
                                      <p:to>
                                        <p:strVal val="visible"/>
                                      </p:to>
                                    </p:set>
                                    <p:animEffect transition="in" filter="fade">
                                      <p:cBhvr>
                                        <p:cTn id="31" dur="350"/>
                                        <p:tgtEl>
                                          <p:spTgt spid="5056"/>
                                        </p:tgtEl>
                                      </p:cBhvr>
                                    </p:animEffect>
                                  </p:childTnLst>
                                </p:cTn>
                              </p:par>
                              <p:par>
                                <p:cTn id="32" presetID="10" presetClass="entr" presetSubtype="0" fill="hold" nodeType="withEffect">
                                  <p:stCondLst>
                                    <p:cond delay="11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35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mph" presetSubtype="0" decel="100000" fill="hold" nodeType="clickEffect">
                                  <p:stCondLst>
                                    <p:cond delay="0"/>
                                  </p:stCondLst>
                                  <p:childTnLst>
                                    <p:animScale>
                                      <p:cBhvr>
                                        <p:cTn id="38" dur="1000" fill="hold"/>
                                        <p:tgtEl>
                                          <p:spTgt spid="5059"/>
                                        </p:tgtEl>
                                      </p:cBhvr>
                                      <p:by x="85000" y="85000"/>
                                    </p:animScale>
                                  </p:childTnLst>
                                </p:cTn>
                              </p:par>
                              <p:par>
                                <p:cTn id="39" presetID="6" presetClass="emph" presetSubtype="0" decel="100000" fill="hold" nodeType="withEffect">
                                  <p:stCondLst>
                                    <p:cond delay="0"/>
                                  </p:stCondLst>
                                  <p:childTnLst>
                                    <p:animScale>
                                      <p:cBhvr>
                                        <p:cTn id="40" dur="1000" fill="hold"/>
                                        <p:tgtEl>
                                          <p:spTgt spid="5056"/>
                                        </p:tgtEl>
                                      </p:cBhvr>
                                      <p:by x="85000" y="85000"/>
                                    </p:animScale>
                                  </p:childTnLst>
                                </p:cTn>
                              </p:par>
                              <p:par>
                                <p:cTn id="41" presetID="6" presetClass="emph" presetSubtype="0" decel="100000" fill="hold" nodeType="withEffect">
                                  <p:stCondLst>
                                    <p:cond delay="0"/>
                                  </p:stCondLst>
                                  <p:childTnLst>
                                    <p:animScale>
                                      <p:cBhvr>
                                        <p:cTn id="42" dur="1000" fill="hold"/>
                                        <p:tgtEl>
                                          <p:spTgt spid="21"/>
                                        </p:tgtEl>
                                      </p:cBhvr>
                                      <p:by x="85000" y="85000"/>
                                    </p:animScale>
                                  </p:childTnLst>
                                </p:cTn>
                              </p:par>
                              <p:par>
                                <p:cTn id="43" presetID="42" presetClass="path" presetSubtype="0" decel="100000" fill="hold" nodeType="withEffect">
                                  <p:stCondLst>
                                    <p:cond delay="0"/>
                                  </p:stCondLst>
                                  <p:childTnLst>
                                    <p:animMotion origin="layout" path="M 3.82436E-6 7.17204E-7 L 0.50829 -0.3729 " pathEditMode="relative" rAng="0" ptsTypes="AA">
                                      <p:cBhvr>
                                        <p:cTn id="44" dur="1000" fill="hold"/>
                                        <p:tgtEl>
                                          <p:spTgt spid="5059"/>
                                        </p:tgtEl>
                                        <p:attrNameLst>
                                          <p:attrName>ppt_x</p:attrName>
                                          <p:attrName>ppt_y</p:attrName>
                                        </p:attrNameLst>
                                      </p:cBhvr>
                                      <p:rCtr x="25415" y="-18656"/>
                                    </p:animMotion>
                                  </p:childTnLst>
                                </p:cTn>
                              </p:par>
                              <p:par>
                                <p:cTn id="45" presetID="42" presetClass="path" presetSubtype="0" decel="100000" fill="hold" nodeType="withEffect">
                                  <p:stCondLst>
                                    <p:cond delay="0"/>
                                  </p:stCondLst>
                                  <p:childTnLst>
                                    <p:animMotion origin="layout" path="M 2.92571E-6 7.17204E-7 L 0.49655 -0.37335 " pathEditMode="relative" rAng="0" ptsTypes="AA">
                                      <p:cBhvr>
                                        <p:cTn id="46" dur="1000" fill="hold"/>
                                        <p:tgtEl>
                                          <p:spTgt spid="5056"/>
                                        </p:tgtEl>
                                        <p:attrNameLst>
                                          <p:attrName>ppt_x</p:attrName>
                                          <p:attrName>ppt_y</p:attrName>
                                        </p:attrNameLst>
                                      </p:cBhvr>
                                      <p:rCtr x="24879" y="-18611"/>
                                    </p:animMotion>
                                  </p:childTnLst>
                                </p:cTn>
                              </p:par>
                              <p:par>
                                <p:cTn id="47" presetID="42" presetClass="path" presetSubtype="0" decel="100000" fill="hold" nodeType="withEffect">
                                  <p:stCondLst>
                                    <p:cond delay="0"/>
                                  </p:stCondLst>
                                  <p:childTnLst>
                                    <p:animMotion origin="layout" path="M 1.8024E-6 7.17204E-7 L 0.40898 -0.26668 " pathEditMode="relative" rAng="0" ptsTypes="AA">
                                      <p:cBhvr>
                                        <p:cTn id="48" dur="1000" fill="hold"/>
                                        <p:tgtEl>
                                          <p:spTgt spid="21"/>
                                        </p:tgtEl>
                                        <p:attrNameLst>
                                          <p:attrName>ppt_x</p:attrName>
                                          <p:attrName>ppt_y</p:attrName>
                                        </p:attrNameLst>
                                      </p:cBhvr>
                                      <p:rCtr x="20449" y="-13345"/>
                                    </p:animMotion>
                                  </p:childTnLst>
                                </p:cTn>
                              </p:par>
                              <p:par>
                                <p:cTn id="49" presetID="10" presetClass="entr" presetSubtype="0" fill="hold" grpId="0" nodeType="withEffect">
                                  <p:stCondLst>
                                    <p:cond delay="900"/>
                                  </p:stCondLst>
                                  <p:childTnLst>
                                    <p:set>
                                      <p:cBhvr>
                                        <p:cTn id="50" dur="1" fill="hold">
                                          <p:stCondLst>
                                            <p:cond delay="0"/>
                                          </p:stCondLst>
                                        </p:cTn>
                                        <p:tgtEl>
                                          <p:spTgt spid="2571"/>
                                        </p:tgtEl>
                                        <p:attrNameLst>
                                          <p:attrName>style.visibility</p:attrName>
                                        </p:attrNameLst>
                                      </p:cBhvr>
                                      <p:to>
                                        <p:strVal val="visible"/>
                                      </p:to>
                                    </p:set>
                                    <p:animEffect transition="in" filter="fade">
                                      <p:cBhvr>
                                        <p:cTn id="51" dur="350"/>
                                        <p:tgtEl>
                                          <p:spTgt spid="2571"/>
                                        </p:tgtEl>
                                      </p:cBhvr>
                                    </p:animEffect>
                                  </p:childTnLst>
                                </p:cTn>
                              </p:par>
                              <p:par>
                                <p:cTn id="52" presetID="10" presetClass="entr" presetSubtype="0" fill="hold" grpId="0" nodeType="withEffect">
                                  <p:stCondLst>
                                    <p:cond delay="900"/>
                                  </p:stCondLst>
                                  <p:childTnLst>
                                    <p:set>
                                      <p:cBhvr>
                                        <p:cTn id="53" dur="1" fill="hold">
                                          <p:stCondLst>
                                            <p:cond delay="0"/>
                                          </p:stCondLst>
                                        </p:cTn>
                                        <p:tgtEl>
                                          <p:spTgt spid="2574"/>
                                        </p:tgtEl>
                                        <p:attrNameLst>
                                          <p:attrName>style.visibility</p:attrName>
                                        </p:attrNameLst>
                                      </p:cBhvr>
                                      <p:to>
                                        <p:strVal val="visible"/>
                                      </p:to>
                                    </p:set>
                                    <p:animEffect transition="in" filter="fade">
                                      <p:cBhvr>
                                        <p:cTn id="54" dur="350"/>
                                        <p:tgtEl>
                                          <p:spTgt spid="2574"/>
                                        </p:tgtEl>
                                      </p:cBhvr>
                                    </p:animEffect>
                                  </p:childTnLst>
                                </p:cTn>
                              </p:par>
                              <p:par>
                                <p:cTn id="55" presetID="10" presetClass="entr" presetSubtype="0" fill="hold" grpId="0" nodeType="withEffect">
                                  <p:stCondLst>
                                    <p:cond delay="900"/>
                                  </p:stCondLst>
                                  <p:childTnLst>
                                    <p:set>
                                      <p:cBhvr>
                                        <p:cTn id="56" dur="1" fill="hold">
                                          <p:stCondLst>
                                            <p:cond delay="0"/>
                                          </p:stCondLst>
                                        </p:cTn>
                                        <p:tgtEl>
                                          <p:spTgt spid="2566"/>
                                        </p:tgtEl>
                                        <p:attrNameLst>
                                          <p:attrName>style.visibility</p:attrName>
                                        </p:attrNameLst>
                                      </p:cBhvr>
                                      <p:to>
                                        <p:strVal val="visible"/>
                                      </p:to>
                                    </p:set>
                                    <p:animEffect transition="in" filter="fade">
                                      <p:cBhvr>
                                        <p:cTn id="57" dur="350"/>
                                        <p:tgtEl>
                                          <p:spTgt spid="2566"/>
                                        </p:tgtEl>
                                      </p:cBhvr>
                                    </p:animEffect>
                                  </p:childTnLst>
                                </p:cTn>
                              </p:par>
                              <p:par>
                                <p:cTn id="58" presetID="10" presetClass="entr" presetSubtype="0" fill="hold" nodeType="withEffect">
                                  <p:stCondLst>
                                    <p:cond delay="90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350"/>
                                        <p:tgtEl>
                                          <p:spTgt spid="16"/>
                                        </p:tgtEl>
                                      </p:cBhvr>
                                    </p:animEffect>
                                  </p:childTnLst>
                                </p:cTn>
                              </p:par>
                              <p:par>
                                <p:cTn id="61" presetID="10" presetClass="entr" presetSubtype="0" fill="hold" nodeType="withEffect">
                                  <p:stCondLst>
                                    <p:cond delay="90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350"/>
                                        <p:tgtEl>
                                          <p:spTgt spid="15"/>
                                        </p:tgtEl>
                                      </p:cBhvr>
                                    </p:animEffect>
                                  </p:childTnLst>
                                </p:cTn>
                              </p:par>
                              <p:par>
                                <p:cTn id="64" presetID="10" presetClass="entr" presetSubtype="0" fill="hold" nodeType="withEffect">
                                  <p:stCondLst>
                                    <p:cond delay="90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350"/>
                                        <p:tgtEl>
                                          <p:spTgt spid="17"/>
                                        </p:tgtEl>
                                      </p:cBhvr>
                                    </p:animEffect>
                                  </p:childTnLst>
                                </p:cTn>
                              </p:par>
                              <p:par>
                                <p:cTn id="67" presetID="10" presetClass="exit" presetSubtype="0" fill="hold" nodeType="withEffect">
                                  <p:stCondLst>
                                    <p:cond delay="900"/>
                                  </p:stCondLst>
                                  <p:childTnLst>
                                    <p:animEffect transition="out" filter="fade">
                                      <p:cBhvr>
                                        <p:cTn id="68" dur="350"/>
                                        <p:tgtEl>
                                          <p:spTgt spid="5059"/>
                                        </p:tgtEl>
                                      </p:cBhvr>
                                    </p:animEffect>
                                    <p:set>
                                      <p:cBhvr>
                                        <p:cTn id="69" dur="1" fill="hold">
                                          <p:stCondLst>
                                            <p:cond delay="349"/>
                                          </p:stCondLst>
                                        </p:cTn>
                                        <p:tgtEl>
                                          <p:spTgt spid="5059"/>
                                        </p:tgtEl>
                                        <p:attrNameLst>
                                          <p:attrName>style.visibility</p:attrName>
                                        </p:attrNameLst>
                                      </p:cBhvr>
                                      <p:to>
                                        <p:strVal val="hidden"/>
                                      </p:to>
                                    </p:set>
                                  </p:childTnLst>
                                </p:cTn>
                              </p:par>
                              <p:par>
                                <p:cTn id="70" presetID="10" presetClass="exit" presetSubtype="0" fill="hold" nodeType="withEffect">
                                  <p:stCondLst>
                                    <p:cond delay="900"/>
                                  </p:stCondLst>
                                  <p:childTnLst>
                                    <p:animEffect transition="out" filter="fade">
                                      <p:cBhvr>
                                        <p:cTn id="71" dur="350"/>
                                        <p:tgtEl>
                                          <p:spTgt spid="5056"/>
                                        </p:tgtEl>
                                      </p:cBhvr>
                                    </p:animEffect>
                                    <p:set>
                                      <p:cBhvr>
                                        <p:cTn id="72" dur="1" fill="hold">
                                          <p:stCondLst>
                                            <p:cond delay="349"/>
                                          </p:stCondLst>
                                        </p:cTn>
                                        <p:tgtEl>
                                          <p:spTgt spid="5056"/>
                                        </p:tgtEl>
                                        <p:attrNameLst>
                                          <p:attrName>style.visibility</p:attrName>
                                        </p:attrNameLst>
                                      </p:cBhvr>
                                      <p:to>
                                        <p:strVal val="hidden"/>
                                      </p:to>
                                    </p:set>
                                  </p:childTnLst>
                                </p:cTn>
                              </p:par>
                              <p:par>
                                <p:cTn id="73" presetID="10" presetClass="exit" presetSubtype="0" fill="hold" nodeType="withEffect">
                                  <p:stCondLst>
                                    <p:cond delay="900"/>
                                  </p:stCondLst>
                                  <p:childTnLst>
                                    <p:animEffect transition="out" filter="fade">
                                      <p:cBhvr>
                                        <p:cTn id="74" dur="350"/>
                                        <p:tgtEl>
                                          <p:spTgt spid="21"/>
                                        </p:tgtEl>
                                      </p:cBhvr>
                                    </p:animEffect>
                                    <p:set>
                                      <p:cBhvr>
                                        <p:cTn id="75" dur="1" fill="hold">
                                          <p:stCondLst>
                                            <p:cond delay="349"/>
                                          </p:stCondLst>
                                        </p:cTn>
                                        <p:tgtEl>
                                          <p:spTgt spid="21"/>
                                        </p:tgtEl>
                                        <p:attrNameLst>
                                          <p:attrName>style.visibility</p:attrName>
                                        </p:attrNameLst>
                                      </p:cBhvr>
                                      <p:to>
                                        <p:strVal val="hidden"/>
                                      </p:to>
                                    </p:set>
                                  </p:childTnLst>
                                </p:cTn>
                              </p:par>
                              <p:par>
                                <p:cTn id="76" presetID="16" presetClass="entr" presetSubtype="42" fill="hold" nodeType="withEffect">
                                  <p:stCondLst>
                                    <p:cond delay="1200"/>
                                  </p:stCondLst>
                                  <p:childTnLst>
                                    <p:set>
                                      <p:cBhvr>
                                        <p:cTn id="77" dur="1" fill="hold">
                                          <p:stCondLst>
                                            <p:cond delay="0"/>
                                          </p:stCondLst>
                                        </p:cTn>
                                        <p:tgtEl>
                                          <p:spTgt spid="2553"/>
                                        </p:tgtEl>
                                        <p:attrNameLst>
                                          <p:attrName>style.visibility</p:attrName>
                                        </p:attrNameLst>
                                      </p:cBhvr>
                                      <p:to>
                                        <p:strVal val="visible"/>
                                      </p:to>
                                    </p:set>
                                    <p:animEffect transition="in" filter="barn(outHorizontal)">
                                      <p:cBhvr>
                                        <p:cTn id="78" dur="500"/>
                                        <p:tgtEl>
                                          <p:spTgt spid="2553"/>
                                        </p:tgtEl>
                                      </p:cBhvr>
                                    </p:animEffect>
                                  </p:childTnLst>
                                </p:cTn>
                              </p:par>
                              <p:par>
                                <p:cTn id="79" presetID="53" presetClass="entr" presetSubtype="16" fill="hold" nodeType="withEffect">
                                  <p:stCondLst>
                                    <p:cond delay="1200"/>
                                  </p:stCondLst>
                                  <p:childTnLst>
                                    <p:set>
                                      <p:cBhvr>
                                        <p:cTn id="80" dur="1" fill="hold">
                                          <p:stCondLst>
                                            <p:cond delay="0"/>
                                          </p:stCondLst>
                                        </p:cTn>
                                        <p:tgtEl>
                                          <p:spTgt spid="2552"/>
                                        </p:tgtEl>
                                        <p:attrNameLst>
                                          <p:attrName>style.visibility</p:attrName>
                                        </p:attrNameLst>
                                      </p:cBhvr>
                                      <p:to>
                                        <p:strVal val="visible"/>
                                      </p:to>
                                    </p:set>
                                    <p:anim calcmode="lin" valueType="num">
                                      <p:cBhvr>
                                        <p:cTn id="81" dur="250" fill="hold"/>
                                        <p:tgtEl>
                                          <p:spTgt spid="2552"/>
                                        </p:tgtEl>
                                        <p:attrNameLst>
                                          <p:attrName>ppt_w</p:attrName>
                                        </p:attrNameLst>
                                      </p:cBhvr>
                                      <p:tavLst>
                                        <p:tav tm="0">
                                          <p:val>
                                            <p:fltVal val="0"/>
                                          </p:val>
                                        </p:tav>
                                        <p:tav tm="100000">
                                          <p:val>
                                            <p:strVal val="#ppt_w"/>
                                          </p:val>
                                        </p:tav>
                                      </p:tavLst>
                                    </p:anim>
                                    <p:anim calcmode="lin" valueType="num">
                                      <p:cBhvr>
                                        <p:cTn id="82" dur="250" fill="hold"/>
                                        <p:tgtEl>
                                          <p:spTgt spid="2552"/>
                                        </p:tgtEl>
                                        <p:attrNameLst>
                                          <p:attrName>ppt_h</p:attrName>
                                        </p:attrNameLst>
                                      </p:cBhvr>
                                      <p:tavLst>
                                        <p:tav tm="0">
                                          <p:val>
                                            <p:fltVal val="0"/>
                                          </p:val>
                                        </p:tav>
                                        <p:tav tm="100000">
                                          <p:val>
                                            <p:strVal val="#ppt_h"/>
                                          </p:val>
                                        </p:tav>
                                      </p:tavLst>
                                    </p:anim>
                                    <p:animEffect transition="in" filter="fade">
                                      <p:cBhvr>
                                        <p:cTn id="83" dur="250"/>
                                        <p:tgtEl>
                                          <p:spTgt spid="2552"/>
                                        </p:tgtEl>
                                      </p:cBhvr>
                                    </p:animEffect>
                                  </p:childTnLst>
                                </p:cTn>
                              </p:par>
                              <p:par>
                                <p:cTn id="84" presetID="6" presetClass="emph" presetSubtype="0" decel="100000" fill="hold" nodeType="withEffect">
                                  <p:stCondLst>
                                    <p:cond delay="1400"/>
                                  </p:stCondLst>
                                  <p:childTnLst>
                                    <p:animScale>
                                      <p:cBhvr>
                                        <p:cTn id="85" dur="250" fill="hold"/>
                                        <p:tgtEl>
                                          <p:spTgt spid="2552"/>
                                        </p:tgtEl>
                                      </p:cBhvr>
                                      <p:by x="110000" y="110000"/>
                                    </p:animScale>
                                  </p:childTnLst>
                                </p:cTn>
                              </p:par>
                              <p:par>
                                <p:cTn id="86" presetID="6" presetClass="emph" presetSubtype="0" decel="100000" fill="hold" nodeType="withEffect">
                                  <p:stCondLst>
                                    <p:cond delay="1500"/>
                                  </p:stCondLst>
                                  <p:childTnLst>
                                    <p:animScale>
                                      <p:cBhvr>
                                        <p:cTn id="87" dur="250" fill="hold"/>
                                        <p:tgtEl>
                                          <p:spTgt spid="2552"/>
                                        </p:tgtEl>
                                      </p:cBhvr>
                                      <p:by x="91000" y="91000"/>
                                    </p:animScale>
                                  </p:childTnLst>
                                </p:cTn>
                              </p:par>
                              <p:par>
                                <p:cTn id="88" presetID="53" presetClass="entr" presetSubtype="16" fill="hold" nodeType="withEffect">
                                  <p:stCondLst>
                                    <p:cond delay="1500"/>
                                  </p:stCondLst>
                                  <p:childTnLst>
                                    <p:set>
                                      <p:cBhvr>
                                        <p:cTn id="89" dur="1" fill="hold">
                                          <p:stCondLst>
                                            <p:cond delay="0"/>
                                          </p:stCondLst>
                                        </p:cTn>
                                        <p:tgtEl>
                                          <p:spTgt spid="2589"/>
                                        </p:tgtEl>
                                        <p:attrNameLst>
                                          <p:attrName>style.visibility</p:attrName>
                                        </p:attrNameLst>
                                      </p:cBhvr>
                                      <p:to>
                                        <p:strVal val="visible"/>
                                      </p:to>
                                    </p:set>
                                    <p:anim calcmode="lin" valueType="num">
                                      <p:cBhvr>
                                        <p:cTn id="90" dur="250" fill="hold"/>
                                        <p:tgtEl>
                                          <p:spTgt spid="2589"/>
                                        </p:tgtEl>
                                        <p:attrNameLst>
                                          <p:attrName>ppt_w</p:attrName>
                                        </p:attrNameLst>
                                      </p:cBhvr>
                                      <p:tavLst>
                                        <p:tav tm="0">
                                          <p:val>
                                            <p:fltVal val="0"/>
                                          </p:val>
                                        </p:tav>
                                        <p:tav tm="100000">
                                          <p:val>
                                            <p:strVal val="#ppt_w"/>
                                          </p:val>
                                        </p:tav>
                                      </p:tavLst>
                                    </p:anim>
                                    <p:anim calcmode="lin" valueType="num">
                                      <p:cBhvr>
                                        <p:cTn id="91" dur="250" fill="hold"/>
                                        <p:tgtEl>
                                          <p:spTgt spid="2589"/>
                                        </p:tgtEl>
                                        <p:attrNameLst>
                                          <p:attrName>ppt_h</p:attrName>
                                        </p:attrNameLst>
                                      </p:cBhvr>
                                      <p:tavLst>
                                        <p:tav tm="0">
                                          <p:val>
                                            <p:fltVal val="0"/>
                                          </p:val>
                                        </p:tav>
                                        <p:tav tm="100000">
                                          <p:val>
                                            <p:strVal val="#ppt_h"/>
                                          </p:val>
                                        </p:tav>
                                      </p:tavLst>
                                    </p:anim>
                                    <p:animEffect transition="in" filter="fade">
                                      <p:cBhvr>
                                        <p:cTn id="92" dur="250"/>
                                        <p:tgtEl>
                                          <p:spTgt spid="2589"/>
                                        </p:tgtEl>
                                      </p:cBhvr>
                                    </p:animEffect>
                                  </p:childTnLst>
                                </p:cTn>
                              </p:par>
                              <p:par>
                                <p:cTn id="93" presetID="6" presetClass="emph" presetSubtype="0" decel="100000" fill="hold" nodeType="withEffect">
                                  <p:stCondLst>
                                    <p:cond delay="1700"/>
                                  </p:stCondLst>
                                  <p:childTnLst>
                                    <p:animScale>
                                      <p:cBhvr>
                                        <p:cTn id="94" dur="250" fill="hold"/>
                                        <p:tgtEl>
                                          <p:spTgt spid="2589"/>
                                        </p:tgtEl>
                                      </p:cBhvr>
                                      <p:by x="110000" y="110000"/>
                                    </p:animScale>
                                  </p:childTnLst>
                                </p:cTn>
                              </p:par>
                              <p:par>
                                <p:cTn id="95" presetID="6" presetClass="emph" presetSubtype="0" decel="100000" fill="hold" nodeType="withEffect">
                                  <p:stCondLst>
                                    <p:cond delay="1800"/>
                                  </p:stCondLst>
                                  <p:childTnLst>
                                    <p:animScale>
                                      <p:cBhvr>
                                        <p:cTn id="96" dur="250" fill="hold"/>
                                        <p:tgtEl>
                                          <p:spTgt spid="2589"/>
                                        </p:tgtEl>
                                      </p:cBhvr>
                                      <p:by x="91000" y="91000"/>
                                    </p:animScale>
                                  </p:childTnLst>
                                </p:cTn>
                              </p:par>
                              <p:par>
                                <p:cTn id="97" presetID="10" presetClass="entr" presetSubtype="0" fill="hold" grpId="1" nodeType="withEffect">
                                  <p:stCondLst>
                                    <p:cond delay="0"/>
                                  </p:stCondLst>
                                  <p:childTnLst>
                                    <p:set>
                                      <p:cBhvr>
                                        <p:cTn id="98" dur="1" fill="hold">
                                          <p:stCondLst>
                                            <p:cond delay="0"/>
                                          </p:stCondLst>
                                        </p:cTn>
                                        <p:tgtEl>
                                          <p:spTgt spid="5243"/>
                                        </p:tgtEl>
                                        <p:attrNameLst>
                                          <p:attrName>style.visibility</p:attrName>
                                        </p:attrNameLst>
                                      </p:cBhvr>
                                      <p:to>
                                        <p:strVal val="visible"/>
                                      </p:to>
                                    </p:set>
                                    <p:animEffect transition="in" filter="fade">
                                      <p:cBhvr>
                                        <p:cTn id="99" dur="250"/>
                                        <p:tgtEl>
                                          <p:spTgt spid="5243"/>
                                        </p:tgtEl>
                                      </p:cBhvr>
                                    </p:animEffect>
                                  </p:childTnLst>
                                </p:cTn>
                              </p:par>
                              <p:par>
                                <p:cTn id="100" presetID="10" presetClass="entr" presetSubtype="0" fill="hold" grpId="1" nodeType="withEffect">
                                  <p:stCondLst>
                                    <p:cond delay="0"/>
                                  </p:stCondLst>
                                  <p:childTnLst>
                                    <p:set>
                                      <p:cBhvr>
                                        <p:cTn id="101" dur="1" fill="hold">
                                          <p:stCondLst>
                                            <p:cond delay="0"/>
                                          </p:stCondLst>
                                        </p:cTn>
                                        <p:tgtEl>
                                          <p:spTgt spid="5241"/>
                                        </p:tgtEl>
                                        <p:attrNameLst>
                                          <p:attrName>style.visibility</p:attrName>
                                        </p:attrNameLst>
                                      </p:cBhvr>
                                      <p:to>
                                        <p:strVal val="visible"/>
                                      </p:to>
                                    </p:set>
                                    <p:animEffect transition="in" filter="fade">
                                      <p:cBhvr>
                                        <p:cTn id="102" dur="250"/>
                                        <p:tgtEl>
                                          <p:spTgt spid="5241"/>
                                        </p:tgtEl>
                                      </p:cBhvr>
                                    </p:animEffect>
                                  </p:childTnLst>
                                </p:cTn>
                              </p:par>
                              <p:par>
                                <p:cTn id="103" presetID="10" presetClass="entr" presetSubtype="0" fill="hold" nodeType="withEffect">
                                  <p:stCondLst>
                                    <p:cond delay="0"/>
                                  </p:stCondLst>
                                  <p:childTnLst>
                                    <p:set>
                                      <p:cBhvr>
                                        <p:cTn id="104" dur="1" fill="hold">
                                          <p:stCondLst>
                                            <p:cond delay="0"/>
                                          </p:stCondLst>
                                        </p:cTn>
                                        <p:tgtEl>
                                          <p:spTgt spid="5233"/>
                                        </p:tgtEl>
                                        <p:attrNameLst>
                                          <p:attrName>style.visibility</p:attrName>
                                        </p:attrNameLst>
                                      </p:cBhvr>
                                      <p:to>
                                        <p:strVal val="visible"/>
                                      </p:to>
                                    </p:set>
                                    <p:animEffect transition="in" filter="fade">
                                      <p:cBhvr>
                                        <p:cTn id="105" dur="250"/>
                                        <p:tgtEl>
                                          <p:spTgt spid="5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 grpId="0" animBg="1"/>
      <p:bldP spid="2550" grpId="1" animBg="1"/>
      <p:bldP spid="2550" grpId="2" animBg="1"/>
      <p:bldP spid="2551" grpId="0"/>
      <p:bldP spid="5241" grpId="0" animBg="1"/>
      <p:bldP spid="5241" grpId="1" animBg="1"/>
      <p:bldP spid="2566" grpId="0"/>
      <p:bldP spid="2571" grpId="0"/>
      <p:bldP spid="2574" grpId="0"/>
      <p:bldP spid="5243" grpId="0" animBg="1"/>
      <p:bldP spid="524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50175" y="6573013"/>
            <a:ext cx="511664" cy="124650"/>
          </a:xfrm>
          <a:prstGeom prst="rect">
            <a:avLst/>
          </a:prstGeom>
        </p:spPr>
        <p:txBody>
          <a:bodyPr/>
          <a:lstStyle/>
          <a:p>
            <a:pPr>
              <a:lnSpc>
                <a:spcPct val="90000"/>
              </a:lnSpc>
            </a:pPr>
            <a:fld id="{1BC86A1F-E589-44B2-A543-2EC98F5547A7}" type="slidenum">
              <a:rPr lang="en-US" smtClean="0"/>
              <a:pPr>
                <a:lnSpc>
                  <a:spcPct val="90000"/>
                </a:lnSpc>
              </a:pPr>
              <a:t>19</a:t>
            </a:fld>
            <a:endParaRPr lang="en-US" dirty="0"/>
          </a:p>
        </p:txBody>
      </p:sp>
      <p:sp>
        <p:nvSpPr>
          <p:cNvPr id="4" name="Rectangle 3"/>
          <p:cNvSpPr/>
          <p:nvPr/>
        </p:nvSpPr>
        <p:spPr bwMode="auto">
          <a:xfrm>
            <a:off x="7598187" y="0"/>
            <a:ext cx="4838288" cy="699407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0" tIns="146304" rIns="182880" bIns="457200" numCol="1" spcCol="0" rtlCol="0" fromWordArt="0" anchor="b" anchorCtr="0" forceAA="0" compatLnSpc="1">
            <a:prstTxWarp prst="textNoShape">
              <a:avLst/>
            </a:prstTxWarp>
            <a:noAutofit/>
          </a:bodyPr>
          <a:lstStyle/>
          <a:p>
            <a:pPr fontAlgn="base">
              <a:lnSpc>
                <a:spcPct val="90000"/>
              </a:lnSpc>
              <a:spcBef>
                <a:spcPct val="0"/>
              </a:spcBef>
              <a:spcAft>
                <a:spcPct val="0"/>
              </a:spcAft>
            </a:pPr>
            <a:endParaRPr lang="en-US" sz="3600" dirty="0">
              <a:gradFill>
                <a:gsLst>
                  <a:gs pos="0">
                    <a:schemeClr val="bg1"/>
                  </a:gs>
                  <a:gs pos="100000">
                    <a:schemeClr val="bg1"/>
                  </a:gs>
                </a:gsLst>
                <a:lin ang="5400000" scaled="1"/>
              </a:gradFill>
              <a:latin typeface="+mj-lt"/>
            </a:endParaRPr>
          </a:p>
        </p:txBody>
      </p:sp>
      <p:sp>
        <p:nvSpPr>
          <p:cNvPr id="6" name="Freeform 6"/>
          <p:cNvSpPr>
            <a:spLocks noEditPoints="1"/>
          </p:cNvSpPr>
          <p:nvPr/>
        </p:nvSpPr>
        <p:spPr bwMode="black">
          <a:xfrm>
            <a:off x="7802152" y="679269"/>
            <a:ext cx="1099372" cy="1095378"/>
          </a:xfrm>
          <a:custGeom>
            <a:avLst/>
            <a:gdLst>
              <a:gd name="T0" fmla="*/ 61 w 150"/>
              <a:gd name="T1" fmla="*/ 82 h 149"/>
              <a:gd name="T2" fmla="*/ 84 w 150"/>
              <a:gd name="T3" fmla="*/ 104 h 149"/>
              <a:gd name="T4" fmla="*/ 66 w 150"/>
              <a:gd name="T5" fmla="*/ 104 h 149"/>
              <a:gd name="T6" fmla="*/ 35 w 150"/>
              <a:gd name="T7" fmla="*/ 75 h 149"/>
              <a:gd name="T8" fmla="*/ 65 w 150"/>
              <a:gd name="T9" fmla="*/ 46 h 149"/>
              <a:gd name="T10" fmla="*/ 84 w 150"/>
              <a:gd name="T11" fmla="*/ 46 h 149"/>
              <a:gd name="T12" fmla="*/ 61 w 150"/>
              <a:gd name="T13" fmla="*/ 67 h 149"/>
              <a:gd name="T14" fmla="*/ 113 w 150"/>
              <a:gd name="T15" fmla="*/ 67 h 149"/>
              <a:gd name="T16" fmla="*/ 113 w 150"/>
              <a:gd name="T17" fmla="*/ 82 h 149"/>
              <a:gd name="T18" fmla="*/ 61 w 150"/>
              <a:gd name="T19" fmla="*/ 82 h 149"/>
              <a:gd name="T20" fmla="*/ 150 w 150"/>
              <a:gd name="T21" fmla="*/ 75 h 149"/>
              <a:gd name="T22" fmla="*/ 75 w 150"/>
              <a:gd name="T23" fmla="*/ 149 h 149"/>
              <a:gd name="T24" fmla="*/ 0 w 150"/>
              <a:gd name="T25" fmla="*/ 75 h 149"/>
              <a:gd name="T26" fmla="*/ 75 w 150"/>
              <a:gd name="T27" fmla="*/ 0 h 149"/>
              <a:gd name="T28" fmla="*/ 150 w 150"/>
              <a:gd name="T29" fmla="*/ 75 h 149"/>
              <a:gd name="T30" fmla="*/ 140 w 150"/>
              <a:gd name="T31" fmla="*/ 75 h 149"/>
              <a:gd name="T32" fmla="*/ 75 w 150"/>
              <a:gd name="T33" fmla="*/ 9 h 149"/>
              <a:gd name="T34" fmla="*/ 10 w 150"/>
              <a:gd name="T35" fmla="*/ 75 h 149"/>
              <a:gd name="T36" fmla="*/ 75 w 150"/>
              <a:gd name="T37" fmla="*/ 140 h 149"/>
              <a:gd name="T38" fmla="*/ 140 w 150"/>
              <a:gd name="T39"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49">
                <a:moveTo>
                  <a:pt x="61" y="82"/>
                </a:moveTo>
                <a:cubicBezTo>
                  <a:pt x="84" y="104"/>
                  <a:pt x="84" y="104"/>
                  <a:pt x="84" y="104"/>
                </a:cubicBezTo>
                <a:cubicBezTo>
                  <a:pt x="66" y="104"/>
                  <a:pt x="66" y="104"/>
                  <a:pt x="66" y="104"/>
                </a:cubicBezTo>
                <a:cubicBezTo>
                  <a:pt x="35" y="75"/>
                  <a:pt x="35" y="75"/>
                  <a:pt x="35" y="75"/>
                </a:cubicBezTo>
                <a:cubicBezTo>
                  <a:pt x="65" y="46"/>
                  <a:pt x="65" y="46"/>
                  <a:pt x="65" y="46"/>
                </a:cubicBezTo>
                <a:cubicBezTo>
                  <a:pt x="84" y="46"/>
                  <a:pt x="84" y="46"/>
                  <a:pt x="84" y="46"/>
                </a:cubicBezTo>
                <a:cubicBezTo>
                  <a:pt x="61" y="67"/>
                  <a:pt x="61" y="67"/>
                  <a:pt x="61" y="67"/>
                </a:cubicBezTo>
                <a:cubicBezTo>
                  <a:pt x="113" y="67"/>
                  <a:pt x="113" y="67"/>
                  <a:pt x="113" y="67"/>
                </a:cubicBezTo>
                <a:cubicBezTo>
                  <a:pt x="113" y="82"/>
                  <a:pt x="113" y="82"/>
                  <a:pt x="113" y="82"/>
                </a:cubicBezTo>
                <a:lnTo>
                  <a:pt x="61" y="82"/>
                </a:lnTo>
                <a:close/>
                <a:moveTo>
                  <a:pt x="150" y="75"/>
                </a:moveTo>
                <a:cubicBezTo>
                  <a:pt x="150" y="116"/>
                  <a:pt x="116" y="149"/>
                  <a:pt x="75" y="149"/>
                </a:cubicBezTo>
                <a:cubicBezTo>
                  <a:pt x="34" y="149"/>
                  <a:pt x="0" y="116"/>
                  <a:pt x="0" y="75"/>
                </a:cubicBezTo>
                <a:cubicBezTo>
                  <a:pt x="0" y="33"/>
                  <a:pt x="34" y="0"/>
                  <a:pt x="75" y="0"/>
                </a:cubicBezTo>
                <a:cubicBezTo>
                  <a:pt x="116" y="0"/>
                  <a:pt x="150" y="33"/>
                  <a:pt x="150" y="75"/>
                </a:cubicBezTo>
                <a:close/>
                <a:moveTo>
                  <a:pt x="140" y="75"/>
                </a:moveTo>
                <a:cubicBezTo>
                  <a:pt x="140" y="39"/>
                  <a:pt x="111" y="9"/>
                  <a:pt x="75" y="9"/>
                </a:cubicBezTo>
                <a:cubicBezTo>
                  <a:pt x="39" y="9"/>
                  <a:pt x="10" y="39"/>
                  <a:pt x="10" y="75"/>
                </a:cubicBezTo>
                <a:cubicBezTo>
                  <a:pt x="10" y="111"/>
                  <a:pt x="39" y="140"/>
                  <a:pt x="75" y="140"/>
                </a:cubicBezTo>
                <a:cubicBezTo>
                  <a:pt x="111" y="140"/>
                  <a:pt x="140" y="111"/>
                  <a:pt x="140"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2" tIns="45712" rIns="91422" bIns="45712" numCol="1" anchor="t" anchorCtr="0" compatLnSpc="1">
            <a:prstTxWarp prst="textNoShape">
              <a:avLst/>
            </a:prstTxWarp>
          </a:bodyPr>
          <a:lstStyle/>
          <a:p>
            <a:pPr defTabSz="914185"/>
            <a:endParaRPr lang="en-US" dirty="0">
              <a:solidFill>
                <a:srgbClr val="000000"/>
              </a:solidFill>
            </a:endParaRPr>
          </a:p>
        </p:txBody>
      </p:sp>
      <p:sp>
        <p:nvSpPr>
          <p:cNvPr id="7" name="Rectangle 6"/>
          <p:cNvSpPr/>
          <p:nvPr/>
        </p:nvSpPr>
        <p:spPr>
          <a:xfrm>
            <a:off x="9075739" y="4112340"/>
            <a:ext cx="3086100" cy="1421928"/>
          </a:xfrm>
          <a:prstGeom prst="rect">
            <a:avLst/>
          </a:prstGeom>
        </p:spPr>
        <p:txBody>
          <a:bodyPr wrap="square">
            <a:spAutoFit/>
          </a:bodyPr>
          <a:lstStyle/>
          <a:p>
            <a:pPr fontAlgn="base">
              <a:lnSpc>
                <a:spcPct val="90000"/>
              </a:lnSpc>
              <a:spcBef>
                <a:spcPct val="0"/>
              </a:spcBef>
              <a:spcAft>
                <a:spcPct val="0"/>
              </a:spcAft>
            </a:pPr>
            <a:r>
              <a:rPr lang="en-US" sz="3200" dirty="0" smtClean="0">
                <a:gradFill>
                  <a:gsLst>
                    <a:gs pos="0">
                      <a:schemeClr val="bg1"/>
                    </a:gs>
                    <a:gs pos="100000">
                      <a:schemeClr val="bg1"/>
                    </a:gs>
                  </a:gsLst>
                  <a:lin ang="5400000" scaled="1"/>
                </a:gradFill>
                <a:latin typeface="+mj-lt"/>
              </a:rPr>
              <a:t>Scenarios to </a:t>
            </a:r>
            <a:br>
              <a:rPr lang="en-US" sz="3200" dirty="0" smtClean="0">
                <a:gradFill>
                  <a:gsLst>
                    <a:gs pos="0">
                      <a:schemeClr val="bg1"/>
                    </a:gs>
                    <a:gs pos="100000">
                      <a:schemeClr val="bg1"/>
                    </a:gs>
                  </a:gsLst>
                  <a:lin ang="5400000" scaled="1"/>
                </a:gradFill>
                <a:latin typeface="+mj-lt"/>
              </a:rPr>
            </a:br>
            <a:r>
              <a:rPr lang="en-US" sz="3200" dirty="0" smtClean="0">
                <a:gradFill>
                  <a:gsLst>
                    <a:gs pos="0">
                      <a:schemeClr val="bg1"/>
                    </a:gs>
                    <a:gs pos="100000">
                      <a:schemeClr val="bg1"/>
                    </a:gs>
                  </a:gsLst>
                  <a:lin ang="5400000" scaled="1"/>
                </a:gradFill>
                <a:latin typeface="+mj-lt"/>
              </a:rPr>
              <a:t>get started with Windows Azure</a:t>
            </a:r>
            <a:endParaRPr lang="en-US" sz="3200" dirty="0">
              <a:gradFill>
                <a:gsLst>
                  <a:gs pos="0">
                    <a:schemeClr val="bg1"/>
                  </a:gs>
                  <a:gs pos="100000">
                    <a:schemeClr val="bg1"/>
                  </a:gs>
                </a:gsLst>
                <a:lin ang="5400000" scaled="1"/>
              </a:gradFill>
              <a:latin typeface="+mj-lt"/>
            </a:endParaRPr>
          </a:p>
        </p:txBody>
      </p:sp>
      <p:sp>
        <p:nvSpPr>
          <p:cNvPr id="48" name="Rectangle 47"/>
          <p:cNvSpPr/>
          <p:nvPr/>
        </p:nvSpPr>
        <p:spPr bwMode="auto">
          <a:xfrm>
            <a:off x="0" y="3853711"/>
            <a:ext cx="7106194" cy="738664"/>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Extend your infrastructure</a:t>
            </a:r>
            <a:endParaRPr lang="en-US" sz="3200" spc="-50" dirty="0">
              <a:solidFill>
                <a:schemeClr val="bg1"/>
              </a:solidFill>
              <a:latin typeface="+mj-lt"/>
            </a:endParaRPr>
          </a:p>
        </p:txBody>
      </p:sp>
      <p:sp>
        <p:nvSpPr>
          <p:cNvPr id="49" name="Rectangle 48"/>
          <p:cNvSpPr/>
          <p:nvPr/>
        </p:nvSpPr>
        <p:spPr bwMode="auto">
          <a:xfrm>
            <a:off x="0" y="2381453"/>
            <a:ext cx="7106194" cy="738664"/>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Develop, test, run your apps</a:t>
            </a:r>
            <a:endParaRPr lang="en-US" sz="3200" spc="-50" dirty="0">
              <a:solidFill>
                <a:schemeClr val="bg1"/>
              </a:solidFill>
              <a:latin typeface="+mj-lt"/>
            </a:endParaRPr>
          </a:p>
        </p:txBody>
      </p:sp>
      <p:sp>
        <p:nvSpPr>
          <p:cNvPr id="52" name="Rectangle 51"/>
          <p:cNvSpPr/>
          <p:nvPr/>
        </p:nvSpPr>
        <p:spPr bwMode="auto">
          <a:xfrm>
            <a:off x="0" y="909195"/>
            <a:ext cx="7106193" cy="738664"/>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Store, </a:t>
            </a:r>
            <a:r>
              <a:rPr lang="en-US" sz="3200" spc="-50" dirty="0">
                <a:solidFill>
                  <a:schemeClr val="bg1"/>
                </a:solidFill>
                <a:latin typeface="+mj-lt"/>
              </a:rPr>
              <a:t>b</a:t>
            </a:r>
            <a:r>
              <a:rPr lang="en-US" sz="3200" spc="-50" dirty="0" smtClean="0">
                <a:solidFill>
                  <a:schemeClr val="bg1"/>
                </a:solidFill>
                <a:latin typeface="+mj-lt"/>
              </a:rPr>
              <a:t>ackup, </a:t>
            </a:r>
            <a:r>
              <a:rPr lang="en-US" sz="3200" spc="-50" dirty="0">
                <a:solidFill>
                  <a:schemeClr val="bg1"/>
                </a:solidFill>
                <a:latin typeface="+mj-lt"/>
              </a:rPr>
              <a:t>r</a:t>
            </a:r>
            <a:r>
              <a:rPr lang="en-US" sz="3200" spc="-50" dirty="0" smtClean="0">
                <a:solidFill>
                  <a:schemeClr val="bg1"/>
                </a:solidFill>
                <a:latin typeface="+mj-lt"/>
              </a:rPr>
              <a:t>ecover </a:t>
            </a:r>
            <a:r>
              <a:rPr lang="en-US" sz="3200" spc="-50" dirty="0">
                <a:solidFill>
                  <a:schemeClr val="bg1"/>
                </a:solidFill>
                <a:latin typeface="+mj-lt"/>
              </a:rPr>
              <a:t>y</a:t>
            </a:r>
            <a:r>
              <a:rPr lang="en-US" sz="3200" spc="-50" dirty="0" smtClean="0">
                <a:solidFill>
                  <a:schemeClr val="bg1"/>
                </a:solidFill>
                <a:latin typeface="+mj-lt"/>
              </a:rPr>
              <a:t>our </a:t>
            </a:r>
            <a:r>
              <a:rPr lang="en-US" sz="3200" spc="-50" dirty="0">
                <a:solidFill>
                  <a:schemeClr val="bg1"/>
                </a:solidFill>
                <a:latin typeface="+mj-lt"/>
              </a:rPr>
              <a:t>d</a:t>
            </a:r>
            <a:r>
              <a:rPr lang="en-US" sz="3200" spc="-50" dirty="0" smtClean="0">
                <a:solidFill>
                  <a:schemeClr val="bg1"/>
                </a:solidFill>
                <a:latin typeface="+mj-lt"/>
              </a:rPr>
              <a:t>ata</a:t>
            </a:r>
            <a:endParaRPr lang="en-US" sz="3200" spc="-50" dirty="0">
              <a:solidFill>
                <a:schemeClr val="bg1"/>
              </a:solidFill>
              <a:latin typeface="+mj-lt"/>
            </a:endParaRPr>
          </a:p>
        </p:txBody>
      </p:sp>
      <p:sp>
        <p:nvSpPr>
          <p:cNvPr id="75" name="Rectangle 74"/>
          <p:cNvSpPr/>
          <p:nvPr/>
        </p:nvSpPr>
        <p:spPr bwMode="auto">
          <a:xfrm>
            <a:off x="0" y="5325970"/>
            <a:ext cx="7106194" cy="738664"/>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Reach where your datacenter won’t</a:t>
            </a:r>
            <a:endParaRPr lang="en-US" sz="3200" spc="-50" dirty="0">
              <a:solidFill>
                <a:schemeClr val="bg1"/>
              </a:solidFill>
              <a:latin typeface="+mj-lt"/>
            </a:endParaRPr>
          </a:p>
        </p:txBody>
      </p:sp>
      <p:sp>
        <p:nvSpPr>
          <p:cNvPr id="2" name="Oval 1"/>
          <p:cNvSpPr/>
          <p:nvPr/>
        </p:nvSpPr>
        <p:spPr bwMode="auto">
          <a:xfrm>
            <a:off x="7917179" y="774383"/>
            <a:ext cx="841513" cy="920390"/>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r>
              <a:rPr lang="en-US" sz="6000" spc="-50" dirty="0" smtClean="0">
                <a:gradFill>
                  <a:gsLst>
                    <a:gs pos="1250">
                      <a:srgbClr val="FFFFFF"/>
                    </a:gs>
                    <a:gs pos="10417">
                      <a:srgbClr val="FFFFFF"/>
                    </a:gs>
                  </a:gsLst>
                  <a:lin ang="5400000" scaled="0"/>
                </a:gradFill>
              </a:rPr>
              <a:t>1</a:t>
            </a:r>
          </a:p>
        </p:txBody>
      </p:sp>
      <p:sp>
        <p:nvSpPr>
          <p:cNvPr id="11" name="Rectangle 10"/>
          <p:cNvSpPr/>
          <p:nvPr/>
        </p:nvSpPr>
        <p:spPr bwMode="auto">
          <a:xfrm>
            <a:off x="0" y="3853711"/>
            <a:ext cx="7106194" cy="7386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Extend your </a:t>
            </a:r>
            <a:r>
              <a:rPr lang="en-US" sz="3200" spc="-50" dirty="0">
                <a:solidFill>
                  <a:schemeClr val="bg1"/>
                </a:solidFill>
                <a:latin typeface="+mj-lt"/>
              </a:rPr>
              <a:t>i</a:t>
            </a:r>
            <a:r>
              <a:rPr lang="en-US" sz="3200" spc="-50" dirty="0" smtClean="0">
                <a:solidFill>
                  <a:schemeClr val="bg1"/>
                </a:solidFill>
                <a:latin typeface="+mj-lt"/>
              </a:rPr>
              <a:t>nfrastructure</a:t>
            </a:r>
            <a:endParaRPr lang="en-US" sz="3200" spc="-50" dirty="0">
              <a:solidFill>
                <a:schemeClr val="bg1"/>
              </a:solidFill>
              <a:latin typeface="+mj-lt"/>
            </a:endParaRPr>
          </a:p>
        </p:txBody>
      </p:sp>
      <p:sp>
        <p:nvSpPr>
          <p:cNvPr id="12" name="Rectangle 11"/>
          <p:cNvSpPr/>
          <p:nvPr/>
        </p:nvSpPr>
        <p:spPr bwMode="auto">
          <a:xfrm>
            <a:off x="0" y="2377440"/>
            <a:ext cx="7106194" cy="74980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Develop, test, run </a:t>
            </a:r>
            <a:r>
              <a:rPr lang="en-US" sz="3200" spc="-50" dirty="0">
                <a:solidFill>
                  <a:schemeClr val="bg1"/>
                </a:solidFill>
                <a:latin typeface="+mj-lt"/>
              </a:rPr>
              <a:t>y</a:t>
            </a:r>
            <a:r>
              <a:rPr lang="en-US" sz="3200" spc="-50" dirty="0" smtClean="0">
                <a:solidFill>
                  <a:schemeClr val="bg1"/>
                </a:solidFill>
                <a:latin typeface="+mj-lt"/>
              </a:rPr>
              <a:t>our </a:t>
            </a:r>
            <a:r>
              <a:rPr lang="en-US" sz="3200" spc="-50" dirty="0">
                <a:solidFill>
                  <a:schemeClr val="bg1"/>
                </a:solidFill>
                <a:latin typeface="+mj-lt"/>
              </a:rPr>
              <a:t>a</a:t>
            </a:r>
            <a:r>
              <a:rPr lang="en-US" sz="3200" spc="-50" dirty="0" smtClean="0">
                <a:solidFill>
                  <a:schemeClr val="bg1"/>
                </a:solidFill>
                <a:latin typeface="+mj-lt"/>
              </a:rPr>
              <a:t>pps</a:t>
            </a:r>
            <a:endParaRPr lang="en-US" sz="3200" spc="-50" dirty="0">
              <a:solidFill>
                <a:schemeClr val="bg1"/>
              </a:solidFill>
              <a:latin typeface="+mj-lt"/>
            </a:endParaRPr>
          </a:p>
        </p:txBody>
      </p:sp>
      <p:sp>
        <p:nvSpPr>
          <p:cNvPr id="13" name="Rectangle 12"/>
          <p:cNvSpPr/>
          <p:nvPr/>
        </p:nvSpPr>
        <p:spPr bwMode="auto">
          <a:xfrm>
            <a:off x="0" y="5325970"/>
            <a:ext cx="7106194" cy="7386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Reach where </a:t>
            </a:r>
            <a:r>
              <a:rPr lang="en-US" sz="3200" spc="-50" dirty="0">
                <a:solidFill>
                  <a:schemeClr val="bg1"/>
                </a:solidFill>
                <a:latin typeface="+mj-lt"/>
              </a:rPr>
              <a:t>y</a:t>
            </a:r>
            <a:r>
              <a:rPr lang="en-US" sz="3200" spc="-50" dirty="0" smtClean="0">
                <a:solidFill>
                  <a:schemeClr val="bg1"/>
                </a:solidFill>
                <a:latin typeface="+mj-lt"/>
              </a:rPr>
              <a:t>our </a:t>
            </a:r>
            <a:r>
              <a:rPr lang="en-US" sz="3200" spc="-50" dirty="0">
                <a:solidFill>
                  <a:schemeClr val="bg1"/>
                </a:solidFill>
                <a:latin typeface="+mj-lt"/>
              </a:rPr>
              <a:t>d</a:t>
            </a:r>
            <a:r>
              <a:rPr lang="en-US" sz="3200" spc="-50" dirty="0" smtClean="0">
                <a:solidFill>
                  <a:schemeClr val="bg1"/>
                </a:solidFill>
                <a:latin typeface="+mj-lt"/>
              </a:rPr>
              <a:t>atacenter </a:t>
            </a:r>
            <a:r>
              <a:rPr lang="en-US" sz="3200" spc="-50" dirty="0">
                <a:solidFill>
                  <a:schemeClr val="bg1"/>
                </a:solidFill>
                <a:latin typeface="+mj-lt"/>
              </a:rPr>
              <a:t>w</a:t>
            </a:r>
            <a:r>
              <a:rPr lang="en-US" sz="3200" spc="-50" dirty="0" smtClean="0">
                <a:solidFill>
                  <a:schemeClr val="bg1"/>
                </a:solidFill>
                <a:latin typeface="+mj-lt"/>
              </a:rPr>
              <a:t>on’t</a:t>
            </a:r>
            <a:endParaRPr lang="en-US" sz="3200" spc="-50" dirty="0">
              <a:solidFill>
                <a:schemeClr val="bg1"/>
              </a:solidFill>
              <a:latin typeface="+mj-lt"/>
            </a:endParaRPr>
          </a:p>
        </p:txBody>
      </p:sp>
    </p:spTree>
    <p:extLst>
      <p:ext uri="{BB962C8B-B14F-4D97-AF65-F5344CB8AC3E}">
        <p14:creationId xmlns:p14="http://schemas.microsoft.com/office/powerpoint/2010/main" val="99164316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childTnLst>
                                </p:cTn>
                              </p:par>
                              <p:par>
                                <p:cTn id="12" presetID="35" presetClass="path" presetSubtype="0" decel="100000" fill="hold" grpId="1" nodeType="withEffect">
                                  <p:stCondLst>
                                    <p:cond delay="750"/>
                                  </p:stCondLst>
                                  <p:childTnLst>
                                    <p:animMotion origin="layout" path="M 0.04889 0.00023 L -2.22619E-6 0.00023 " pathEditMode="relative" rAng="0" ptsTypes="AA">
                                      <p:cBhvr>
                                        <p:cTn id="13" dur="1100" fill="hold"/>
                                        <p:tgtEl>
                                          <p:spTgt spid="7"/>
                                        </p:tgtEl>
                                        <p:attrNameLst>
                                          <p:attrName>ppt_x</p:attrName>
                                          <p:attrName>ppt_y</p:attrName>
                                        </p:attrNameLst>
                                      </p:cBhvr>
                                      <p:rCtr x="-2451" y="0"/>
                                    </p:animMotion>
                                  </p:childTnLst>
                                </p:cTn>
                              </p:par>
                              <p:par>
                                <p:cTn id="14" presetID="10" presetClass="entr" presetSubtype="0" fill="hold" grpId="0" nodeType="withEffect">
                                  <p:stCondLst>
                                    <p:cond delay="10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750"/>
                                        <p:tgtEl>
                                          <p:spTgt spid="6"/>
                                        </p:tgtEl>
                                      </p:cBhvr>
                                    </p:animEffect>
                                  </p:childTnLst>
                                </p:cTn>
                              </p:par>
                              <p:par>
                                <p:cTn id="17" presetID="35" presetClass="path" presetSubtype="0" decel="100000" fill="hold" grpId="1" nodeType="withEffect">
                                  <p:stCondLst>
                                    <p:cond delay="750"/>
                                  </p:stCondLst>
                                  <p:childTnLst>
                                    <p:animMotion origin="layout" path="M 0.04889 0.00023 L 1.32755E-7 0.00023 " pathEditMode="relative" rAng="0" ptsTypes="AA">
                                      <p:cBhvr>
                                        <p:cTn id="18" dur="1100" fill="hold"/>
                                        <p:tgtEl>
                                          <p:spTgt spid="6"/>
                                        </p:tgtEl>
                                        <p:attrNameLst>
                                          <p:attrName>ppt_x</p:attrName>
                                          <p:attrName>ppt_y</p:attrName>
                                        </p:attrNameLst>
                                      </p:cBhvr>
                                      <p:rCtr x="-2451" y="0"/>
                                    </p:animMotion>
                                  </p:childTnLst>
                                </p:cTn>
                              </p:par>
                            </p:childTnLst>
                          </p:cTn>
                        </p:par>
                        <p:par>
                          <p:cTn id="19" fill="hold">
                            <p:stCondLst>
                              <p:cond delay="1850"/>
                            </p:stCondLst>
                            <p:childTnLst>
                              <p:par>
                                <p:cTn id="20" presetID="10" presetClass="entr" presetSubtype="0" fill="hold" grpId="0" nodeType="after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par>
                          <p:cTn id="23" fill="hold">
                            <p:stCondLst>
                              <p:cond delay="2350"/>
                            </p:stCondLst>
                            <p:childTnLst>
                              <p:par>
                                <p:cTn id="24" presetID="10" presetClass="entr" presetSubtype="0"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childTnLst>
                          </p:cTn>
                        </p:par>
                        <p:par>
                          <p:cTn id="27" fill="hold">
                            <p:stCondLst>
                              <p:cond delay="2850"/>
                            </p:stCondLst>
                            <p:childTnLst>
                              <p:par>
                                <p:cTn id="28" presetID="10" presetClass="entr" presetSubtype="0" fill="hold" grpId="0"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childTnLst>
                          </p:cTn>
                        </p:par>
                        <p:par>
                          <p:cTn id="31" fill="hold">
                            <p:stCondLst>
                              <p:cond delay="3350"/>
                            </p:stCondLst>
                            <p:childTnLst>
                              <p:par>
                                <p:cTn id="32" presetID="10" presetClass="entr" presetSubtype="0" fill="hold" grpId="0" nodeType="after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fade">
                                      <p:cBhvr>
                                        <p:cTn id="34" dur="500"/>
                                        <p:tgtEl>
                                          <p:spTgt spid="7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7" grpId="0"/>
      <p:bldP spid="7" grpId="1"/>
      <p:bldP spid="48" grpId="0" animBg="1"/>
      <p:bldP spid="49" grpId="0" animBg="1"/>
      <p:bldP spid="52" grpId="0" animBg="1"/>
      <p:bldP spid="75" grpId="0" animBg="1"/>
      <p:bldP spid="2"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Windows Azure in the Enterprise</a:t>
            </a:r>
            <a:endParaRPr lang="en-US" dirty="0"/>
          </a:p>
        </p:txBody>
      </p:sp>
      <p:sp>
        <p:nvSpPr>
          <p:cNvPr id="5" name="Text Placeholder 4"/>
          <p:cNvSpPr>
            <a:spLocks noGrp="1"/>
          </p:cNvSpPr>
          <p:nvPr>
            <p:ph type="body" sz="quarter" idx="12"/>
          </p:nvPr>
        </p:nvSpPr>
        <p:spPr>
          <a:xfrm>
            <a:off x="274701" y="3908894"/>
            <a:ext cx="6070681" cy="1828007"/>
          </a:xfrm>
        </p:spPr>
        <p:txBody>
          <a:bodyPr/>
          <a:lstStyle/>
          <a:p>
            <a:r>
              <a:rPr lang="en-US" sz="2400" dirty="0"/>
              <a:t>Karri Alexion-Tiernan</a:t>
            </a:r>
          </a:p>
          <a:p>
            <a:r>
              <a:rPr lang="en-US" sz="2400" i="1" dirty="0"/>
              <a:t>Director, Product Marketing</a:t>
            </a:r>
          </a:p>
          <a:p>
            <a:endParaRPr lang="en-US" sz="2400" dirty="0"/>
          </a:p>
          <a:p>
            <a:r>
              <a:rPr lang="en-US" sz="2400" dirty="0"/>
              <a:t>Venkat Gattamneni</a:t>
            </a:r>
          </a:p>
          <a:p>
            <a:r>
              <a:rPr lang="en-US" sz="2400" i="1" dirty="0"/>
              <a:t>Senior Product Marketing Manager</a:t>
            </a:r>
          </a:p>
          <a:p>
            <a:endParaRPr lang="en-US" sz="2400" dirty="0"/>
          </a:p>
        </p:txBody>
      </p:sp>
      <p:sp>
        <p:nvSpPr>
          <p:cNvPr id="14" name="Text Placeholder 13"/>
          <p:cNvSpPr>
            <a:spLocks noGrp="1"/>
          </p:cNvSpPr>
          <p:nvPr>
            <p:ph type="body" sz="quarter" idx="13"/>
          </p:nvPr>
        </p:nvSpPr>
        <p:spPr/>
        <p:txBody>
          <a:bodyPr/>
          <a:lstStyle/>
          <a:p>
            <a:r>
              <a:rPr lang="en-US" dirty="0"/>
              <a:t>MDC-B377</a:t>
            </a:r>
          </a:p>
        </p:txBody>
      </p:sp>
    </p:spTree>
    <p:extLst>
      <p:ext uri="{BB962C8B-B14F-4D97-AF65-F5344CB8AC3E}">
        <p14:creationId xmlns:p14="http://schemas.microsoft.com/office/powerpoint/2010/main" val="313365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714420" y="6238465"/>
            <a:ext cx="6858000" cy="0"/>
          </a:xfrm>
          <a:prstGeom prst="line">
            <a:avLst/>
          </a:prstGeom>
          <a:ln w="31750">
            <a:solidFill>
              <a:schemeClr val="tx1"/>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6" name="Rectangle 5"/>
          <p:cNvSpPr>
            <a:spLocks noChangeArrowheads="1"/>
          </p:cNvSpPr>
          <p:nvPr/>
        </p:nvSpPr>
        <p:spPr bwMode="auto">
          <a:xfrm>
            <a:off x="3022734" y="6291884"/>
            <a:ext cx="714120" cy="401943"/>
          </a:xfrm>
          <a:prstGeom prst="rect">
            <a:avLst/>
          </a:prstGeom>
          <a:noFill/>
          <a:ln w="9525">
            <a:noFill/>
            <a:miter lim="800000"/>
            <a:headEnd/>
            <a:tailEnd/>
          </a:ln>
          <a:effectLst/>
        </p:spPr>
        <p:txBody>
          <a:bodyPr wrap="none" lIns="93257" tIns="46628" rIns="93257" bIns="46628" anchor="ctr">
            <a:prstTxWarp prst="textNoShape">
              <a:avLst/>
            </a:prstTxWarp>
            <a:spAutoFit/>
          </a:bodyPr>
          <a:lstStyle/>
          <a:p>
            <a:pPr algn="ctr" defTabSz="932595">
              <a:defRPr/>
            </a:pPr>
            <a:r>
              <a:rPr lang="en-US" sz="2000" b="1" kern="0" dirty="0">
                <a:gradFill>
                  <a:gsLst>
                    <a:gs pos="10204">
                      <a:schemeClr val="tx1">
                        <a:lumMod val="75000"/>
                      </a:schemeClr>
                    </a:gs>
                    <a:gs pos="30612">
                      <a:schemeClr val="tx1">
                        <a:lumMod val="75000"/>
                      </a:schemeClr>
                    </a:gs>
                  </a:gsLst>
                  <a:lin ang="5400000" scaled="1"/>
                </a:gradFill>
                <a:latin typeface="+mj-lt"/>
                <a:ea typeface="Segoe UI" pitchFamily="34" charset="0"/>
                <a:cs typeface="Segoe UI" pitchFamily="34" charset="0"/>
              </a:rPr>
              <a:t>Time</a:t>
            </a:r>
          </a:p>
        </p:txBody>
      </p:sp>
      <p:sp>
        <p:nvSpPr>
          <p:cNvPr id="7" name="Freeform 6"/>
          <p:cNvSpPr/>
          <p:nvPr/>
        </p:nvSpPr>
        <p:spPr bwMode="auto">
          <a:xfrm>
            <a:off x="714422" y="2212880"/>
            <a:ext cx="5084432" cy="3552646"/>
          </a:xfrm>
          <a:custGeom>
            <a:avLst/>
            <a:gdLst>
              <a:gd name="connsiteX0" fmla="*/ 0 w 6743700"/>
              <a:gd name="connsiteY0" fmla="*/ 3708400 h 3708400"/>
              <a:gd name="connsiteX1" fmla="*/ 787400 w 6743700"/>
              <a:gd name="connsiteY1" fmla="*/ 3632200 h 3708400"/>
              <a:gd name="connsiteX2" fmla="*/ 1727200 w 6743700"/>
              <a:gd name="connsiteY2" fmla="*/ 3429000 h 3708400"/>
              <a:gd name="connsiteX3" fmla="*/ 2552700 w 6743700"/>
              <a:gd name="connsiteY3" fmla="*/ 3149600 h 3708400"/>
              <a:gd name="connsiteX4" fmla="*/ 3340100 w 6743700"/>
              <a:gd name="connsiteY4" fmla="*/ 2781300 h 3708400"/>
              <a:gd name="connsiteX5" fmla="*/ 4343400 w 6743700"/>
              <a:gd name="connsiteY5" fmla="*/ 2197100 h 3708400"/>
              <a:gd name="connsiteX6" fmla="*/ 5321300 w 6743700"/>
              <a:gd name="connsiteY6" fmla="*/ 1447800 h 3708400"/>
              <a:gd name="connsiteX7" fmla="*/ 6286500 w 6743700"/>
              <a:gd name="connsiteY7" fmla="*/ 520700 h 3708400"/>
              <a:gd name="connsiteX8" fmla="*/ 6743700 w 6743700"/>
              <a:gd name="connsiteY8" fmla="*/ 0 h 370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3700" h="3708400">
                <a:moveTo>
                  <a:pt x="0" y="3708400"/>
                </a:moveTo>
                <a:cubicBezTo>
                  <a:pt x="249766" y="3693583"/>
                  <a:pt x="499533" y="3678767"/>
                  <a:pt x="787400" y="3632200"/>
                </a:cubicBezTo>
                <a:cubicBezTo>
                  <a:pt x="1075267" y="3585633"/>
                  <a:pt x="1432984" y="3509433"/>
                  <a:pt x="1727200" y="3429000"/>
                </a:cubicBezTo>
                <a:cubicBezTo>
                  <a:pt x="2021416" y="3348567"/>
                  <a:pt x="2283883" y="3257550"/>
                  <a:pt x="2552700" y="3149600"/>
                </a:cubicBezTo>
                <a:cubicBezTo>
                  <a:pt x="2821517" y="3041650"/>
                  <a:pt x="3041650" y="2940050"/>
                  <a:pt x="3340100" y="2781300"/>
                </a:cubicBezTo>
                <a:cubicBezTo>
                  <a:pt x="3638550" y="2622550"/>
                  <a:pt x="4013200" y="2419350"/>
                  <a:pt x="4343400" y="2197100"/>
                </a:cubicBezTo>
                <a:cubicBezTo>
                  <a:pt x="4673600" y="1974850"/>
                  <a:pt x="4997450" y="1727200"/>
                  <a:pt x="5321300" y="1447800"/>
                </a:cubicBezTo>
                <a:cubicBezTo>
                  <a:pt x="5645150" y="1168400"/>
                  <a:pt x="6049433" y="762000"/>
                  <a:pt x="6286500" y="520700"/>
                </a:cubicBezTo>
                <a:cubicBezTo>
                  <a:pt x="6523567" y="279400"/>
                  <a:pt x="6743700" y="0"/>
                  <a:pt x="6743700" y="0"/>
                </a:cubicBezTo>
              </a:path>
            </a:pathLst>
          </a:custGeom>
          <a:noFill/>
          <a:ln w="38100" cap="flat" cmpd="sng" algn="ctr">
            <a:solidFill>
              <a:schemeClr val="tx2"/>
            </a:solidFill>
            <a:prstDash val="solid"/>
            <a:round/>
            <a:headEnd type="none" w="med" len="med"/>
            <a:tailEnd type="triangle" w="med" len="med"/>
          </a:ln>
          <a:effectLst/>
        </p:spPr>
        <p:txBody>
          <a:bodyPr lIns="93257" tIns="46628" rIns="93257" bIns="46628">
            <a:prstTxWarp prst="textNoShape">
              <a:avLst/>
            </a:prstTxWarp>
          </a:bodyPr>
          <a:lstStyle/>
          <a:p>
            <a:pPr defTabSz="932595">
              <a:defRPr/>
            </a:pPr>
            <a:endParaRPr lang="en-US" sz="1400" kern="0" dirty="0">
              <a:solidFill>
                <a:prstClr val="black"/>
              </a:solidFill>
              <a:latin typeface="Segoe UI" pitchFamily="34" charset="0"/>
              <a:ea typeface="Segoe UI" pitchFamily="34" charset="0"/>
              <a:cs typeface="Segoe UI" pitchFamily="34" charset="0"/>
            </a:endParaRPr>
          </a:p>
        </p:txBody>
      </p:sp>
      <p:sp>
        <p:nvSpPr>
          <p:cNvPr id="8" name="Freeform 7"/>
          <p:cNvSpPr/>
          <p:nvPr/>
        </p:nvSpPr>
        <p:spPr bwMode="auto">
          <a:xfrm>
            <a:off x="714423" y="5801637"/>
            <a:ext cx="5182438" cy="290460"/>
          </a:xfrm>
          <a:custGeom>
            <a:avLst/>
            <a:gdLst>
              <a:gd name="connsiteX0" fmla="*/ 0 w 6832600"/>
              <a:gd name="connsiteY0" fmla="*/ 203200 h 203200"/>
              <a:gd name="connsiteX1" fmla="*/ 2755900 w 6832600"/>
              <a:gd name="connsiteY1" fmla="*/ 139700 h 203200"/>
              <a:gd name="connsiteX2" fmla="*/ 5054600 w 6832600"/>
              <a:gd name="connsiteY2" fmla="*/ 63500 h 203200"/>
              <a:gd name="connsiteX3" fmla="*/ 6832600 w 6832600"/>
              <a:gd name="connsiteY3" fmla="*/ 0 h 203200"/>
            </a:gdLst>
            <a:ahLst/>
            <a:cxnLst>
              <a:cxn ang="0">
                <a:pos x="connsiteX0" y="connsiteY0"/>
              </a:cxn>
              <a:cxn ang="0">
                <a:pos x="connsiteX1" y="connsiteY1"/>
              </a:cxn>
              <a:cxn ang="0">
                <a:pos x="connsiteX2" y="connsiteY2"/>
              </a:cxn>
              <a:cxn ang="0">
                <a:pos x="connsiteX3" y="connsiteY3"/>
              </a:cxn>
            </a:cxnLst>
            <a:rect l="l" t="t" r="r" b="b"/>
            <a:pathLst>
              <a:path w="6832600" h="203200">
                <a:moveTo>
                  <a:pt x="0" y="203200"/>
                </a:moveTo>
                <a:lnTo>
                  <a:pt x="2755900" y="139700"/>
                </a:lnTo>
                <a:lnTo>
                  <a:pt x="5054600" y="63500"/>
                </a:lnTo>
                <a:lnTo>
                  <a:pt x="6832600" y="0"/>
                </a:lnTo>
              </a:path>
            </a:pathLst>
          </a:custGeom>
          <a:noFill/>
          <a:ln w="38100" cap="flat" cmpd="sng" algn="ctr">
            <a:solidFill>
              <a:srgbClr val="74B230"/>
            </a:solidFill>
            <a:prstDash val="solid"/>
            <a:round/>
            <a:headEnd type="none" w="med" len="med"/>
            <a:tailEnd type="triangle" w="med" len="med"/>
          </a:ln>
          <a:effectLst/>
        </p:spPr>
        <p:txBody>
          <a:bodyPr lIns="93257" tIns="46628" rIns="93257" bIns="46628">
            <a:prstTxWarp prst="textNoShape">
              <a:avLst/>
            </a:prstTxWarp>
          </a:bodyPr>
          <a:lstStyle/>
          <a:p>
            <a:pPr defTabSz="932595">
              <a:defRPr/>
            </a:pPr>
            <a:endParaRPr lang="en-US" sz="1400" kern="0" dirty="0">
              <a:solidFill>
                <a:prstClr val="black"/>
              </a:solidFill>
              <a:latin typeface="Segoe UI" pitchFamily="34" charset="0"/>
              <a:ea typeface="Segoe UI" pitchFamily="34" charset="0"/>
              <a:cs typeface="Segoe UI" pitchFamily="34" charset="0"/>
            </a:endParaRPr>
          </a:p>
        </p:txBody>
      </p:sp>
      <p:grpSp>
        <p:nvGrpSpPr>
          <p:cNvPr id="9" name="Group 8"/>
          <p:cNvGrpSpPr/>
          <p:nvPr/>
        </p:nvGrpSpPr>
        <p:grpSpPr>
          <a:xfrm>
            <a:off x="1421954" y="4145523"/>
            <a:ext cx="1943071" cy="890160"/>
            <a:chOff x="1019690" y="3851177"/>
            <a:chExt cx="2385086" cy="890160"/>
          </a:xfrm>
          <a:noFill/>
        </p:grpSpPr>
        <p:sp>
          <p:nvSpPr>
            <p:cNvPr id="10" name="Rectangle 9"/>
            <p:cNvSpPr/>
            <p:nvPr/>
          </p:nvSpPr>
          <p:spPr bwMode="auto">
            <a:xfrm>
              <a:off x="1019690" y="3851177"/>
              <a:ext cx="1999365" cy="890160"/>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0" tIns="146304" rIns="0" bIns="146304" numCol="1" spcCol="0" rtlCol="0" fromWordArt="0" anchor="ctr" anchorCtr="0" forceAA="0" compatLnSpc="1">
              <a:prstTxWarp prst="textNoShape">
                <a:avLst/>
              </a:prstTxWarp>
              <a:noAutofit/>
            </a:bodyPr>
            <a:lstStyle/>
            <a:p>
              <a:endParaRPr lang="en-US" dirty="0">
                <a:gradFill>
                  <a:gsLst>
                    <a:gs pos="10204">
                      <a:schemeClr val="tx1">
                        <a:lumMod val="75000"/>
                      </a:schemeClr>
                    </a:gs>
                    <a:gs pos="30612">
                      <a:schemeClr val="tx1">
                        <a:lumMod val="75000"/>
                      </a:schemeClr>
                    </a:gs>
                  </a:gsLst>
                  <a:lin ang="5400000" scaled="1"/>
                </a:gradFill>
              </a:endParaRPr>
            </a:p>
          </p:txBody>
        </p:sp>
        <p:sp>
          <p:nvSpPr>
            <p:cNvPr id="11" name="Rectangle 10"/>
            <p:cNvSpPr/>
            <p:nvPr/>
          </p:nvSpPr>
          <p:spPr>
            <a:xfrm>
              <a:off x="1019690" y="3851177"/>
              <a:ext cx="2385086" cy="890160"/>
            </a:xfrm>
            <a:prstGeom prst="rect">
              <a:avLst/>
            </a:prstGeom>
            <a:grpFill/>
          </p:spPr>
          <p:txBody>
            <a:bodyPr wrap="square" anchor="ctr" anchorCtr="0">
              <a:noAutofit/>
            </a:bodyPr>
            <a:lstStyle/>
            <a:p>
              <a:pPr defTabSz="932595">
                <a:spcBef>
                  <a:spcPts val="204"/>
                </a:spcBef>
                <a:defRPr/>
              </a:pPr>
              <a:r>
                <a:rPr lang="en-US" sz="1400" kern="0" dirty="0">
                  <a:gradFill>
                    <a:gsLst>
                      <a:gs pos="10204">
                        <a:schemeClr val="tx1">
                          <a:lumMod val="75000"/>
                        </a:schemeClr>
                      </a:gs>
                      <a:gs pos="30612">
                        <a:schemeClr val="tx1">
                          <a:lumMod val="75000"/>
                        </a:schemeClr>
                      </a:gs>
                    </a:gsLst>
                    <a:lin ang="5400000" scaled="1"/>
                  </a:gradFill>
                  <a:latin typeface="Segoe UI" pitchFamily="34" charset="0"/>
                  <a:ea typeface="Segoe UI" pitchFamily="34" charset="0"/>
                  <a:cs typeface="Segoe UI" pitchFamily="34" charset="0"/>
                </a:rPr>
                <a:t>Data grows </a:t>
              </a:r>
              <a:r>
                <a:rPr lang="en-US" sz="1400" kern="0" dirty="0" smtClean="0">
                  <a:gradFill>
                    <a:gsLst>
                      <a:gs pos="10204">
                        <a:schemeClr val="tx1">
                          <a:lumMod val="75000"/>
                        </a:schemeClr>
                      </a:gs>
                      <a:gs pos="30612">
                        <a:schemeClr val="tx1">
                          <a:lumMod val="75000"/>
                        </a:schemeClr>
                      </a:gs>
                    </a:gsLst>
                    <a:lin ang="5400000" scaled="1"/>
                  </a:gradFill>
                  <a:latin typeface="Segoe UI" pitchFamily="34" charset="0"/>
                  <a:ea typeface="Segoe UI" pitchFamily="34" charset="0"/>
                  <a:cs typeface="Segoe UI" pitchFamily="34" charset="0"/>
                </a:rPr>
                <a:t/>
              </a:r>
              <a:br>
                <a:rPr lang="en-US" sz="1400" kern="0" dirty="0" smtClean="0">
                  <a:gradFill>
                    <a:gsLst>
                      <a:gs pos="10204">
                        <a:schemeClr val="tx1">
                          <a:lumMod val="75000"/>
                        </a:schemeClr>
                      </a:gs>
                      <a:gs pos="30612">
                        <a:schemeClr val="tx1">
                          <a:lumMod val="75000"/>
                        </a:schemeClr>
                      </a:gs>
                    </a:gsLst>
                    <a:lin ang="5400000" scaled="1"/>
                  </a:gradFill>
                  <a:latin typeface="Segoe UI" pitchFamily="34" charset="0"/>
                  <a:ea typeface="Segoe UI" pitchFamily="34" charset="0"/>
                  <a:cs typeface="Segoe UI" pitchFamily="34" charset="0"/>
                </a:rPr>
              </a:br>
              <a:r>
                <a:rPr lang="en-US" sz="1400" kern="0" dirty="0" smtClean="0">
                  <a:gradFill>
                    <a:gsLst>
                      <a:gs pos="10204">
                        <a:schemeClr val="tx1">
                          <a:lumMod val="75000"/>
                        </a:schemeClr>
                      </a:gs>
                      <a:gs pos="30612">
                        <a:schemeClr val="tx1">
                          <a:lumMod val="75000"/>
                        </a:schemeClr>
                      </a:gs>
                    </a:gsLst>
                    <a:lin ang="5400000" scaled="1"/>
                  </a:gradFill>
                  <a:latin typeface="Segoe UI" pitchFamily="34" charset="0"/>
                  <a:ea typeface="Segoe UI" pitchFamily="34" charset="0"/>
                  <a:cs typeface="Segoe UI" pitchFamily="34" charset="0"/>
                </a:rPr>
                <a:t>exponentially</a:t>
              </a:r>
              <a:r>
                <a:rPr lang="en-US" kern="0" dirty="0">
                  <a:gradFill>
                    <a:gsLst>
                      <a:gs pos="10204">
                        <a:schemeClr val="tx1">
                          <a:lumMod val="75000"/>
                        </a:schemeClr>
                      </a:gs>
                      <a:gs pos="30612">
                        <a:schemeClr val="tx1">
                          <a:lumMod val="75000"/>
                        </a:schemeClr>
                      </a:gs>
                    </a:gsLst>
                    <a:lin ang="5400000" scaled="1"/>
                  </a:gradFill>
                  <a:latin typeface="Segoe UI" pitchFamily="34" charset="0"/>
                  <a:ea typeface="Segoe UI" pitchFamily="34" charset="0"/>
                  <a:cs typeface="Segoe UI" pitchFamily="34" charset="0"/>
                </a:rPr>
                <a:t/>
              </a:r>
              <a:br>
                <a:rPr lang="en-US" kern="0" dirty="0">
                  <a:gradFill>
                    <a:gsLst>
                      <a:gs pos="10204">
                        <a:schemeClr val="tx1">
                          <a:lumMod val="75000"/>
                        </a:schemeClr>
                      </a:gs>
                      <a:gs pos="30612">
                        <a:schemeClr val="tx1">
                          <a:lumMod val="75000"/>
                        </a:schemeClr>
                      </a:gs>
                    </a:gsLst>
                    <a:lin ang="5400000" scaled="1"/>
                  </a:gradFill>
                  <a:latin typeface="Segoe UI" pitchFamily="34" charset="0"/>
                  <a:ea typeface="Segoe UI" pitchFamily="34" charset="0"/>
                  <a:cs typeface="Segoe UI" pitchFamily="34" charset="0"/>
                </a:rPr>
              </a:br>
              <a:r>
                <a:rPr lang="en-US" sz="1200" i="1" kern="0" dirty="0">
                  <a:gradFill>
                    <a:gsLst>
                      <a:gs pos="10204">
                        <a:schemeClr val="tx1">
                          <a:lumMod val="75000"/>
                        </a:schemeClr>
                      </a:gs>
                      <a:gs pos="30612">
                        <a:schemeClr val="tx1">
                          <a:lumMod val="75000"/>
                        </a:schemeClr>
                      </a:gs>
                    </a:gsLst>
                    <a:lin ang="5400000" scaled="1"/>
                  </a:gradFill>
                  <a:latin typeface="Segoe UI" pitchFamily="34" charset="0"/>
                  <a:ea typeface="Segoe UI" pitchFamily="34" charset="0"/>
                  <a:cs typeface="Segoe UI" pitchFamily="34" charset="0"/>
                </a:rPr>
                <a:t>(</a:t>
              </a:r>
              <a:r>
                <a:rPr lang="en-US" sz="1200" i="1" kern="0" dirty="0" smtClean="0">
                  <a:gradFill>
                    <a:gsLst>
                      <a:gs pos="10204">
                        <a:schemeClr val="tx1">
                          <a:lumMod val="75000"/>
                        </a:schemeClr>
                      </a:gs>
                      <a:gs pos="30612">
                        <a:schemeClr val="tx1">
                          <a:lumMod val="75000"/>
                        </a:schemeClr>
                      </a:gs>
                    </a:gsLst>
                    <a:lin ang="5400000" scaled="1"/>
                  </a:gradFill>
                  <a:latin typeface="Segoe UI" pitchFamily="34" charset="0"/>
                  <a:ea typeface="Segoe UI" pitchFamily="34" charset="0"/>
                  <a:cs typeface="Segoe UI" pitchFamily="34" charset="0"/>
                </a:rPr>
                <a:t>50 – 60</a:t>
              </a:r>
              <a:r>
                <a:rPr lang="en-US" sz="1200" i="1" kern="0" dirty="0">
                  <a:gradFill>
                    <a:gsLst>
                      <a:gs pos="10204">
                        <a:schemeClr val="tx1">
                          <a:lumMod val="75000"/>
                        </a:schemeClr>
                      </a:gs>
                      <a:gs pos="30612">
                        <a:schemeClr val="tx1">
                          <a:lumMod val="75000"/>
                        </a:schemeClr>
                      </a:gs>
                    </a:gsLst>
                    <a:lin ang="5400000" scaled="1"/>
                  </a:gradFill>
                  <a:latin typeface="Segoe UI" pitchFamily="34" charset="0"/>
                  <a:ea typeface="Segoe UI" pitchFamily="34" charset="0"/>
                  <a:cs typeface="Segoe UI" pitchFamily="34" charset="0"/>
                </a:rPr>
                <a:t>% Annually)</a:t>
              </a:r>
              <a:endParaRPr lang="en-US" sz="1600" i="1" kern="0" dirty="0">
                <a:gradFill>
                  <a:gsLst>
                    <a:gs pos="10204">
                      <a:schemeClr val="tx1">
                        <a:lumMod val="75000"/>
                      </a:schemeClr>
                    </a:gs>
                    <a:gs pos="30612">
                      <a:schemeClr val="tx1">
                        <a:lumMod val="75000"/>
                      </a:schemeClr>
                    </a:gs>
                  </a:gsLst>
                  <a:lin ang="5400000" scaled="1"/>
                </a:gradFill>
                <a:latin typeface="Segoe UI" pitchFamily="34" charset="0"/>
                <a:ea typeface="Segoe UI" pitchFamily="34" charset="0"/>
                <a:cs typeface="Segoe UI" pitchFamily="34" charset="0"/>
              </a:endParaRPr>
            </a:p>
          </p:txBody>
        </p:sp>
      </p:grpSp>
      <p:grpSp>
        <p:nvGrpSpPr>
          <p:cNvPr id="12" name="Group 11"/>
          <p:cNvGrpSpPr/>
          <p:nvPr/>
        </p:nvGrpSpPr>
        <p:grpSpPr>
          <a:xfrm>
            <a:off x="3428647" y="4860460"/>
            <a:ext cx="2189778" cy="890160"/>
            <a:chOff x="2572635" y="4252275"/>
            <a:chExt cx="2385086" cy="890160"/>
          </a:xfrm>
          <a:noFill/>
        </p:grpSpPr>
        <p:sp>
          <p:nvSpPr>
            <p:cNvPr id="13" name="Rectangle 12"/>
            <p:cNvSpPr/>
            <p:nvPr/>
          </p:nvSpPr>
          <p:spPr bwMode="auto">
            <a:xfrm>
              <a:off x="2572635" y="4252275"/>
              <a:ext cx="1999365" cy="890160"/>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0" tIns="146304" rIns="0" bIns="146304" numCol="1" spcCol="0" rtlCol="0" fromWordArt="0" anchor="ctr" anchorCtr="0" forceAA="0" compatLnSpc="1">
              <a:prstTxWarp prst="textNoShape">
                <a:avLst/>
              </a:prstTxWarp>
              <a:noAutofit/>
            </a:bodyPr>
            <a:lstStyle/>
            <a:p>
              <a:endParaRPr lang="en-US" dirty="0">
                <a:gradFill>
                  <a:gsLst>
                    <a:gs pos="10204">
                      <a:schemeClr val="tx1">
                        <a:lumMod val="75000"/>
                      </a:schemeClr>
                    </a:gs>
                    <a:gs pos="30612">
                      <a:schemeClr val="tx1">
                        <a:lumMod val="75000"/>
                      </a:schemeClr>
                    </a:gs>
                  </a:gsLst>
                  <a:lin ang="5400000" scaled="1"/>
                </a:gradFill>
              </a:endParaRPr>
            </a:p>
          </p:txBody>
        </p:sp>
        <p:sp>
          <p:nvSpPr>
            <p:cNvPr id="14" name="Rectangle 13"/>
            <p:cNvSpPr/>
            <p:nvPr/>
          </p:nvSpPr>
          <p:spPr>
            <a:xfrm>
              <a:off x="2572635" y="4252275"/>
              <a:ext cx="2385086" cy="890160"/>
            </a:xfrm>
            <a:prstGeom prst="rect">
              <a:avLst/>
            </a:prstGeom>
            <a:grpFill/>
          </p:spPr>
          <p:txBody>
            <a:bodyPr wrap="square" anchor="ctr" anchorCtr="0">
              <a:noAutofit/>
            </a:bodyPr>
            <a:lstStyle/>
            <a:p>
              <a:pPr defTabSz="932595">
                <a:spcBef>
                  <a:spcPts val="204"/>
                </a:spcBef>
                <a:defRPr/>
              </a:pPr>
              <a:r>
                <a:rPr lang="en-US" sz="1400" kern="0" dirty="0">
                  <a:gradFill>
                    <a:gsLst>
                      <a:gs pos="10204">
                        <a:schemeClr val="tx1">
                          <a:lumMod val="75000"/>
                        </a:schemeClr>
                      </a:gs>
                      <a:gs pos="30612">
                        <a:schemeClr val="tx1">
                          <a:lumMod val="75000"/>
                        </a:schemeClr>
                      </a:gs>
                    </a:gsLst>
                    <a:lin ang="5400000" scaled="1"/>
                  </a:gradFill>
                  <a:latin typeface="Segoe UI" pitchFamily="34" charset="0"/>
                  <a:ea typeface="Segoe UI" pitchFamily="34" charset="0"/>
                  <a:cs typeface="Segoe UI" pitchFamily="34" charset="0"/>
                </a:rPr>
                <a:t>However most </a:t>
              </a:r>
              <a:r>
                <a:rPr lang="en-US" sz="1400" kern="0" dirty="0" smtClean="0">
                  <a:gradFill>
                    <a:gsLst>
                      <a:gs pos="10204">
                        <a:schemeClr val="tx1">
                          <a:lumMod val="75000"/>
                        </a:schemeClr>
                      </a:gs>
                      <a:gs pos="30612">
                        <a:schemeClr val="tx1">
                          <a:lumMod val="75000"/>
                        </a:schemeClr>
                      </a:gs>
                    </a:gsLst>
                    <a:lin ang="5400000" scaled="1"/>
                  </a:gradFill>
                  <a:latin typeface="Segoe UI" pitchFamily="34" charset="0"/>
                  <a:ea typeface="Segoe UI" pitchFamily="34" charset="0"/>
                  <a:cs typeface="Segoe UI" pitchFamily="34" charset="0"/>
                </a:rPr>
                <a:t>I/O </a:t>
              </a:r>
              <a:br>
                <a:rPr lang="en-US" sz="1400" kern="0" dirty="0" smtClean="0">
                  <a:gradFill>
                    <a:gsLst>
                      <a:gs pos="10204">
                        <a:schemeClr val="tx1">
                          <a:lumMod val="75000"/>
                        </a:schemeClr>
                      </a:gs>
                      <a:gs pos="30612">
                        <a:schemeClr val="tx1">
                          <a:lumMod val="75000"/>
                        </a:schemeClr>
                      </a:gs>
                    </a:gsLst>
                    <a:lin ang="5400000" scaled="1"/>
                  </a:gradFill>
                  <a:latin typeface="Segoe UI" pitchFamily="34" charset="0"/>
                  <a:ea typeface="Segoe UI" pitchFamily="34" charset="0"/>
                  <a:cs typeface="Segoe UI" pitchFamily="34" charset="0"/>
                </a:rPr>
              </a:br>
              <a:r>
                <a:rPr lang="en-US" sz="1400" kern="0" dirty="0" smtClean="0">
                  <a:gradFill>
                    <a:gsLst>
                      <a:gs pos="10204">
                        <a:schemeClr val="tx1">
                          <a:lumMod val="75000"/>
                        </a:schemeClr>
                      </a:gs>
                      <a:gs pos="30612">
                        <a:schemeClr val="tx1">
                          <a:lumMod val="75000"/>
                        </a:schemeClr>
                      </a:gs>
                    </a:gsLst>
                    <a:lin ang="5400000" scaled="1"/>
                  </a:gradFill>
                  <a:latin typeface="Segoe UI" pitchFamily="34" charset="0"/>
                  <a:ea typeface="Segoe UI" pitchFamily="34" charset="0"/>
                  <a:cs typeface="Segoe UI" pitchFamily="34" charset="0"/>
                </a:rPr>
                <a:t>happens to </a:t>
              </a:r>
              <a:r>
                <a:rPr lang="en-US" sz="1400" kern="0" dirty="0">
                  <a:gradFill>
                    <a:gsLst>
                      <a:gs pos="10204">
                        <a:schemeClr val="tx1">
                          <a:lumMod val="75000"/>
                        </a:schemeClr>
                      </a:gs>
                      <a:gs pos="30612">
                        <a:schemeClr val="tx1">
                          <a:lumMod val="75000"/>
                        </a:schemeClr>
                      </a:gs>
                    </a:gsLst>
                    <a:lin ang="5400000" scaled="1"/>
                  </a:gradFill>
                  <a:latin typeface="Segoe UI" pitchFamily="34" charset="0"/>
                  <a:ea typeface="Segoe UI" pitchFamily="34" charset="0"/>
                  <a:cs typeface="Segoe UI" pitchFamily="34" charset="0"/>
                </a:rPr>
                <a:t>the </a:t>
              </a:r>
              <a:br>
                <a:rPr lang="en-US" sz="1400" kern="0" dirty="0">
                  <a:gradFill>
                    <a:gsLst>
                      <a:gs pos="10204">
                        <a:schemeClr val="tx1">
                          <a:lumMod val="75000"/>
                        </a:schemeClr>
                      </a:gs>
                      <a:gs pos="30612">
                        <a:schemeClr val="tx1">
                          <a:lumMod val="75000"/>
                        </a:schemeClr>
                      </a:gs>
                    </a:gsLst>
                    <a:lin ang="5400000" scaled="1"/>
                  </a:gradFill>
                  <a:latin typeface="Segoe UI" pitchFamily="34" charset="0"/>
                  <a:ea typeface="Segoe UI" pitchFamily="34" charset="0"/>
                  <a:cs typeface="Segoe UI" pitchFamily="34" charset="0"/>
                </a:rPr>
              </a:br>
              <a:r>
                <a:rPr lang="en-US" sz="1400" kern="0" dirty="0">
                  <a:gradFill>
                    <a:gsLst>
                      <a:gs pos="10204">
                        <a:schemeClr val="tx1">
                          <a:lumMod val="75000"/>
                        </a:schemeClr>
                      </a:gs>
                      <a:gs pos="30612">
                        <a:schemeClr val="tx1">
                          <a:lumMod val="75000"/>
                        </a:schemeClr>
                      </a:gs>
                    </a:gsLst>
                    <a:lin ang="5400000" scaled="1"/>
                  </a:gradFill>
                  <a:latin typeface="Segoe UI" pitchFamily="34" charset="0"/>
                  <a:ea typeface="Segoe UI" pitchFamily="34" charset="0"/>
                  <a:cs typeface="Segoe UI" pitchFamily="34" charset="0"/>
                </a:rPr>
                <a:t>“Working Set” data</a:t>
              </a:r>
            </a:p>
          </p:txBody>
        </p:sp>
      </p:grpSp>
      <p:grpSp>
        <p:nvGrpSpPr>
          <p:cNvPr id="15" name="Group 14"/>
          <p:cNvGrpSpPr/>
          <p:nvPr/>
        </p:nvGrpSpPr>
        <p:grpSpPr>
          <a:xfrm>
            <a:off x="7863841" y="5741756"/>
            <a:ext cx="4218631" cy="910977"/>
            <a:chOff x="614024" y="3851177"/>
            <a:chExt cx="3344981" cy="910977"/>
          </a:xfrm>
          <a:noFill/>
        </p:grpSpPr>
        <p:sp>
          <p:nvSpPr>
            <p:cNvPr id="16" name="Rectangle 15"/>
            <p:cNvSpPr/>
            <p:nvPr/>
          </p:nvSpPr>
          <p:spPr bwMode="auto">
            <a:xfrm>
              <a:off x="1019690" y="3851177"/>
              <a:ext cx="1999365" cy="890160"/>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0" tIns="146304" rIns="0" bIns="146304" numCol="1" spcCol="0" rtlCol="0" fromWordArt="0" anchor="ctr" anchorCtr="0" forceAA="0" compatLnSpc="1">
              <a:prstTxWarp prst="textNoShape">
                <a:avLst/>
              </a:prstTxWarp>
              <a:noAutofit/>
            </a:bodyPr>
            <a:lstStyle/>
            <a:p>
              <a:endParaRPr lang="en-US" dirty="0">
                <a:solidFill>
                  <a:schemeClr val="tx1"/>
                </a:solidFill>
              </a:endParaRPr>
            </a:p>
          </p:txBody>
        </p:sp>
        <p:sp>
          <p:nvSpPr>
            <p:cNvPr id="17" name="Rectangle 16"/>
            <p:cNvSpPr/>
            <p:nvPr/>
          </p:nvSpPr>
          <p:spPr>
            <a:xfrm>
              <a:off x="614024" y="3871994"/>
              <a:ext cx="3344981" cy="890160"/>
            </a:xfrm>
            <a:prstGeom prst="rect">
              <a:avLst/>
            </a:prstGeom>
            <a:grpFill/>
          </p:spPr>
          <p:txBody>
            <a:bodyPr wrap="square" anchor="ctr" anchorCtr="0">
              <a:noAutofit/>
            </a:bodyPr>
            <a:lstStyle/>
            <a:p>
              <a:pPr algn="r" defTabSz="932595">
                <a:spcBef>
                  <a:spcPts val="600"/>
                </a:spcBef>
                <a:defRPr/>
              </a:pPr>
              <a:r>
                <a:rPr lang="en-US" b="1" kern="0" dirty="0" smtClean="0">
                  <a:gradFill>
                    <a:gsLst>
                      <a:gs pos="10204">
                        <a:schemeClr val="tx1">
                          <a:lumMod val="75000"/>
                        </a:schemeClr>
                      </a:gs>
                      <a:gs pos="30612">
                        <a:schemeClr val="tx1">
                          <a:lumMod val="75000"/>
                        </a:schemeClr>
                      </a:gs>
                    </a:gsLst>
                  </a:gradFill>
                  <a:latin typeface="Segoe UI" pitchFamily="34" charset="0"/>
                  <a:ea typeface="Segoe UI" pitchFamily="34" charset="0"/>
                  <a:cs typeface="Segoe UI" pitchFamily="34" charset="0"/>
                </a:rPr>
                <a:t>SAN storage cost = 4x Cloud storage </a:t>
              </a:r>
              <a:endParaRPr lang="en-US" b="1" kern="0" dirty="0">
                <a:gradFill>
                  <a:gsLst>
                    <a:gs pos="10204">
                      <a:schemeClr val="tx1">
                        <a:lumMod val="75000"/>
                      </a:schemeClr>
                    </a:gs>
                    <a:gs pos="30612">
                      <a:schemeClr val="tx1">
                        <a:lumMod val="75000"/>
                      </a:schemeClr>
                    </a:gs>
                  </a:gsLst>
                </a:gradFill>
                <a:latin typeface="Segoe UI" pitchFamily="34" charset="0"/>
                <a:ea typeface="Segoe UI" pitchFamily="34" charset="0"/>
                <a:cs typeface="Segoe UI" pitchFamily="34" charset="0"/>
              </a:endParaRPr>
            </a:p>
            <a:p>
              <a:pPr algn="r" defTabSz="932595">
                <a:spcBef>
                  <a:spcPts val="600"/>
                </a:spcBef>
                <a:defRPr/>
              </a:pPr>
              <a:r>
                <a:rPr lang="en-US" sz="1600" kern="0" dirty="0" smtClean="0">
                  <a:gradFill>
                    <a:gsLst>
                      <a:gs pos="10204">
                        <a:schemeClr val="tx1">
                          <a:lumMod val="75000"/>
                        </a:schemeClr>
                      </a:gs>
                      <a:gs pos="30612">
                        <a:schemeClr val="tx1">
                          <a:lumMod val="75000"/>
                        </a:schemeClr>
                      </a:gs>
                    </a:gsLst>
                  </a:gradFill>
                  <a:latin typeface="Segoe UI" pitchFamily="34" charset="0"/>
                  <a:ea typeface="Segoe UI" pitchFamily="34" charset="0"/>
                  <a:cs typeface="Segoe UI" pitchFamily="34" charset="0"/>
                </a:rPr>
                <a:t>(source: Forrester)</a:t>
              </a:r>
              <a:endParaRPr lang="en-US" sz="1600" kern="0" dirty="0">
                <a:gradFill>
                  <a:gsLst>
                    <a:gs pos="10204">
                      <a:schemeClr val="tx1">
                        <a:lumMod val="75000"/>
                      </a:schemeClr>
                    </a:gs>
                    <a:gs pos="30612">
                      <a:schemeClr val="tx1">
                        <a:lumMod val="75000"/>
                      </a:schemeClr>
                    </a:gs>
                  </a:gsLst>
                </a:gradFill>
                <a:latin typeface="Segoe UI" pitchFamily="34" charset="0"/>
                <a:ea typeface="Segoe UI" pitchFamily="34" charset="0"/>
                <a:cs typeface="Segoe UI" pitchFamily="34" charset="0"/>
              </a:endParaRPr>
            </a:p>
          </p:txBody>
        </p:sp>
      </p:grpSp>
      <p:sp>
        <p:nvSpPr>
          <p:cNvPr id="18" name="Right Bracket 17"/>
          <p:cNvSpPr/>
          <p:nvPr/>
        </p:nvSpPr>
        <p:spPr>
          <a:xfrm>
            <a:off x="5907305" y="2176548"/>
            <a:ext cx="101609" cy="3319463"/>
          </a:xfrm>
          <a:prstGeom prst="rightBracket">
            <a:avLst/>
          </a:prstGeom>
          <a:ln w="25400">
            <a:solidFill>
              <a:schemeClr val="tx1">
                <a:alpha val="8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ket 18"/>
          <p:cNvSpPr/>
          <p:nvPr/>
        </p:nvSpPr>
        <p:spPr>
          <a:xfrm>
            <a:off x="5907305" y="5753615"/>
            <a:ext cx="101609" cy="451359"/>
          </a:xfrm>
          <a:prstGeom prst="rightBracket">
            <a:avLst/>
          </a:prstGeom>
          <a:ln w="25400">
            <a:solidFill>
              <a:schemeClr val="tx1">
                <a:alpha val="8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6008914" y="3322044"/>
            <a:ext cx="1270660" cy="740497"/>
          </a:xfrm>
          <a:prstGeom prst="rect">
            <a:avLst/>
          </a:prstGeom>
          <a:noFill/>
          <a:effectLst/>
        </p:spPr>
        <p:txBody>
          <a:bodyPr wrap="square" lIns="93257" tIns="46628" rIns="93257" bIns="46628" rtlCol="0" anchor="ctr">
            <a:spAutoFit/>
          </a:bodyPr>
          <a:lstStyle/>
          <a:p>
            <a:pPr defTabSz="932595">
              <a:defRPr/>
            </a:pPr>
            <a:r>
              <a:rPr lang="en-US" sz="1400" kern="0" dirty="0">
                <a:latin typeface="Segoe UI" pitchFamily="34" charset="0"/>
                <a:ea typeface="Segoe UI" pitchFamily="34" charset="0"/>
                <a:cs typeface="Segoe UI" pitchFamily="34" charset="0"/>
              </a:rPr>
              <a:t>Cloud</a:t>
            </a:r>
            <a:br>
              <a:rPr lang="en-US" sz="1400" kern="0" dirty="0">
                <a:latin typeface="Segoe UI" pitchFamily="34" charset="0"/>
                <a:ea typeface="Segoe UI" pitchFamily="34" charset="0"/>
                <a:cs typeface="Segoe UI" pitchFamily="34" charset="0"/>
              </a:rPr>
            </a:br>
            <a:r>
              <a:rPr lang="en-US" sz="1400" kern="0" dirty="0" smtClean="0">
                <a:latin typeface="Segoe UI" pitchFamily="34" charset="0"/>
                <a:ea typeface="Segoe UI" pitchFamily="34" charset="0"/>
                <a:cs typeface="Segoe UI" pitchFamily="34" charset="0"/>
              </a:rPr>
              <a:t>Storage</a:t>
            </a:r>
          </a:p>
          <a:p>
            <a:pPr defTabSz="932595">
              <a:defRPr/>
            </a:pPr>
            <a:r>
              <a:rPr lang="en-US" sz="1400" kern="0" dirty="0" smtClean="0">
                <a:latin typeface="Segoe UI" pitchFamily="34" charset="0"/>
                <a:ea typeface="Segoe UI" pitchFamily="34" charset="0"/>
                <a:cs typeface="Segoe UI" pitchFamily="34" charset="0"/>
              </a:rPr>
              <a:t>Opportunity</a:t>
            </a:r>
            <a:endParaRPr lang="en-US" sz="1400" kern="0" dirty="0">
              <a:latin typeface="Segoe UI" pitchFamily="34" charset="0"/>
              <a:ea typeface="Segoe UI" pitchFamily="34" charset="0"/>
              <a:cs typeface="Segoe UI" pitchFamily="34" charset="0"/>
            </a:endParaRPr>
          </a:p>
        </p:txBody>
      </p:sp>
      <p:sp>
        <p:nvSpPr>
          <p:cNvPr id="21" name="TextBox 20"/>
          <p:cNvSpPr txBox="1"/>
          <p:nvPr/>
        </p:nvSpPr>
        <p:spPr>
          <a:xfrm>
            <a:off x="6025773" y="5697717"/>
            <a:ext cx="894582" cy="525054"/>
          </a:xfrm>
          <a:prstGeom prst="rect">
            <a:avLst/>
          </a:prstGeom>
          <a:noFill/>
          <a:effectLst/>
        </p:spPr>
        <p:txBody>
          <a:bodyPr wrap="square" lIns="93257" tIns="46628" rIns="93257" bIns="46628" rtlCol="0" anchor="ctr">
            <a:spAutoFit/>
          </a:bodyPr>
          <a:lstStyle/>
          <a:p>
            <a:pPr defTabSz="932595">
              <a:defRPr/>
            </a:pPr>
            <a:r>
              <a:rPr lang="en-US" sz="1400" kern="0" dirty="0" smtClean="0">
                <a:gradFill>
                  <a:gsLst>
                    <a:gs pos="10204">
                      <a:schemeClr val="tx1">
                        <a:lumMod val="75000"/>
                      </a:schemeClr>
                    </a:gs>
                    <a:gs pos="30612">
                      <a:schemeClr val="tx1">
                        <a:lumMod val="75000"/>
                      </a:schemeClr>
                    </a:gs>
                  </a:gsLst>
                </a:gradFill>
                <a:latin typeface="Segoe UI" pitchFamily="34" charset="0"/>
                <a:ea typeface="Segoe UI" pitchFamily="34" charset="0"/>
                <a:cs typeface="Segoe UI" pitchFamily="34" charset="0"/>
              </a:rPr>
              <a:t>Local Storage</a:t>
            </a:r>
            <a:endParaRPr lang="en-US" sz="1400" kern="0" dirty="0">
              <a:gradFill>
                <a:gsLst>
                  <a:gs pos="10204">
                    <a:schemeClr val="tx1">
                      <a:lumMod val="75000"/>
                    </a:schemeClr>
                  </a:gs>
                  <a:gs pos="30612">
                    <a:schemeClr val="tx1">
                      <a:lumMod val="75000"/>
                    </a:schemeClr>
                  </a:gs>
                </a:gsLst>
              </a:gradFill>
              <a:latin typeface="Segoe UI" pitchFamily="34" charset="0"/>
              <a:ea typeface="Segoe UI" pitchFamily="34" charset="0"/>
              <a:cs typeface="Segoe UI" pitchFamily="34" charset="0"/>
            </a:endParaRPr>
          </a:p>
        </p:txBody>
      </p:sp>
      <p:sp>
        <p:nvSpPr>
          <p:cNvPr id="24" name="Rectangle 23"/>
          <p:cNvSpPr/>
          <p:nvPr/>
        </p:nvSpPr>
        <p:spPr bwMode="auto">
          <a:xfrm>
            <a:off x="0" y="1820862"/>
            <a:ext cx="701386" cy="4872965"/>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25" name="Rectangle 24"/>
          <p:cNvSpPr>
            <a:spLocks noChangeArrowheads="1"/>
          </p:cNvSpPr>
          <p:nvPr/>
        </p:nvSpPr>
        <p:spPr bwMode="auto">
          <a:xfrm rot="16200000">
            <a:off x="-129434" y="3931695"/>
            <a:ext cx="1148535" cy="401943"/>
          </a:xfrm>
          <a:prstGeom prst="rect">
            <a:avLst/>
          </a:prstGeom>
          <a:noFill/>
          <a:ln w="9525">
            <a:noFill/>
            <a:miter lim="800000"/>
            <a:headEnd/>
            <a:tailEnd/>
          </a:ln>
          <a:effectLst/>
        </p:spPr>
        <p:txBody>
          <a:bodyPr wrap="none" lIns="93257" tIns="46628" rIns="93257" bIns="46628" anchor="ctr">
            <a:prstTxWarp prst="textNoShape">
              <a:avLst/>
            </a:prstTxWarp>
            <a:spAutoFit/>
          </a:bodyPr>
          <a:lstStyle/>
          <a:p>
            <a:pPr algn="ctr" defTabSz="932595">
              <a:defRPr/>
            </a:pPr>
            <a:r>
              <a:rPr lang="en-US" sz="2000" b="1" kern="0" dirty="0">
                <a:gradFill>
                  <a:gsLst>
                    <a:gs pos="10204">
                      <a:schemeClr val="tx1">
                        <a:lumMod val="75000"/>
                      </a:schemeClr>
                    </a:gs>
                    <a:gs pos="30612">
                      <a:schemeClr val="tx1">
                        <a:lumMod val="75000"/>
                      </a:schemeClr>
                    </a:gs>
                  </a:gsLst>
                  <a:lin ang="5400000" scaled="1"/>
                </a:gradFill>
                <a:latin typeface="+mj-lt"/>
                <a:ea typeface="Segoe UI" pitchFamily="34" charset="0"/>
                <a:cs typeface="Segoe UI" pitchFamily="34" charset="0"/>
              </a:rPr>
              <a:t>Capacity</a:t>
            </a:r>
          </a:p>
        </p:txBody>
      </p:sp>
      <p:cxnSp>
        <p:nvCxnSpPr>
          <p:cNvPr id="26" name="Straight Connector 25"/>
          <p:cNvCxnSpPr/>
          <p:nvPr/>
        </p:nvCxnSpPr>
        <p:spPr>
          <a:xfrm>
            <a:off x="714421" y="2086610"/>
            <a:ext cx="4141" cy="4160520"/>
          </a:xfrm>
          <a:prstGeom prst="line">
            <a:avLst/>
          </a:prstGeom>
          <a:ln w="31750">
            <a:solidFill>
              <a:schemeClr val="tx1"/>
            </a:solidFill>
            <a:headEnd type="triangle" w="lg" len="med"/>
            <a:tailEnd type="non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4744649" y="1560875"/>
            <a:ext cx="7414023" cy="4082634"/>
            <a:chOff x="4744649" y="1560875"/>
            <a:chExt cx="7414023" cy="4082634"/>
          </a:xfrm>
        </p:grpSpPr>
        <p:sp>
          <p:nvSpPr>
            <p:cNvPr id="27" name="Freeform 128"/>
            <p:cNvSpPr>
              <a:spLocks noChangeAspect="1"/>
            </p:cNvSpPr>
            <p:nvPr/>
          </p:nvSpPr>
          <p:spPr bwMode="black">
            <a:xfrm>
              <a:off x="4744649" y="1560875"/>
              <a:ext cx="7414023" cy="408263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extLst/>
          </p:spPr>
          <p:txBody>
            <a:bodyPr vert="horz" wrap="square" lIns="91440" tIns="45720" rIns="91440" bIns="45720" numCol="1" anchor="t" anchorCtr="0" compatLnSpc="1">
              <a:prstTxWarp prst="textNoShape">
                <a:avLst/>
              </a:prstTxWarp>
            </a:bodyPr>
            <a:lstStyle/>
            <a:p>
              <a:endParaRPr lang="en-US"/>
            </a:p>
          </p:txBody>
        </p:sp>
        <p:sp>
          <p:nvSpPr>
            <p:cNvPr id="28" name="Freeform 79"/>
            <p:cNvSpPr>
              <a:spLocks noEditPoints="1"/>
            </p:cNvSpPr>
            <p:nvPr/>
          </p:nvSpPr>
          <p:spPr bwMode="black">
            <a:xfrm>
              <a:off x="7790054" y="2750285"/>
              <a:ext cx="1958183" cy="2579565"/>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bg1"/>
            </a:solidFill>
            <a:ln>
              <a:noFill/>
            </a:ln>
          </p:spPr>
          <p:txBody>
            <a:bodyPr vert="horz" wrap="square" lIns="82305" tIns="41153" rIns="82305" bIns="41153" numCol="1" anchor="t" anchorCtr="0" compatLnSpc="1">
              <a:prstTxWarp prst="textNoShape">
                <a:avLst/>
              </a:prstTxWarp>
            </a:bodyPr>
            <a:lstStyle/>
            <a:p>
              <a:endParaRPr lang="en-US" sz="1600" dirty="0"/>
            </a:p>
          </p:txBody>
        </p:sp>
      </p:grpSp>
      <p:sp>
        <p:nvSpPr>
          <p:cNvPr id="30" name="Title 1"/>
          <p:cNvSpPr txBox="1">
            <a:spLocks/>
          </p:cNvSpPr>
          <p:nvPr/>
        </p:nvSpPr>
        <p:spPr>
          <a:xfrm>
            <a:off x="274638" y="292082"/>
            <a:ext cx="11375536" cy="946413"/>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lang="en-US" dirty="0">
                <a:gradFill>
                  <a:gsLst>
                    <a:gs pos="1250">
                      <a:schemeClr val="tx1"/>
                    </a:gs>
                    <a:gs pos="100000">
                      <a:schemeClr val="tx1"/>
                    </a:gs>
                  </a:gsLst>
                  <a:lin ang="5400000" scaled="0"/>
                </a:gradFill>
              </a:rPr>
              <a:t>Store, backup, recover your data</a:t>
            </a:r>
          </a:p>
        </p:txBody>
      </p:sp>
    </p:spTree>
    <p:extLst>
      <p:ext uri="{BB962C8B-B14F-4D97-AF65-F5344CB8AC3E}">
        <p14:creationId xmlns:p14="http://schemas.microsoft.com/office/powerpoint/2010/main" val="4154215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29333" decel="70667" fill="hold" nodeType="afterEffect">
                                  <p:stCondLst>
                                    <p:cond delay="0"/>
                                  </p:stCondLst>
                                  <p:childTnLst>
                                    <p:animMotion origin="layout" path="M -1.73602E-6 4.26691E-7 L 0.14194 -0.21108 " pathEditMode="relative" rAng="0" ptsTypes="AA">
                                      <p:cBhvr>
                                        <p:cTn id="6" dur="750" fill="hold"/>
                                        <p:tgtEl>
                                          <p:spTgt spid="29"/>
                                        </p:tgtEl>
                                        <p:attrNameLst>
                                          <p:attrName>ppt_x</p:attrName>
                                          <p:attrName>ppt_y</p:attrName>
                                        </p:attrNameLst>
                                      </p:cBhvr>
                                      <p:rCtr x="7097" y="-10554"/>
                                    </p:animMotion>
                                  </p:childTnLst>
                                </p:cTn>
                              </p:par>
                              <p:par>
                                <p:cTn id="7" presetID="6" presetClass="emph" presetSubtype="0" accel="29333" decel="70667" fill="hold" nodeType="withEffect">
                                  <p:stCondLst>
                                    <p:cond delay="0"/>
                                  </p:stCondLst>
                                  <p:childTnLst>
                                    <p:animScale>
                                      <p:cBhvr>
                                        <p:cTn id="8" dur="750" fill="hold"/>
                                        <p:tgtEl>
                                          <p:spTgt spid="29"/>
                                        </p:tgtEl>
                                      </p:cBhvr>
                                      <p:by x="52000" y="52000"/>
                                    </p:animScale>
                                  </p:childTnLst>
                                </p:cTn>
                              </p:par>
                              <p:par>
                                <p:cTn id="9" presetID="22" presetClass="entr" presetSubtype="4" fill="hold" nodeType="withEffect">
                                  <p:stCondLst>
                                    <p:cond delay="120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250"/>
                                        <p:tgtEl>
                                          <p:spTgt spid="26"/>
                                        </p:tgtEl>
                                      </p:cBhvr>
                                    </p:animEffect>
                                  </p:childTnLst>
                                </p:cTn>
                              </p:par>
                              <p:par>
                                <p:cTn id="12" presetID="22" presetClass="entr" presetSubtype="8" fill="hold" nodeType="withEffect">
                                  <p:stCondLst>
                                    <p:cond delay="120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250"/>
                                        <p:tgtEl>
                                          <p:spTgt spid="5"/>
                                        </p:tgtEl>
                                      </p:cBhvr>
                                    </p:animEffect>
                                  </p:childTnLst>
                                </p:cTn>
                              </p:par>
                              <p:par>
                                <p:cTn id="15" presetID="10" presetClass="entr" presetSubtype="0" fill="hold" grpId="0" nodeType="withEffect">
                                  <p:stCondLst>
                                    <p:cond delay="14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par>
                                <p:cTn id="18" presetID="10" presetClass="entr" presetSubtype="0" fill="hold" grpId="0" nodeType="withEffect">
                                  <p:stCondLst>
                                    <p:cond delay="140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0" presetClass="entr" presetSubtype="0" fill="hold" nodeType="withEffect">
                                  <p:stCondLst>
                                    <p:cond delay="7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10" presetClass="entr" presetSubtype="0" fill="hold" nodeType="withEffect">
                                  <p:stCondLst>
                                    <p:cond delay="7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5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ox(out)">
                                      <p:cBhvr>
                                        <p:cTn id="41" dur="500"/>
                                        <p:tgtEl>
                                          <p:spTgt spid="18"/>
                                        </p:tgtEl>
                                      </p:cBhvr>
                                    </p:animEffect>
                                  </p:childTnLst>
                                </p:cTn>
                              </p:par>
                              <p:par>
                                <p:cTn id="42" presetID="4" presetClass="entr" presetSubtype="32"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ox(out)">
                                      <p:cBhvr>
                                        <p:cTn id="44" dur="500"/>
                                        <p:tgtEl>
                                          <p:spTgt spid="19"/>
                                        </p:tgtEl>
                                      </p:cBhvr>
                                    </p:animEffect>
                                  </p:childTnLst>
                                </p:cTn>
                              </p:par>
                              <p:par>
                                <p:cTn id="45" presetID="10" presetClass="entr" presetSubtype="0" fill="hold" grpId="0" nodeType="withEffect">
                                  <p:stCondLst>
                                    <p:cond delay="40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250"/>
                                        <p:tgtEl>
                                          <p:spTgt spid="20"/>
                                        </p:tgtEl>
                                      </p:cBhvr>
                                    </p:animEffect>
                                  </p:childTnLst>
                                </p:cTn>
                              </p:par>
                              <p:par>
                                <p:cTn id="48" presetID="10" presetClass="entr" presetSubtype="0" fill="hold" grpId="0" nodeType="withEffect">
                                  <p:stCondLst>
                                    <p:cond delay="40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250"/>
                                        <p:tgtEl>
                                          <p:spTgt spid="21"/>
                                        </p:tgtEl>
                                      </p:cBhvr>
                                    </p:animEffect>
                                  </p:childTnLst>
                                </p:cTn>
                              </p:par>
                            </p:childTnLst>
                          </p:cTn>
                        </p:par>
                        <p:par>
                          <p:cTn id="51" fill="hold">
                            <p:stCondLst>
                              <p:cond delay="650"/>
                            </p:stCondLst>
                            <p:childTnLst>
                              <p:par>
                                <p:cTn id="52" presetID="10" presetClass="entr" presetSubtype="0"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8" grpId="0" animBg="1"/>
      <p:bldP spid="19" grpId="0" animBg="1"/>
      <p:bldP spid="20" grpId="0"/>
      <p:bldP spid="21"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ChangeAspect="1"/>
          </p:cNvGrpSpPr>
          <p:nvPr/>
        </p:nvGrpSpPr>
        <p:grpSpPr>
          <a:xfrm>
            <a:off x="8294311" y="1069872"/>
            <a:ext cx="3852456" cy="2121408"/>
            <a:chOff x="4744649" y="1560875"/>
            <a:chExt cx="7414023" cy="4082634"/>
          </a:xfrm>
        </p:grpSpPr>
        <p:sp>
          <p:nvSpPr>
            <p:cNvPr id="10" name="Freeform 128"/>
            <p:cNvSpPr>
              <a:spLocks noChangeAspect="1"/>
            </p:cNvSpPr>
            <p:nvPr/>
          </p:nvSpPr>
          <p:spPr bwMode="black">
            <a:xfrm>
              <a:off x="4744649" y="1560875"/>
              <a:ext cx="7414023" cy="408263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extLst/>
          </p:spPr>
          <p:txBody>
            <a:bodyPr vert="horz" wrap="square" lIns="91440" tIns="45720" rIns="91440" bIns="45720" numCol="1" anchor="t" anchorCtr="0" compatLnSpc="1">
              <a:prstTxWarp prst="textNoShape">
                <a:avLst/>
              </a:prstTxWarp>
            </a:bodyPr>
            <a:lstStyle/>
            <a:p>
              <a:endParaRPr lang="en-US"/>
            </a:p>
          </p:txBody>
        </p:sp>
        <p:sp>
          <p:nvSpPr>
            <p:cNvPr id="11" name="Freeform 79"/>
            <p:cNvSpPr>
              <a:spLocks noEditPoints="1"/>
            </p:cNvSpPr>
            <p:nvPr/>
          </p:nvSpPr>
          <p:spPr bwMode="black">
            <a:xfrm>
              <a:off x="7790054" y="2750285"/>
              <a:ext cx="1958183" cy="2579565"/>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bg1"/>
            </a:solidFill>
            <a:ln>
              <a:noFill/>
            </a:ln>
          </p:spPr>
          <p:txBody>
            <a:bodyPr vert="horz" wrap="square" lIns="82305" tIns="41153" rIns="82305" bIns="41153" numCol="1" anchor="t" anchorCtr="0" compatLnSpc="1">
              <a:prstTxWarp prst="textNoShape">
                <a:avLst/>
              </a:prstTxWarp>
            </a:bodyPr>
            <a:lstStyle/>
            <a:p>
              <a:endParaRPr lang="en-US" sz="1600" dirty="0"/>
            </a:p>
          </p:txBody>
        </p:sp>
      </p:grpSp>
      <p:sp>
        <p:nvSpPr>
          <p:cNvPr id="12" name="Title 1"/>
          <p:cNvSpPr txBox="1">
            <a:spLocks/>
          </p:cNvSpPr>
          <p:nvPr/>
        </p:nvSpPr>
        <p:spPr>
          <a:xfrm>
            <a:off x="274638" y="292082"/>
            <a:ext cx="11375536" cy="946413"/>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lang="en-US" dirty="0">
                <a:gradFill>
                  <a:gsLst>
                    <a:gs pos="1250">
                      <a:schemeClr val="tx1"/>
                    </a:gs>
                    <a:gs pos="100000">
                      <a:schemeClr val="tx1"/>
                    </a:gs>
                  </a:gsLst>
                  <a:lin ang="5400000" scaled="0"/>
                </a:gradFill>
              </a:rPr>
              <a:t>Store, backup, recover your data</a:t>
            </a:r>
          </a:p>
        </p:txBody>
      </p:sp>
      <p:grpSp>
        <p:nvGrpSpPr>
          <p:cNvPr id="3" name="Group 2"/>
          <p:cNvGrpSpPr/>
          <p:nvPr/>
        </p:nvGrpSpPr>
        <p:grpSpPr>
          <a:xfrm>
            <a:off x="4744649" y="1560875"/>
            <a:ext cx="7414023" cy="4082634"/>
            <a:chOff x="4744649" y="1560875"/>
            <a:chExt cx="7414023" cy="4082634"/>
          </a:xfrm>
        </p:grpSpPr>
        <p:sp>
          <p:nvSpPr>
            <p:cNvPr id="4" name="Freeform 128"/>
            <p:cNvSpPr>
              <a:spLocks noChangeAspect="1"/>
            </p:cNvSpPr>
            <p:nvPr/>
          </p:nvSpPr>
          <p:spPr bwMode="black">
            <a:xfrm>
              <a:off x="4744649" y="1560875"/>
              <a:ext cx="7414023" cy="408263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extLst/>
          </p:spPr>
          <p:txBody>
            <a:bodyPr vert="horz" wrap="square" lIns="91440" tIns="45720" rIns="91440" bIns="45720" numCol="1" anchor="t" anchorCtr="0" compatLnSpc="1">
              <a:prstTxWarp prst="textNoShape">
                <a:avLst/>
              </a:prstTxWarp>
            </a:bodyPr>
            <a:lstStyle/>
            <a:p>
              <a:endParaRPr lang="en-US"/>
            </a:p>
          </p:txBody>
        </p:sp>
        <p:sp>
          <p:nvSpPr>
            <p:cNvPr id="5" name="Freeform 79"/>
            <p:cNvSpPr>
              <a:spLocks noEditPoints="1"/>
            </p:cNvSpPr>
            <p:nvPr/>
          </p:nvSpPr>
          <p:spPr bwMode="black">
            <a:xfrm>
              <a:off x="7790054" y="2750285"/>
              <a:ext cx="1958183" cy="2579565"/>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bg1"/>
            </a:solidFill>
            <a:ln>
              <a:noFill/>
            </a:ln>
          </p:spPr>
          <p:txBody>
            <a:bodyPr vert="horz" wrap="square" lIns="82305" tIns="41153" rIns="82305" bIns="41153" numCol="1" anchor="t" anchorCtr="0" compatLnSpc="1">
              <a:prstTxWarp prst="textNoShape">
                <a:avLst/>
              </a:prstTxWarp>
            </a:bodyPr>
            <a:lstStyle/>
            <a:p>
              <a:endParaRPr lang="en-US" sz="1600" dirty="0"/>
            </a:p>
          </p:txBody>
        </p:sp>
      </p:grpSp>
      <p:sp>
        <p:nvSpPr>
          <p:cNvPr id="13" name="TextBox 12"/>
          <p:cNvSpPr txBox="1"/>
          <p:nvPr/>
        </p:nvSpPr>
        <p:spPr>
          <a:xfrm>
            <a:off x="462454" y="1991168"/>
            <a:ext cx="4109545" cy="3231654"/>
          </a:xfrm>
          <a:prstGeom prst="rect">
            <a:avLst/>
          </a:prstGeom>
          <a:noFill/>
        </p:spPr>
        <p:txBody>
          <a:bodyPr wrap="square" lIns="182880" tIns="146304" rIns="182880" bIns="146304" rtlCol="0">
            <a:spAutoFit/>
          </a:bodyPr>
          <a:lstStyle/>
          <a:p>
            <a:pPr defTabSz="914099" fontAlgn="base">
              <a:lnSpc>
                <a:spcPct val="90000"/>
              </a:lnSpc>
              <a:spcBef>
                <a:spcPct val="0"/>
              </a:spcBef>
              <a:spcAft>
                <a:spcPct val="0"/>
              </a:spcAft>
            </a:pPr>
            <a:r>
              <a:rPr lang="en-US" sz="2800" spc="-50" dirty="0">
                <a:gradFill>
                  <a:gsLst>
                    <a:gs pos="36283">
                      <a:schemeClr val="tx2"/>
                    </a:gs>
                    <a:gs pos="28000">
                      <a:schemeClr val="tx2"/>
                    </a:gs>
                  </a:gsLst>
                  <a:lin ang="5400000" scaled="0"/>
                </a:gradFill>
                <a:latin typeface="+mj-lt"/>
              </a:rPr>
              <a:t>Windows Azure </a:t>
            </a:r>
            <a:r>
              <a:rPr lang="en-US" sz="2800" spc="-50" dirty="0" smtClean="0">
                <a:gradFill>
                  <a:gsLst>
                    <a:gs pos="36283">
                      <a:schemeClr val="tx2"/>
                    </a:gs>
                    <a:gs pos="28000">
                      <a:schemeClr val="tx2"/>
                    </a:gs>
                  </a:gsLst>
                  <a:lin ang="5400000" scaled="0"/>
                </a:gradFill>
                <a:latin typeface="+mj-lt"/>
              </a:rPr>
              <a:t>Storage</a:t>
            </a:r>
          </a:p>
          <a:p>
            <a:pPr defTabSz="914099" fontAlgn="base">
              <a:lnSpc>
                <a:spcPct val="90000"/>
              </a:lnSpc>
              <a:spcBef>
                <a:spcPct val="0"/>
              </a:spcBef>
              <a:spcAft>
                <a:spcPct val="0"/>
              </a:spcAft>
            </a:pPr>
            <a:endParaRPr lang="en-US" sz="2400" spc="-50" dirty="0" smtClean="0">
              <a:gradFill>
                <a:gsLst>
                  <a:gs pos="36283">
                    <a:schemeClr val="tx2"/>
                  </a:gs>
                  <a:gs pos="28000">
                    <a:schemeClr val="tx2"/>
                  </a:gs>
                </a:gsLst>
                <a:lin ang="5400000" scaled="0"/>
              </a:gradFill>
              <a:latin typeface="+mj-lt"/>
            </a:endParaRPr>
          </a:p>
          <a:p>
            <a:pPr defTabSz="914099" fontAlgn="base">
              <a:lnSpc>
                <a:spcPct val="90000"/>
              </a:lnSpc>
              <a:spcBef>
                <a:spcPct val="0"/>
              </a:spcBef>
              <a:spcAft>
                <a:spcPct val="0"/>
              </a:spcAft>
            </a:pPr>
            <a:r>
              <a:rPr lang="en-US" sz="8000" spc="-50" dirty="0">
                <a:gradFill>
                  <a:gsLst>
                    <a:gs pos="36283">
                      <a:schemeClr val="tx2"/>
                    </a:gs>
                    <a:gs pos="28000">
                      <a:schemeClr val="tx2"/>
                    </a:gs>
                  </a:gsLst>
                  <a:lin ang="5400000" scaled="0"/>
                </a:gradFill>
                <a:latin typeface="+mj-lt"/>
              </a:rPr>
              <a:t>7</a:t>
            </a:r>
            <a:r>
              <a:rPr lang="en-US" sz="8000" spc="-50" dirty="0" smtClean="0">
                <a:gradFill>
                  <a:gsLst>
                    <a:gs pos="36283">
                      <a:schemeClr val="tx2"/>
                    </a:gs>
                    <a:gs pos="28000">
                      <a:schemeClr val="tx2"/>
                    </a:gs>
                  </a:gsLst>
                  <a:lin ang="5400000" scaled="0"/>
                </a:gradFill>
                <a:latin typeface="+mj-lt"/>
              </a:rPr>
              <a:t> Trillion Objects</a:t>
            </a:r>
            <a:endParaRPr lang="en-US" sz="8000" spc="-50" dirty="0">
              <a:gradFill>
                <a:gsLst>
                  <a:gs pos="36283">
                    <a:schemeClr val="tx2"/>
                  </a:gs>
                  <a:gs pos="28000">
                    <a:schemeClr val="tx2"/>
                  </a:gs>
                </a:gsLst>
                <a:lin ang="5400000" scaled="0"/>
              </a:gradFill>
              <a:latin typeface="+mj-lt"/>
            </a:endParaRPr>
          </a:p>
        </p:txBody>
      </p:sp>
      <p:sp>
        <p:nvSpPr>
          <p:cNvPr id="2" name="TextBox 1"/>
          <p:cNvSpPr txBox="1"/>
          <p:nvPr/>
        </p:nvSpPr>
        <p:spPr>
          <a:xfrm>
            <a:off x="274637" y="5975495"/>
            <a:ext cx="12161837" cy="871008"/>
          </a:xfrm>
          <a:prstGeom prst="rect">
            <a:avLst/>
          </a:prstGeom>
          <a:noFill/>
        </p:spPr>
        <p:txBody>
          <a:bodyPr wrap="square" lIns="182880" tIns="146304" rIns="0" bIns="146304" rtlCol="0">
            <a:spAutoFit/>
          </a:bodyPr>
          <a:lstStyle/>
          <a:p>
            <a:pPr>
              <a:lnSpc>
                <a:spcPct val="90000"/>
              </a:lnSpc>
              <a:spcAft>
                <a:spcPts val="600"/>
              </a:spcAft>
            </a:pPr>
            <a:r>
              <a:rPr lang="en-US" sz="2000" spc="-50" dirty="0" smtClean="0">
                <a:gradFill>
                  <a:gsLst>
                    <a:gs pos="2917">
                      <a:srgbClr val="00188F"/>
                    </a:gs>
                    <a:gs pos="95000">
                      <a:srgbClr val="00188F"/>
                    </a:gs>
                  </a:gsLst>
                  <a:lin ang="5400000" scaled="0"/>
                </a:gradFill>
              </a:rPr>
              <a:t>“Azure Blob storage has taken a significant step ahead of last year’s leader Amazon S3, to take the top spot” </a:t>
            </a:r>
          </a:p>
          <a:p>
            <a:pPr>
              <a:lnSpc>
                <a:spcPct val="90000"/>
              </a:lnSpc>
            </a:pPr>
            <a:r>
              <a:rPr lang="en-US" sz="1600" i="1" spc="-50" dirty="0">
                <a:gradFill>
                  <a:gsLst>
                    <a:gs pos="2917">
                      <a:srgbClr val="00188F"/>
                    </a:gs>
                    <a:gs pos="95000">
                      <a:srgbClr val="00188F"/>
                    </a:gs>
                  </a:gsLst>
                  <a:lin ang="5400000" scaled="0"/>
                </a:gradFill>
                <a:latin typeface="+mj-lt"/>
              </a:rPr>
              <a:t>	</a:t>
            </a:r>
            <a:r>
              <a:rPr lang="en-US" sz="1600" i="1" spc="-50" dirty="0" smtClean="0">
                <a:gradFill>
                  <a:gsLst>
                    <a:gs pos="2917">
                      <a:srgbClr val="00188F"/>
                    </a:gs>
                    <a:gs pos="95000">
                      <a:srgbClr val="00188F"/>
                    </a:gs>
                  </a:gsLst>
                  <a:lin ang="5400000" scaled="0"/>
                </a:gradFill>
                <a:latin typeface="+mj-lt"/>
              </a:rPr>
              <a:t>							                  </a:t>
            </a:r>
            <a:r>
              <a:rPr lang="en-US" sz="1600" spc="-50" dirty="0" smtClean="0">
                <a:gradFill>
                  <a:gsLst>
                    <a:gs pos="2917">
                      <a:srgbClr val="00188F"/>
                    </a:gs>
                    <a:gs pos="95000">
                      <a:srgbClr val="00188F"/>
                    </a:gs>
                  </a:gsLst>
                  <a:lin ang="5400000" scaled="0"/>
                </a:gradFill>
              </a:rPr>
              <a:t>– </a:t>
            </a:r>
            <a:r>
              <a:rPr lang="en-US" sz="1600" spc="-50" dirty="0" err="1" smtClean="0">
                <a:gradFill>
                  <a:gsLst>
                    <a:gs pos="2917">
                      <a:srgbClr val="00188F"/>
                    </a:gs>
                    <a:gs pos="95000">
                      <a:srgbClr val="00188F"/>
                    </a:gs>
                  </a:gsLst>
                  <a:lin ang="5400000" scaled="0"/>
                </a:gradFill>
              </a:rPr>
              <a:t>Nasuni</a:t>
            </a:r>
            <a:r>
              <a:rPr lang="en-US" sz="1600" spc="-50" dirty="0" smtClean="0">
                <a:gradFill>
                  <a:gsLst>
                    <a:gs pos="2917">
                      <a:srgbClr val="00188F"/>
                    </a:gs>
                    <a:gs pos="95000">
                      <a:srgbClr val="00188F"/>
                    </a:gs>
                  </a:gsLst>
                  <a:lin ang="5400000" scaled="0"/>
                </a:gradFill>
              </a:rPr>
              <a:t> 2013 Cloud Storage Report</a:t>
            </a:r>
          </a:p>
        </p:txBody>
      </p:sp>
    </p:spTree>
    <p:extLst>
      <p:ext uri="{BB962C8B-B14F-4D97-AF65-F5344CB8AC3E}">
        <p14:creationId xmlns:p14="http://schemas.microsoft.com/office/powerpoint/2010/main" val="731979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6000" decel="64000" fill="hold" nodeType="afterEffect">
                                  <p:stCondLst>
                                    <p:cond delay="0"/>
                                  </p:stCondLst>
                                  <p:childTnLst>
                                    <p:animMotion origin="layout" path="M -2.3998E-6 -4.65729E-6 L -0.1422 0.21039 " pathEditMode="relative" rAng="0" ptsTypes="AA">
                                      <p:cBhvr>
                                        <p:cTn id="6" dur="500" fill="hold"/>
                                        <p:tgtEl>
                                          <p:spTgt spid="9"/>
                                        </p:tgtEl>
                                        <p:attrNameLst>
                                          <p:attrName>ppt_x</p:attrName>
                                          <p:attrName>ppt_y</p:attrName>
                                        </p:attrNameLst>
                                      </p:cBhvr>
                                      <p:rCtr x="-7059" y="10826"/>
                                    </p:animMotion>
                                  </p:childTnLst>
                                </p:cTn>
                              </p:par>
                              <p:par>
                                <p:cTn id="7" presetID="6" presetClass="emph" presetSubtype="0" accel="36000" decel="64000" fill="hold" nodeType="withEffect">
                                  <p:stCondLst>
                                    <p:cond delay="0"/>
                                  </p:stCondLst>
                                  <p:childTnLst>
                                    <p:animScale>
                                      <p:cBhvr>
                                        <p:cTn id="8" dur="500" fill="hold"/>
                                        <p:tgtEl>
                                          <p:spTgt spid="9"/>
                                        </p:tgtEl>
                                      </p:cBhvr>
                                      <p:by x="192310" y="192310"/>
                                    </p:animScale>
                                  </p:childTnLst>
                                </p:cTn>
                              </p:par>
                              <p:par>
                                <p:cTn id="9" presetID="1" presetClass="entr" presetSubtype="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xit" presetSubtype="0" fill="hold" nodeType="withEffect">
                                  <p:stCondLst>
                                    <p:cond delay="500"/>
                                  </p:stCondLst>
                                  <p:childTnLst>
                                    <p:set>
                                      <p:cBhvr>
                                        <p:cTn id="12" dur="1" fill="hold">
                                          <p:stCondLst>
                                            <p:cond delay="0"/>
                                          </p:stCondLst>
                                        </p:cTn>
                                        <p:tgtEl>
                                          <p:spTgt spid="9"/>
                                        </p:tgtEl>
                                        <p:attrNameLst>
                                          <p:attrName>style.visibility</p:attrName>
                                        </p:attrNameLst>
                                      </p:cBhvr>
                                      <p:to>
                                        <p:strVal val="hidden"/>
                                      </p:to>
                                    </p:set>
                                  </p:childTnLst>
                                </p:cTn>
                              </p:par>
                            </p:childTnLst>
                          </p:cTn>
                        </p:par>
                        <p:par>
                          <p:cTn id="13" fill="hold">
                            <p:stCondLst>
                              <p:cond delay="500"/>
                            </p:stCondLst>
                            <p:childTnLst>
                              <p:par>
                                <p:cTn id="14" presetID="2" presetClass="entr" presetSubtype="8" decel="10000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0-#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28"/>
          <p:cNvSpPr>
            <a:spLocks noChangeAspect="1"/>
          </p:cNvSpPr>
          <p:nvPr/>
        </p:nvSpPr>
        <p:spPr bwMode="black">
          <a:xfrm>
            <a:off x="4744649" y="1560875"/>
            <a:ext cx="7414023" cy="408263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extLst/>
        </p:spPr>
        <p:txBody>
          <a:bodyPr vert="horz" wrap="square" lIns="91440" tIns="45720" rIns="91440" bIns="45720" numCol="1" anchor="t" anchorCtr="0" compatLnSpc="1">
            <a:prstTxWarp prst="textNoShape">
              <a:avLst/>
            </a:prstTxWarp>
          </a:bodyPr>
          <a:lstStyle/>
          <a:p>
            <a:endParaRPr lang="en-US"/>
          </a:p>
        </p:txBody>
      </p:sp>
      <p:sp>
        <p:nvSpPr>
          <p:cNvPr id="11" name="Freeform 128"/>
          <p:cNvSpPr>
            <a:spLocks noChangeAspect="1"/>
          </p:cNvSpPr>
          <p:nvPr/>
        </p:nvSpPr>
        <p:spPr bwMode="black">
          <a:xfrm>
            <a:off x="5073446" y="1791160"/>
            <a:ext cx="6803922" cy="374667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pattFill prst="ltUpDiag">
            <a:fgClr>
              <a:srgbClr val="CDCDCD"/>
            </a:fgClr>
            <a:bgClr>
              <a:srgbClr val="FFFFFF"/>
            </a:bgClr>
          </a:patt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a:gradFill>
                <a:gsLst>
                  <a:gs pos="36283">
                    <a:schemeClr val="tx1"/>
                  </a:gs>
                  <a:gs pos="28000">
                    <a:schemeClr val="tx1"/>
                  </a:gs>
                </a:gsLst>
                <a:lin ang="5400000" scaled="0"/>
              </a:gradFill>
            </a:endParaRPr>
          </a:p>
        </p:txBody>
      </p:sp>
      <p:sp>
        <p:nvSpPr>
          <p:cNvPr id="6" name="Freeform 79"/>
          <p:cNvSpPr>
            <a:spLocks noEditPoints="1"/>
          </p:cNvSpPr>
          <p:nvPr/>
        </p:nvSpPr>
        <p:spPr bwMode="black">
          <a:xfrm>
            <a:off x="7790054" y="2750285"/>
            <a:ext cx="1958183" cy="2579565"/>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bg1"/>
          </a:solidFill>
          <a:ln>
            <a:noFill/>
          </a:ln>
        </p:spPr>
        <p:txBody>
          <a:bodyPr vert="horz" wrap="square" lIns="82305" tIns="41153" rIns="82305" bIns="41153" numCol="1" anchor="t" anchorCtr="0" compatLnSpc="1">
            <a:prstTxWarp prst="textNoShape">
              <a:avLst/>
            </a:prstTxWarp>
          </a:bodyPr>
          <a:lstStyle/>
          <a:p>
            <a:endParaRPr lang="en-US" sz="1600" dirty="0"/>
          </a:p>
        </p:txBody>
      </p:sp>
      <p:sp>
        <p:nvSpPr>
          <p:cNvPr id="9" name="Title 1"/>
          <p:cNvSpPr txBox="1">
            <a:spLocks/>
          </p:cNvSpPr>
          <p:nvPr/>
        </p:nvSpPr>
        <p:spPr>
          <a:xfrm>
            <a:off x="274638" y="292082"/>
            <a:ext cx="11375536" cy="946413"/>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lang="en-US" dirty="0">
                <a:gradFill>
                  <a:gsLst>
                    <a:gs pos="1250">
                      <a:schemeClr val="tx1"/>
                    </a:gs>
                    <a:gs pos="100000">
                      <a:schemeClr val="tx1"/>
                    </a:gs>
                  </a:gsLst>
                  <a:lin ang="5400000" scaled="0"/>
                </a:gradFill>
              </a:rPr>
              <a:t>Store, backup, recover your data</a:t>
            </a:r>
          </a:p>
        </p:txBody>
      </p:sp>
      <p:sp>
        <p:nvSpPr>
          <p:cNvPr id="14" name="Freeform 79"/>
          <p:cNvSpPr>
            <a:spLocks noEditPoints="1"/>
          </p:cNvSpPr>
          <p:nvPr/>
        </p:nvSpPr>
        <p:spPr bwMode="black">
          <a:xfrm>
            <a:off x="8260926" y="3050935"/>
            <a:ext cx="1468722" cy="1934786"/>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tx1"/>
          </a:solidFill>
          <a:ln>
            <a:noFill/>
          </a:ln>
        </p:spPr>
        <p:txBody>
          <a:bodyPr vert="horz" wrap="square" lIns="82305" tIns="41153" rIns="82305" bIns="41153" numCol="1" anchor="t" anchorCtr="0" compatLnSpc="1">
            <a:prstTxWarp prst="textNoShape">
              <a:avLst/>
            </a:prstTxWarp>
          </a:bodyPr>
          <a:lstStyle/>
          <a:p>
            <a:endParaRPr lang="en-US" sz="1600" dirty="0"/>
          </a:p>
        </p:txBody>
      </p:sp>
      <p:sp>
        <p:nvSpPr>
          <p:cNvPr id="15" name="Freeform 79"/>
          <p:cNvSpPr>
            <a:spLocks noEditPoints="1"/>
          </p:cNvSpPr>
          <p:nvPr/>
        </p:nvSpPr>
        <p:spPr bwMode="black">
          <a:xfrm>
            <a:off x="9837927" y="3050935"/>
            <a:ext cx="1468722" cy="1934786"/>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tx1"/>
          </a:solidFill>
          <a:ln>
            <a:noFill/>
          </a:ln>
        </p:spPr>
        <p:txBody>
          <a:bodyPr vert="horz" wrap="square" lIns="82305" tIns="41153" rIns="82305" bIns="41153" numCol="1" anchor="t" anchorCtr="0" compatLnSpc="1">
            <a:prstTxWarp prst="textNoShape">
              <a:avLst/>
            </a:prstTxWarp>
          </a:bodyPr>
          <a:lstStyle/>
          <a:p>
            <a:endParaRPr lang="en-US" sz="1600" dirty="0"/>
          </a:p>
        </p:txBody>
      </p:sp>
      <p:sp>
        <p:nvSpPr>
          <p:cNvPr id="7" name="Freeform 703"/>
          <p:cNvSpPr>
            <a:spLocks/>
          </p:cNvSpPr>
          <p:nvPr/>
        </p:nvSpPr>
        <p:spPr bwMode="auto">
          <a:xfrm>
            <a:off x="1699388" y="3642251"/>
            <a:ext cx="1261286" cy="948800"/>
          </a:xfrm>
          <a:custGeom>
            <a:avLst/>
            <a:gdLst>
              <a:gd name="T0" fmla="*/ 321 w 330"/>
              <a:gd name="T1" fmla="*/ 27 h 248"/>
              <a:gd name="T2" fmla="*/ 143 w 330"/>
              <a:gd name="T3" fmla="*/ 27 h 248"/>
              <a:gd name="T4" fmla="*/ 143 w 330"/>
              <a:gd name="T5" fmla="*/ 14 h 248"/>
              <a:gd name="T6" fmla="*/ 129 w 330"/>
              <a:gd name="T7" fmla="*/ 0 h 248"/>
              <a:gd name="T8" fmla="*/ 14 w 330"/>
              <a:gd name="T9" fmla="*/ 0 h 248"/>
              <a:gd name="T10" fmla="*/ 0 w 330"/>
              <a:gd name="T11" fmla="*/ 14 h 248"/>
              <a:gd name="T12" fmla="*/ 0 w 330"/>
              <a:gd name="T13" fmla="*/ 239 h 248"/>
              <a:gd name="T14" fmla="*/ 9 w 330"/>
              <a:gd name="T15" fmla="*/ 248 h 248"/>
              <a:gd name="T16" fmla="*/ 35 w 330"/>
              <a:gd name="T17" fmla="*/ 248 h 248"/>
              <a:gd name="T18" fmla="*/ 321 w 330"/>
              <a:gd name="T19" fmla="*/ 248 h 248"/>
              <a:gd name="T20" fmla="*/ 330 w 330"/>
              <a:gd name="T21" fmla="*/ 239 h 248"/>
              <a:gd name="T22" fmla="*/ 330 w 330"/>
              <a:gd name="T23" fmla="*/ 36 h 248"/>
              <a:gd name="T24" fmla="*/ 321 w 330"/>
              <a:gd name="T25" fmla="*/ 2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248">
                <a:moveTo>
                  <a:pt x="321" y="27"/>
                </a:moveTo>
                <a:cubicBezTo>
                  <a:pt x="143" y="27"/>
                  <a:pt x="143" y="27"/>
                  <a:pt x="143" y="27"/>
                </a:cubicBezTo>
                <a:cubicBezTo>
                  <a:pt x="143" y="14"/>
                  <a:pt x="143" y="14"/>
                  <a:pt x="143" y="14"/>
                </a:cubicBezTo>
                <a:cubicBezTo>
                  <a:pt x="143" y="6"/>
                  <a:pt x="137" y="0"/>
                  <a:pt x="129" y="0"/>
                </a:cubicBezTo>
                <a:cubicBezTo>
                  <a:pt x="14" y="0"/>
                  <a:pt x="14" y="0"/>
                  <a:pt x="14" y="0"/>
                </a:cubicBezTo>
                <a:cubicBezTo>
                  <a:pt x="6" y="0"/>
                  <a:pt x="0" y="7"/>
                  <a:pt x="0" y="14"/>
                </a:cubicBezTo>
                <a:cubicBezTo>
                  <a:pt x="0" y="239"/>
                  <a:pt x="0" y="239"/>
                  <a:pt x="0" y="239"/>
                </a:cubicBezTo>
                <a:cubicBezTo>
                  <a:pt x="0" y="244"/>
                  <a:pt x="4" y="248"/>
                  <a:pt x="9" y="248"/>
                </a:cubicBezTo>
                <a:cubicBezTo>
                  <a:pt x="35" y="248"/>
                  <a:pt x="35" y="248"/>
                  <a:pt x="35" y="248"/>
                </a:cubicBezTo>
                <a:cubicBezTo>
                  <a:pt x="321" y="248"/>
                  <a:pt x="321" y="248"/>
                  <a:pt x="321" y="248"/>
                </a:cubicBezTo>
                <a:cubicBezTo>
                  <a:pt x="326" y="248"/>
                  <a:pt x="330" y="244"/>
                  <a:pt x="330" y="239"/>
                </a:cubicBezTo>
                <a:cubicBezTo>
                  <a:pt x="330" y="36"/>
                  <a:pt x="330" y="36"/>
                  <a:pt x="330" y="36"/>
                </a:cubicBezTo>
                <a:cubicBezTo>
                  <a:pt x="330" y="31"/>
                  <a:pt x="326" y="27"/>
                  <a:pt x="321" y="27"/>
                </a:cubicBezTo>
                <a:close/>
              </a:path>
            </a:pathLst>
          </a:custGeom>
          <a:solidFill>
            <a:schemeClr val="tx2"/>
          </a:solidFill>
          <a:ln w="28575">
            <a:noFill/>
          </a:ln>
          <a:extLst/>
        </p:spPr>
        <p:txBody>
          <a:bodyPr vert="horz" wrap="square" lIns="91440" tIns="45720" rIns="91440" bIns="45720" numCol="1" anchor="t" anchorCtr="0" compatLnSpc="1">
            <a:prstTxWarp prst="textNoShape">
              <a:avLst/>
            </a:prstTxWarp>
          </a:bodyPr>
          <a:lstStyle/>
          <a:p>
            <a:endParaRPr lang="en-US"/>
          </a:p>
        </p:txBody>
      </p:sp>
      <p:sp>
        <p:nvSpPr>
          <p:cNvPr id="16" name="Freeform 703"/>
          <p:cNvSpPr>
            <a:spLocks/>
          </p:cNvSpPr>
          <p:nvPr/>
        </p:nvSpPr>
        <p:spPr bwMode="auto">
          <a:xfrm>
            <a:off x="6792362" y="3642251"/>
            <a:ext cx="1261286" cy="948800"/>
          </a:xfrm>
          <a:custGeom>
            <a:avLst/>
            <a:gdLst>
              <a:gd name="T0" fmla="*/ 321 w 330"/>
              <a:gd name="T1" fmla="*/ 27 h 248"/>
              <a:gd name="T2" fmla="*/ 143 w 330"/>
              <a:gd name="T3" fmla="*/ 27 h 248"/>
              <a:gd name="T4" fmla="*/ 143 w 330"/>
              <a:gd name="T5" fmla="*/ 14 h 248"/>
              <a:gd name="T6" fmla="*/ 129 w 330"/>
              <a:gd name="T7" fmla="*/ 0 h 248"/>
              <a:gd name="T8" fmla="*/ 14 w 330"/>
              <a:gd name="T9" fmla="*/ 0 h 248"/>
              <a:gd name="T10" fmla="*/ 0 w 330"/>
              <a:gd name="T11" fmla="*/ 14 h 248"/>
              <a:gd name="T12" fmla="*/ 0 w 330"/>
              <a:gd name="T13" fmla="*/ 239 h 248"/>
              <a:gd name="T14" fmla="*/ 9 w 330"/>
              <a:gd name="T15" fmla="*/ 248 h 248"/>
              <a:gd name="T16" fmla="*/ 35 w 330"/>
              <a:gd name="T17" fmla="*/ 248 h 248"/>
              <a:gd name="T18" fmla="*/ 321 w 330"/>
              <a:gd name="T19" fmla="*/ 248 h 248"/>
              <a:gd name="T20" fmla="*/ 330 w 330"/>
              <a:gd name="T21" fmla="*/ 239 h 248"/>
              <a:gd name="T22" fmla="*/ 330 w 330"/>
              <a:gd name="T23" fmla="*/ 36 h 248"/>
              <a:gd name="T24" fmla="*/ 321 w 330"/>
              <a:gd name="T25" fmla="*/ 2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248">
                <a:moveTo>
                  <a:pt x="321" y="27"/>
                </a:moveTo>
                <a:cubicBezTo>
                  <a:pt x="143" y="27"/>
                  <a:pt x="143" y="27"/>
                  <a:pt x="143" y="27"/>
                </a:cubicBezTo>
                <a:cubicBezTo>
                  <a:pt x="143" y="14"/>
                  <a:pt x="143" y="14"/>
                  <a:pt x="143" y="14"/>
                </a:cubicBezTo>
                <a:cubicBezTo>
                  <a:pt x="143" y="6"/>
                  <a:pt x="137" y="0"/>
                  <a:pt x="129" y="0"/>
                </a:cubicBezTo>
                <a:cubicBezTo>
                  <a:pt x="14" y="0"/>
                  <a:pt x="14" y="0"/>
                  <a:pt x="14" y="0"/>
                </a:cubicBezTo>
                <a:cubicBezTo>
                  <a:pt x="6" y="0"/>
                  <a:pt x="0" y="7"/>
                  <a:pt x="0" y="14"/>
                </a:cubicBezTo>
                <a:cubicBezTo>
                  <a:pt x="0" y="239"/>
                  <a:pt x="0" y="239"/>
                  <a:pt x="0" y="239"/>
                </a:cubicBezTo>
                <a:cubicBezTo>
                  <a:pt x="0" y="244"/>
                  <a:pt x="4" y="248"/>
                  <a:pt x="9" y="248"/>
                </a:cubicBezTo>
                <a:cubicBezTo>
                  <a:pt x="35" y="248"/>
                  <a:pt x="35" y="248"/>
                  <a:pt x="35" y="248"/>
                </a:cubicBezTo>
                <a:cubicBezTo>
                  <a:pt x="321" y="248"/>
                  <a:pt x="321" y="248"/>
                  <a:pt x="321" y="248"/>
                </a:cubicBezTo>
                <a:cubicBezTo>
                  <a:pt x="326" y="248"/>
                  <a:pt x="330" y="244"/>
                  <a:pt x="330" y="239"/>
                </a:cubicBezTo>
                <a:cubicBezTo>
                  <a:pt x="330" y="36"/>
                  <a:pt x="330" y="36"/>
                  <a:pt x="330" y="36"/>
                </a:cubicBezTo>
                <a:cubicBezTo>
                  <a:pt x="330" y="31"/>
                  <a:pt x="326" y="27"/>
                  <a:pt x="321" y="27"/>
                </a:cubicBezTo>
                <a:close/>
              </a:path>
            </a:pathLst>
          </a:custGeom>
          <a:solidFill>
            <a:schemeClr val="accent2"/>
          </a:solidFill>
          <a:ln w="28575">
            <a:noFill/>
          </a:ln>
          <a:extLst/>
        </p:spPr>
        <p:txBody>
          <a:bodyPr vert="horz" wrap="square" lIns="91440" tIns="45720" rIns="91440" bIns="45720" numCol="1" anchor="t" anchorCtr="0" compatLnSpc="1">
            <a:prstTxWarp prst="textNoShape">
              <a:avLst/>
            </a:prstTxWarp>
          </a:bodyPr>
          <a:lstStyle/>
          <a:p>
            <a:endParaRPr lang="en-US"/>
          </a:p>
        </p:txBody>
      </p:sp>
      <p:sp>
        <p:nvSpPr>
          <p:cNvPr id="17" name="Freeform 703"/>
          <p:cNvSpPr>
            <a:spLocks/>
          </p:cNvSpPr>
          <p:nvPr/>
        </p:nvSpPr>
        <p:spPr bwMode="auto">
          <a:xfrm>
            <a:off x="6792362" y="3642251"/>
            <a:ext cx="1261286" cy="948800"/>
          </a:xfrm>
          <a:custGeom>
            <a:avLst/>
            <a:gdLst>
              <a:gd name="T0" fmla="*/ 321 w 330"/>
              <a:gd name="T1" fmla="*/ 27 h 248"/>
              <a:gd name="T2" fmla="*/ 143 w 330"/>
              <a:gd name="T3" fmla="*/ 27 h 248"/>
              <a:gd name="T4" fmla="*/ 143 w 330"/>
              <a:gd name="T5" fmla="*/ 14 h 248"/>
              <a:gd name="T6" fmla="*/ 129 w 330"/>
              <a:gd name="T7" fmla="*/ 0 h 248"/>
              <a:gd name="T8" fmla="*/ 14 w 330"/>
              <a:gd name="T9" fmla="*/ 0 h 248"/>
              <a:gd name="T10" fmla="*/ 0 w 330"/>
              <a:gd name="T11" fmla="*/ 14 h 248"/>
              <a:gd name="T12" fmla="*/ 0 w 330"/>
              <a:gd name="T13" fmla="*/ 239 h 248"/>
              <a:gd name="T14" fmla="*/ 9 w 330"/>
              <a:gd name="T15" fmla="*/ 248 h 248"/>
              <a:gd name="T16" fmla="*/ 35 w 330"/>
              <a:gd name="T17" fmla="*/ 248 h 248"/>
              <a:gd name="T18" fmla="*/ 321 w 330"/>
              <a:gd name="T19" fmla="*/ 248 h 248"/>
              <a:gd name="T20" fmla="*/ 330 w 330"/>
              <a:gd name="T21" fmla="*/ 239 h 248"/>
              <a:gd name="T22" fmla="*/ 330 w 330"/>
              <a:gd name="T23" fmla="*/ 36 h 248"/>
              <a:gd name="T24" fmla="*/ 321 w 330"/>
              <a:gd name="T25" fmla="*/ 2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248">
                <a:moveTo>
                  <a:pt x="321" y="27"/>
                </a:moveTo>
                <a:cubicBezTo>
                  <a:pt x="143" y="27"/>
                  <a:pt x="143" y="27"/>
                  <a:pt x="143" y="27"/>
                </a:cubicBezTo>
                <a:cubicBezTo>
                  <a:pt x="143" y="14"/>
                  <a:pt x="143" y="14"/>
                  <a:pt x="143" y="14"/>
                </a:cubicBezTo>
                <a:cubicBezTo>
                  <a:pt x="143" y="6"/>
                  <a:pt x="137" y="0"/>
                  <a:pt x="129" y="0"/>
                </a:cubicBezTo>
                <a:cubicBezTo>
                  <a:pt x="14" y="0"/>
                  <a:pt x="14" y="0"/>
                  <a:pt x="14" y="0"/>
                </a:cubicBezTo>
                <a:cubicBezTo>
                  <a:pt x="6" y="0"/>
                  <a:pt x="0" y="7"/>
                  <a:pt x="0" y="14"/>
                </a:cubicBezTo>
                <a:cubicBezTo>
                  <a:pt x="0" y="239"/>
                  <a:pt x="0" y="239"/>
                  <a:pt x="0" y="239"/>
                </a:cubicBezTo>
                <a:cubicBezTo>
                  <a:pt x="0" y="244"/>
                  <a:pt x="4" y="248"/>
                  <a:pt x="9" y="248"/>
                </a:cubicBezTo>
                <a:cubicBezTo>
                  <a:pt x="35" y="248"/>
                  <a:pt x="35" y="248"/>
                  <a:pt x="35" y="248"/>
                </a:cubicBezTo>
                <a:cubicBezTo>
                  <a:pt x="321" y="248"/>
                  <a:pt x="321" y="248"/>
                  <a:pt x="321" y="248"/>
                </a:cubicBezTo>
                <a:cubicBezTo>
                  <a:pt x="326" y="248"/>
                  <a:pt x="330" y="244"/>
                  <a:pt x="330" y="239"/>
                </a:cubicBezTo>
                <a:cubicBezTo>
                  <a:pt x="330" y="36"/>
                  <a:pt x="330" y="36"/>
                  <a:pt x="330" y="36"/>
                </a:cubicBezTo>
                <a:cubicBezTo>
                  <a:pt x="330" y="31"/>
                  <a:pt x="326" y="27"/>
                  <a:pt x="321" y="27"/>
                </a:cubicBezTo>
                <a:close/>
              </a:path>
            </a:pathLst>
          </a:custGeom>
          <a:solidFill>
            <a:schemeClr val="accent2"/>
          </a:solidFill>
          <a:ln w="28575">
            <a:noFill/>
          </a:ln>
          <a:extLst/>
        </p:spPr>
        <p:txBody>
          <a:bodyPr vert="horz" wrap="square" lIns="91440" tIns="45720" rIns="91440" bIns="45720" numCol="1" anchor="t" anchorCtr="0" compatLnSpc="1">
            <a:prstTxWarp prst="textNoShape">
              <a:avLst/>
            </a:prstTxWarp>
          </a:bodyPr>
          <a:lstStyle/>
          <a:p>
            <a:endParaRPr lang="en-US"/>
          </a:p>
        </p:txBody>
      </p:sp>
      <p:sp>
        <p:nvSpPr>
          <p:cNvPr id="18" name="TextBox 17"/>
          <p:cNvSpPr txBox="1"/>
          <p:nvPr/>
        </p:nvSpPr>
        <p:spPr>
          <a:xfrm>
            <a:off x="458301" y="1163296"/>
            <a:ext cx="4299150" cy="683264"/>
          </a:xfrm>
          <a:prstGeom prst="rect">
            <a:avLst/>
          </a:prstGeom>
          <a:noFill/>
        </p:spPr>
        <p:txBody>
          <a:bodyPr wrap="square" lIns="0" tIns="146304" rIns="0" bIns="146304" rtlCol="0">
            <a:spAutoFit/>
          </a:bodyPr>
          <a:lstStyle>
            <a:defPPr>
              <a:defRPr lang="en-US"/>
            </a:defPPr>
            <a:lvl1pPr algn="ctr">
              <a:lnSpc>
                <a:spcPct val="90000"/>
              </a:lnSpc>
              <a:defRPr sz="2400" b="1" spc="-50">
                <a:gradFill>
                  <a:gsLst>
                    <a:gs pos="2917">
                      <a:schemeClr val="tx1"/>
                    </a:gs>
                    <a:gs pos="30000">
                      <a:schemeClr val="tx1"/>
                    </a:gs>
                  </a:gsLst>
                  <a:lin ang="5400000" scaled="0"/>
                </a:gradFill>
                <a:latin typeface="+mj-lt"/>
              </a:defRPr>
            </a:lvl1pPr>
          </a:lstStyle>
          <a:p>
            <a:pPr algn="l"/>
            <a:r>
              <a:rPr lang="en-US" sz="2800" b="0" dirty="0" smtClean="0">
                <a:gradFill>
                  <a:gsLst>
                    <a:gs pos="2917">
                      <a:schemeClr val="tx2"/>
                    </a:gs>
                    <a:gs pos="30000">
                      <a:schemeClr val="tx2"/>
                    </a:gs>
                  </a:gsLst>
                  <a:lin ang="5400000" scaled="0"/>
                </a:gradFill>
              </a:rPr>
              <a:t>Windows Azure Storage</a:t>
            </a:r>
            <a:endParaRPr lang="en-US" sz="2800" b="0" dirty="0">
              <a:gradFill>
                <a:gsLst>
                  <a:gs pos="2917">
                    <a:schemeClr val="tx2"/>
                  </a:gs>
                  <a:gs pos="30000">
                    <a:schemeClr val="tx2"/>
                  </a:gs>
                </a:gsLst>
                <a:lin ang="5400000" scaled="0"/>
              </a:gradFill>
            </a:endParaRPr>
          </a:p>
        </p:txBody>
      </p:sp>
      <p:sp>
        <p:nvSpPr>
          <p:cNvPr id="19" name="TextBox 18"/>
          <p:cNvSpPr txBox="1"/>
          <p:nvPr/>
        </p:nvSpPr>
        <p:spPr>
          <a:xfrm>
            <a:off x="445499" y="1707038"/>
            <a:ext cx="4299150" cy="1885644"/>
          </a:xfrm>
          <a:prstGeom prst="rect">
            <a:avLst/>
          </a:prstGeom>
          <a:noFill/>
        </p:spPr>
        <p:txBody>
          <a:bodyPr wrap="square" lIns="0" tIns="146304" rIns="0" bIns="146304" rtlCol="0">
            <a:spAutoFit/>
          </a:bodyPr>
          <a:lstStyle>
            <a:defPPr>
              <a:defRPr lang="en-US"/>
            </a:defPPr>
            <a:lvl1pPr algn="ctr">
              <a:lnSpc>
                <a:spcPct val="90000"/>
              </a:lnSpc>
              <a:defRPr sz="2400" b="1" spc="-50">
                <a:gradFill>
                  <a:gsLst>
                    <a:gs pos="2917">
                      <a:schemeClr val="tx1"/>
                    </a:gs>
                    <a:gs pos="30000">
                      <a:schemeClr val="tx1"/>
                    </a:gs>
                  </a:gsLst>
                  <a:lin ang="5400000" scaled="0"/>
                </a:gradFill>
                <a:latin typeface="+mj-lt"/>
              </a:defRPr>
            </a:lvl1pPr>
          </a:lstStyle>
          <a:p>
            <a:pPr algn="l">
              <a:spcAft>
                <a:spcPts val="400"/>
              </a:spcAft>
            </a:pPr>
            <a:r>
              <a:rPr lang="en-US" sz="2000" b="0" dirty="0" smtClean="0">
                <a:solidFill>
                  <a:schemeClr val="bg1">
                    <a:lumMod val="50000"/>
                  </a:schemeClr>
                </a:solidFill>
                <a:latin typeface="+mn-lt"/>
              </a:rPr>
              <a:t>Highly durable and scalable</a:t>
            </a:r>
          </a:p>
          <a:p>
            <a:pPr algn="l">
              <a:spcAft>
                <a:spcPts val="400"/>
              </a:spcAft>
            </a:pPr>
            <a:r>
              <a:rPr lang="en-US" sz="2000" b="0" dirty="0">
                <a:solidFill>
                  <a:schemeClr val="bg1">
                    <a:lumMod val="50000"/>
                  </a:schemeClr>
                </a:solidFill>
                <a:latin typeface="+mn-lt"/>
              </a:rPr>
              <a:t>Multiple copies of your </a:t>
            </a:r>
            <a:r>
              <a:rPr lang="en-US" sz="2000" b="0" dirty="0" smtClean="0">
                <a:solidFill>
                  <a:schemeClr val="bg1">
                    <a:lumMod val="50000"/>
                  </a:schemeClr>
                </a:solidFill>
                <a:latin typeface="+mn-lt"/>
              </a:rPr>
              <a:t>data</a:t>
            </a:r>
            <a:endParaRPr lang="en-US" sz="2000" b="0" dirty="0">
              <a:solidFill>
                <a:schemeClr val="bg1">
                  <a:lumMod val="50000"/>
                </a:schemeClr>
              </a:solidFill>
              <a:latin typeface="+mn-lt"/>
            </a:endParaRPr>
          </a:p>
          <a:p>
            <a:pPr algn="l">
              <a:spcAft>
                <a:spcPts val="400"/>
              </a:spcAft>
            </a:pPr>
            <a:r>
              <a:rPr lang="en-US" sz="2000" b="0" dirty="0">
                <a:solidFill>
                  <a:schemeClr val="bg1">
                    <a:lumMod val="50000"/>
                  </a:schemeClr>
                </a:solidFill>
                <a:latin typeface="+mn-lt"/>
              </a:rPr>
              <a:t>Financially backed  </a:t>
            </a:r>
            <a:r>
              <a:rPr lang="en-US" sz="2000" b="0" dirty="0" smtClean="0">
                <a:solidFill>
                  <a:schemeClr val="bg1">
                    <a:lumMod val="50000"/>
                  </a:schemeClr>
                </a:solidFill>
                <a:latin typeface="+mn-lt"/>
              </a:rPr>
              <a:t>SLAs</a:t>
            </a:r>
            <a:endParaRPr lang="en-US" sz="2000" b="0" dirty="0">
              <a:solidFill>
                <a:schemeClr val="bg1">
                  <a:lumMod val="50000"/>
                </a:schemeClr>
              </a:solidFill>
              <a:latin typeface="+mn-lt"/>
            </a:endParaRPr>
          </a:p>
          <a:p>
            <a:pPr algn="l">
              <a:spcAft>
                <a:spcPts val="400"/>
              </a:spcAft>
            </a:pPr>
            <a:r>
              <a:rPr lang="en-US" sz="2000" b="0" dirty="0">
                <a:solidFill>
                  <a:schemeClr val="bg1">
                    <a:lumMod val="50000"/>
                  </a:schemeClr>
                </a:solidFill>
                <a:latin typeface="+mn-lt"/>
              </a:rPr>
              <a:t>Storage for </a:t>
            </a:r>
            <a:r>
              <a:rPr lang="en-US" sz="2000" b="0" dirty="0" smtClean="0">
                <a:solidFill>
                  <a:schemeClr val="bg1">
                    <a:lumMod val="50000"/>
                  </a:schemeClr>
                </a:solidFill>
                <a:latin typeface="+mn-lt"/>
              </a:rPr>
              <a:t>objects, tables, drives</a:t>
            </a:r>
          </a:p>
          <a:p>
            <a:pPr algn="l">
              <a:spcAft>
                <a:spcPts val="400"/>
              </a:spcAft>
            </a:pPr>
            <a:r>
              <a:rPr lang="en-US" sz="2000" b="0" dirty="0" smtClean="0">
                <a:solidFill>
                  <a:schemeClr val="bg1">
                    <a:lumMod val="50000"/>
                  </a:schemeClr>
                </a:solidFill>
                <a:latin typeface="+mn-lt"/>
              </a:rPr>
              <a:t>Supports REST APIs</a:t>
            </a:r>
            <a:endParaRPr lang="en-US" sz="2000" b="0" dirty="0">
              <a:solidFill>
                <a:schemeClr val="bg1">
                  <a:lumMod val="50000"/>
                </a:schemeClr>
              </a:solidFill>
              <a:latin typeface="+mn-lt"/>
            </a:endParaRPr>
          </a:p>
        </p:txBody>
      </p:sp>
    </p:spTree>
    <p:extLst>
      <p:ext uri="{BB962C8B-B14F-4D97-AF65-F5344CB8AC3E}">
        <p14:creationId xmlns:p14="http://schemas.microsoft.com/office/powerpoint/2010/main" val="1997940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44000" decel="56000" fill="hold" grpId="0" nodeType="afterEffect">
                                  <p:stCondLst>
                                    <p:cond delay="0"/>
                                  </p:stCondLst>
                                  <p:childTnLst>
                                    <p:animMotion origin="layout" path="M -1.47817E-6 -4.4621E-6 L -0.10862 -0.00295 " pathEditMode="relative" rAng="0" ptsTypes="AA">
                                      <p:cBhvr>
                                        <p:cTn id="6" dur="500" fill="hold"/>
                                        <p:tgtEl>
                                          <p:spTgt spid="6"/>
                                        </p:tgtEl>
                                        <p:attrNameLst>
                                          <p:attrName>ppt_x</p:attrName>
                                          <p:attrName>ppt_y</p:attrName>
                                        </p:attrNameLst>
                                      </p:cBhvr>
                                      <p:rCtr x="-5412" y="-136"/>
                                    </p:animMotion>
                                  </p:childTnLst>
                                </p:cTn>
                              </p:par>
                              <p:par>
                                <p:cTn id="7" presetID="6" presetClass="emph" presetSubtype="0" accel="44000" decel="56000" fill="hold" grpId="1" nodeType="withEffect">
                                  <p:stCondLst>
                                    <p:cond delay="0"/>
                                  </p:stCondLst>
                                  <p:childTnLst>
                                    <p:animScale>
                                      <p:cBhvr>
                                        <p:cTn id="8" dur="500" fill="hold"/>
                                        <p:tgtEl>
                                          <p:spTgt spid="6"/>
                                        </p:tgtEl>
                                      </p:cBhvr>
                                      <p:by x="75180" y="75180"/>
                                    </p:animScale>
                                  </p:childTnLst>
                                </p:cTn>
                              </p:par>
                              <p:par>
                                <p:cTn id="9" presetID="19" presetClass="emph" presetSubtype="0" fill="hold" grpId="2" nodeType="withEffect">
                                  <p:stCondLst>
                                    <p:cond delay="0"/>
                                  </p:stCondLst>
                                  <p:childTnLst>
                                    <p:animClr clrSpc="rgb" dir="cw">
                                      <p:cBhvr override="childStyle">
                                        <p:cTn id="10" dur="500" fill="hold"/>
                                        <p:tgtEl>
                                          <p:spTgt spid="6"/>
                                        </p:tgtEl>
                                        <p:attrNameLst>
                                          <p:attrName>style.color</p:attrName>
                                        </p:attrNameLst>
                                      </p:cBhvr>
                                      <p:to>
                                        <a:schemeClr val="tx1"/>
                                      </p:to>
                                    </p:animClr>
                                    <p:animClr clrSpc="rgb" dir="cw">
                                      <p:cBhvr>
                                        <p:cTn id="11" dur="500" fill="hold"/>
                                        <p:tgtEl>
                                          <p:spTgt spid="6"/>
                                        </p:tgtEl>
                                        <p:attrNameLst>
                                          <p:attrName>fillcolor</p:attrName>
                                        </p:attrNameLst>
                                      </p:cBhvr>
                                      <p:to>
                                        <a:schemeClr val="tx1"/>
                                      </p:to>
                                    </p:animClr>
                                    <p:set>
                                      <p:cBhvr>
                                        <p:cTn id="12" dur="500" fill="hold"/>
                                        <p:tgtEl>
                                          <p:spTgt spid="6"/>
                                        </p:tgtEl>
                                        <p:attrNameLst>
                                          <p:attrName>fill.type</p:attrName>
                                        </p:attrNameLst>
                                      </p:cBhvr>
                                      <p:to>
                                        <p:strVal val="solid"/>
                                      </p:to>
                                    </p:set>
                                    <p:set>
                                      <p:cBhvr>
                                        <p:cTn id="13" dur="500" fill="hold"/>
                                        <p:tgtEl>
                                          <p:spTgt spid="6"/>
                                        </p:tgtEl>
                                        <p:attrNameLst>
                                          <p:attrName>fill.on</p:attrName>
                                        </p:attrNameLst>
                                      </p:cBhvr>
                                      <p:to>
                                        <p:strVal val="true"/>
                                      </p:to>
                                    </p:se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600"/>
                                        <p:tgtEl>
                                          <p:spTgt spid="18"/>
                                        </p:tgtEl>
                                      </p:cBhvr>
                                    </p:animEffect>
                                  </p:childTnLst>
                                </p:cTn>
                              </p:par>
                              <p:par>
                                <p:cTn id="27" presetID="35" presetClass="path" presetSubtype="0" decel="100000" fill="hold" grpId="1" nodeType="withEffect">
                                  <p:stCondLst>
                                    <p:cond delay="50"/>
                                  </p:stCondLst>
                                  <p:childTnLst>
                                    <p:animMotion origin="layout" path="M -0.05548 0.00023 L -2.03699E-6 0.00023 " pathEditMode="relative" rAng="0" ptsTypes="AA">
                                      <p:cBhvr>
                                        <p:cTn id="28" dur="800" fill="hold"/>
                                        <p:tgtEl>
                                          <p:spTgt spid="18"/>
                                        </p:tgtEl>
                                        <p:attrNameLst>
                                          <p:attrName>ppt_x</p:attrName>
                                          <p:attrName>ppt_y</p:attrName>
                                        </p:attrNameLst>
                                      </p:cBhvr>
                                      <p:rCtr x="2774" y="0"/>
                                    </p:animMotion>
                                  </p:childTnLst>
                                </p:cTn>
                              </p:par>
                              <p:par>
                                <p:cTn id="29" presetID="10" presetClass="entr" presetSubtype="0" fill="hold" grpId="0" nodeType="withEffect">
                                  <p:stCondLst>
                                    <p:cond delay="25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600"/>
                                        <p:tgtEl>
                                          <p:spTgt spid="19"/>
                                        </p:tgtEl>
                                      </p:cBhvr>
                                    </p:animEffect>
                                  </p:childTnLst>
                                </p:cTn>
                              </p:par>
                              <p:par>
                                <p:cTn id="32" presetID="35" presetClass="path" presetSubtype="0" decel="100000" fill="hold" grpId="1" nodeType="withEffect">
                                  <p:stCondLst>
                                    <p:cond delay="50"/>
                                  </p:stCondLst>
                                  <p:childTnLst>
                                    <p:animMotion origin="layout" path="M -0.05553 0.00023 L 4.35793E-6 0.00023 " pathEditMode="relative" rAng="0" ptsTypes="AA">
                                      <p:cBhvr>
                                        <p:cTn id="33" dur="800" fill="hold"/>
                                        <p:tgtEl>
                                          <p:spTgt spid="19"/>
                                        </p:tgtEl>
                                        <p:attrNameLst>
                                          <p:attrName>ppt_x</p:attrName>
                                          <p:attrName>ppt_y</p:attrName>
                                        </p:attrNameLst>
                                      </p:cBhvr>
                                      <p:rCtr x="2770" y="0"/>
                                    </p:animMotion>
                                  </p:childTnLst>
                                </p:cTn>
                              </p:par>
                            </p:childTnLst>
                          </p:cTn>
                        </p:par>
                      </p:childTnLst>
                    </p:cTn>
                  </p:par>
                  <p:par>
                    <p:cTn id="34" fill="hold">
                      <p:stCondLst>
                        <p:cond delay="indefinite"/>
                      </p:stCondLst>
                      <p:childTnLst>
                        <p:par>
                          <p:cTn id="35" fill="hold">
                            <p:stCondLst>
                              <p:cond delay="0"/>
                            </p:stCondLst>
                            <p:childTnLst>
                              <p:par>
                                <p:cTn id="36" presetID="2" presetClass="entr" presetSubtype="8" decel="100000" fill="hold" grpId="1"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0-#ppt_w/2"/>
                                          </p:val>
                                        </p:tav>
                                        <p:tav tm="100000">
                                          <p:val>
                                            <p:strVal val="#ppt_x"/>
                                          </p:val>
                                        </p:tav>
                                      </p:tavLst>
                                    </p:anim>
                                    <p:anim calcmode="lin" valueType="num">
                                      <p:cBhvr additive="base">
                                        <p:cTn id="39" dur="500" fill="hold"/>
                                        <p:tgtEl>
                                          <p:spTgt spid="7"/>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63" presetClass="path" presetSubtype="0" accel="34667" decel="65333" fill="hold" grpId="0" nodeType="afterEffect">
                                  <p:stCondLst>
                                    <p:cond delay="0"/>
                                  </p:stCondLst>
                                  <p:childTnLst>
                                    <p:animMotion origin="layout" path="M -6.58667E-7 4.33954E-6 L 0.40886 4.33954E-6 " pathEditMode="relative" rAng="0" ptsTypes="AA">
                                      <p:cBhvr>
                                        <p:cTn id="42" dur="500" fill="hold"/>
                                        <p:tgtEl>
                                          <p:spTgt spid="7"/>
                                        </p:tgtEl>
                                        <p:attrNameLst>
                                          <p:attrName>ppt_x</p:attrName>
                                          <p:attrName>ppt_y</p:attrName>
                                        </p:attrNameLst>
                                      </p:cBhvr>
                                      <p:rCtr x="20437" y="0"/>
                                    </p:animMotion>
                                  </p:childTnLst>
                                </p:cTn>
                              </p:par>
                              <p:par>
                                <p:cTn id="43" presetID="19" presetClass="emph" presetSubtype="0" fill="hold" grpId="2" nodeType="withEffect">
                                  <p:stCondLst>
                                    <p:cond delay="0"/>
                                  </p:stCondLst>
                                  <p:childTnLst>
                                    <p:animClr clrSpc="rgb" dir="cw">
                                      <p:cBhvr override="childStyle">
                                        <p:cTn id="44" dur="500" fill="hold"/>
                                        <p:tgtEl>
                                          <p:spTgt spid="7"/>
                                        </p:tgtEl>
                                        <p:attrNameLst>
                                          <p:attrName>style.color</p:attrName>
                                        </p:attrNameLst>
                                      </p:cBhvr>
                                      <p:to>
                                        <a:schemeClr val="accent2"/>
                                      </p:to>
                                    </p:animClr>
                                    <p:animClr clrSpc="rgb" dir="cw">
                                      <p:cBhvr>
                                        <p:cTn id="45" dur="500" fill="hold"/>
                                        <p:tgtEl>
                                          <p:spTgt spid="7"/>
                                        </p:tgtEl>
                                        <p:attrNameLst>
                                          <p:attrName>fillcolor</p:attrName>
                                        </p:attrNameLst>
                                      </p:cBhvr>
                                      <p:to>
                                        <a:schemeClr val="accent2"/>
                                      </p:to>
                                    </p:animClr>
                                    <p:set>
                                      <p:cBhvr>
                                        <p:cTn id="46" dur="500" fill="hold"/>
                                        <p:tgtEl>
                                          <p:spTgt spid="7"/>
                                        </p:tgtEl>
                                        <p:attrNameLst>
                                          <p:attrName>fill.type</p:attrName>
                                        </p:attrNameLst>
                                      </p:cBhvr>
                                      <p:to>
                                        <p:strVal val="solid"/>
                                      </p:to>
                                    </p:set>
                                    <p:set>
                                      <p:cBhvr>
                                        <p:cTn id="47" dur="500" fill="hold"/>
                                        <p:tgtEl>
                                          <p:spTgt spid="7"/>
                                        </p:tgtEl>
                                        <p:attrNameLst>
                                          <p:attrName>fill.on</p:attrName>
                                        </p:attrNameLst>
                                      </p:cBhvr>
                                      <p:to>
                                        <p:strVal val="true"/>
                                      </p:to>
                                    </p:set>
                                  </p:childTnLst>
                                </p:cTn>
                              </p:par>
                              <p:par>
                                <p:cTn id="48" presetID="1" presetClass="entr" presetSubtype="0" fill="hold" grpId="1" nodeType="withEffect">
                                  <p:stCondLst>
                                    <p:cond delay="500"/>
                                  </p:stCondLst>
                                  <p:childTnLst>
                                    <p:set>
                                      <p:cBhvr>
                                        <p:cTn id="49" dur="1" fill="hold">
                                          <p:stCondLst>
                                            <p:cond delay="0"/>
                                          </p:stCondLst>
                                        </p:cTn>
                                        <p:tgtEl>
                                          <p:spTgt spid="16"/>
                                        </p:tgtEl>
                                        <p:attrNameLst>
                                          <p:attrName>style.visibility</p:attrName>
                                        </p:attrNameLst>
                                      </p:cBhvr>
                                      <p:to>
                                        <p:strVal val="visible"/>
                                      </p:to>
                                    </p:set>
                                  </p:childTnLst>
                                </p:cTn>
                              </p:par>
                              <p:par>
                                <p:cTn id="50" presetID="1" presetClass="entr" presetSubtype="0" fill="hold" grpId="1" nodeType="withEffect">
                                  <p:stCondLst>
                                    <p:cond delay="500"/>
                                  </p:stCondLst>
                                  <p:childTnLst>
                                    <p:set>
                                      <p:cBhvr>
                                        <p:cTn id="51" dur="1" fill="hold">
                                          <p:stCondLst>
                                            <p:cond delay="0"/>
                                          </p:stCondLst>
                                        </p:cTn>
                                        <p:tgtEl>
                                          <p:spTgt spid="17"/>
                                        </p:tgtEl>
                                        <p:attrNameLst>
                                          <p:attrName>style.visibility</p:attrName>
                                        </p:attrNameLst>
                                      </p:cBhvr>
                                      <p:to>
                                        <p:strVal val="visible"/>
                                      </p:to>
                                    </p:set>
                                  </p:childTnLst>
                                </p:cTn>
                              </p:par>
                            </p:childTnLst>
                          </p:cTn>
                        </p:par>
                        <p:par>
                          <p:cTn id="52" fill="hold">
                            <p:stCondLst>
                              <p:cond delay="1000"/>
                            </p:stCondLst>
                            <p:childTnLst>
                              <p:par>
                                <p:cTn id="53" presetID="63" presetClass="path" presetSubtype="0" accel="34667" decel="65333" fill="hold" grpId="0" nodeType="afterEffect">
                                  <p:stCondLst>
                                    <p:cond delay="0"/>
                                  </p:stCondLst>
                                  <p:childTnLst>
                                    <p:animMotion origin="layout" path="M 4.62854E-6 4.33954E-6 L 0.12637 4.33954E-6 " pathEditMode="relative" rAng="0" ptsTypes="AA">
                                      <p:cBhvr>
                                        <p:cTn id="54" dur="500" fill="hold"/>
                                        <p:tgtEl>
                                          <p:spTgt spid="16"/>
                                        </p:tgtEl>
                                        <p:attrNameLst>
                                          <p:attrName>ppt_x</p:attrName>
                                          <p:attrName>ppt_y</p:attrName>
                                        </p:attrNameLst>
                                      </p:cBhvr>
                                      <p:rCtr x="6319" y="0"/>
                                    </p:animMotion>
                                  </p:childTnLst>
                                </p:cTn>
                              </p:par>
                              <p:par>
                                <p:cTn id="55" presetID="63" presetClass="path" presetSubtype="0" accel="34667" decel="65333" fill="hold" grpId="0" nodeType="withEffect">
                                  <p:stCondLst>
                                    <p:cond delay="0"/>
                                  </p:stCondLst>
                                  <p:childTnLst>
                                    <p:animMotion origin="layout" path="M 4.62854E-6 4.33954E-6 L 0.25325 4.33954E-6 " pathEditMode="relative" rAng="0" ptsTypes="AA">
                                      <p:cBhvr>
                                        <p:cTn id="56" dur="500" fill="hold"/>
                                        <p:tgtEl>
                                          <p:spTgt spid="17"/>
                                        </p:tgtEl>
                                        <p:attrNameLst>
                                          <p:attrName>ppt_x</p:attrName>
                                          <p:attrName>ppt_y</p:attrName>
                                        </p:attrNameLst>
                                      </p:cBhvr>
                                      <p:rCtr x="12663" y="0"/>
                                    </p:animMotion>
                                  </p:childTnLst>
                                </p:cTn>
                              </p:par>
                            </p:childTnLst>
                          </p:cTn>
                        </p:par>
                        <p:par>
                          <p:cTn id="57" fill="hold">
                            <p:stCondLst>
                              <p:cond delay="1500"/>
                            </p:stCondLst>
                            <p:childTnLst>
                              <p:par>
                                <p:cTn id="58" presetID="6" presetClass="emph" presetSubtype="0" fill="hold" grpId="3" nodeType="afterEffect">
                                  <p:stCondLst>
                                    <p:cond delay="0"/>
                                  </p:stCondLst>
                                  <p:childTnLst>
                                    <p:animScale>
                                      <p:cBhvr>
                                        <p:cTn id="59" dur="250" fill="hold"/>
                                        <p:tgtEl>
                                          <p:spTgt spid="7"/>
                                        </p:tgtEl>
                                      </p:cBhvr>
                                      <p:by x="0" y="0"/>
                                    </p:animScale>
                                  </p:childTnLst>
                                </p:cTn>
                              </p:par>
                              <p:par>
                                <p:cTn id="60" presetID="6" presetClass="emph" presetSubtype="0" fill="hold" grpId="2" nodeType="withEffect">
                                  <p:stCondLst>
                                    <p:cond delay="100"/>
                                  </p:stCondLst>
                                  <p:childTnLst>
                                    <p:animScale>
                                      <p:cBhvr>
                                        <p:cTn id="61" dur="250" fill="hold"/>
                                        <p:tgtEl>
                                          <p:spTgt spid="16"/>
                                        </p:tgtEl>
                                      </p:cBhvr>
                                      <p:by x="0" y="0"/>
                                    </p:animScale>
                                  </p:childTnLst>
                                </p:cTn>
                              </p:par>
                              <p:par>
                                <p:cTn id="62" presetID="6" presetClass="emph" presetSubtype="0" fill="hold" grpId="2" nodeType="withEffect">
                                  <p:stCondLst>
                                    <p:cond delay="200"/>
                                  </p:stCondLst>
                                  <p:childTnLst>
                                    <p:animScale>
                                      <p:cBhvr>
                                        <p:cTn id="63" dur="250" fill="hold"/>
                                        <p:tgtEl>
                                          <p:spTgt spid="17"/>
                                        </p:tgtEl>
                                      </p:cBhvr>
                                      <p:by x="0" y="0"/>
                                    </p:animScale>
                                  </p:childTnLst>
                                </p:cTn>
                              </p:par>
                            </p:childTnLst>
                          </p:cTn>
                        </p:par>
                        <p:par>
                          <p:cTn id="64" fill="hold">
                            <p:stCondLst>
                              <p:cond delay="1950"/>
                            </p:stCondLst>
                            <p:childTnLst>
                              <p:par>
                                <p:cTn id="65" presetID="19" presetClass="emph" presetSubtype="0" fill="hold" grpId="3" nodeType="afterEffect">
                                  <p:stCondLst>
                                    <p:cond delay="0"/>
                                  </p:stCondLst>
                                  <p:childTnLst>
                                    <p:animClr clrSpc="rgb" dir="cw">
                                      <p:cBhvr override="childStyle">
                                        <p:cTn id="66" dur="500" fill="hold"/>
                                        <p:tgtEl>
                                          <p:spTgt spid="6"/>
                                        </p:tgtEl>
                                        <p:attrNameLst>
                                          <p:attrName>style.color</p:attrName>
                                        </p:attrNameLst>
                                      </p:cBhvr>
                                      <p:to>
                                        <a:schemeClr val="accent2"/>
                                      </p:to>
                                    </p:animClr>
                                    <p:animClr clrSpc="rgb" dir="cw">
                                      <p:cBhvr>
                                        <p:cTn id="67" dur="500" fill="hold"/>
                                        <p:tgtEl>
                                          <p:spTgt spid="6"/>
                                        </p:tgtEl>
                                        <p:attrNameLst>
                                          <p:attrName>fillcolor</p:attrName>
                                        </p:attrNameLst>
                                      </p:cBhvr>
                                      <p:to>
                                        <a:schemeClr val="accent2"/>
                                      </p:to>
                                    </p:animClr>
                                    <p:set>
                                      <p:cBhvr>
                                        <p:cTn id="68" dur="500" fill="hold"/>
                                        <p:tgtEl>
                                          <p:spTgt spid="6"/>
                                        </p:tgtEl>
                                        <p:attrNameLst>
                                          <p:attrName>fill.type</p:attrName>
                                        </p:attrNameLst>
                                      </p:cBhvr>
                                      <p:to>
                                        <p:strVal val="solid"/>
                                      </p:to>
                                    </p:set>
                                    <p:set>
                                      <p:cBhvr>
                                        <p:cTn id="69" dur="500" fill="hold"/>
                                        <p:tgtEl>
                                          <p:spTgt spid="6"/>
                                        </p:tgtEl>
                                        <p:attrNameLst>
                                          <p:attrName>fill.on</p:attrName>
                                        </p:attrNameLst>
                                      </p:cBhvr>
                                      <p:to>
                                        <p:strVal val="true"/>
                                      </p:to>
                                    </p:set>
                                  </p:childTnLst>
                                </p:cTn>
                              </p:par>
                              <p:par>
                                <p:cTn id="70" presetID="19" presetClass="emph" presetSubtype="0" fill="hold" grpId="1" nodeType="withEffect">
                                  <p:stCondLst>
                                    <p:cond delay="0"/>
                                  </p:stCondLst>
                                  <p:childTnLst>
                                    <p:animClr clrSpc="rgb" dir="cw">
                                      <p:cBhvr override="childStyle">
                                        <p:cTn id="71" dur="500" fill="hold"/>
                                        <p:tgtEl>
                                          <p:spTgt spid="14"/>
                                        </p:tgtEl>
                                        <p:attrNameLst>
                                          <p:attrName>style.color</p:attrName>
                                        </p:attrNameLst>
                                      </p:cBhvr>
                                      <p:to>
                                        <a:schemeClr val="accent2"/>
                                      </p:to>
                                    </p:animClr>
                                    <p:animClr clrSpc="rgb" dir="cw">
                                      <p:cBhvr>
                                        <p:cTn id="72" dur="500" fill="hold"/>
                                        <p:tgtEl>
                                          <p:spTgt spid="14"/>
                                        </p:tgtEl>
                                        <p:attrNameLst>
                                          <p:attrName>fillcolor</p:attrName>
                                        </p:attrNameLst>
                                      </p:cBhvr>
                                      <p:to>
                                        <a:schemeClr val="accent2"/>
                                      </p:to>
                                    </p:animClr>
                                    <p:set>
                                      <p:cBhvr>
                                        <p:cTn id="73" dur="500" fill="hold"/>
                                        <p:tgtEl>
                                          <p:spTgt spid="14"/>
                                        </p:tgtEl>
                                        <p:attrNameLst>
                                          <p:attrName>fill.type</p:attrName>
                                        </p:attrNameLst>
                                      </p:cBhvr>
                                      <p:to>
                                        <p:strVal val="solid"/>
                                      </p:to>
                                    </p:set>
                                    <p:set>
                                      <p:cBhvr>
                                        <p:cTn id="74" dur="500" fill="hold"/>
                                        <p:tgtEl>
                                          <p:spTgt spid="14"/>
                                        </p:tgtEl>
                                        <p:attrNameLst>
                                          <p:attrName>fill.on</p:attrName>
                                        </p:attrNameLst>
                                      </p:cBhvr>
                                      <p:to>
                                        <p:strVal val="true"/>
                                      </p:to>
                                    </p:set>
                                  </p:childTnLst>
                                </p:cTn>
                              </p:par>
                              <p:par>
                                <p:cTn id="75" presetID="19" presetClass="emph" presetSubtype="0" fill="hold" grpId="1" nodeType="withEffect">
                                  <p:stCondLst>
                                    <p:cond delay="0"/>
                                  </p:stCondLst>
                                  <p:childTnLst>
                                    <p:animClr clrSpc="rgb" dir="cw">
                                      <p:cBhvr override="childStyle">
                                        <p:cTn id="76" dur="500" fill="hold"/>
                                        <p:tgtEl>
                                          <p:spTgt spid="15"/>
                                        </p:tgtEl>
                                        <p:attrNameLst>
                                          <p:attrName>style.color</p:attrName>
                                        </p:attrNameLst>
                                      </p:cBhvr>
                                      <p:to>
                                        <a:schemeClr val="accent2"/>
                                      </p:to>
                                    </p:animClr>
                                    <p:animClr clrSpc="rgb" dir="cw">
                                      <p:cBhvr>
                                        <p:cTn id="77" dur="500" fill="hold"/>
                                        <p:tgtEl>
                                          <p:spTgt spid="15"/>
                                        </p:tgtEl>
                                        <p:attrNameLst>
                                          <p:attrName>fillcolor</p:attrName>
                                        </p:attrNameLst>
                                      </p:cBhvr>
                                      <p:to>
                                        <a:schemeClr val="accent2"/>
                                      </p:to>
                                    </p:animClr>
                                    <p:set>
                                      <p:cBhvr>
                                        <p:cTn id="78" dur="500" fill="hold"/>
                                        <p:tgtEl>
                                          <p:spTgt spid="15"/>
                                        </p:tgtEl>
                                        <p:attrNameLst>
                                          <p:attrName>fill.type</p:attrName>
                                        </p:attrNameLst>
                                      </p:cBhvr>
                                      <p:to>
                                        <p:strVal val="solid"/>
                                      </p:to>
                                    </p:set>
                                    <p:set>
                                      <p:cBhvr>
                                        <p:cTn id="79"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6" grpId="1" animBg="1"/>
      <p:bldP spid="6" grpId="2" animBg="1"/>
      <p:bldP spid="6" grpId="3" animBg="1"/>
      <p:bldP spid="14" grpId="0" animBg="1"/>
      <p:bldP spid="14" grpId="1" animBg="1"/>
      <p:bldP spid="15" grpId="0" animBg="1"/>
      <p:bldP spid="15" grpId="1" animBg="1"/>
      <p:bldP spid="7" grpId="0" animBg="1"/>
      <p:bldP spid="7" grpId="1" animBg="1"/>
      <p:bldP spid="7" grpId="2" animBg="1"/>
      <p:bldP spid="7" grpId="3" animBg="1"/>
      <p:bldP spid="16" grpId="0" animBg="1"/>
      <p:bldP spid="16" grpId="1" animBg="1"/>
      <p:bldP spid="16" grpId="2" animBg="1"/>
      <p:bldP spid="17" grpId="0" animBg="1"/>
      <p:bldP spid="17" grpId="1" animBg="1"/>
      <p:bldP spid="17" grpId="2" animBg="1"/>
      <p:bldP spid="18" grpId="0"/>
      <p:bldP spid="18" grpId="1"/>
      <p:bldP spid="19" grpId="0"/>
      <p:bldP spid="1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28"/>
          <p:cNvSpPr>
            <a:spLocks noChangeAspect="1"/>
          </p:cNvSpPr>
          <p:nvPr/>
        </p:nvSpPr>
        <p:spPr bwMode="black">
          <a:xfrm>
            <a:off x="4744649" y="1560875"/>
            <a:ext cx="7414023" cy="408263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extLst/>
        </p:spPr>
        <p:txBody>
          <a:bodyPr vert="horz" wrap="square" lIns="91440" tIns="45720" rIns="91440" bIns="45720" numCol="1" anchor="t" anchorCtr="0" compatLnSpc="1">
            <a:prstTxWarp prst="textNoShape">
              <a:avLst/>
            </a:prstTxWarp>
          </a:bodyPr>
          <a:lstStyle/>
          <a:p>
            <a:endParaRPr lang="en-US"/>
          </a:p>
        </p:txBody>
      </p:sp>
      <p:sp>
        <p:nvSpPr>
          <p:cNvPr id="3" name="Title 1"/>
          <p:cNvSpPr txBox="1">
            <a:spLocks/>
          </p:cNvSpPr>
          <p:nvPr/>
        </p:nvSpPr>
        <p:spPr>
          <a:xfrm>
            <a:off x="274638" y="292082"/>
            <a:ext cx="11375536" cy="946413"/>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lang="en-US" dirty="0">
                <a:gradFill>
                  <a:gsLst>
                    <a:gs pos="1250">
                      <a:schemeClr val="tx1"/>
                    </a:gs>
                    <a:gs pos="100000">
                      <a:schemeClr val="tx1"/>
                    </a:gs>
                  </a:gsLst>
                  <a:lin ang="5400000" scaled="0"/>
                </a:gradFill>
              </a:rPr>
              <a:t>Store, backup, recover your data</a:t>
            </a:r>
          </a:p>
        </p:txBody>
      </p:sp>
      <p:grpSp>
        <p:nvGrpSpPr>
          <p:cNvPr id="10" name="Group 9"/>
          <p:cNvGrpSpPr/>
          <p:nvPr/>
        </p:nvGrpSpPr>
        <p:grpSpPr>
          <a:xfrm>
            <a:off x="5073446" y="1791160"/>
            <a:ext cx="6803922" cy="3746674"/>
            <a:chOff x="5073446" y="1791160"/>
            <a:chExt cx="6803922" cy="3746674"/>
          </a:xfrm>
        </p:grpSpPr>
        <p:sp>
          <p:nvSpPr>
            <p:cNvPr id="5" name="Freeform 128"/>
            <p:cNvSpPr>
              <a:spLocks noChangeAspect="1"/>
            </p:cNvSpPr>
            <p:nvPr/>
          </p:nvSpPr>
          <p:spPr bwMode="black">
            <a:xfrm>
              <a:off x="5073446" y="1791160"/>
              <a:ext cx="6803922" cy="374667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pattFill prst="ltUpDiag">
              <a:fgClr>
                <a:srgbClr val="CDCDCD"/>
              </a:fgClr>
              <a:bgClr>
                <a:srgbClr val="FFFFFF"/>
              </a:bgClr>
            </a:patt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a:gradFill>
                  <a:gsLst>
                    <a:gs pos="36283">
                      <a:schemeClr val="tx1"/>
                    </a:gs>
                    <a:gs pos="28000">
                      <a:schemeClr val="tx1"/>
                    </a:gs>
                  </a:gsLst>
                  <a:lin ang="5400000" scaled="0"/>
                </a:gradFill>
              </a:endParaRPr>
            </a:p>
          </p:txBody>
        </p:sp>
        <p:sp>
          <p:nvSpPr>
            <p:cNvPr id="6" name="Freeform 79"/>
            <p:cNvSpPr>
              <a:spLocks noEditPoints="1"/>
            </p:cNvSpPr>
            <p:nvPr/>
          </p:nvSpPr>
          <p:spPr bwMode="black">
            <a:xfrm>
              <a:off x="8260926" y="3050935"/>
              <a:ext cx="1468722" cy="1934786"/>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accent2"/>
            </a:solidFill>
            <a:ln>
              <a:noFill/>
            </a:ln>
          </p:spPr>
          <p:txBody>
            <a:bodyPr vert="horz" wrap="square" lIns="82305" tIns="41153" rIns="82305" bIns="41153" numCol="1" anchor="t" anchorCtr="0" compatLnSpc="1">
              <a:prstTxWarp prst="textNoShape">
                <a:avLst/>
              </a:prstTxWarp>
            </a:bodyPr>
            <a:lstStyle/>
            <a:p>
              <a:endParaRPr lang="en-US" sz="1600" dirty="0"/>
            </a:p>
          </p:txBody>
        </p:sp>
        <p:sp>
          <p:nvSpPr>
            <p:cNvPr id="7" name="Freeform 79"/>
            <p:cNvSpPr>
              <a:spLocks noEditPoints="1"/>
            </p:cNvSpPr>
            <p:nvPr/>
          </p:nvSpPr>
          <p:spPr bwMode="black">
            <a:xfrm>
              <a:off x="9837927" y="3050935"/>
              <a:ext cx="1468722" cy="1934786"/>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accent2"/>
            </a:solidFill>
            <a:ln>
              <a:noFill/>
            </a:ln>
          </p:spPr>
          <p:txBody>
            <a:bodyPr vert="horz" wrap="square" lIns="82305" tIns="41153" rIns="82305" bIns="41153" numCol="1" anchor="t" anchorCtr="0" compatLnSpc="1">
              <a:prstTxWarp prst="textNoShape">
                <a:avLst/>
              </a:prstTxWarp>
            </a:bodyPr>
            <a:lstStyle/>
            <a:p>
              <a:endParaRPr lang="en-US" sz="1600" dirty="0"/>
            </a:p>
          </p:txBody>
        </p:sp>
        <p:sp>
          <p:nvSpPr>
            <p:cNvPr id="9" name="Freeform 79"/>
            <p:cNvSpPr>
              <a:spLocks noEditPoints="1"/>
            </p:cNvSpPr>
            <p:nvPr/>
          </p:nvSpPr>
          <p:spPr bwMode="black">
            <a:xfrm>
              <a:off x="6683925" y="3050935"/>
              <a:ext cx="1468722" cy="1934786"/>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accent2"/>
            </a:solidFill>
            <a:ln>
              <a:noFill/>
            </a:ln>
          </p:spPr>
          <p:txBody>
            <a:bodyPr vert="horz" wrap="square" lIns="82305" tIns="41153" rIns="82305" bIns="41153" numCol="1" anchor="t" anchorCtr="0" compatLnSpc="1">
              <a:prstTxWarp prst="textNoShape">
                <a:avLst/>
              </a:prstTxWarp>
            </a:bodyPr>
            <a:lstStyle/>
            <a:p>
              <a:endParaRPr lang="en-US" sz="1600" dirty="0"/>
            </a:p>
          </p:txBody>
        </p:sp>
      </p:grpSp>
      <p:sp>
        <p:nvSpPr>
          <p:cNvPr id="16" name="Freeform 128"/>
          <p:cNvSpPr>
            <a:spLocks noChangeAspect="1"/>
          </p:cNvSpPr>
          <p:nvPr/>
        </p:nvSpPr>
        <p:spPr bwMode="black">
          <a:xfrm>
            <a:off x="863600" y="2251978"/>
            <a:ext cx="3914468" cy="2155556"/>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pattFill prst="ltUpDiag">
            <a:fgClr>
              <a:srgbClr val="CDCDCD"/>
            </a:fgClr>
            <a:bgClr>
              <a:srgbClr val="FFFFFF"/>
            </a:bgClr>
          </a:patt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a:gradFill>
                <a:gsLst>
                  <a:gs pos="36283">
                    <a:schemeClr val="tx1"/>
                  </a:gs>
                  <a:gs pos="28000">
                    <a:schemeClr val="tx1"/>
                  </a:gs>
                </a:gsLst>
                <a:lin ang="5400000" scaled="0"/>
              </a:gradFill>
            </a:endParaRPr>
          </a:p>
        </p:txBody>
      </p:sp>
      <p:sp>
        <p:nvSpPr>
          <p:cNvPr id="17" name="Freeform 79"/>
          <p:cNvSpPr>
            <a:spLocks noEditPoints="1"/>
          </p:cNvSpPr>
          <p:nvPr/>
        </p:nvSpPr>
        <p:spPr bwMode="black">
          <a:xfrm>
            <a:off x="2697438" y="2976758"/>
            <a:ext cx="844993" cy="111313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tx1"/>
          </a:solidFill>
          <a:ln>
            <a:noFill/>
          </a:ln>
        </p:spPr>
        <p:txBody>
          <a:bodyPr vert="horz" wrap="square" lIns="82305" tIns="41153" rIns="82305" bIns="41153" numCol="1" anchor="t" anchorCtr="0" compatLnSpc="1">
            <a:prstTxWarp prst="textNoShape">
              <a:avLst/>
            </a:prstTxWarp>
          </a:bodyPr>
          <a:lstStyle/>
          <a:p>
            <a:endParaRPr lang="en-US" sz="1600" dirty="0"/>
          </a:p>
        </p:txBody>
      </p:sp>
      <p:sp>
        <p:nvSpPr>
          <p:cNvPr id="18" name="Freeform 79"/>
          <p:cNvSpPr>
            <a:spLocks noEditPoints="1"/>
          </p:cNvSpPr>
          <p:nvPr/>
        </p:nvSpPr>
        <p:spPr bwMode="black">
          <a:xfrm>
            <a:off x="3604726" y="2976758"/>
            <a:ext cx="844993" cy="111313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tx1"/>
          </a:solidFill>
          <a:ln>
            <a:noFill/>
          </a:ln>
        </p:spPr>
        <p:txBody>
          <a:bodyPr vert="horz" wrap="square" lIns="82305" tIns="41153" rIns="82305" bIns="41153" numCol="1" anchor="t" anchorCtr="0" compatLnSpc="1">
            <a:prstTxWarp prst="textNoShape">
              <a:avLst/>
            </a:prstTxWarp>
          </a:bodyPr>
          <a:lstStyle/>
          <a:p>
            <a:endParaRPr lang="en-US" sz="1600" dirty="0"/>
          </a:p>
        </p:txBody>
      </p:sp>
      <p:sp>
        <p:nvSpPr>
          <p:cNvPr id="19" name="Freeform 79"/>
          <p:cNvSpPr>
            <a:spLocks noEditPoints="1"/>
          </p:cNvSpPr>
          <p:nvPr/>
        </p:nvSpPr>
        <p:spPr bwMode="black">
          <a:xfrm>
            <a:off x="1790149" y="2976758"/>
            <a:ext cx="844993" cy="111313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tx1"/>
          </a:solidFill>
          <a:ln>
            <a:noFill/>
          </a:ln>
        </p:spPr>
        <p:txBody>
          <a:bodyPr vert="horz" wrap="square" lIns="82305" tIns="41153" rIns="82305" bIns="41153" numCol="1" anchor="t" anchorCtr="0" compatLnSpc="1">
            <a:prstTxWarp prst="textNoShape">
              <a:avLst/>
            </a:prstTxWarp>
          </a:bodyPr>
          <a:lstStyle/>
          <a:p>
            <a:endParaRPr lang="en-US" sz="1600" dirty="0"/>
          </a:p>
        </p:txBody>
      </p:sp>
      <p:cxnSp>
        <p:nvCxnSpPr>
          <p:cNvPr id="20" name="Straight Connector 19"/>
          <p:cNvCxnSpPr/>
          <p:nvPr/>
        </p:nvCxnSpPr>
        <p:spPr>
          <a:xfrm>
            <a:off x="2635142" y="5191306"/>
            <a:ext cx="7161596" cy="0"/>
          </a:xfrm>
          <a:prstGeom prst="line">
            <a:avLst/>
          </a:prstGeom>
          <a:ln w="47625"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1" name="Oval 20"/>
          <p:cNvSpPr/>
          <p:nvPr/>
        </p:nvSpPr>
        <p:spPr bwMode="auto">
          <a:xfrm>
            <a:off x="9804173" y="5075345"/>
            <a:ext cx="231922" cy="231922"/>
          </a:xfrm>
          <a:prstGeom prst="ellipse">
            <a:avLst/>
          </a:prstGeom>
          <a:solidFill>
            <a:srgbClr val="8CC6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5" tIns="62161" rIns="124325" bIns="62161" numCol="1" rtlCol="0" anchor="ctr" anchorCtr="0" compatLnSpc="1">
            <a:prstTxWarp prst="textNoShape">
              <a:avLst/>
            </a:prstTxWarp>
          </a:bodyPr>
          <a:lstStyle/>
          <a:p>
            <a:pPr algn="ctr" defTabSz="1242782" fontAlgn="base">
              <a:spcBef>
                <a:spcPct val="0"/>
              </a:spcBef>
              <a:spcAft>
                <a:spcPct val="0"/>
              </a:spcAft>
            </a:pPr>
            <a:endParaRPr lang="en-US" sz="2990" dirty="0">
              <a:gradFill>
                <a:gsLst>
                  <a:gs pos="0">
                    <a:srgbClr val="FFFFFF"/>
                  </a:gs>
                  <a:gs pos="100000">
                    <a:srgbClr val="FFFFFF"/>
                  </a:gs>
                </a:gsLst>
                <a:lin ang="5400000" scaled="0"/>
              </a:gradFill>
            </a:endParaRPr>
          </a:p>
        </p:txBody>
      </p:sp>
      <p:sp>
        <p:nvSpPr>
          <p:cNvPr id="22" name="TextBox 21"/>
          <p:cNvSpPr txBox="1"/>
          <p:nvPr/>
        </p:nvSpPr>
        <p:spPr>
          <a:xfrm>
            <a:off x="9360907" y="4520756"/>
            <a:ext cx="1118454" cy="627864"/>
          </a:xfrm>
          <a:prstGeom prst="rect">
            <a:avLst/>
          </a:prstGeom>
          <a:noFill/>
        </p:spPr>
        <p:txBody>
          <a:bodyPr wrap="square" lIns="0" tIns="146304" rIns="0" bIns="146304" rtlCol="0">
            <a:spAutoFit/>
          </a:bodyPr>
          <a:lstStyle>
            <a:defPPr>
              <a:defRPr lang="en-US"/>
            </a:defPPr>
            <a:lvl1pPr algn="ctr">
              <a:lnSpc>
                <a:spcPct val="90000"/>
              </a:lnSpc>
              <a:defRPr sz="2400" b="1" spc="-50">
                <a:gradFill>
                  <a:gsLst>
                    <a:gs pos="2917">
                      <a:schemeClr val="tx1"/>
                    </a:gs>
                    <a:gs pos="30000">
                      <a:schemeClr val="tx1"/>
                    </a:gs>
                  </a:gsLst>
                  <a:lin ang="5400000" scaled="0"/>
                </a:gradFill>
                <a:latin typeface="+mj-lt"/>
              </a:defRPr>
            </a:lvl1pPr>
          </a:lstStyle>
          <a:p>
            <a:r>
              <a:rPr lang="en-US" dirty="0">
                <a:gradFill>
                  <a:gsLst>
                    <a:gs pos="61947">
                      <a:srgbClr val="FFFFFF"/>
                    </a:gs>
                    <a:gs pos="44000">
                      <a:srgbClr val="FFFFFF"/>
                    </a:gs>
                  </a:gsLst>
                  <a:lin ang="5400000" scaled="0"/>
                </a:gradFill>
              </a:rPr>
              <a:t>West DC</a:t>
            </a:r>
          </a:p>
        </p:txBody>
      </p:sp>
      <p:sp>
        <p:nvSpPr>
          <p:cNvPr id="23" name="Oval 22"/>
          <p:cNvSpPr/>
          <p:nvPr/>
        </p:nvSpPr>
        <p:spPr bwMode="auto">
          <a:xfrm>
            <a:off x="2479656" y="5075345"/>
            <a:ext cx="231922" cy="231922"/>
          </a:xfrm>
          <a:prstGeom prst="ellipse">
            <a:avLst/>
          </a:prstGeom>
          <a:solidFill>
            <a:srgbClr val="8CC6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5" tIns="62161" rIns="124325" bIns="62161" numCol="1" rtlCol="0" anchor="ctr" anchorCtr="0" compatLnSpc="1">
            <a:prstTxWarp prst="textNoShape">
              <a:avLst/>
            </a:prstTxWarp>
          </a:bodyPr>
          <a:lstStyle/>
          <a:p>
            <a:pPr algn="ctr" defTabSz="1242782" fontAlgn="base">
              <a:spcBef>
                <a:spcPct val="0"/>
              </a:spcBef>
              <a:spcAft>
                <a:spcPct val="0"/>
              </a:spcAft>
            </a:pPr>
            <a:endParaRPr lang="en-US" sz="2990" dirty="0">
              <a:gradFill>
                <a:gsLst>
                  <a:gs pos="0">
                    <a:srgbClr val="FFFFFF"/>
                  </a:gs>
                  <a:gs pos="100000">
                    <a:srgbClr val="FFFFFF"/>
                  </a:gs>
                </a:gsLst>
                <a:lin ang="5400000" scaled="0"/>
              </a:gradFill>
            </a:endParaRPr>
          </a:p>
        </p:txBody>
      </p:sp>
      <p:sp>
        <p:nvSpPr>
          <p:cNvPr id="24" name="TextBox 23"/>
          <p:cNvSpPr txBox="1"/>
          <p:nvPr/>
        </p:nvSpPr>
        <p:spPr>
          <a:xfrm>
            <a:off x="2107167" y="4520756"/>
            <a:ext cx="976901" cy="627864"/>
          </a:xfrm>
          <a:prstGeom prst="rect">
            <a:avLst/>
          </a:prstGeom>
          <a:noFill/>
        </p:spPr>
        <p:txBody>
          <a:bodyPr wrap="square" lIns="0" tIns="146304" rIns="0" bIns="146304" rtlCol="0">
            <a:spAutoFit/>
          </a:bodyPr>
          <a:lstStyle/>
          <a:p>
            <a:pPr algn="ctr">
              <a:lnSpc>
                <a:spcPct val="90000"/>
              </a:lnSpc>
            </a:pPr>
            <a:r>
              <a:rPr lang="en-US" sz="2400" b="1" spc="-50" dirty="0" smtClean="0">
                <a:gradFill>
                  <a:gsLst>
                    <a:gs pos="61947">
                      <a:srgbClr val="FFFFFF"/>
                    </a:gs>
                    <a:gs pos="44000">
                      <a:srgbClr val="FFFFFF"/>
                    </a:gs>
                  </a:gsLst>
                  <a:lin ang="5400000" scaled="0"/>
                </a:gradFill>
                <a:latin typeface="+mj-lt"/>
              </a:rPr>
              <a:t>East DC</a:t>
            </a:r>
          </a:p>
        </p:txBody>
      </p:sp>
      <p:sp>
        <p:nvSpPr>
          <p:cNvPr id="25" name="TextBox 24"/>
          <p:cNvSpPr txBox="1"/>
          <p:nvPr/>
        </p:nvSpPr>
        <p:spPr>
          <a:xfrm>
            <a:off x="5174435" y="4557107"/>
            <a:ext cx="1768562" cy="572464"/>
          </a:xfrm>
          <a:prstGeom prst="rect">
            <a:avLst/>
          </a:prstGeom>
          <a:noFill/>
        </p:spPr>
        <p:txBody>
          <a:bodyPr wrap="square" lIns="0" tIns="146304" rIns="0" bIns="146304" rtlCol="0">
            <a:spAutoFit/>
          </a:bodyPr>
          <a:lstStyle>
            <a:defPPr>
              <a:defRPr lang="en-US"/>
            </a:defPPr>
            <a:lvl1pPr algn="ctr">
              <a:lnSpc>
                <a:spcPct val="90000"/>
              </a:lnSpc>
              <a:defRPr sz="2400" b="1" spc="-50">
                <a:gradFill>
                  <a:gsLst>
                    <a:gs pos="2917">
                      <a:schemeClr val="tx1"/>
                    </a:gs>
                    <a:gs pos="30000">
                      <a:schemeClr val="tx1"/>
                    </a:gs>
                  </a:gsLst>
                  <a:lin ang="5400000" scaled="0"/>
                </a:gradFill>
                <a:latin typeface="+mj-lt"/>
              </a:defRPr>
            </a:lvl1pPr>
          </a:lstStyle>
          <a:p>
            <a:r>
              <a:rPr lang="en-US" sz="2000" dirty="0" smtClean="0">
                <a:gradFill>
                  <a:gsLst>
                    <a:gs pos="61947">
                      <a:srgbClr val="FFFFFF"/>
                    </a:gs>
                    <a:gs pos="44000">
                      <a:srgbClr val="FFFFFF"/>
                    </a:gs>
                  </a:gsLst>
                  <a:lin ang="5400000" scaled="0"/>
                </a:gradFill>
              </a:rPr>
              <a:t>&gt; 400 miles</a:t>
            </a:r>
            <a:endParaRPr lang="en-US" sz="2000" dirty="0">
              <a:gradFill>
                <a:gsLst>
                  <a:gs pos="61947">
                    <a:srgbClr val="FFFFFF"/>
                  </a:gs>
                  <a:gs pos="44000">
                    <a:srgbClr val="FFFFFF"/>
                  </a:gs>
                </a:gsLst>
                <a:lin ang="5400000" scaled="0"/>
              </a:gradFill>
            </a:endParaRPr>
          </a:p>
        </p:txBody>
      </p:sp>
      <p:sp>
        <p:nvSpPr>
          <p:cNvPr id="26" name="TextBox 25"/>
          <p:cNvSpPr txBox="1"/>
          <p:nvPr/>
        </p:nvSpPr>
        <p:spPr>
          <a:xfrm>
            <a:off x="4066365" y="1560875"/>
            <a:ext cx="4928922" cy="1071062"/>
          </a:xfrm>
          <a:prstGeom prst="rect">
            <a:avLst/>
          </a:prstGeom>
          <a:noFill/>
        </p:spPr>
        <p:txBody>
          <a:bodyPr wrap="square" lIns="0" tIns="146304" rIns="0" bIns="146304" rtlCol="0">
            <a:spAutoFit/>
          </a:bodyPr>
          <a:lstStyle>
            <a:defPPr>
              <a:defRPr lang="en-US"/>
            </a:defPPr>
            <a:lvl1pPr algn="ctr">
              <a:lnSpc>
                <a:spcPct val="90000"/>
              </a:lnSpc>
              <a:defRPr sz="2400" b="1" spc="-50">
                <a:gradFill>
                  <a:gsLst>
                    <a:gs pos="2917">
                      <a:schemeClr val="tx1"/>
                    </a:gs>
                    <a:gs pos="30000">
                      <a:schemeClr val="tx1"/>
                    </a:gs>
                  </a:gsLst>
                  <a:lin ang="5400000" scaled="0"/>
                </a:gradFill>
                <a:latin typeface="+mj-lt"/>
              </a:defRPr>
            </a:lvl1pPr>
          </a:lstStyle>
          <a:p>
            <a:r>
              <a:rPr lang="en-US" sz="2800" b="0" dirty="0" smtClean="0">
                <a:solidFill>
                  <a:srgbClr val="FFFFFF"/>
                </a:solidFill>
              </a:rPr>
              <a:t>Windows Azure Storage</a:t>
            </a:r>
          </a:p>
          <a:p>
            <a:r>
              <a:rPr lang="en-US" sz="2800" b="0" dirty="0" smtClean="0">
                <a:solidFill>
                  <a:srgbClr val="FFFFFF"/>
                </a:solidFill>
              </a:rPr>
              <a:t>Defend against regional disasters.</a:t>
            </a:r>
            <a:endParaRPr lang="en-US" sz="2800" b="0" dirty="0">
              <a:solidFill>
                <a:srgbClr val="FFFFFF"/>
              </a:solidFill>
            </a:endParaRPr>
          </a:p>
        </p:txBody>
      </p:sp>
      <p:sp>
        <p:nvSpPr>
          <p:cNvPr id="27" name="TextBox 26"/>
          <p:cNvSpPr txBox="1"/>
          <p:nvPr/>
        </p:nvSpPr>
        <p:spPr>
          <a:xfrm>
            <a:off x="4034354" y="5701661"/>
            <a:ext cx="4299150" cy="683264"/>
          </a:xfrm>
          <a:prstGeom prst="rect">
            <a:avLst/>
          </a:prstGeom>
          <a:noFill/>
        </p:spPr>
        <p:txBody>
          <a:bodyPr wrap="square" lIns="0" tIns="146304" rIns="0" bIns="146304" rtlCol="0">
            <a:spAutoFit/>
          </a:bodyPr>
          <a:lstStyle>
            <a:defPPr>
              <a:defRPr lang="en-US"/>
            </a:defPPr>
            <a:lvl1pPr algn="ctr">
              <a:lnSpc>
                <a:spcPct val="90000"/>
              </a:lnSpc>
              <a:defRPr sz="2400" b="1" spc="-50">
                <a:gradFill>
                  <a:gsLst>
                    <a:gs pos="2917">
                      <a:schemeClr val="tx1"/>
                    </a:gs>
                    <a:gs pos="30000">
                      <a:schemeClr val="tx1"/>
                    </a:gs>
                  </a:gsLst>
                  <a:lin ang="5400000" scaled="0"/>
                </a:gradFill>
                <a:latin typeface="+mj-lt"/>
              </a:defRPr>
            </a:lvl1pPr>
          </a:lstStyle>
          <a:p>
            <a:r>
              <a:rPr lang="en-US" sz="2800" b="0" dirty="0">
                <a:gradFill>
                  <a:gsLst>
                    <a:gs pos="69027">
                      <a:srgbClr val="FFFFFF"/>
                    </a:gs>
                    <a:gs pos="56000">
                      <a:srgbClr val="FFFFFF"/>
                    </a:gs>
                  </a:gsLst>
                  <a:lin ang="5400000" scaled="0"/>
                </a:gradFill>
              </a:rPr>
              <a:t>Geo replication</a:t>
            </a:r>
          </a:p>
        </p:txBody>
      </p:sp>
      <p:sp>
        <p:nvSpPr>
          <p:cNvPr id="28" name="Oval 27"/>
          <p:cNvSpPr/>
          <p:nvPr/>
        </p:nvSpPr>
        <p:spPr bwMode="auto">
          <a:xfrm>
            <a:off x="9842303" y="5113475"/>
            <a:ext cx="155662" cy="155662"/>
          </a:xfrm>
          <a:prstGeom prst="ellipse">
            <a:avLst/>
          </a:prstGeom>
          <a:solidFill>
            <a:srgbClr val="8CC6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5" tIns="62161" rIns="124325" bIns="62161" numCol="1" rtlCol="0" anchor="ctr" anchorCtr="0" compatLnSpc="1">
            <a:prstTxWarp prst="textNoShape">
              <a:avLst/>
            </a:prstTxWarp>
          </a:bodyPr>
          <a:lstStyle/>
          <a:p>
            <a:pPr algn="ctr" defTabSz="1242782" fontAlgn="base">
              <a:spcBef>
                <a:spcPct val="0"/>
              </a:spcBef>
              <a:spcAft>
                <a:spcPct val="0"/>
              </a:spcAft>
            </a:pPr>
            <a:endParaRPr lang="en-US" sz="299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339244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33333" decel="66667" fill="hold" grpId="0" nodeType="afterEffect">
                                  <p:stCondLst>
                                    <p:cond delay="0"/>
                                  </p:stCondLst>
                                  <p:childTnLst>
                                    <p:animScale>
                                      <p:cBhvr>
                                        <p:cTn id="6" dur="750" fill="hold"/>
                                        <p:tgtEl>
                                          <p:spTgt spid="4"/>
                                        </p:tgtEl>
                                      </p:cBhvr>
                                      <p:by x="1000000" y="1000000"/>
                                    </p:animScale>
                                  </p:childTnLst>
                                </p:cTn>
                              </p:par>
                              <p:par>
                                <p:cTn id="7" presetID="3" presetClass="emph" presetSubtype="2" fill="hold" grpId="0" nodeType="withEffect">
                                  <p:stCondLst>
                                    <p:cond delay="150"/>
                                  </p:stCondLst>
                                  <p:childTnLst>
                                    <p:animClr clrSpc="rgb" dir="cw">
                                      <p:cBhvr override="childStyle">
                                        <p:cTn id="8" dur="250" fill="hold"/>
                                        <p:tgtEl>
                                          <p:spTgt spid="3"/>
                                        </p:tgtEl>
                                        <p:attrNameLst>
                                          <p:attrName>style.color</p:attrName>
                                        </p:attrNameLst>
                                      </p:cBhvr>
                                      <p:to>
                                        <a:srgbClr val="FFFFFF"/>
                                      </p:to>
                                    </p:animClr>
                                  </p:childTnLst>
                                </p:cTn>
                              </p:par>
                              <p:par>
                                <p:cTn id="9" presetID="63" presetClass="path" presetSubtype="0" accel="38000" decel="62000" fill="hold" nodeType="withEffect">
                                  <p:stCondLst>
                                    <p:cond delay="500"/>
                                  </p:stCondLst>
                                  <p:childTnLst>
                                    <p:animMotion origin="layout" path="M 3.53332E-6 -1.13936E-6 L 0.11616 -0.04789 " pathEditMode="relative" rAng="0" ptsTypes="AA">
                                      <p:cBhvr>
                                        <p:cTn id="10" dur="500" fill="hold"/>
                                        <p:tgtEl>
                                          <p:spTgt spid="10"/>
                                        </p:tgtEl>
                                        <p:attrNameLst>
                                          <p:attrName>ppt_x</p:attrName>
                                          <p:attrName>ppt_y</p:attrName>
                                        </p:attrNameLst>
                                      </p:cBhvr>
                                      <p:rCtr x="5808" y="-2292"/>
                                    </p:animMotion>
                                  </p:childTnLst>
                                </p:cTn>
                              </p:par>
                              <p:par>
                                <p:cTn id="11" presetID="6" presetClass="emph" presetSubtype="0" accel="38000" decel="62000" fill="hold" nodeType="withEffect">
                                  <p:stCondLst>
                                    <p:cond delay="500"/>
                                  </p:stCondLst>
                                  <p:childTnLst>
                                    <p:animScale>
                                      <p:cBhvr>
                                        <p:cTn id="12" dur="500" fill="hold"/>
                                        <p:tgtEl>
                                          <p:spTgt spid="10"/>
                                        </p:tgtEl>
                                      </p:cBhvr>
                                      <p:by x="57560" y="57560"/>
                                    </p:animScale>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22" presetClass="entr" presetSubtype="2"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1250"/>
                                        <p:tgtEl>
                                          <p:spTgt spid="20"/>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600"/>
                                        <p:tgtEl>
                                          <p:spTgt spid="25"/>
                                        </p:tgtEl>
                                      </p:cBhvr>
                                    </p:animEffect>
                                  </p:childTnLst>
                                </p:cTn>
                              </p:par>
                              <p:par>
                                <p:cTn id="26" presetID="35" presetClass="path" presetSubtype="0" decel="100000" fill="hold" grpId="1" nodeType="withEffect">
                                  <p:stCondLst>
                                    <p:cond delay="250"/>
                                  </p:stCondLst>
                                  <p:childTnLst>
                                    <p:animMotion origin="layout" path="M -0.05553 0.00023 L 2.51979E-6 0.00023 " pathEditMode="relative" rAng="0" ptsTypes="AA">
                                      <p:cBhvr>
                                        <p:cTn id="27" dur="800" fill="hold"/>
                                        <p:tgtEl>
                                          <p:spTgt spid="25"/>
                                        </p:tgtEl>
                                        <p:attrNameLst>
                                          <p:attrName>ppt_x</p:attrName>
                                          <p:attrName>ppt_y</p:attrName>
                                        </p:attrNameLst>
                                      </p:cBhvr>
                                      <p:rCtr x="2770" y="0"/>
                                    </p:animMotion>
                                  </p:childTnLst>
                                </p:cTn>
                              </p:par>
                              <p:par>
                                <p:cTn id="28" presetID="10" presetClass="entr" presetSubtype="0"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600"/>
                                        <p:tgtEl>
                                          <p:spTgt spid="26"/>
                                        </p:tgtEl>
                                      </p:cBhvr>
                                    </p:animEffect>
                                  </p:childTnLst>
                                </p:cTn>
                              </p:par>
                              <p:par>
                                <p:cTn id="31" presetID="35" presetClass="path" presetSubtype="0" decel="100000" fill="hold" grpId="1" nodeType="withEffect">
                                  <p:stCondLst>
                                    <p:cond delay="50"/>
                                  </p:stCondLst>
                                  <p:childTnLst>
                                    <p:animMotion origin="layout" path="M -0.05553 0.00023 L -1.72836E-6 0.00023 " pathEditMode="relative" rAng="0" ptsTypes="AA">
                                      <p:cBhvr>
                                        <p:cTn id="32" dur="800" fill="hold"/>
                                        <p:tgtEl>
                                          <p:spTgt spid="26"/>
                                        </p:tgtEl>
                                        <p:attrNameLst>
                                          <p:attrName>ppt_x</p:attrName>
                                          <p:attrName>ppt_y</p:attrName>
                                        </p:attrNameLst>
                                      </p:cBhvr>
                                      <p:rCtr x="2770" y="0"/>
                                    </p:animMotion>
                                  </p:childTnLst>
                                </p:cTn>
                              </p:par>
                              <p:par>
                                <p:cTn id="33" presetID="10" presetClass="entr" presetSubtype="0" fill="hold" grpId="0" nodeType="withEffect">
                                  <p:stCondLst>
                                    <p:cond delay="55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600"/>
                                        <p:tgtEl>
                                          <p:spTgt spid="27"/>
                                        </p:tgtEl>
                                      </p:cBhvr>
                                    </p:animEffect>
                                  </p:childTnLst>
                                </p:cTn>
                              </p:par>
                              <p:par>
                                <p:cTn id="36" presetID="35" presetClass="path" presetSubtype="0" decel="100000" fill="hold" grpId="1" nodeType="withEffect">
                                  <p:stCondLst>
                                    <p:cond delay="450"/>
                                  </p:stCondLst>
                                  <p:childTnLst>
                                    <p:animMotion origin="layout" path="M -0.05553 0.00023 L -1.72836E-6 0.00023 " pathEditMode="relative" rAng="0" ptsTypes="AA">
                                      <p:cBhvr>
                                        <p:cTn id="37" dur="800" fill="hold"/>
                                        <p:tgtEl>
                                          <p:spTgt spid="27"/>
                                        </p:tgtEl>
                                        <p:attrNameLst>
                                          <p:attrName>ppt_x</p:attrName>
                                          <p:attrName>ppt_y</p:attrName>
                                        </p:attrNameLst>
                                      </p:cBhvr>
                                      <p:rCtr x="2770" y="0"/>
                                    </p:animMotion>
                                  </p:childTnLst>
                                </p:cTn>
                              </p:par>
                              <p:par>
                                <p:cTn id="38" presetID="10" presetClass="entr" presetSubtype="0" fill="hold" grpId="0" nodeType="withEffect">
                                  <p:stCondLst>
                                    <p:cond delay="125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125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par>
                          <p:cTn id="44" fill="hold">
                            <p:stCondLst>
                              <p:cond delay="2750"/>
                            </p:stCondLst>
                            <p:childTnLst>
                              <p:par>
                                <p:cTn id="45" presetID="10"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grpId="0" nodeType="withEffect">
                                  <p:stCondLst>
                                    <p:cond delay="35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grpId="0" nodeType="withEffect">
                                  <p:stCondLst>
                                    <p:cond delay="45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par>
                          <p:cTn id="60" fill="hold">
                            <p:stCondLst>
                              <p:cond delay="3700"/>
                            </p:stCondLst>
                            <p:childTnLst>
                              <p:par>
                                <p:cTn id="61" presetID="35" presetClass="path" presetSubtype="0" repeatCount="4000" accel="50000" decel="50000" autoRev="1" fill="hold" grpId="1" nodeType="afterEffect">
                                  <p:stCondLst>
                                    <p:cond delay="0"/>
                                  </p:stCondLst>
                                  <p:childTnLst>
                                    <p:animMotion origin="layout" path="M 3.20654E-6 2.31502E-7 L -0.58897 2.31502E-7 " pathEditMode="relative" rAng="0" ptsTypes="AA">
                                      <p:cBhvr>
                                        <p:cTn id="62" dur="500" fill="hold"/>
                                        <p:tgtEl>
                                          <p:spTgt spid="28"/>
                                        </p:tgtEl>
                                        <p:attrNameLst>
                                          <p:attrName>ppt_x</p:attrName>
                                          <p:attrName>ppt_y</p:attrName>
                                        </p:attrNameLst>
                                      </p:cBhvr>
                                      <p:rCtr x="-29449" y="0"/>
                                    </p:animMotion>
                                  </p:childTnLst>
                                </p:cTn>
                              </p:par>
                              <p:par>
                                <p:cTn id="63" presetID="19" presetClass="emph" presetSubtype="0" fill="hold" grpId="1" nodeType="withEffect">
                                  <p:stCondLst>
                                    <p:cond delay="1000"/>
                                  </p:stCondLst>
                                  <p:childTnLst>
                                    <p:animClr clrSpc="rgb" dir="cw">
                                      <p:cBhvr override="childStyle">
                                        <p:cTn id="64" dur="500" fill="hold"/>
                                        <p:tgtEl>
                                          <p:spTgt spid="19"/>
                                        </p:tgtEl>
                                        <p:attrNameLst>
                                          <p:attrName>style.color</p:attrName>
                                        </p:attrNameLst>
                                      </p:cBhvr>
                                      <p:to>
                                        <a:schemeClr val="accent2"/>
                                      </p:to>
                                    </p:animClr>
                                    <p:animClr clrSpc="rgb" dir="cw">
                                      <p:cBhvr>
                                        <p:cTn id="65" dur="500" fill="hold"/>
                                        <p:tgtEl>
                                          <p:spTgt spid="19"/>
                                        </p:tgtEl>
                                        <p:attrNameLst>
                                          <p:attrName>fillcolor</p:attrName>
                                        </p:attrNameLst>
                                      </p:cBhvr>
                                      <p:to>
                                        <a:schemeClr val="accent2"/>
                                      </p:to>
                                    </p:animClr>
                                    <p:set>
                                      <p:cBhvr>
                                        <p:cTn id="66" dur="500" fill="hold"/>
                                        <p:tgtEl>
                                          <p:spTgt spid="19"/>
                                        </p:tgtEl>
                                        <p:attrNameLst>
                                          <p:attrName>fill.type</p:attrName>
                                        </p:attrNameLst>
                                      </p:cBhvr>
                                      <p:to>
                                        <p:strVal val="solid"/>
                                      </p:to>
                                    </p:set>
                                    <p:set>
                                      <p:cBhvr>
                                        <p:cTn id="67" dur="500" fill="hold"/>
                                        <p:tgtEl>
                                          <p:spTgt spid="19"/>
                                        </p:tgtEl>
                                        <p:attrNameLst>
                                          <p:attrName>fill.on</p:attrName>
                                        </p:attrNameLst>
                                      </p:cBhvr>
                                      <p:to>
                                        <p:strVal val="true"/>
                                      </p:to>
                                    </p:set>
                                  </p:childTnLst>
                                </p:cTn>
                              </p:par>
                              <p:par>
                                <p:cTn id="68" presetID="19" presetClass="emph" presetSubtype="0" fill="hold" grpId="1" nodeType="withEffect">
                                  <p:stCondLst>
                                    <p:cond delay="1500"/>
                                  </p:stCondLst>
                                  <p:childTnLst>
                                    <p:animClr clrSpc="rgb" dir="cw">
                                      <p:cBhvr override="childStyle">
                                        <p:cTn id="69" dur="500" fill="hold"/>
                                        <p:tgtEl>
                                          <p:spTgt spid="17"/>
                                        </p:tgtEl>
                                        <p:attrNameLst>
                                          <p:attrName>style.color</p:attrName>
                                        </p:attrNameLst>
                                      </p:cBhvr>
                                      <p:to>
                                        <a:schemeClr val="accent2"/>
                                      </p:to>
                                    </p:animClr>
                                    <p:animClr clrSpc="rgb" dir="cw">
                                      <p:cBhvr>
                                        <p:cTn id="70" dur="500" fill="hold"/>
                                        <p:tgtEl>
                                          <p:spTgt spid="17"/>
                                        </p:tgtEl>
                                        <p:attrNameLst>
                                          <p:attrName>fillcolor</p:attrName>
                                        </p:attrNameLst>
                                      </p:cBhvr>
                                      <p:to>
                                        <a:schemeClr val="accent2"/>
                                      </p:to>
                                    </p:animClr>
                                    <p:set>
                                      <p:cBhvr>
                                        <p:cTn id="71" dur="500" fill="hold"/>
                                        <p:tgtEl>
                                          <p:spTgt spid="17"/>
                                        </p:tgtEl>
                                        <p:attrNameLst>
                                          <p:attrName>fill.type</p:attrName>
                                        </p:attrNameLst>
                                      </p:cBhvr>
                                      <p:to>
                                        <p:strVal val="solid"/>
                                      </p:to>
                                    </p:set>
                                    <p:set>
                                      <p:cBhvr>
                                        <p:cTn id="72" dur="500" fill="hold"/>
                                        <p:tgtEl>
                                          <p:spTgt spid="17"/>
                                        </p:tgtEl>
                                        <p:attrNameLst>
                                          <p:attrName>fill.on</p:attrName>
                                        </p:attrNameLst>
                                      </p:cBhvr>
                                      <p:to>
                                        <p:strVal val="true"/>
                                      </p:to>
                                    </p:set>
                                  </p:childTnLst>
                                </p:cTn>
                              </p:par>
                              <p:par>
                                <p:cTn id="73" presetID="19" presetClass="emph" presetSubtype="0" fill="hold" grpId="1" nodeType="withEffect">
                                  <p:stCondLst>
                                    <p:cond delay="2000"/>
                                  </p:stCondLst>
                                  <p:childTnLst>
                                    <p:animClr clrSpc="rgb" dir="cw">
                                      <p:cBhvr override="childStyle">
                                        <p:cTn id="74" dur="500" fill="hold"/>
                                        <p:tgtEl>
                                          <p:spTgt spid="18"/>
                                        </p:tgtEl>
                                        <p:attrNameLst>
                                          <p:attrName>style.color</p:attrName>
                                        </p:attrNameLst>
                                      </p:cBhvr>
                                      <p:to>
                                        <a:schemeClr val="accent2"/>
                                      </p:to>
                                    </p:animClr>
                                    <p:animClr clrSpc="rgb" dir="cw">
                                      <p:cBhvr>
                                        <p:cTn id="75" dur="500" fill="hold"/>
                                        <p:tgtEl>
                                          <p:spTgt spid="18"/>
                                        </p:tgtEl>
                                        <p:attrNameLst>
                                          <p:attrName>fillcolor</p:attrName>
                                        </p:attrNameLst>
                                      </p:cBhvr>
                                      <p:to>
                                        <a:schemeClr val="accent2"/>
                                      </p:to>
                                    </p:animClr>
                                    <p:set>
                                      <p:cBhvr>
                                        <p:cTn id="76" dur="500" fill="hold"/>
                                        <p:tgtEl>
                                          <p:spTgt spid="18"/>
                                        </p:tgtEl>
                                        <p:attrNameLst>
                                          <p:attrName>fill.type</p:attrName>
                                        </p:attrNameLst>
                                      </p:cBhvr>
                                      <p:to>
                                        <p:strVal val="solid"/>
                                      </p:to>
                                    </p:set>
                                    <p:set>
                                      <p:cBhvr>
                                        <p:cTn id="77" dur="500" fill="hold"/>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6" grpId="0" animBg="1"/>
      <p:bldP spid="17" grpId="0" animBg="1"/>
      <p:bldP spid="17" grpId="1" animBg="1"/>
      <p:bldP spid="18" grpId="0" animBg="1"/>
      <p:bldP spid="18" grpId="1" animBg="1"/>
      <p:bldP spid="19" grpId="0" animBg="1"/>
      <p:bldP spid="19" grpId="1" animBg="1"/>
      <p:bldP spid="21" grpId="0" animBg="1"/>
      <p:bldP spid="22" grpId="0"/>
      <p:bldP spid="23" grpId="0" animBg="1"/>
      <p:bldP spid="24" grpId="0"/>
      <p:bldP spid="25" grpId="0"/>
      <p:bldP spid="25" grpId="1"/>
      <p:bldP spid="26" grpId="0"/>
      <p:bldP spid="26" grpId="1"/>
      <p:bldP spid="27" grpId="0"/>
      <p:bldP spid="27" grpId="1"/>
      <p:bldP spid="28" grpId="0" animBg="1"/>
      <p:bldP spid="2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a:off x="7957440" y="2247243"/>
            <a:ext cx="3918878" cy="2157984"/>
            <a:chOff x="4744649" y="1560875"/>
            <a:chExt cx="7414023" cy="4082634"/>
          </a:xfrm>
        </p:grpSpPr>
        <p:sp>
          <p:nvSpPr>
            <p:cNvPr id="16" name="Freeform 128"/>
            <p:cNvSpPr>
              <a:spLocks noChangeAspect="1"/>
            </p:cNvSpPr>
            <p:nvPr/>
          </p:nvSpPr>
          <p:spPr bwMode="black">
            <a:xfrm>
              <a:off x="4744649" y="1560875"/>
              <a:ext cx="7414023" cy="408263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extLst/>
          </p:spPr>
          <p:txBody>
            <a:bodyPr vert="horz" wrap="square" lIns="91440" tIns="45720" rIns="91440" bIns="45720" numCol="1" anchor="t" anchorCtr="0" compatLnSpc="1">
              <a:prstTxWarp prst="textNoShape">
                <a:avLst/>
              </a:prstTxWarp>
            </a:bodyPr>
            <a:lstStyle/>
            <a:p>
              <a:endParaRPr lang="en-US"/>
            </a:p>
          </p:txBody>
        </p:sp>
        <p:sp>
          <p:nvSpPr>
            <p:cNvPr id="17" name="Freeform 79"/>
            <p:cNvSpPr>
              <a:spLocks noEditPoints="1"/>
            </p:cNvSpPr>
            <p:nvPr/>
          </p:nvSpPr>
          <p:spPr bwMode="black">
            <a:xfrm>
              <a:off x="7790054" y="2750285"/>
              <a:ext cx="1958183" cy="2579565"/>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bg1"/>
            </a:solidFill>
            <a:ln>
              <a:noFill/>
            </a:ln>
          </p:spPr>
          <p:txBody>
            <a:bodyPr vert="horz" wrap="square" lIns="82305" tIns="41153" rIns="82305" bIns="41153" numCol="1" anchor="t" anchorCtr="0" compatLnSpc="1">
              <a:prstTxWarp prst="textNoShape">
                <a:avLst/>
              </a:prstTxWarp>
            </a:bodyPr>
            <a:lstStyle/>
            <a:p>
              <a:endParaRPr lang="en-US" sz="1600" dirty="0"/>
            </a:p>
          </p:txBody>
        </p:sp>
      </p:grpSp>
      <p:sp>
        <p:nvSpPr>
          <p:cNvPr id="3" name="Rectangle 2"/>
          <p:cNvSpPr/>
          <p:nvPr/>
        </p:nvSpPr>
        <p:spPr bwMode="auto">
          <a:xfrm>
            <a:off x="0" y="0"/>
            <a:ext cx="12436475" cy="6994525"/>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4" name="Title 1"/>
          <p:cNvSpPr txBox="1">
            <a:spLocks/>
          </p:cNvSpPr>
          <p:nvPr/>
        </p:nvSpPr>
        <p:spPr>
          <a:xfrm>
            <a:off x="274638" y="292082"/>
            <a:ext cx="11375536" cy="946413"/>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lang="en-US" dirty="0">
                <a:gradFill>
                  <a:gsLst>
                    <a:gs pos="21239">
                      <a:srgbClr val="FFFFFF"/>
                    </a:gs>
                    <a:gs pos="38000">
                      <a:srgbClr val="FFFFFF"/>
                    </a:gs>
                  </a:gsLst>
                  <a:lin ang="5400000" scaled="0"/>
                </a:gradFill>
              </a:rPr>
              <a:t>Store, backup, </a:t>
            </a:r>
            <a:r>
              <a:rPr lang="en-US" dirty="0" smtClean="0">
                <a:gradFill>
                  <a:gsLst>
                    <a:gs pos="21239">
                      <a:srgbClr val="FFFFFF"/>
                    </a:gs>
                    <a:gs pos="38000">
                      <a:srgbClr val="FFFFFF"/>
                    </a:gs>
                  </a:gsLst>
                  <a:lin ang="5400000" scaled="0"/>
                </a:gradFill>
              </a:rPr>
              <a:t>recover your data</a:t>
            </a:r>
            <a:endParaRPr lang="en-US" dirty="0">
              <a:gradFill>
                <a:gsLst>
                  <a:gs pos="21239">
                    <a:srgbClr val="FFFFFF"/>
                  </a:gs>
                  <a:gs pos="38000">
                    <a:srgbClr val="FFFFFF"/>
                  </a:gs>
                </a:gsLst>
                <a:lin ang="5400000" scaled="0"/>
              </a:gradFill>
            </a:endParaRPr>
          </a:p>
        </p:txBody>
      </p:sp>
      <p:grpSp>
        <p:nvGrpSpPr>
          <p:cNvPr id="5" name="Group 4"/>
          <p:cNvGrpSpPr>
            <a:grpSpLocks noChangeAspect="1"/>
          </p:cNvGrpSpPr>
          <p:nvPr/>
        </p:nvGrpSpPr>
        <p:grpSpPr>
          <a:xfrm>
            <a:off x="7957441" y="2247243"/>
            <a:ext cx="3918877" cy="2157984"/>
            <a:chOff x="5073446" y="1791160"/>
            <a:chExt cx="6803922" cy="3746674"/>
          </a:xfrm>
        </p:grpSpPr>
        <p:sp>
          <p:nvSpPr>
            <p:cNvPr id="6" name="Freeform 128"/>
            <p:cNvSpPr>
              <a:spLocks noChangeAspect="1"/>
            </p:cNvSpPr>
            <p:nvPr/>
          </p:nvSpPr>
          <p:spPr bwMode="black">
            <a:xfrm>
              <a:off x="5073446" y="1791160"/>
              <a:ext cx="6803922" cy="374667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pattFill prst="ltUpDiag">
              <a:fgClr>
                <a:srgbClr val="CDCDCD"/>
              </a:fgClr>
              <a:bgClr>
                <a:srgbClr val="FFFFFF"/>
              </a:bgClr>
            </a:patt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a:gradFill>
                  <a:gsLst>
                    <a:gs pos="36283">
                      <a:schemeClr val="tx1"/>
                    </a:gs>
                    <a:gs pos="28000">
                      <a:schemeClr val="tx1"/>
                    </a:gs>
                  </a:gsLst>
                  <a:lin ang="5400000" scaled="0"/>
                </a:gradFill>
              </a:endParaRPr>
            </a:p>
          </p:txBody>
        </p:sp>
        <p:sp>
          <p:nvSpPr>
            <p:cNvPr id="7" name="Freeform 79"/>
            <p:cNvSpPr>
              <a:spLocks noEditPoints="1"/>
            </p:cNvSpPr>
            <p:nvPr/>
          </p:nvSpPr>
          <p:spPr bwMode="black">
            <a:xfrm>
              <a:off x="8260926" y="3050935"/>
              <a:ext cx="1468722" cy="1934786"/>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accent2"/>
            </a:solidFill>
            <a:ln>
              <a:noFill/>
            </a:ln>
          </p:spPr>
          <p:txBody>
            <a:bodyPr vert="horz" wrap="square" lIns="82305" tIns="41153" rIns="82305" bIns="41153" numCol="1" anchor="t" anchorCtr="0" compatLnSpc="1">
              <a:prstTxWarp prst="textNoShape">
                <a:avLst/>
              </a:prstTxWarp>
            </a:bodyPr>
            <a:lstStyle/>
            <a:p>
              <a:endParaRPr lang="en-US" sz="1600" dirty="0"/>
            </a:p>
          </p:txBody>
        </p:sp>
        <p:sp>
          <p:nvSpPr>
            <p:cNvPr id="8" name="Freeform 79"/>
            <p:cNvSpPr>
              <a:spLocks noEditPoints="1"/>
            </p:cNvSpPr>
            <p:nvPr/>
          </p:nvSpPr>
          <p:spPr bwMode="black">
            <a:xfrm>
              <a:off x="9837927" y="3050935"/>
              <a:ext cx="1468722" cy="1934786"/>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accent2"/>
            </a:solidFill>
            <a:ln>
              <a:noFill/>
            </a:ln>
          </p:spPr>
          <p:txBody>
            <a:bodyPr vert="horz" wrap="square" lIns="82305" tIns="41153" rIns="82305" bIns="41153" numCol="1" anchor="t" anchorCtr="0" compatLnSpc="1">
              <a:prstTxWarp prst="textNoShape">
                <a:avLst/>
              </a:prstTxWarp>
            </a:bodyPr>
            <a:lstStyle/>
            <a:p>
              <a:endParaRPr lang="en-US" sz="1600" dirty="0"/>
            </a:p>
          </p:txBody>
        </p:sp>
        <p:sp>
          <p:nvSpPr>
            <p:cNvPr id="9" name="Freeform 79"/>
            <p:cNvSpPr>
              <a:spLocks noEditPoints="1"/>
            </p:cNvSpPr>
            <p:nvPr/>
          </p:nvSpPr>
          <p:spPr bwMode="black">
            <a:xfrm>
              <a:off x="6683925" y="3050935"/>
              <a:ext cx="1468722" cy="1934786"/>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accent2"/>
            </a:solidFill>
            <a:ln>
              <a:noFill/>
            </a:ln>
          </p:spPr>
          <p:txBody>
            <a:bodyPr vert="horz" wrap="square" lIns="82305" tIns="41153" rIns="82305" bIns="41153" numCol="1" anchor="t" anchorCtr="0" compatLnSpc="1">
              <a:prstTxWarp prst="textNoShape">
                <a:avLst/>
              </a:prstTxWarp>
            </a:bodyPr>
            <a:lstStyle/>
            <a:p>
              <a:endParaRPr lang="en-US" sz="1600" dirty="0"/>
            </a:p>
          </p:txBody>
        </p:sp>
      </p:grpSp>
      <p:sp>
        <p:nvSpPr>
          <p:cNvPr id="24" name="Freeform 18"/>
          <p:cNvSpPr>
            <a:spLocks noEditPoints="1"/>
          </p:cNvSpPr>
          <p:nvPr/>
        </p:nvSpPr>
        <p:spPr bwMode="auto">
          <a:xfrm>
            <a:off x="519573" y="3543296"/>
            <a:ext cx="5698667" cy="2828008"/>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24"/>
          <p:cNvSpPr/>
          <p:nvPr/>
        </p:nvSpPr>
        <p:spPr>
          <a:xfrm>
            <a:off x="432910" y="6443788"/>
            <a:ext cx="2645341" cy="437043"/>
          </a:xfrm>
          <a:prstGeom prst="rect">
            <a:avLst/>
          </a:prstGeom>
        </p:spPr>
        <p:txBody>
          <a:bodyPr wrap="none">
            <a:spAutoFit/>
          </a:bodyPr>
          <a:lstStyle/>
          <a:p>
            <a:pPr algn="r">
              <a:lnSpc>
                <a:spcPct val="80000"/>
              </a:lnSpc>
              <a:spcBef>
                <a:spcPct val="20000"/>
              </a:spcBef>
              <a:buSzPct val="80000"/>
            </a:pPr>
            <a:r>
              <a:rPr lang="en-US" sz="2800" b="1" spc="-50" dirty="0">
                <a:gradFill>
                  <a:gsLst>
                    <a:gs pos="2917">
                      <a:schemeClr val="tx2"/>
                    </a:gs>
                    <a:gs pos="30000">
                      <a:schemeClr val="tx2"/>
                    </a:gs>
                  </a:gsLst>
                  <a:lin ang="5400000" scaled="0"/>
                </a:gradFill>
                <a:latin typeface="+mj-lt"/>
              </a:rPr>
              <a:t>Your Data Center</a:t>
            </a:r>
          </a:p>
        </p:txBody>
      </p:sp>
      <p:sp>
        <p:nvSpPr>
          <p:cNvPr id="26" name="TextBox 25"/>
          <p:cNvSpPr txBox="1"/>
          <p:nvPr/>
        </p:nvSpPr>
        <p:spPr>
          <a:xfrm>
            <a:off x="6909368" y="4294749"/>
            <a:ext cx="5252469" cy="2080570"/>
          </a:xfrm>
          <a:prstGeom prst="rect">
            <a:avLst/>
          </a:prstGeom>
          <a:noFill/>
        </p:spPr>
        <p:txBody>
          <a:bodyPr wrap="square" lIns="182880" tIns="146304" rIns="182880" bIns="146304" rtlCol="0">
            <a:spAutoFit/>
          </a:bodyPr>
          <a:lstStyle/>
          <a:p>
            <a:pPr fontAlgn="base">
              <a:spcBef>
                <a:spcPct val="20000"/>
              </a:spcBef>
              <a:spcAft>
                <a:spcPct val="0"/>
              </a:spcAft>
              <a:buClr>
                <a:srgbClr val="0070C0"/>
              </a:buClr>
              <a:buSzPct val="100000"/>
              <a:defRPr/>
            </a:pPr>
            <a:r>
              <a:rPr lang="en-US" sz="2000" spc="-53" dirty="0">
                <a:solidFill>
                  <a:schemeClr val="bg1">
                    <a:lumMod val="50000"/>
                  </a:schemeClr>
                </a:solidFill>
                <a:ea typeface="Segoe UI" pitchFamily="34" charset="0"/>
                <a:cs typeface="Segoe UI Light" panose="020B0502040204020203" pitchFamily="34" charset="0"/>
              </a:rPr>
              <a:t>Simple and fast on-ramp to Azure</a:t>
            </a:r>
          </a:p>
          <a:p>
            <a:pPr fontAlgn="base">
              <a:spcBef>
                <a:spcPct val="20000"/>
              </a:spcBef>
              <a:spcAft>
                <a:spcPct val="0"/>
              </a:spcAft>
              <a:buClr>
                <a:srgbClr val="0070C0"/>
              </a:buClr>
              <a:buSzPct val="100000"/>
              <a:defRPr/>
            </a:pPr>
            <a:r>
              <a:rPr lang="en-US" sz="2000" spc="-53" dirty="0">
                <a:solidFill>
                  <a:schemeClr val="bg1">
                    <a:lumMod val="50000"/>
                  </a:schemeClr>
                </a:solidFill>
                <a:ea typeface="Segoe UI" pitchFamily="34" charset="0"/>
                <a:cs typeface="Segoe UI Light" panose="020B0502040204020203" pitchFamily="34" charset="0"/>
              </a:rPr>
              <a:t>Active data instantly available locally</a:t>
            </a:r>
          </a:p>
          <a:p>
            <a:pPr fontAlgn="base">
              <a:spcBef>
                <a:spcPct val="20000"/>
              </a:spcBef>
              <a:spcAft>
                <a:spcPct val="0"/>
              </a:spcAft>
              <a:buClr>
                <a:srgbClr val="0070C0"/>
              </a:buClr>
              <a:buSzPct val="100000"/>
              <a:defRPr/>
            </a:pPr>
            <a:r>
              <a:rPr lang="en-US" sz="2000" spc="-53" dirty="0">
                <a:solidFill>
                  <a:schemeClr val="bg1">
                    <a:lumMod val="50000"/>
                  </a:schemeClr>
                </a:solidFill>
                <a:ea typeface="Segoe UI" pitchFamily="34" charset="0"/>
                <a:cs typeface="Segoe UI Light" panose="020B0502040204020203" pitchFamily="34" charset="0"/>
              </a:rPr>
              <a:t>Archives less used data to Windows Azure</a:t>
            </a:r>
          </a:p>
          <a:p>
            <a:pPr fontAlgn="base">
              <a:spcBef>
                <a:spcPct val="20000"/>
              </a:spcBef>
              <a:spcAft>
                <a:spcPct val="0"/>
              </a:spcAft>
              <a:buClr>
                <a:srgbClr val="0070C0"/>
              </a:buClr>
              <a:buSzPct val="100000"/>
              <a:defRPr/>
            </a:pPr>
            <a:r>
              <a:rPr lang="en-US" sz="2000" spc="-53" dirty="0">
                <a:solidFill>
                  <a:schemeClr val="bg1">
                    <a:lumMod val="50000"/>
                  </a:schemeClr>
                </a:solidFill>
                <a:ea typeface="Segoe UI" pitchFamily="34" charset="0"/>
                <a:cs typeface="Segoe UI Light" panose="020B0502040204020203" pitchFamily="34" charset="0"/>
              </a:rPr>
              <a:t>Recover data from any internet connection</a:t>
            </a:r>
          </a:p>
          <a:p>
            <a:pPr fontAlgn="base">
              <a:spcBef>
                <a:spcPct val="20000"/>
              </a:spcBef>
              <a:spcAft>
                <a:spcPct val="0"/>
              </a:spcAft>
              <a:buClr>
                <a:srgbClr val="0070C0"/>
              </a:buClr>
              <a:buSzPct val="100000"/>
              <a:defRPr/>
            </a:pPr>
            <a:r>
              <a:rPr lang="en-US" sz="2000" spc="-53" dirty="0">
                <a:solidFill>
                  <a:schemeClr val="bg1">
                    <a:lumMod val="50000"/>
                  </a:schemeClr>
                </a:solidFill>
                <a:ea typeface="Segoe UI" pitchFamily="34" charset="0"/>
                <a:cs typeface="Segoe UI Light" panose="020B0502040204020203" pitchFamily="34" charset="0"/>
              </a:rPr>
              <a:t>Reduce enterprise storage TCO by 60-80%</a:t>
            </a:r>
          </a:p>
        </p:txBody>
      </p:sp>
      <p:cxnSp>
        <p:nvCxnSpPr>
          <p:cNvPr id="27" name="Straight Arrow Connector 26"/>
          <p:cNvCxnSpPr/>
          <p:nvPr/>
        </p:nvCxnSpPr>
        <p:spPr>
          <a:xfrm flipV="1">
            <a:off x="2946162" y="5032552"/>
            <a:ext cx="816937" cy="1951"/>
          </a:xfrm>
          <a:prstGeom prst="straightConnector1">
            <a:avLst/>
          </a:prstGeom>
          <a:ln w="41275" cap="rnd">
            <a:solidFill>
              <a:srgbClr val="EFEFEF"/>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579981" y="4204503"/>
            <a:ext cx="2498270" cy="2074060"/>
            <a:chOff x="579981" y="4204503"/>
            <a:chExt cx="2498270" cy="2074060"/>
          </a:xfrm>
        </p:grpSpPr>
        <p:grpSp>
          <p:nvGrpSpPr>
            <p:cNvPr id="29" name="Group 28"/>
            <p:cNvGrpSpPr/>
            <p:nvPr/>
          </p:nvGrpSpPr>
          <p:grpSpPr>
            <a:xfrm>
              <a:off x="860142" y="4204503"/>
              <a:ext cx="1911730" cy="1699402"/>
              <a:chOff x="-2335586" y="3970204"/>
              <a:chExt cx="2881896" cy="2561816"/>
            </a:xfrm>
          </p:grpSpPr>
          <p:sp>
            <p:nvSpPr>
              <p:cNvPr id="31" name="Freeform 5"/>
              <p:cNvSpPr>
                <a:spLocks noEditPoints="1"/>
              </p:cNvSpPr>
              <p:nvPr/>
            </p:nvSpPr>
            <p:spPr bwMode="auto">
              <a:xfrm>
                <a:off x="-2335586" y="3970204"/>
                <a:ext cx="1421186" cy="619439"/>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5"/>
              <p:cNvSpPr>
                <a:spLocks noEditPoints="1"/>
              </p:cNvSpPr>
              <p:nvPr/>
            </p:nvSpPr>
            <p:spPr bwMode="auto">
              <a:xfrm>
                <a:off x="-2335586" y="4617663"/>
                <a:ext cx="1421186" cy="619439"/>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5"/>
              <p:cNvSpPr>
                <a:spLocks noEditPoints="1"/>
              </p:cNvSpPr>
              <p:nvPr/>
            </p:nvSpPr>
            <p:spPr bwMode="auto">
              <a:xfrm>
                <a:off x="-2335586" y="5265122"/>
                <a:ext cx="1421186" cy="619439"/>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
              <p:cNvSpPr>
                <a:spLocks noEditPoints="1"/>
              </p:cNvSpPr>
              <p:nvPr/>
            </p:nvSpPr>
            <p:spPr bwMode="auto">
              <a:xfrm>
                <a:off x="-2335586" y="5912581"/>
                <a:ext cx="1421186" cy="619439"/>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5"/>
              <p:cNvSpPr>
                <a:spLocks noEditPoints="1"/>
              </p:cNvSpPr>
              <p:nvPr/>
            </p:nvSpPr>
            <p:spPr bwMode="auto">
              <a:xfrm>
                <a:off x="-874876" y="3970204"/>
                <a:ext cx="1421186" cy="619439"/>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
              <p:cNvSpPr>
                <a:spLocks noEditPoints="1"/>
              </p:cNvSpPr>
              <p:nvPr/>
            </p:nvSpPr>
            <p:spPr bwMode="auto">
              <a:xfrm>
                <a:off x="-874876" y="4617663"/>
                <a:ext cx="1421186" cy="619439"/>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5"/>
              <p:cNvSpPr>
                <a:spLocks noEditPoints="1"/>
              </p:cNvSpPr>
              <p:nvPr/>
            </p:nvSpPr>
            <p:spPr bwMode="auto">
              <a:xfrm>
                <a:off x="-874876" y="5265122"/>
                <a:ext cx="1421186" cy="619439"/>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5"/>
              <p:cNvSpPr>
                <a:spLocks noEditPoints="1"/>
              </p:cNvSpPr>
              <p:nvPr/>
            </p:nvSpPr>
            <p:spPr bwMode="auto">
              <a:xfrm>
                <a:off x="-874876" y="5912581"/>
                <a:ext cx="1421186" cy="619439"/>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0" name="Rectangle 29"/>
            <p:cNvSpPr/>
            <p:nvPr/>
          </p:nvSpPr>
          <p:spPr>
            <a:xfrm>
              <a:off x="579981" y="5866142"/>
              <a:ext cx="2498270" cy="412421"/>
            </a:xfrm>
            <a:prstGeom prst="rect">
              <a:avLst/>
            </a:prstGeom>
          </p:spPr>
          <p:txBody>
            <a:bodyPr wrap="square">
              <a:spAutoFit/>
            </a:bodyPr>
            <a:lstStyle/>
            <a:p>
              <a:pPr algn="ctr" defTabSz="672291">
                <a:lnSpc>
                  <a:spcPct val="80000"/>
                </a:lnSpc>
                <a:defRPr/>
              </a:pPr>
              <a:r>
                <a:rPr lang="en-US" sz="1300" kern="0" dirty="0">
                  <a:gradFill>
                    <a:gsLst>
                      <a:gs pos="2917">
                        <a:schemeClr val="bg1"/>
                      </a:gs>
                      <a:gs pos="30000">
                        <a:schemeClr val="bg1"/>
                      </a:gs>
                    </a:gsLst>
                    <a:lin ang="5400000" scaled="0"/>
                  </a:gradFill>
                </a:rPr>
                <a:t/>
              </a:r>
              <a:br>
                <a:rPr lang="en-US" sz="1300" kern="0" dirty="0">
                  <a:gradFill>
                    <a:gsLst>
                      <a:gs pos="2917">
                        <a:schemeClr val="bg1"/>
                      </a:gs>
                      <a:gs pos="30000">
                        <a:schemeClr val="bg1"/>
                      </a:gs>
                    </a:gsLst>
                    <a:lin ang="5400000" scaled="0"/>
                  </a:gradFill>
                </a:rPr>
              </a:br>
              <a:r>
                <a:rPr lang="en-US" sz="1300" kern="0" dirty="0">
                  <a:gradFill>
                    <a:gsLst>
                      <a:gs pos="2917">
                        <a:schemeClr val="bg1"/>
                      </a:gs>
                      <a:gs pos="30000">
                        <a:schemeClr val="bg1"/>
                      </a:gs>
                    </a:gsLst>
                    <a:lin ang="5400000" scaled="0"/>
                  </a:gradFill>
                </a:rPr>
                <a:t>Physical or Virtual Servers</a:t>
              </a:r>
            </a:p>
          </p:txBody>
        </p:sp>
      </p:grpSp>
      <p:cxnSp>
        <p:nvCxnSpPr>
          <p:cNvPr id="54" name="Straight Arrow Connector 53"/>
          <p:cNvCxnSpPr>
            <a:endCxn id="59" idx="5"/>
          </p:cNvCxnSpPr>
          <p:nvPr/>
        </p:nvCxnSpPr>
        <p:spPr>
          <a:xfrm flipH="1" flipV="1">
            <a:off x="1829113" y="3012720"/>
            <a:ext cx="3" cy="1039488"/>
          </a:xfrm>
          <a:prstGeom prst="straightConnector1">
            <a:avLst/>
          </a:prstGeom>
          <a:ln w="85725"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58" name="Right Triangle 57"/>
          <p:cNvSpPr/>
          <p:nvPr/>
        </p:nvSpPr>
        <p:spPr bwMode="auto">
          <a:xfrm rot="8100000">
            <a:off x="1735795" y="3992885"/>
            <a:ext cx="186640" cy="186640"/>
          </a:xfrm>
          <a:prstGeom prst="rtTriangle">
            <a:avLst/>
          </a:prstGeom>
          <a:solidFill>
            <a:srgbClr val="FFFFFF"/>
          </a:solidFill>
          <a:ln w="38100">
            <a:solidFill>
              <a:schemeClr val="accent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59" name="Right Triangle 58"/>
          <p:cNvSpPr/>
          <p:nvPr/>
        </p:nvSpPr>
        <p:spPr bwMode="auto">
          <a:xfrm rot="8100000">
            <a:off x="1735793" y="2919400"/>
            <a:ext cx="186640" cy="186640"/>
          </a:xfrm>
          <a:prstGeom prst="rtTriangle">
            <a:avLst/>
          </a:prstGeom>
          <a:solidFill>
            <a:srgbClr val="FFFFFF"/>
          </a:solidFill>
          <a:ln w="38100">
            <a:solidFill>
              <a:schemeClr val="accent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grpSp>
        <p:nvGrpSpPr>
          <p:cNvPr id="46" name="Group 45"/>
          <p:cNvGrpSpPr/>
          <p:nvPr/>
        </p:nvGrpSpPr>
        <p:grpSpPr>
          <a:xfrm>
            <a:off x="597868" y="1226372"/>
            <a:ext cx="2688522" cy="1624978"/>
            <a:chOff x="915212" y="1158240"/>
            <a:chExt cx="2876804" cy="1854480"/>
          </a:xfrm>
        </p:grpSpPr>
        <p:grpSp>
          <p:nvGrpSpPr>
            <p:cNvPr id="47" name="Group 46"/>
            <p:cNvGrpSpPr/>
            <p:nvPr/>
          </p:nvGrpSpPr>
          <p:grpSpPr>
            <a:xfrm>
              <a:off x="915212" y="1158240"/>
              <a:ext cx="2876804" cy="1854480"/>
              <a:chOff x="915212" y="1158240"/>
              <a:chExt cx="2876804" cy="1854480"/>
            </a:xfrm>
          </p:grpSpPr>
          <p:grpSp>
            <p:nvGrpSpPr>
              <p:cNvPr id="49" name="Group 48"/>
              <p:cNvGrpSpPr/>
              <p:nvPr/>
            </p:nvGrpSpPr>
            <p:grpSpPr>
              <a:xfrm>
                <a:off x="915212" y="1158240"/>
                <a:ext cx="2876804" cy="1854480"/>
                <a:chOff x="372703" y="-1568022"/>
                <a:chExt cx="1149004" cy="1114764"/>
              </a:xfrm>
              <a:solidFill>
                <a:schemeClr val="tx2"/>
              </a:solidFill>
            </p:grpSpPr>
            <p:sp>
              <p:nvSpPr>
                <p:cNvPr id="51" name="Freeform 43"/>
                <p:cNvSpPr>
                  <a:spLocks noEditPoints="1"/>
                </p:cNvSpPr>
                <p:nvPr/>
              </p:nvSpPr>
              <p:spPr bwMode="auto">
                <a:xfrm>
                  <a:off x="372703" y="-1568022"/>
                  <a:ext cx="258708" cy="835438"/>
                </a:xfrm>
                <a:custGeom>
                  <a:avLst/>
                  <a:gdLst>
                    <a:gd name="T0" fmla="*/ 187 w 391"/>
                    <a:gd name="T1" fmla="*/ 274 h 788"/>
                    <a:gd name="T2" fmla="*/ 236 w 391"/>
                    <a:gd name="T3" fmla="*/ 218 h 788"/>
                    <a:gd name="T4" fmla="*/ 391 w 391"/>
                    <a:gd name="T5" fmla="*/ 218 h 788"/>
                    <a:gd name="T6" fmla="*/ 391 w 391"/>
                    <a:gd name="T7" fmla="*/ 175 h 788"/>
                    <a:gd name="T8" fmla="*/ 391 w 391"/>
                    <a:gd name="T9" fmla="*/ 166 h 788"/>
                    <a:gd name="T10" fmla="*/ 391 w 391"/>
                    <a:gd name="T11" fmla="*/ 164 h 788"/>
                    <a:gd name="T12" fmla="*/ 391 w 391"/>
                    <a:gd name="T13" fmla="*/ 40 h 788"/>
                    <a:gd name="T14" fmla="*/ 358 w 391"/>
                    <a:gd name="T15" fmla="*/ 0 h 788"/>
                    <a:gd name="T16" fmla="*/ 34 w 391"/>
                    <a:gd name="T17" fmla="*/ 0 h 788"/>
                    <a:gd name="T18" fmla="*/ 0 w 391"/>
                    <a:gd name="T19" fmla="*/ 38 h 788"/>
                    <a:gd name="T20" fmla="*/ 0 w 391"/>
                    <a:gd name="T21" fmla="*/ 164 h 788"/>
                    <a:gd name="T22" fmla="*/ 0 w 391"/>
                    <a:gd name="T23" fmla="*/ 174 h 788"/>
                    <a:gd name="T24" fmla="*/ 0 w 391"/>
                    <a:gd name="T25" fmla="*/ 175 h 788"/>
                    <a:gd name="T26" fmla="*/ 0 w 391"/>
                    <a:gd name="T27" fmla="*/ 753 h 788"/>
                    <a:gd name="T28" fmla="*/ 35 w 391"/>
                    <a:gd name="T29" fmla="*/ 788 h 788"/>
                    <a:gd name="T30" fmla="*/ 187 w 391"/>
                    <a:gd name="T31" fmla="*/ 788 h 788"/>
                    <a:gd name="T32" fmla="*/ 187 w 391"/>
                    <a:gd name="T33" fmla="*/ 274 h 788"/>
                    <a:gd name="T34" fmla="*/ 47 w 391"/>
                    <a:gd name="T35" fmla="*/ 83 h 788"/>
                    <a:gd name="T36" fmla="*/ 57 w 391"/>
                    <a:gd name="T37" fmla="*/ 73 h 788"/>
                    <a:gd name="T38" fmla="*/ 334 w 391"/>
                    <a:gd name="T39" fmla="*/ 73 h 788"/>
                    <a:gd name="T40" fmla="*/ 344 w 391"/>
                    <a:gd name="T41" fmla="*/ 83 h 788"/>
                    <a:gd name="T42" fmla="*/ 344 w 391"/>
                    <a:gd name="T43" fmla="*/ 120 h 788"/>
                    <a:gd name="T44" fmla="*/ 334 w 391"/>
                    <a:gd name="T45" fmla="*/ 130 h 788"/>
                    <a:gd name="T46" fmla="*/ 57 w 391"/>
                    <a:gd name="T47" fmla="*/ 130 h 788"/>
                    <a:gd name="T48" fmla="*/ 47 w 391"/>
                    <a:gd name="T49" fmla="*/ 120 h 788"/>
                    <a:gd name="T50" fmla="*/ 47 w 391"/>
                    <a:gd name="T51" fmla="*/ 83 h 788"/>
                    <a:gd name="T52" fmla="*/ 80 w 391"/>
                    <a:gd name="T53" fmla="*/ 214 h 788"/>
                    <a:gd name="T54" fmla="*/ 115 w 391"/>
                    <a:gd name="T55" fmla="*/ 249 h 788"/>
                    <a:gd name="T56" fmla="*/ 80 w 391"/>
                    <a:gd name="T57" fmla="*/ 284 h 788"/>
                    <a:gd name="T58" fmla="*/ 43 w 391"/>
                    <a:gd name="T59" fmla="*/ 249 h 788"/>
                    <a:gd name="T60" fmla="*/ 80 w 391"/>
                    <a:gd name="T61" fmla="*/ 214 h 788"/>
                    <a:gd name="T62" fmla="*/ 80 w 391"/>
                    <a:gd name="T63" fmla="*/ 372 h 788"/>
                    <a:gd name="T64" fmla="*/ 51 w 391"/>
                    <a:gd name="T65" fmla="*/ 346 h 788"/>
                    <a:gd name="T66" fmla="*/ 80 w 391"/>
                    <a:gd name="T67" fmla="*/ 319 h 788"/>
                    <a:gd name="T68" fmla="*/ 105 w 391"/>
                    <a:gd name="T69" fmla="*/ 346 h 788"/>
                    <a:gd name="T70" fmla="*/ 80 w 391"/>
                    <a:gd name="T71" fmla="*/ 372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1" h="788">
                      <a:moveTo>
                        <a:pt x="187" y="274"/>
                      </a:moveTo>
                      <a:cubicBezTo>
                        <a:pt x="185" y="246"/>
                        <a:pt x="210" y="219"/>
                        <a:pt x="236" y="218"/>
                      </a:cubicBezTo>
                      <a:cubicBezTo>
                        <a:pt x="391" y="218"/>
                        <a:pt x="391" y="218"/>
                        <a:pt x="391" y="218"/>
                      </a:cubicBezTo>
                      <a:cubicBezTo>
                        <a:pt x="391" y="203"/>
                        <a:pt x="391" y="191"/>
                        <a:pt x="391" y="175"/>
                      </a:cubicBezTo>
                      <a:cubicBezTo>
                        <a:pt x="391" y="175"/>
                        <a:pt x="391" y="175"/>
                        <a:pt x="391" y="166"/>
                      </a:cubicBezTo>
                      <a:cubicBezTo>
                        <a:pt x="391" y="166"/>
                        <a:pt x="391" y="165"/>
                        <a:pt x="391" y="164"/>
                      </a:cubicBezTo>
                      <a:cubicBezTo>
                        <a:pt x="391" y="157"/>
                        <a:pt x="391" y="129"/>
                        <a:pt x="391" y="40"/>
                      </a:cubicBezTo>
                      <a:cubicBezTo>
                        <a:pt x="391" y="0"/>
                        <a:pt x="363" y="0"/>
                        <a:pt x="358" y="0"/>
                      </a:cubicBezTo>
                      <a:cubicBezTo>
                        <a:pt x="347" y="0"/>
                        <a:pt x="290" y="0"/>
                        <a:pt x="34" y="0"/>
                      </a:cubicBezTo>
                      <a:cubicBezTo>
                        <a:pt x="5" y="0"/>
                        <a:pt x="0" y="22"/>
                        <a:pt x="0" y="38"/>
                      </a:cubicBezTo>
                      <a:cubicBezTo>
                        <a:pt x="0" y="44"/>
                        <a:pt x="0" y="71"/>
                        <a:pt x="0" y="164"/>
                      </a:cubicBezTo>
                      <a:cubicBezTo>
                        <a:pt x="0" y="164"/>
                        <a:pt x="0" y="164"/>
                        <a:pt x="0" y="174"/>
                      </a:cubicBezTo>
                      <a:cubicBezTo>
                        <a:pt x="0" y="174"/>
                        <a:pt x="0" y="174"/>
                        <a:pt x="0" y="175"/>
                      </a:cubicBezTo>
                      <a:cubicBezTo>
                        <a:pt x="0" y="177"/>
                        <a:pt x="0" y="218"/>
                        <a:pt x="0" y="753"/>
                      </a:cubicBezTo>
                      <a:cubicBezTo>
                        <a:pt x="0" y="788"/>
                        <a:pt x="29" y="788"/>
                        <a:pt x="35" y="788"/>
                      </a:cubicBezTo>
                      <a:cubicBezTo>
                        <a:pt x="40" y="788"/>
                        <a:pt x="66" y="788"/>
                        <a:pt x="187" y="788"/>
                      </a:cubicBezTo>
                      <a:lnTo>
                        <a:pt x="187" y="274"/>
                      </a:lnTo>
                      <a:close/>
                      <a:moveTo>
                        <a:pt x="47" y="83"/>
                      </a:moveTo>
                      <a:cubicBezTo>
                        <a:pt x="47" y="77"/>
                        <a:pt x="51" y="73"/>
                        <a:pt x="57" y="73"/>
                      </a:cubicBezTo>
                      <a:cubicBezTo>
                        <a:pt x="57" y="73"/>
                        <a:pt x="57" y="73"/>
                        <a:pt x="334" y="73"/>
                      </a:cubicBezTo>
                      <a:cubicBezTo>
                        <a:pt x="340" y="73"/>
                        <a:pt x="344" y="77"/>
                        <a:pt x="344" y="83"/>
                      </a:cubicBezTo>
                      <a:cubicBezTo>
                        <a:pt x="344" y="83"/>
                        <a:pt x="344" y="83"/>
                        <a:pt x="344" y="120"/>
                      </a:cubicBezTo>
                      <a:cubicBezTo>
                        <a:pt x="344" y="126"/>
                        <a:pt x="340" y="130"/>
                        <a:pt x="334" y="130"/>
                      </a:cubicBezTo>
                      <a:cubicBezTo>
                        <a:pt x="334" y="130"/>
                        <a:pt x="334" y="130"/>
                        <a:pt x="57" y="130"/>
                      </a:cubicBezTo>
                      <a:cubicBezTo>
                        <a:pt x="51" y="130"/>
                        <a:pt x="47" y="126"/>
                        <a:pt x="47" y="120"/>
                      </a:cubicBezTo>
                      <a:cubicBezTo>
                        <a:pt x="47" y="120"/>
                        <a:pt x="47" y="120"/>
                        <a:pt x="47" y="83"/>
                      </a:cubicBezTo>
                      <a:close/>
                      <a:moveTo>
                        <a:pt x="80" y="214"/>
                      </a:moveTo>
                      <a:cubicBezTo>
                        <a:pt x="98" y="214"/>
                        <a:pt x="115" y="229"/>
                        <a:pt x="115" y="249"/>
                      </a:cubicBezTo>
                      <a:cubicBezTo>
                        <a:pt x="115" y="268"/>
                        <a:pt x="98" y="284"/>
                        <a:pt x="80" y="284"/>
                      </a:cubicBezTo>
                      <a:cubicBezTo>
                        <a:pt x="59" y="284"/>
                        <a:pt x="43" y="268"/>
                        <a:pt x="43" y="249"/>
                      </a:cubicBezTo>
                      <a:cubicBezTo>
                        <a:pt x="43" y="229"/>
                        <a:pt x="59" y="214"/>
                        <a:pt x="80" y="214"/>
                      </a:cubicBezTo>
                      <a:close/>
                      <a:moveTo>
                        <a:pt x="80" y="372"/>
                      </a:moveTo>
                      <a:cubicBezTo>
                        <a:pt x="64" y="372"/>
                        <a:pt x="51" y="360"/>
                        <a:pt x="51" y="346"/>
                      </a:cubicBezTo>
                      <a:cubicBezTo>
                        <a:pt x="51" y="331"/>
                        <a:pt x="64" y="319"/>
                        <a:pt x="80" y="319"/>
                      </a:cubicBezTo>
                      <a:cubicBezTo>
                        <a:pt x="94" y="319"/>
                        <a:pt x="105" y="331"/>
                        <a:pt x="105" y="346"/>
                      </a:cubicBezTo>
                      <a:cubicBezTo>
                        <a:pt x="105" y="360"/>
                        <a:pt x="94" y="372"/>
                        <a:pt x="80" y="372"/>
                      </a:cubicBezTo>
                      <a:close/>
                    </a:path>
                  </a:pathLst>
                </a:custGeom>
                <a:grpFill/>
                <a:ln>
                  <a:noFill/>
                </a:ln>
              </p:spPr>
              <p:txBody>
                <a:bodyPr vert="horz" wrap="square" lIns="91440" tIns="45720" rIns="91440" bIns="45720" numCol="1" anchor="t" anchorCtr="0" compatLnSpc="1">
                  <a:prstTxWarp prst="textNoShape">
                    <a:avLst/>
                  </a:prstTxWarp>
                </a:bodyPr>
                <a:lstStyle/>
                <a:p>
                  <a:pPr defTabSz="914224"/>
                  <a:endParaRPr lang="en-US" sz="1800">
                    <a:solidFill>
                      <a:srgbClr val="FFFFFF"/>
                    </a:solidFill>
                  </a:endParaRPr>
                </a:p>
              </p:txBody>
            </p:sp>
            <p:sp>
              <p:nvSpPr>
                <p:cNvPr id="52" name="Freeform 44"/>
                <p:cNvSpPr>
                  <a:spLocks noEditPoints="1"/>
                </p:cNvSpPr>
                <p:nvPr/>
              </p:nvSpPr>
              <p:spPr bwMode="auto">
                <a:xfrm>
                  <a:off x="489300" y="-1338499"/>
                  <a:ext cx="1032407" cy="885241"/>
                </a:xfrm>
                <a:custGeom>
                  <a:avLst/>
                  <a:gdLst>
                    <a:gd name="T0" fmla="*/ 943 w 974"/>
                    <a:gd name="T1" fmla="*/ 0 h 835"/>
                    <a:gd name="T2" fmla="*/ 33 w 974"/>
                    <a:gd name="T3" fmla="*/ 0 h 835"/>
                    <a:gd name="T4" fmla="*/ 0 w 974"/>
                    <a:gd name="T5" fmla="*/ 30 h 835"/>
                    <a:gd name="T6" fmla="*/ 0 w 974"/>
                    <a:gd name="T7" fmla="*/ 683 h 835"/>
                    <a:gd name="T8" fmla="*/ 33 w 974"/>
                    <a:gd name="T9" fmla="*/ 714 h 835"/>
                    <a:gd name="T10" fmla="*/ 332 w 974"/>
                    <a:gd name="T11" fmla="*/ 714 h 835"/>
                    <a:gd name="T12" fmla="*/ 323 w 974"/>
                    <a:gd name="T13" fmla="*/ 761 h 835"/>
                    <a:gd name="T14" fmla="*/ 272 w 974"/>
                    <a:gd name="T15" fmla="*/ 779 h 835"/>
                    <a:gd name="T16" fmla="*/ 267 w 974"/>
                    <a:gd name="T17" fmla="*/ 779 h 835"/>
                    <a:gd name="T18" fmla="*/ 246 w 974"/>
                    <a:gd name="T19" fmla="*/ 801 h 835"/>
                    <a:gd name="T20" fmla="*/ 246 w 974"/>
                    <a:gd name="T21" fmla="*/ 813 h 835"/>
                    <a:gd name="T22" fmla="*/ 267 w 974"/>
                    <a:gd name="T23" fmla="*/ 835 h 835"/>
                    <a:gd name="T24" fmla="*/ 719 w 974"/>
                    <a:gd name="T25" fmla="*/ 835 h 835"/>
                    <a:gd name="T26" fmla="*/ 740 w 974"/>
                    <a:gd name="T27" fmla="*/ 813 h 835"/>
                    <a:gd name="T28" fmla="*/ 740 w 974"/>
                    <a:gd name="T29" fmla="*/ 801 h 835"/>
                    <a:gd name="T30" fmla="*/ 719 w 974"/>
                    <a:gd name="T31" fmla="*/ 779 h 835"/>
                    <a:gd name="T32" fmla="*/ 717 w 974"/>
                    <a:gd name="T33" fmla="*/ 779 h 835"/>
                    <a:gd name="T34" fmla="*/ 669 w 974"/>
                    <a:gd name="T35" fmla="*/ 761 h 835"/>
                    <a:gd name="T36" fmla="*/ 661 w 974"/>
                    <a:gd name="T37" fmla="*/ 714 h 835"/>
                    <a:gd name="T38" fmla="*/ 943 w 974"/>
                    <a:gd name="T39" fmla="*/ 714 h 835"/>
                    <a:gd name="T40" fmla="*/ 974 w 974"/>
                    <a:gd name="T41" fmla="*/ 683 h 835"/>
                    <a:gd name="T42" fmla="*/ 974 w 974"/>
                    <a:gd name="T43" fmla="*/ 30 h 835"/>
                    <a:gd name="T44" fmla="*/ 943 w 974"/>
                    <a:gd name="T45" fmla="*/ 0 h 835"/>
                    <a:gd name="T46" fmla="*/ 918 w 974"/>
                    <a:gd name="T47" fmla="*/ 634 h 835"/>
                    <a:gd name="T48" fmla="*/ 892 w 974"/>
                    <a:gd name="T49" fmla="*/ 660 h 835"/>
                    <a:gd name="T50" fmla="*/ 84 w 974"/>
                    <a:gd name="T51" fmla="*/ 660 h 835"/>
                    <a:gd name="T52" fmla="*/ 57 w 974"/>
                    <a:gd name="T53" fmla="*/ 634 h 835"/>
                    <a:gd name="T54" fmla="*/ 57 w 974"/>
                    <a:gd name="T55" fmla="*/ 79 h 835"/>
                    <a:gd name="T56" fmla="*/ 84 w 974"/>
                    <a:gd name="T57" fmla="*/ 53 h 835"/>
                    <a:gd name="T58" fmla="*/ 892 w 974"/>
                    <a:gd name="T59" fmla="*/ 53 h 835"/>
                    <a:gd name="T60" fmla="*/ 918 w 974"/>
                    <a:gd name="T61" fmla="*/ 79 h 835"/>
                    <a:gd name="T62" fmla="*/ 918 w 974"/>
                    <a:gd name="T63" fmla="*/ 634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74" h="835">
                      <a:moveTo>
                        <a:pt x="943" y="0"/>
                      </a:moveTo>
                      <a:cubicBezTo>
                        <a:pt x="33" y="0"/>
                        <a:pt x="33" y="0"/>
                        <a:pt x="33" y="0"/>
                      </a:cubicBezTo>
                      <a:cubicBezTo>
                        <a:pt x="15" y="0"/>
                        <a:pt x="0" y="13"/>
                        <a:pt x="0" y="30"/>
                      </a:cubicBezTo>
                      <a:cubicBezTo>
                        <a:pt x="0" y="683"/>
                        <a:pt x="0" y="683"/>
                        <a:pt x="0" y="683"/>
                      </a:cubicBezTo>
                      <a:cubicBezTo>
                        <a:pt x="0" y="700"/>
                        <a:pt x="15" y="714"/>
                        <a:pt x="33" y="714"/>
                      </a:cubicBezTo>
                      <a:cubicBezTo>
                        <a:pt x="332" y="714"/>
                        <a:pt x="332" y="714"/>
                        <a:pt x="332" y="714"/>
                      </a:cubicBezTo>
                      <a:cubicBezTo>
                        <a:pt x="332" y="714"/>
                        <a:pt x="330" y="751"/>
                        <a:pt x="323" y="761"/>
                      </a:cubicBezTo>
                      <a:cubicBezTo>
                        <a:pt x="311" y="779"/>
                        <a:pt x="288" y="774"/>
                        <a:pt x="272" y="779"/>
                      </a:cubicBezTo>
                      <a:cubicBezTo>
                        <a:pt x="267" y="779"/>
                        <a:pt x="267" y="779"/>
                        <a:pt x="267" y="779"/>
                      </a:cubicBezTo>
                      <a:cubicBezTo>
                        <a:pt x="255" y="779"/>
                        <a:pt x="246" y="789"/>
                        <a:pt x="246" y="801"/>
                      </a:cubicBezTo>
                      <a:cubicBezTo>
                        <a:pt x="246" y="813"/>
                        <a:pt x="246" y="813"/>
                        <a:pt x="246" y="813"/>
                      </a:cubicBezTo>
                      <a:cubicBezTo>
                        <a:pt x="246" y="825"/>
                        <a:pt x="255" y="835"/>
                        <a:pt x="267" y="835"/>
                      </a:cubicBezTo>
                      <a:cubicBezTo>
                        <a:pt x="719" y="835"/>
                        <a:pt x="719" y="835"/>
                        <a:pt x="719" y="835"/>
                      </a:cubicBezTo>
                      <a:cubicBezTo>
                        <a:pt x="730" y="835"/>
                        <a:pt x="740" y="825"/>
                        <a:pt x="740" y="813"/>
                      </a:cubicBezTo>
                      <a:cubicBezTo>
                        <a:pt x="740" y="801"/>
                        <a:pt x="740" y="801"/>
                        <a:pt x="740" y="801"/>
                      </a:cubicBezTo>
                      <a:cubicBezTo>
                        <a:pt x="740" y="789"/>
                        <a:pt x="730" y="779"/>
                        <a:pt x="719" y="779"/>
                      </a:cubicBezTo>
                      <a:cubicBezTo>
                        <a:pt x="717" y="779"/>
                        <a:pt x="717" y="779"/>
                        <a:pt x="717" y="779"/>
                      </a:cubicBezTo>
                      <a:cubicBezTo>
                        <a:pt x="708" y="778"/>
                        <a:pt x="681" y="780"/>
                        <a:pt x="669" y="761"/>
                      </a:cubicBezTo>
                      <a:cubicBezTo>
                        <a:pt x="663" y="751"/>
                        <a:pt x="661" y="714"/>
                        <a:pt x="661" y="714"/>
                      </a:cubicBezTo>
                      <a:cubicBezTo>
                        <a:pt x="943" y="714"/>
                        <a:pt x="943" y="714"/>
                        <a:pt x="943" y="714"/>
                      </a:cubicBezTo>
                      <a:cubicBezTo>
                        <a:pt x="960" y="714"/>
                        <a:pt x="974" y="700"/>
                        <a:pt x="974" y="683"/>
                      </a:cubicBezTo>
                      <a:cubicBezTo>
                        <a:pt x="974" y="30"/>
                        <a:pt x="974" y="30"/>
                        <a:pt x="974" y="30"/>
                      </a:cubicBezTo>
                      <a:cubicBezTo>
                        <a:pt x="974" y="13"/>
                        <a:pt x="960" y="0"/>
                        <a:pt x="943" y="0"/>
                      </a:cubicBezTo>
                      <a:close/>
                      <a:moveTo>
                        <a:pt x="918" y="634"/>
                      </a:moveTo>
                      <a:cubicBezTo>
                        <a:pt x="918" y="649"/>
                        <a:pt x="906" y="660"/>
                        <a:pt x="892" y="660"/>
                      </a:cubicBezTo>
                      <a:cubicBezTo>
                        <a:pt x="84" y="660"/>
                        <a:pt x="84" y="660"/>
                        <a:pt x="84" y="660"/>
                      </a:cubicBezTo>
                      <a:cubicBezTo>
                        <a:pt x="69" y="660"/>
                        <a:pt x="57" y="649"/>
                        <a:pt x="57" y="634"/>
                      </a:cubicBezTo>
                      <a:cubicBezTo>
                        <a:pt x="57" y="79"/>
                        <a:pt x="57" y="79"/>
                        <a:pt x="57" y="79"/>
                      </a:cubicBezTo>
                      <a:cubicBezTo>
                        <a:pt x="57" y="64"/>
                        <a:pt x="69" y="53"/>
                        <a:pt x="84" y="53"/>
                      </a:cubicBezTo>
                      <a:cubicBezTo>
                        <a:pt x="892" y="53"/>
                        <a:pt x="892" y="53"/>
                        <a:pt x="892" y="53"/>
                      </a:cubicBezTo>
                      <a:cubicBezTo>
                        <a:pt x="906" y="53"/>
                        <a:pt x="918" y="64"/>
                        <a:pt x="918" y="79"/>
                      </a:cubicBezTo>
                      <a:cubicBezTo>
                        <a:pt x="918" y="634"/>
                        <a:pt x="918" y="634"/>
                        <a:pt x="918" y="634"/>
                      </a:cubicBezTo>
                      <a:close/>
                    </a:path>
                  </a:pathLst>
                </a:custGeom>
                <a:grpFill/>
                <a:ln>
                  <a:noFill/>
                </a:ln>
              </p:spPr>
              <p:txBody>
                <a:bodyPr vert="horz" wrap="square" lIns="91440" tIns="45720" rIns="91440" bIns="45720" numCol="1" anchor="t" anchorCtr="0" compatLnSpc="1">
                  <a:prstTxWarp prst="textNoShape">
                    <a:avLst/>
                  </a:prstTxWarp>
                </a:bodyPr>
                <a:lstStyle/>
                <a:p>
                  <a:pPr defTabSz="914224"/>
                  <a:endParaRPr lang="en-US" sz="1800">
                    <a:solidFill>
                      <a:srgbClr val="FFFFFF"/>
                    </a:solidFill>
                  </a:endParaRPr>
                </a:p>
              </p:txBody>
            </p:sp>
          </p:grpSp>
          <p:sp>
            <p:nvSpPr>
              <p:cNvPr id="50" name="Rectangle 49"/>
              <p:cNvSpPr/>
              <p:nvPr/>
            </p:nvSpPr>
            <p:spPr bwMode="auto">
              <a:xfrm>
                <a:off x="1289177" y="1571991"/>
                <a:ext cx="2447428" cy="1170529"/>
              </a:xfrm>
              <a:prstGeom prst="rect">
                <a:avLst/>
              </a:prstGeom>
              <a:solidFill>
                <a:srgbClr val="FFFFFF"/>
              </a:solidFill>
              <a:ln w="9525" cap="flat" cmpd="sng" algn="ctr">
                <a:noFill/>
                <a:prstDash val="solid"/>
                <a:headEnd type="none" w="med" len="med"/>
                <a:tailEnd type="none" w="med" len="med"/>
              </a:ln>
              <a:effectLst>
                <a:innerShdw blurRad="114300">
                  <a:prstClr val="black">
                    <a:alpha val="50000"/>
                  </a:prstClr>
                </a:innerShdw>
              </a:effectLst>
            </p:spPr>
            <p:txBody>
              <a:bodyPr vert="horz" wrap="square" lIns="91424" tIns="45712" rIns="91424" bIns="45712" numCol="1" rtlCol="0" anchor="ctr"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08" fontAlgn="base">
                  <a:spcBef>
                    <a:spcPct val="0"/>
                  </a:spcBef>
                  <a:spcAft>
                    <a:spcPct val="0"/>
                  </a:spcAft>
                  <a:defRPr/>
                </a:pPr>
                <a:endParaRPr lang="en-US" sz="2200" kern="0">
                  <a:gradFill>
                    <a:gsLst>
                      <a:gs pos="0">
                        <a:srgbClr val="FFFFFF"/>
                      </a:gs>
                      <a:gs pos="100000">
                        <a:srgbClr val="FFFFFF"/>
                      </a:gs>
                    </a:gsLst>
                    <a:lin ang="5400000" scaled="0"/>
                  </a:gradFill>
                  <a:latin typeface="Segoe UI"/>
                </a:endParaRPr>
              </a:p>
            </p:txBody>
          </p:sp>
        </p:grpSp>
        <p:pic>
          <p:nvPicPr>
            <p:cNvPr id="4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0615" y="1727335"/>
              <a:ext cx="2124551" cy="862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3339227" y="4217158"/>
            <a:ext cx="2498270" cy="2061405"/>
            <a:chOff x="3339227" y="4365383"/>
            <a:chExt cx="2498270" cy="1913180"/>
          </a:xfrm>
        </p:grpSpPr>
        <p:sp>
          <p:nvSpPr>
            <p:cNvPr id="43" name="Rectangle 42"/>
            <p:cNvSpPr/>
            <p:nvPr/>
          </p:nvSpPr>
          <p:spPr>
            <a:xfrm>
              <a:off x="3339227" y="6026186"/>
              <a:ext cx="2498270" cy="252377"/>
            </a:xfrm>
            <a:prstGeom prst="rect">
              <a:avLst/>
            </a:prstGeom>
          </p:spPr>
          <p:txBody>
            <a:bodyPr wrap="square">
              <a:spAutoFit/>
            </a:bodyPr>
            <a:lstStyle/>
            <a:p>
              <a:pPr algn="ctr" defTabSz="672291">
                <a:lnSpc>
                  <a:spcPct val="80000"/>
                </a:lnSpc>
                <a:defRPr/>
              </a:pPr>
              <a:r>
                <a:rPr lang="en-US" sz="1300" kern="0" dirty="0" err="1" smtClean="0">
                  <a:gradFill>
                    <a:gsLst>
                      <a:gs pos="2917">
                        <a:schemeClr val="bg1"/>
                      </a:gs>
                      <a:gs pos="30000">
                        <a:schemeClr val="bg1"/>
                      </a:gs>
                    </a:gsLst>
                    <a:lin ang="5400000" scaled="0"/>
                  </a:gradFill>
                </a:rPr>
                <a:t>StorSimple</a:t>
              </a:r>
              <a:endParaRPr lang="en-US" sz="1300" kern="0" dirty="0">
                <a:gradFill>
                  <a:gsLst>
                    <a:gs pos="2917">
                      <a:schemeClr val="bg1"/>
                    </a:gs>
                    <a:gs pos="30000">
                      <a:schemeClr val="bg1"/>
                    </a:gs>
                  </a:gsLst>
                  <a:lin ang="5400000" scaled="0"/>
                </a:gradFill>
              </a:endParaRPr>
            </a:p>
          </p:txBody>
        </p:sp>
        <p:grpSp>
          <p:nvGrpSpPr>
            <p:cNvPr id="2" name="Group 1"/>
            <p:cNvGrpSpPr/>
            <p:nvPr/>
          </p:nvGrpSpPr>
          <p:grpSpPr>
            <a:xfrm>
              <a:off x="3992954" y="4365383"/>
              <a:ext cx="1190816" cy="1613139"/>
              <a:chOff x="3992954" y="4365383"/>
              <a:chExt cx="1190816" cy="1613139"/>
            </a:xfrm>
          </p:grpSpPr>
          <p:sp>
            <p:nvSpPr>
              <p:cNvPr id="13" name="Freeform 5"/>
              <p:cNvSpPr>
                <a:spLocks noEditPoints="1"/>
              </p:cNvSpPr>
              <p:nvPr/>
            </p:nvSpPr>
            <p:spPr bwMode="auto">
              <a:xfrm>
                <a:off x="3992954" y="5321551"/>
                <a:ext cx="1190816" cy="656971"/>
              </a:xfrm>
              <a:custGeom>
                <a:avLst/>
                <a:gdLst>
                  <a:gd name="T0" fmla="*/ 173 w 173"/>
                  <a:gd name="T1" fmla="*/ 65 h 274"/>
                  <a:gd name="T2" fmla="*/ 173 w 173"/>
                  <a:gd name="T3" fmla="*/ 229 h 274"/>
                  <a:gd name="T4" fmla="*/ 173 w 173"/>
                  <a:gd name="T5" fmla="*/ 229 h 274"/>
                  <a:gd name="T6" fmla="*/ 87 w 173"/>
                  <a:gd name="T7" fmla="*/ 274 h 274"/>
                  <a:gd name="T8" fmla="*/ 0 w 173"/>
                  <a:gd name="T9" fmla="*/ 229 h 274"/>
                  <a:gd name="T10" fmla="*/ 0 w 173"/>
                  <a:gd name="T11" fmla="*/ 229 h 274"/>
                  <a:gd name="T12" fmla="*/ 0 w 173"/>
                  <a:gd name="T13" fmla="*/ 229 h 274"/>
                  <a:gd name="T14" fmla="*/ 0 w 173"/>
                  <a:gd name="T15" fmla="*/ 226 h 274"/>
                  <a:gd name="T16" fmla="*/ 0 w 173"/>
                  <a:gd name="T17" fmla="*/ 226 h 274"/>
                  <a:gd name="T18" fmla="*/ 0 w 173"/>
                  <a:gd name="T19" fmla="*/ 65 h 274"/>
                  <a:gd name="T20" fmla="*/ 87 w 173"/>
                  <a:gd name="T21" fmla="*/ 99 h 274"/>
                  <a:gd name="T22" fmla="*/ 173 w 173"/>
                  <a:gd name="T23" fmla="*/ 65 h 274"/>
                  <a:gd name="T24" fmla="*/ 87 w 173"/>
                  <a:gd name="T25" fmla="*/ 90 h 274"/>
                  <a:gd name="T26" fmla="*/ 173 w 173"/>
                  <a:gd name="T27" fmla="*/ 45 h 274"/>
                  <a:gd name="T28" fmla="*/ 87 w 173"/>
                  <a:gd name="T29" fmla="*/ 0 h 274"/>
                  <a:gd name="T30" fmla="*/ 0 w 173"/>
                  <a:gd name="T31" fmla="*/ 45 h 274"/>
                  <a:gd name="T32" fmla="*/ 87 w 173"/>
                  <a:gd name="T33" fmla="*/ 9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 h="274">
                    <a:moveTo>
                      <a:pt x="173" y="65"/>
                    </a:moveTo>
                    <a:cubicBezTo>
                      <a:pt x="173" y="229"/>
                      <a:pt x="173" y="229"/>
                      <a:pt x="173" y="229"/>
                    </a:cubicBezTo>
                    <a:cubicBezTo>
                      <a:pt x="173" y="229"/>
                      <a:pt x="173" y="229"/>
                      <a:pt x="173" y="229"/>
                    </a:cubicBezTo>
                    <a:cubicBezTo>
                      <a:pt x="171" y="254"/>
                      <a:pt x="133" y="274"/>
                      <a:pt x="87" y="274"/>
                    </a:cubicBezTo>
                    <a:cubicBezTo>
                      <a:pt x="42" y="274"/>
                      <a:pt x="4" y="254"/>
                      <a:pt x="0" y="229"/>
                    </a:cubicBezTo>
                    <a:cubicBezTo>
                      <a:pt x="0" y="229"/>
                      <a:pt x="0" y="229"/>
                      <a:pt x="0" y="229"/>
                    </a:cubicBezTo>
                    <a:cubicBezTo>
                      <a:pt x="0" y="229"/>
                      <a:pt x="0" y="229"/>
                      <a:pt x="0" y="229"/>
                    </a:cubicBezTo>
                    <a:cubicBezTo>
                      <a:pt x="0" y="229"/>
                      <a:pt x="0" y="229"/>
                      <a:pt x="0" y="226"/>
                    </a:cubicBezTo>
                    <a:cubicBezTo>
                      <a:pt x="0" y="226"/>
                      <a:pt x="0" y="226"/>
                      <a:pt x="0" y="226"/>
                    </a:cubicBezTo>
                    <a:cubicBezTo>
                      <a:pt x="0" y="65"/>
                      <a:pt x="0" y="65"/>
                      <a:pt x="0" y="65"/>
                    </a:cubicBezTo>
                    <a:cubicBezTo>
                      <a:pt x="14" y="88"/>
                      <a:pt x="51" y="99"/>
                      <a:pt x="87" y="99"/>
                    </a:cubicBezTo>
                    <a:cubicBezTo>
                      <a:pt x="123" y="99"/>
                      <a:pt x="161" y="88"/>
                      <a:pt x="173" y="65"/>
                    </a:cubicBezTo>
                    <a:close/>
                    <a:moveTo>
                      <a:pt x="87" y="90"/>
                    </a:moveTo>
                    <a:cubicBezTo>
                      <a:pt x="135" y="90"/>
                      <a:pt x="173" y="71"/>
                      <a:pt x="173" y="45"/>
                    </a:cubicBezTo>
                    <a:cubicBezTo>
                      <a:pt x="173" y="20"/>
                      <a:pt x="135" y="0"/>
                      <a:pt x="87" y="0"/>
                    </a:cubicBezTo>
                    <a:cubicBezTo>
                      <a:pt x="40" y="0"/>
                      <a:pt x="0" y="20"/>
                      <a:pt x="0" y="45"/>
                    </a:cubicBezTo>
                    <a:cubicBezTo>
                      <a:pt x="0" y="71"/>
                      <a:pt x="40" y="90"/>
                      <a:pt x="87" y="9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182880" rIns="91440" bIns="45720" numCol="1" anchor="ctr" anchorCtr="0" compatLnSpc="1">
                <a:prstTxWarp prst="textNoShape">
                  <a:avLst/>
                </a:prstTxWarp>
              </a:bodyPr>
              <a:lstStyle/>
              <a:p>
                <a:pPr algn="ctr"/>
                <a:endParaRPr lang="en-US" sz="1600" dirty="0"/>
              </a:p>
            </p:txBody>
          </p:sp>
          <p:sp>
            <p:nvSpPr>
              <p:cNvPr id="45" name="Freeform 5"/>
              <p:cNvSpPr>
                <a:spLocks noEditPoints="1"/>
              </p:cNvSpPr>
              <p:nvPr/>
            </p:nvSpPr>
            <p:spPr bwMode="auto">
              <a:xfrm>
                <a:off x="3992954" y="4843467"/>
                <a:ext cx="1190816" cy="656971"/>
              </a:xfrm>
              <a:custGeom>
                <a:avLst/>
                <a:gdLst>
                  <a:gd name="T0" fmla="*/ 173 w 173"/>
                  <a:gd name="T1" fmla="*/ 65 h 274"/>
                  <a:gd name="T2" fmla="*/ 173 w 173"/>
                  <a:gd name="T3" fmla="*/ 229 h 274"/>
                  <a:gd name="T4" fmla="*/ 173 w 173"/>
                  <a:gd name="T5" fmla="*/ 229 h 274"/>
                  <a:gd name="T6" fmla="*/ 87 w 173"/>
                  <a:gd name="T7" fmla="*/ 274 h 274"/>
                  <a:gd name="T8" fmla="*/ 0 w 173"/>
                  <a:gd name="T9" fmla="*/ 229 h 274"/>
                  <a:gd name="T10" fmla="*/ 0 w 173"/>
                  <a:gd name="T11" fmla="*/ 229 h 274"/>
                  <a:gd name="T12" fmla="*/ 0 w 173"/>
                  <a:gd name="T13" fmla="*/ 229 h 274"/>
                  <a:gd name="T14" fmla="*/ 0 w 173"/>
                  <a:gd name="T15" fmla="*/ 226 h 274"/>
                  <a:gd name="T16" fmla="*/ 0 w 173"/>
                  <a:gd name="T17" fmla="*/ 226 h 274"/>
                  <a:gd name="T18" fmla="*/ 0 w 173"/>
                  <a:gd name="T19" fmla="*/ 65 h 274"/>
                  <a:gd name="T20" fmla="*/ 87 w 173"/>
                  <a:gd name="T21" fmla="*/ 99 h 274"/>
                  <a:gd name="T22" fmla="*/ 173 w 173"/>
                  <a:gd name="T23" fmla="*/ 65 h 274"/>
                  <a:gd name="T24" fmla="*/ 87 w 173"/>
                  <a:gd name="T25" fmla="*/ 90 h 274"/>
                  <a:gd name="T26" fmla="*/ 173 w 173"/>
                  <a:gd name="T27" fmla="*/ 45 h 274"/>
                  <a:gd name="T28" fmla="*/ 87 w 173"/>
                  <a:gd name="T29" fmla="*/ 0 h 274"/>
                  <a:gd name="T30" fmla="*/ 0 w 173"/>
                  <a:gd name="T31" fmla="*/ 45 h 274"/>
                  <a:gd name="T32" fmla="*/ 87 w 173"/>
                  <a:gd name="T33" fmla="*/ 9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 h="274">
                    <a:moveTo>
                      <a:pt x="173" y="65"/>
                    </a:moveTo>
                    <a:cubicBezTo>
                      <a:pt x="173" y="229"/>
                      <a:pt x="173" y="229"/>
                      <a:pt x="173" y="229"/>
                    </a:cubicBezTo>
                    <a:cubicBezTo>
                      <a:pt x="173" y="229"/>
                      <a:pt x="173" y="229"/>
                      <a:pt x="173" y="229"/>
                    </a:cubicBezTo>
                    <a:cubicBezTo>
                      <a:pt x="171" y="254"/>
                      <a:pt x="133" y="274"/>
                      <a:pt x="87" y="274"/>
                    </a:cubicBezTo>
                    <a:cubicBezTo>
                      <a:pt x="42" y="274"/>
                      <a:pt x="4" y="254"/>
                      <a:pt x="0" y="229"/>
                    </a:cubicBezTo>
                    <a:cubicBezTo>
                      <a:pt x="0" y="229"/>
                      <a:pt x="0" y="229"/>
                      <a:pt x="0" y="229"/>
                    </a:cubicBezTo>
                    <a:cubicBezTo>
                      <a:pt x="0" y="229"/>
                      <a:pt x="0" y="229"/>
                      <a:pt x="0" y="229"/>
                    </a:cubicBezTo>
                    <a:cubicBezTo>
                      <a:pt x="0" y="229"/>
                      <a:pt x="0" y="229"/>
                      <a:pt x="0" y="226"/>
                    </a:cubicBezTo>
                    <a:cubicBezTo>
                      <a:pt x="0" y="226"/>
                      <a:pt x="0" y="226"/>
                      <a:pt x="0" y="226"/>
                    </a:cubicBezTo>
                    <a:cubicBezTo>
                      <a:pt x="0" y="65"/>
                      <a:pt x="0" y="65"/>
                      <a:pt x="0" y="65"/>
                    </a:cubicBezTo>
                    <a:cubicBezTo>
                      <a:pt x="14" y="88"/>
                      <a:pt x="51" y="99"/>
                      <a:pt x="87" y="99"/>
                    </a:cubicBezTo>
                    <a:cubicBezTo>
                      <a:pt x="123" y="99"/>
                      <a:pt x="161" y="88"/>
                      <a:pt x="173" y="65"/>
                    </a:cubicBezTo>
                    <a:close/>
                    <a:moveTo>
                      <a:pt x="87" y="90"/>
                    </a:moveTo>
                    <a:cubicBezTo>
                      <a:pt x="135" y="90"/>
                      <a:pt x="173" y="71"/>
                      <a:pt x="173" y="45"/>
                    </a:cubicBezTo>
                    <a:cubicBezTo>
                      <a:pt x="173" y="20"/>
                      <a:pt x="135" y="0"/>
                      <a:pt x="87" y="0"/>
                    </a:cubicBezTo>
                    <a:cubicBezTo>
                      <a:pt x="40" y="0"/>
                      <a:pt x="0" y="20"/>
                      <a:pt x="0" y="45"/>
                    </a:cubicBezTo>
                    <a:cubicBezTo>
                      <a:pt x="0" y="71"/>
                      <a:pt x="40" y="90"/>
                      <a:pt x="87" y="9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182880" rIns="91440" bIns="45720" numCol="1" anchor="ctr" anchorCtr="0" compatLnSpc="1">
                <a:prstTxWarp prst="textNoShape">
                  <a:avLst/>
                </a:prstTxWarp>
              </a:bodyPr>
              <a:lstStyle/>
              <a:p>
                <a:pPr algn="ctr"/>
                <a:endParaRPr lang="en-US" sz="1600" dirty="0"/>
              </a:p>
            </p:txBody>
          </p:sp>
          <p:sp>
            <p:nvSpPr>
              <p:cNvPr id="53" name="Freeform 5"/>
              <p:cNvSpPr>
                <a:spLocks noEditPoints="1"/>
              </p:cNvSpPr>
              <p:nvPr/>
            </p:nvSpPr>
            <p:spPr bwMode="auto">
              <a:xfrm>
                <a:off x="3992954" y="4365383"/>
                <a:ext cx="1190816" cy="656971"/>
              </a:xfrm>
              <a:custGeom>
                <a:avLst/>
                <a:gdLst>
                  <a:gd name="T0" fmla="*/ 173 w 173"/>
                  <a:gd name="T1" fmla="*/ 65 h 274"/>
                  <a:gd name="T2" fmla="*/ 173 w 173"/>
                  <a:gd name="T3" fmla="*/ 229 h 274"/>
                  <a:gd name="T4" fmla="*/ 173 w 173"/>
                  <a:gd name="T5" fmla="*/ 229 h 274"/>
                  <a:gd name="T6" fmla="*/ 87 w 173"/>
                  <a:gd name="T7" fmla="*/ 274 h 274"/>
                  <a:gd name="T8" fmla="*/ 0 w 173"/>
                  <a:gd name="T9" fmla="*/ 229 h 274"/>
                  <a:gd name="T10" fmla="*/ 0 w 173"/>
                  <a:gd name="T11" fmla="*/ 229 h 274"/>
                  <a:gd name="T12" fmla="*/ 0 w 173"/>
                  <a:gd name="T13" fmla="*/ 229 h 274"/>
                  <a:gd name="T14" fmla="*/ 0 w 173"/>
                  <a:gd name="T15" fmla="*/ 226 h 274"/>
                  <a:gd name="T16" fmla="*/ 0 w 173"/>
                  <a:gd name="T17" fmla="*/ 226 h 274"/>
                  <a:gd name="T18" fmla="*/ 0 w 173"/>
                  <a:gd name="T19" fmla="*/ 65 h 274"/>
                  <a:gd name="T20" fmla="*/ 87 w 173"/>
                  <a:gd name="T21" fmla="*/ 99 h 274"/>
                  <a:gd name="T22" fmla="*/ 173 w 173"/>
                  <a:gd name="T23" fmla="*/ 65 h 274"/>
                  <a:gd name="T24" fmla="*/ 87 w 173"/>
                  <a:gd name="T25" fmla="*/ 90 h 274"/>
                  <a:gd name="T26" fmla="*/ 173 w 173"/>
                  <a:gd name="T27" fmla="*/ 45 h 274"/>
                  <a:gd name="T28" fmla="*/ 87 w 173"/>
                  <a:gd name="T29" fmla="*/ 0 h 274"/>
                  <a:gd name="T30" fmla="*/ 0 w 173"/>
                  <a:gd name="T31" fmla="*/ 45 h 274"/>
                  <a:gd name="T32" fmla="*/ 87 w 173"/>
                  <a:gd name="T33" fmla="*/ 9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 h="274">
                    <a:moveTo>
                      <a:pt x="173" y="65"/>
                    </a:moveTo>
                    <a:cubicBezTo>
                      <a:pt x="173" y="229"/>
                      <a:pt x="173" y="229"/>
                      <a:pt x="173" y="229"/>
                    </a:cubicBezTo>
                    <a:cubicBezTo>
                      <a:pt x="173" y="229"/>
                      <a:pt x="173" y="229"/>
                      <a:pt x="173" y="229"/>
                    </a:cubicBezTo>
                    <a:cubicBezTo>
                      <a:pt x="171" y="254"/>
                      <a:pt x="133" y="274"/>
                      <a:pt x="87" y="274"/>
                    </a:cubicBezTo>
                    <a:cubicBezTo>
                      <a:pt x="42" y="274"/>
                      <a:pt x="4" y="254"/>
                      <a:pt x="0" y="229"/>
                    </a:cubicBezTo>
                    <a:cubicBezTo>
                      <a:pt x="0" y="229"/>
                      <a:pt x="0" y="229"/>
                      <a:pt x="0" y="229"/>
                    </a:cubicBezTo>
                    <a:cubicBezTo>
                      <a:pt x="0" y="229"/>
                      <a:pt x="0" y="229"/>
                      <a:pt x="0" y="229"/>
                    </a:cubicBezTo>
                    <a:cubicBezTo>
                      <a:pt x="0" y="229"/>
                      <a:pt x="0" y="229"/>
                      <a:pt x="0" y="226"/>
                    </a:cubicBezTo>
                    <a:cubicBezTo>
                      <a:pt x="0" y="226"/>
                      <a:pt x="0" y="226"/>
                      <a:pt x="0" y="226"/>
                    </a:cubicBezTo>
                    <a:cubicBezTo>
                      <a:pt x="0" y="65"/>
                      <a:pt x="0" y="65"/>
                      <a:pt x="0" y="65"/>
                    </a:cubicBezTo>
                    <a:cubicBezTo>
                      <a:pt x="14" y="88"/>
                      <a:pt x="51" y="99"/>
                      <a:pt x="87" y="99"/>
                    </a:cubicBezTo>
                    <a:cubicBezTo>
                      <a:pt x="123" y="99"/>
                      <a:pt x="161" y="88"/>
                      <a:pt x="173" y="65"/>
                    </a:cubicBezTo>
                    <a:close/>
                    <a:moveTo>
                      <a:pt x="87" y="90"/>
                    </a:moveTo>
                    <a:cubicBezTo>
                      <a:pt x="135" y="90"/>
                      <a:pt x="173" y="71"/>
                      <a:pt x="173" y="45"/>
                    </a:cubicBezTo>
                    <a:cubicBezTo>
                      <a:pt x="173" y="20"/>
                      <a:pt x="135" y="0"/>
                      <a:pt x="87" y="0"/>
                    </a:cubicBezTo>
                    <a:cubicBezTo>
                      <a:pt x="40" y="0"/>
                      <a:pt x="0" y="20"/>
                      <a:pt x="0" y="45"/>
                    </a:cubicBezTo>
                    <a:cubicBezTo>
                      <a:pt x="0" y="71"/>
                      <a:pt x="40" y="90"/>
                      <a:pt x="87" y="9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182880" rIns="91440" bIns="45720" numCol="1" anchor="ctr" anchorCtr="0" compatLnSpc="1">
                <a:prstTxWarp prst="textNoShape">
                  <a:avLst/>
                </a:prstTxWarp>
              </a:bodyPr>
              <a:lstStyle/>
              <a:p>
                <a:pPr algn="ctr"/>
                <a:endParaRPr lang="en-US" sz="1600" dirty="0"/>
              </a:p>
            </p:txBody>
          </p:sp>
        </p:grpSp>
      </p:grpSp>
      <p:pic>
        <p:nvPicPr>
          <p:cNvPr id="55" name="Picture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7965" y="3481153"/>
            <a:ext cx="1657350" cy="876300"/>
          </a:xfrm>
          <a:prstGeom prst="rect">
            <a:avLst/>
          </a:prstGeom>
        </p:spPr>
      </p:pic>
      <p:grpSp>
        <p:nvGrpSpPr>
          <p:cNvPr id="56" name="Group 55"/>
          <p:cNvGrpSpPr/>
          <p:nvPr/>
        </p:nvGrpSpPr>
        <p:grpSpPr>
          <a:xfrm>
            <a:off x="4595603" y="2115974"/>
            <a:ext cx="5092997" cy="186640"/>
            <a:chOff x="4595603" y="2115974"/>
            <a:chExt cx="5092997" cy="186640"/>
          </a:xfrm>
        </p:grpSpPr>
        <p:cxnSp>
          <p:nvCxnSpPr>
            <p:cNvPr id="57" name="Straight Arrow Connector 56"/>
            <p:cNvCxnSpPr/>
            <p:nvPr/>
          </p:nvCxnSpPr>
          <p:spPr>
            <a:xfrm flipH="1">
              <a:off x="4595603" y="2209297"/>
              <a:ext cx="4845579" cy="0"/>
            </a:xfrm>
            <a:prstGeom prst="straightConnector1">
              <a:avLst/>
            </a:prstGeom>
            <a:ln w="85725"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60" name="Right Triangle 59"/>
            <p:cNvSpPr/>
            <p:nvPr/>
          </p:nvSpPr>
          <p:spPr bwMode="auto">
            <a:xfrm rot="13500000">
              <a:off x="9501960" y="2115974"/>
              <a:ext cx="186640" cy="186640"/>
            </a:xfrm>
            <a:prstGeom prst="rtTriangle">
              <a:avLst/>
            </a:prstGeom>
            <a:solidFill>
              <a:srgbClr val="FFFFFF"/>
            </a:solidFill>
            <a:ln w="38100">
              <a:solidFill>
                <a:schemeClr val="accent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grpSp>
        <p:nvGrpSpPr>
          <p:cNvPr id="61" name="Group 60"/>
          <p:cNvGrpSpPr/>
          <p:nvPr/>
        </p:nvGrpSpPr>
        <p:grpSpPr>
          <a:xfrm>
            <a:off x="4502283" y="2176483"/>
            <a:ext cx="186640" cy="1955768"/>
            <a:chOff x="4502283" y="2217427"/>
            <a:chExt cx="186640" cy="1955768"/>
          </a:xfrm>
        </p:grpSpPr>
        <p:sp>
          <p:nvSpPr>
            <p:cNvPr id="62" name="Right Triangle 61"/>
            <p:cNvSpPr/>
            <p:nvPr/>
          </p:nvSpPr>
          <p:spPr bwMode="auto">
            <a:xfrm rot="8100000">
              <a:off x="4502283" y="3986555"/>
              <a:ext cx="186640" cy="186640"/>
            </a:xfrm>
            <a:prstGeom prst="rtTriangle">
              <a:avLst/>
            </a:prstGeom>
            <a:solidFill>
              <a:srgbClr val="FFFFFF"/>
            </a:solidFill>
            <a:ln w="38100">
              <a:solidFill>
                <a:schemeClr val="accent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cxnSp>
          <p:nvCxnSpPr>
            <p:cNvPr id="63" name="Straight Arrow Connector 62"/>
            <p:cNvCxnSpPr/>
            <p:nvPr/>
          </p:nvCxnSpPr>
          <p:spPr>
            <a:xfrm flipV="1">
              <a:off x="4595604" y="2217427"/>
              <a:ext cx="0" cy="1617594"/>
            </a:xfrm>
            <a:prstGeom prst="straightConnector1">
              <a:avLst/>
            </a:prstGeom>
            <a:ln w="85725"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8544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accel="100000" fill="hold" grpId="0" nodeType="after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par>
                                <p:cTn id="9" presetID="3" presetClass="emph" presetSubtype="2" fill="hold" nodeType="withEffect">
                                  <p:stCondLst>
                                    <p:cond delay="0"/>
                                  </p:stCondLst>
                                  <p:childTnLst>
                                    <p:animClr clrSpc="rgb" dir="cw">
                                      <p:cBhvr override="childStyle">
                                        <p:cTn id="10" dur="250" fill="hold"/>
                                        <p:tgtEl>
                                          <p:spTgt spid="4">
                                            <p:txEl>
                                              <p:pRg st="0" end="0"/>
                                            </p:txEl>
                                          </p:spTgt>
                                        </p:tgtEl>
                                        <p:attrNameLst>
                                          <p:attrName>style.color</p:attrName>
                                        </p:attrNameLst>
                                      </p:cBhvr>
                                      <p:to>
                                        <a:schemeClr val="tx2"/>
                                      </p:to>
                                    </p:animClr>
                                  </p:childTnLst>
                                </p:cTn>
                              </p:par>
                              <p:par>
                                <p:cTn id="11" presetID="10" presetClass="exit" presetSubtype="0" fill="hold" nodeType="withEffect">
                                  <p:stCondLst>
                                    <p:cond delay="25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par>
                          <p:cTn id="14" fill="hold">
                            <p:stCondLst>
                              <p:cond delay="500"/>
                            </p:stCondLst>
                            <p:childTnLst>
                              <p:par>
                                <p:cTn id="15" presetID="64" presetClass="path" presetSubtype="0" accel="50000" decel="50000" fill="hold" nodeType="afterEffect">
                                  <p:stCondLst>
                                    <p:cond delay="0"/>
                                  </p:stCondLst>
                                  <p:childTnLst>
                                    <p:animMotion origin="layout" path="M -1.49604E-6 2.02905E-6 L 0.02413 -0.17158 " pathEditMode="relative" rAng="0" ptsTypes="AA">
                                      <p:cBhvr>
                                        <p:cTn id="16" dur="500" fill="hold"/>
                                        <p:tgtEl>
                                          <p:spTgt spid="15"/>
                                        </p:tgtEl>
                                        <p:attrNameLst>
                                          <p:attrName>ppt_x</p:attrName>
                                          <p:attrName>ppt_y</p:attrName>
                                        </p:attrNameLst>
                                      </p:cBhvr>
                                      <p:rCtr x="1238" y="-8602"/>
                                    </p:animMotion>
                                  </p:childTnLst>
                                </p:cTn>
                              </p:par>
                              <p:par>
                                <p:cTn id="17" presetID="10" presetClass="entr" presetSubtype="0" fill="hold" nodeType="withEffect">
                                  <p:stCondLst>
                                    <p:cond delay="140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600"/>
                                        <p:tgtEl>
                                          <p:spTgt spid="55"/>
                                        </p:tgtEl>
                                      </p:cBhvr>
                                    </p:animEffect>
                                  </p:childTnLst>
                                </p:cTn>
                              </p:par>
                              <p:par>
                                <p:cTn id="20" presetID="53" presetClass="entr" presetSubtype="16" fill="hold" grpId="0" nodeType="withEffect">
                                  <p:stCondLst>
                                    <p:cond delay="1400"/>
                                  </p:stCondLst>
                                  <p:childTnLst>
                                    <p:set>
                                      <p:cBhvr>
                                        <p:cTn id="21" dur="1" fill="hold">
                                          <p:stCondLst>
                                            <p:cond delay="0"/>
                                          </p:stCondLst>
                                        </p:cTn>
                                        <p:tgtEl>
                                          <p:spTgt spid="24"/>
                                        </p:tgtEl>
                                        <p:attrNameLst>
                                          <p:attrName>style.visibility</p:attrName>
                                        </p:attrNameLst>
                                      </p:cBhvr>
                                      <p:to>
                                        <p:strVal val="visible"/>
                                      </p:to>
                                    </p:set>
                                    <p:anim calcmode="lin" valueType="num">
                                      <p:cBhvr>
                                        <p:cTn id="22" dur="250" fill="hold"/>
                                        <p:tgtEl>
                                          <p:spTgt spid="24"/>
                                        </p:tgtEl>
                                        <p:attrNameLst>
                                          <p:attrName>ppt_w</p:attrName>
                                        </p:attrNameLst>
                                      </p:cBhvr>
                                      <p:tavLst>
                                        <p:tav tm="0">
                                          <p:val>
                                            <p:fltVal val="0"/>
                                          </p:val>
                                        </p:tav>
                                        <p:tav tm="100000">
                                          <p:val>
                                            <p:strVal val="#ppt_w"/>
                                          </p:val>
                                        </p:tav>
                                      </p:tavLst>
                                    </p:anim>
                                    <p:anim calcmode="lin" valueType="num">
                                      <p:cBhvr>
                                        <p:cTn id="23" dur="250" fill="hold"/>
                                        <p:tgtEl>
                                          <p:spTgt spid="24"/>
                                        </p:tgtEl>
                                        <p:attrNameLst>
                                          <p:attrName>ppt_h</p:attrName>
                                        </p:attrNameLst>
                                      </p:cBhvr>
                                      <p:tavLst>
                                        <p:tav tm="0">
                                          <p:val>
                                            <p:fltVal val="0"/>
                                          </p:val>
                                        </p:tav>
                                        <p:tav tm="100000">
                                          <p:val>
                                            <p:strVal val="#ppt_h"/>
                                          </p:val>
                                        </p:tav>
                                      </p:tavLst>
                                    </p:anim>
                                    <p:animEffect transition="in" filter="fade">
                                      <p:cBhvr>
                                        <p:cTn id="24" dur="250"/>
                                        <p:tgtEl>
                                          <p:spTgt spid="24"/>
                                        </p:tgtEl>
                                      </p:cBhvr>
                                    </p:animEffect>
                                  </p:childTnLst>
                                </p:cTn>
                              </p:par>
                              <p:par>
                                <p:cTn id="25" presetID="6" presetClass="emph" presetSubtype="0" decel="100000" fill="hold" grpId="1" nodeType="withEffect">
                                  <p:stCondLst>
                                    <p:cond delay="1600"/>
                                  </p:stCondLst>
                                  <p:childTnLst>
                                    <p:animScale>
                                      <p:cBhvr>
                                        <p:cTn id="26" dur="250" fill="hold"/>
                                        <p:tgtEl>
                                          <p:spTgt spid="24"/>
                                        </p:tgtEl>
                                      </p:cBhvr>
                                      <p:by x="110000" y="110000"/>
                                    </p:animScale>
                                  </p:childTnLst>
                                </p:cTn>
                              </p:par>
                              <p:par>
                                <p:cTn id="27" presetID="6" presetClass="emph" presetSubtype="0" decel="100000" fill="hold" grpId="2" nodeType="withEffect">
                                  <p:stCondLst>
                                    <p:cond delay="1700"/>
                                  </p:stCondLst>
                                  <p:childTnLst>
                                    <p:animScale>
                                      <p:cBhvr>
                                        <p:cTn id="28" dur="250" fill="hold"/>
                                        <p:tgtEl>
                                          <p:spTgt spid="24"/>
                                        </p:tgtEl>
                                      </p:cBhvr>
                                      <p:by x="91000" y="91000"/>
                                    </p:animScale>
                                  </p:childTnLst>
                                </p:cTn>
                              </p:par>
                              <p:par>
                                <p:cTn id="29" presetID="35" presetClass="path" presetSubtype="0" decel="100000" fill="hold" nodeType="withEffect">
                                  <p:stCondLst>
                                    <p:cond delay="1200"/>
                                  </p:stCondLst>
                                  <p:childTnLst>
                                    <p:animMotion origin="layout" path="M -0.05552 0.00023 L -4.2941E-6 0.00023 " pathEditMode="relative" rAng="0" ptsTypes="AA">
                                      <p:cBhvr>
                                        <p:cTn id="30" dur="800" fill="hold"/>
                                        <p:tgtEl>
                                          <p:spTgt spid="55"/>
                                        </p:tgtEl>
                                        <p:attrNameLst>
                                          <p:attrName>ppt_x</p:attrName>
                                          <p:attrName>ppt_y</p:attrName>
                                        </p:attrNameLst>
                                      </p:cBhvr>
                                      <p:rCtr x="2770" y="0"/>
                                    </p:animMotion>
                                  </p:childTnLst>
                                </p:cTn>
                              </p:par>
                              <p:par>
                                <p:cTn id="31" presetID="10" presetClass="entr" presetSubtype="0" fill="hold" grpId="0" nodeType="withEffect">
                                  <p:stCondLst>
                                    <p:cond delay="120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600"/>
                                        <p:tgtEl>
                                          <p:spTgt spid="25"/>
                                        </p:tgtEl>
                                      </p:cBhvr>
                                    </p:animEffect>
                                  </p:childTnLst>
                                </p:cTn>
                              </p:par>
                              <p:par>
                                <p:cTn id="34" presetID="35" presetClass="path" presetSubtype="0" decel="100000" fill="hold" grpId="1" nodeType="withEffect">
                                  <p:stCondLst>
                                    <p:cond delay="1000"/>
                                  </p:stCondLst>
                                  <p:childTnLst>
                                    <p:animMotion origin="layout" path="M -0.05553 0.00023 L 5.25913E-7 0.00023 " pathEditMode="relative" rAng="0" ptsTypes="AA">
                                      <p:cBhvr>
                                        <p:cTn id="35" dur="800" fill="hold"/>
                                        <p:tgtEl>
                                          <p:spTgt spid="25"/>
                                        </p:tgtEl>
                                        <p:attrNameLst>
                                          <p:attrName>ppt_x</p:attrName>
                                          <p:attrName>ppt_y</p:attrName>
                                        </p:attrNameLst>
                                      </p:cBhvr>
                                      <p:rCtr x="2770" y="0"/>
                                    </p:animMotion>
                                  </p:childTnLst>
                                </p:cTn>
                              </p:par>
                            </p:childTnLst>
                          </p:cTn>
                        </p:par>
                        <p:par>
                          <p:cTn id="36" fill="hold">
                            <p:stCondLst>
                              <p:cond delay="2500"/>
                            </p:stCondLst>
                            <p:childTnLst>
                              <p:par>
                                <p:cTn id="37" presetID="22" presetClass="entr" presetSubtype="2"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right)">
                                      <p:cBhvr>
                                        <p:cTn id="39" dur="500"/>
                                        <p:tgtEl>
                                          <p:spTgt spid="27"/>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par>
                          <p:cTn id="47" fill="hold">
                            <p:stCondLst>
                              <p:cond delay="3500"/>
                            </p:stCondLst>
                            <p:childTnLst>
                              <p:par>
                                <p:cTn id="48" presetID="10" presetClass="entr" presetSubtype="0"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par>
                          <p:cTn id="51" fill="hold">
                            <p:stCondLst>
                              <p:cond delay="4000"/>
                            </p:stCondLst>
                            <p:childTnLst>
                              <p:par>
                                <p:cTn id="52" presetID="10" presetClass="entr" presetSubtype="0" fill="hold" grpId="0"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par>
                                <p:cTn id="55" presetID="22" presetClass="entr" presetSubtype="4" fill="hold"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wipe(down)">
                                      <p:cBhvr>
                                        <p:cTn id="57" dur="500"/>
                                        <p:tgtEl>
                                          <p:spTgt spid="54"/>
                                        </p:tgtEl>
                                      </p:cBhvr>
                                    </p:animEffect>
                                  </p:childTnLst>
                                </p:cTn>
                              </p:par>
                            </p:childTnLst>
                          </p:cTn>
                        </p:par>
                        <p:par>
                          <p:cTn id="58" fill="hold">
                            <p:stCondLst>
                              <p:cond delay="4500"/>
                            </p:stCondLst>
                            <p:childTnLst>
                              <p:par>
                                <p:cTn id="59" presetID="10" presetClass="entr" presetSubtype="0" fill="hold" grpId="0" nodeType="after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fade">
                                      <p:cBhvr>
                                        <p:cTn id="61" dur="500"/>
                                        <p:tgtEl>
                                          <p:spTgt spid="59"/>
                                        </p:tgtEl>
                                      </p:cBhvr>
                                    </p:animEffect>
                                  </p:childTnLst>
                                </p:cTn>
                              </p:par>
                            </p:childTnLst>
                          </p:cTn>
                        </p:par>
                        <p:par>
                          <p:cTn id="62" fill="hold">
                            <p:stCondLst>
                              <p:cond delay="5000"/>
                            </p:stCondLst>
                            <p:childTnLst>
                              <p:par>
                                <p:cTn id="63" presetID="10" presetClass="entr" presetSubtype="0" fill="hold" nodeType="after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fade">
                                      <p:cBhvr>
                                        <p:cTn id="65" dur="500"/>
                                        <p:tgtEl>
                                          <p:spTgt spid="46"/>
                                        </p:tgtEl>
                                      </p:cBhvr>
                                    </p:animEffect>
                                  </p:childTnLst>
                                </p:cTn>
                              </p:par>
                            </p:childTnLst>
                          </p:cTn>
                        </p:par>
                        <p:par>
                          <p:cTn id="66" fill="hold">
                            <p:stCondLst>
                              <p:cond delay="5500"/>
                            </p:stCondLst>
                            <p:childTnLst>
                              <p:par>
                                <p:cTn id="67" presetID="22" presetClass="entr" presetSubtype="4" fill="hold" nodeType="after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wipe(down)">
                                      <p:cBhvr>
                                        <p:cTn id="69" dur="500"/>
                                        <p:tgtEl>
                                          <p:spTgt spid="61"/>
                                        </p:tgtEl>
                                      </p:cBhvr>
                                    </p:animEffect>
                                  </p:childTnLst>
                                </p:cTn>
                              </p:par>
                            </p:childTnLst>
                          </p:cTn>
                        </p:par>
                        <p:par>
                          <p:cTn id="70" fill="hold">
                            <p:stCondLst>
                              <p:cond delay="6000"/>
                            </p:stCondLst>
                            <p:childTnLst>
                              <p:par>
                                <p:cTn id="71" presetID="22" presetClass="entr" presetSubtype="8" fill="hold" nodeType="after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wipe(left)">
                                      <p:cBhvr>
                                        <p:cTn id="7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4" grpId="1" animBg="1"/>
      <p:bldP spid="24" grpId="2" animBg="1"/>
      <p:bldP spid="25" grpId="0"/>
      <p:bldP spid="25" grpId="1"/>
      <p:bldP spid="26" grpId="0"/>
      <p:bldP spid="58" grpId="0" animBg="1"/>
      <p:bldP spid="5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18"/>
          <p:cNvSpPr>
            <a:spLocks noEditPoints="1"/>
          </p:cNvSpPr>
          <p:nvPr/>
        </p:nvSpPr>
        <p:spPr bwMode="auto">
          <a:xfrm>
            <a:off x="519573" y="3543296"/>
            <a:ext cx="5698667" cy="2828008"/>
          </a:xfrm>
          <a:prstGeom prst="rect">
            <a:avLst/>
          </a:prstGeom>
          <a:solidFill>
            <a:schemeClr val="tx2"/>
          </a:solidFill>
          <a:ln>
            <a:noFill/>
          </a:ln>
        </p:spPr>
        <p:txBody>
          <a:bodyPr vert="horz" wrap="square" lIns="182880" tIns="146304" rIns="182880" bIns="146304" numCol="1" anchor="t" anchorCtr="0" compatLnSpc="1">
            <a:prstTxWarp prst="textNoShape">
              <a:avLst/>
            </a:prstTxWarp>
          </a:bodyPr>
          <a:lstStyle/>
          <a:p>
            <a:r>
              <a:rPr lang="en-US" sz="2000" dirty="0">
                <a:solidFill>
                  <a:srgbClr val="FFFFFF"/>
                </a:solidFill>
              </a:rPr>
              <a:t>SQL Server Management Studio</a:t>
            </a:r>
          </a:p>
        </p:txBody>
      </p:sp>
      <p:sp>
        <p:nvSpPr>
          <p:cNvPr id="94" name="Rectangle 93"/>
          <p:cNvSpPr/>
          <p:nvPr/>
        </p:nvSpPr>
        <p:spPr bwMode="auto">
          <a:xfrm>
            <a:off x="9102436" y="0"/>
            <a:ext cx="2547738" cy="1678827"/>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42" name="Group 41"/>
          <p:cNvGrpSpPr/>
          <p:nvPr/>
        </p:nvGrpSpPr>
        <p:grpSpPr>
          <a:xfrm>
            <a:off x="8273093" y="1054967"/>
            <a:ext cx="3888745" cy="2141391"/>
            <a:chOff x="4744649" y="1560875"/>
            <a:chExt cx="7414023" cy="4082634"/>
          </a:xfrm>
        </p:grpSpPr>
        <p:sp>
          <p:nvSpPr>
            <p:cNvPr id="43" name="Freeform 128"/>
            <p:cNvSpPr>
              <a:spLocks noChangeAspect="1"/>
            </p:cNvSpPr>
            <p:nvPr/>
          </p:nvSpPr>
          <p:spPr bwMode="black">
            <a:xfrm>
              <a:off x="4744649" y="1560875"/>
              <a:ext cx="7414023" cy="408263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4" name="Freeform 79"/>
            <p:cNvSpPr>
              <a:spLocks noEditPoints="1"/>
            </p:cNvSpPr>
            <p:nvPr/>
          </p:nvSpPr>
          <p:spPr bwMode="black">
            <a:xfrm>
              <a:off x="7790054" y="2750285"/>
              <a:ext cx="1958183" cy="2579565"/>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bg1"/>
            </a:solidFill>
            <a:ln>
              <a:noFill/>
            </a:ln>
          </p:spPr>
          <p:txBody>
            <a:bodyPr vert="horz" wrap="square" lIns="82305" tIns="41153" rIns="82305" bIns="41153" numCol="1" anchor="t" anchorCtr="0" compatLnSpc="1">
              <a:prstTxWarp prst="textNoShape">
                <a:avLst/>
              </a:prstTxWarp>
            </a:bodyPr>
            <a:lstStyle/>
            <a:p>
              <a:endParaRPr lang="en-US" sz="1600" dirty="0">
                <a:solidFill>
                  <a:srgbClr val="505050"/>
                </a:solidFill>
              </a:endParaRPr>
            </a:p>
          </p:txBody>
        </p:sp>
      </p:grpSp>
      <p:sp>
        <p:nvSpPr>
          <p:cNvPr id="98" name="Rectangle 97"/>
          <p:cNvSpPr/>
          <p:nvPr/>
        </p:nvSpPr>
        <p:spPr bwMode="auto">
          <a:xfrm>
            <a:off x="10269769" y="4812169"/>
            <a:ext cx="2166706" cy="440767"/>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8" name="Group 7"/>
          <p:cNvGrpSpPr/>
          <p:nvPr/>
        </p:nvGrpSpPr>
        <p:grpSpPr>
          <a:xfrm>
            <a:off x="7615950" y="4118279"/>
            <a:ext cx="4715750" cy="1986023"/>
            <a:chOff x="6909369" y="3785768"/>
            <a:chExt cx="5106196" cy="1986023"/>
          </a:xfrm>
        </p:grpSpPr>
        <p:sp>
          <p:nvSpPr>
            <p:cNvPr id="65" name="TextBox 64"/>
            <p:cNvSpPr txBox="1"/>
            <p:nvPr/>
          </p:nvSpPr>
          <p:spPr>
            <a:xfrm>
              <a:off x="6909369" y="4189819"/>
              <a:ext cx="4584356" cy="1581972"/>
            </a:xfrm>
            <a:prstGeom prst="rect">
              <a:avLst/>
            </a:prstGeom>
            <a:noFill/>
          </p:spPr>
          <p:txBody>
            <a:bodyPr wrap="square" lIns="182880" tIns="146304" rIns="182880" bIns="146304" rtlCol="0">
              <a:spAutoFit/>
            </a:bodyPr>
            <a:lstStyle/>
            <a:p>
              <a:pPr fontAlgn="base">
                <a:lnSpc>
                  <a:spcPct val="90000"/>
                </a:lnSpc>
                <a:spcBef>
                  <a:spcPct val="20000"/>
                </a:spcBef>
                <a:spcAft>
                  <a:spcPct val="0"/>
                </a:spcAft>
                <a:buClr>
                  <a:srgbClr val="0070C0"/>
                </a:buClr>
                <a:buSzPct val="100000"/>
                <a:defRPr/>
              </a:pPr>
              <a:r>
                <a:rPr lang="en-US" sz="2200" spc="-53" dirty="0">
                  <a:solidFill>
                    <a:schemeClr val="bg1">
                      <a:lumMod val="50000"/>
                    </a:schemeClr>
                  </a:solidFill>
                  <a:ea typeface="Segoe UI" pitchFamily="34" charset="0"/>
                  <a:cs typeface="Segoe UI Light" panose="020B0502040204020203" pitchFamily="34" charset="0"/>
                </a:rPr>
                <a:t>Reliable off-site data backup </a:t>
              </a:r>
              <a:br>
                <a:rPr lang="en-US" sz="2200" spc="-53" dirty="0">
                  <a:solidFill>
                    <a:schemeClr val="bg1">
                      <a:lumMod val="50000"/>
                    </a:schemeClr>
                  </a:solidFill>
                  <a:ea typeface="Segoe UI" pitchFamily="34" charset="0"/>
                  <a:cs typeface="Segoe UI Light" panose="020B0502040204020203" pitchFamily="34" charset="0"/>
                </a:rPr>
              </a:br>
              <a:r>
                <a:rPr lang="en-US" sz="2200" spc="-53" dirty="0">
                  <a:solidFill>
                    <a:schemeClr val="bg1">
                      <a:lumMod val="50000"/>
                    </a:schemeClr>
                  </a:solidFill>
                  <a:ea typeface="Segoe UI" pitchFamily="34" charset="0"/>
                  <a:cs typeface="Segoe UI Light" panose="020B0502040204020203" pitchFamily="34" charset="0"/>
                </a:rPr>
                <a:t>for SQL images</a:t>
              </a:r>
            </a:p>
            <a:p>
              <a:pPr fontAlgn="base">
                <a:lnSpc>
                  <a:spcPct val="90000"/>
                </a:lnSpc>
                <a:spcBef>
                  <a:spcPct val="20000"/>
                </a:spcBef>
                <a:spcAft>
                  <a:spcPct val="0"/>
                </a:spcAft>
                <a:buClr>
                  <a:srgbClr val="0070C0"/>
                </a:buClr>
                <a:buSzPct val="100000"/>
                <a:defRPr/>
              </a:pPr>
              <a:r>
                <a:rPr lang="en-US" sz="2200" spc="-53" dirty="0">
                  <a:solidFill>
                    <a:schemeClr val="bg1">
                      <a:lumMod val="50000"/>
                    </a:schemeClr>
                  </a:solidFill>
                  <a:ea typeface="Segoe UI" pitchFamily="34" charset="0"/>
                  <a:cs typeface="Segoe UI Light" panose="020B0502040204020203" pitchFamily="34" charset="0"/>
                </a:rPr>
                <a:t>Easily restore databases </a:t>
              </a:r>
              <a:r>
                <a:rPr lang="en-US" sz="2200" spc="-53" dirty="0" smtClean="0">
                  <a:solidFill>
                    <a:schemeClr val="bg1">
                      <a:lumMod val="50000"/>
                    </a:schemeClr>
                  </a:solidFill>
                  <a:ea typeface="Segoe UI" pitchFamily="34" charset="0"/>
                  <a:cs typeface="Segoe UI Light" panose="020B0502040204020203" pitchFamily="34" charset="0"/>
                </a:rPr>
                <a:t/>
              </a:r>
              <a:br>
                <a:rPr lang="en-US" sz="2200" spc="-53" dirty="0" smtClean="0">
                  <a:solidFill>
                    <a:schemeClr val="bg1">
                      <a:lumMod val="50000"/>
                    </a:schemeClr>
                  </a:solidFill>
                  <a:ea typeface="Segoe UI" pitchFamily="34" charset="0"/>
                  <a:cs typeface="Segoe UI Light" panose="020B0502040204020203" pitchFamily="34" charset="0"/>
                </a:rPr>
              </a:br>
              <a:r>
                <a:rPr lang="en-US" sz="2200" spc="-53" dirty="0" smtClean="0">
                  <a:solidFill>
                    <a:schemeClr val="bg1">
                      <a:lumMod val="50000"/>
                    </a:schemeClr>
                  </a:solidFill>
                  <a:ea typeface="Segoe UI" pitchFamily="34" charset="0"/>
                  <a:cs typeface="Segoe UI Light" panose="020B0502040204020203" pitchFamily="34" charset="0"/>
                </a:rPr>
                <a:t>using </a:t>
              </a:r>
              <a:r>
                <a:rPr lang="en-US" sz="2200" spc="-53" dirty="0">
                  <a:solidFill>
                    <a:schemeClr val="bg1">
                      <a:lumMod val="50000"/>
                    </a:schemeClr>
                  </a:solidFill>
                  <a:ea typeface="Segoe UI" pitchFamily="34" charset="0"/>
                  <a:cs typeface="Segoe UI Light" panose="020B0502040204020203" pitchFamily="34" charset="0"/>
                </a:rPr>
                <a:t>VMs </a:t>
              </a:r>
            </a:p>
          </p:txBody>
        </p:sp>
        <p:sp>
          <p:nvSpPr>
            <p:cNvPr id="24" name="TextBox 23"/>
            <p:cNvSpPr txBox="1"/>
            <p:nvPr/>
          </p:nvSpPr>
          <p:spPr>
            <a:xfrm>
              <a:off x="6909369" y="3785768"/>
              <a:ext cx="5106196" cy="533788"/>
            </a:xfrm>
            <a:prstGeom prst="rect">
              <a:avLst/>
            </a:prstGeom>
            <a:noFill/>
          </p:spPr>
          <p:txBody>
            <a:bodyPr wrap="square" lIns="182880" tIns="146304" rIns="182880" bIns="146304" rtlCol="0">
              <a:noAutofit/>
            </a:bodyPr>
            <a:lstStyle/>
            <a:p>
              <a:pPr defTabSz="914400" fontAlgn="base">
                <a:lnSpc>
                  <a:spcPct val="90000"/>
                </a:lnSpc>
                <a:spcBef>
                  <a:spcPct val="20000"/>
                </a:spcBef>
                <a:spcAft>
                  <a:spcPct val="0"/>
                </a:spcAft>
                <a:buClr>
                  <a:srgbClr val="0070C0"/>
                </a:buClr>
                <a:buSzPct val="100000"/>
                <a:defRPr/>
              </a:pPr>
              <a:r>
                <a:rPr lang="en-US" sz="2200" spc="-50" dirty="0">
                  <a:solidFill>
                    <a:srgbClr val="00188F"/>
                  </a:solidFill>
                </a:rPr>
                <a:t>Benefits</a:t>
              </a:r>
            </a:p>
          </p:txBody>
        </p:sp>
      </p:grpSp>
      <p:sp>
        <p:nvSpPr>
          <p:cNvPr id="25" name="Title 1"/>
          <p:cNvSpPr txBox="1">
            <a:spLocks/>
          </p:cNvSpPr>
          <p:nvPr/>
        </p:nvSpPr>
        <p:spPr>
          <a:xfrm>
            <a:off x="274638" y="292082"/>
            <a:ext cx="11375536" cy="946413"/>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a:gradFill>
                  <a:gsLst>
                    <a:gs pos="1250">
                      <a:srgbClr val="00188F"/>
                    </a:gs>
                    <a:gs pos="100000">
                      <a:srgbClr val="00188F"/>
                    </a:gs>
                  </a:gsLst>
                  <a:lin ang="5400000" scaled="0"/>
                </a:gradFill>
              </a:rPr>
              <a:t>Store, backup, recover</a:t>
            </a:r>
          </a:p>
        </p:txBody>
      </p:sp>
      <p:grpSp>
        <p:nvGrpSpPr>
          <p:cNvPr id="7" name="Group 6"/>
          <p:cNvGrpSpPr/>
          <p:nvPr/>
        </p:nvGrpSpPr>
        <p:grpSpPr>
          <a:xfrm>
            <a:off x="2131253" y="4434886"/>
            <a:ext cx="3870450" cy="694283"/>
            <a:chOff x="1822427" y="4518011"/>
            <a:chExt cx="3870450" cy="694283"/>
          </a:xfrm>
        </p:grpSpPr>
        <p:grpSp>
          <p:nvGrpSpPr>
            <p:cNvPr id="4" name="Group 3"/>
            <p:cNvGrpSpPr/>
            <p:nvPr/>
          </p:nvGrpSpPr>
          <p:grpSpPr>
            <a:xfrm>
              <a:off x="4101811" y="4518011"/>
              <a:ext cx="1591066" cy="694283"/>
              <a:chOff x="2868829" y="-2273840"/>
              <a:chExt cx="2011854" cy="877900"/>
            </a:xfrm>
          </p:grpSpPr>
          <p:pic>
            <p:nvPicPr>
              <p:cNvPr id="3" name="Picture 2"/>
              <p:cNvPicPr>
                <a:picLocks noChangeAspect="1"/>
              </p:cNvPicPr>
              <p:nvPr/>
            </p:nvPicPr>
            <p:blipFill>
              <a:blip r:embed="rId3"/>
              <a:stretch>
                <a:fillRect/>
              </a:stretch>
            </p:blipFill>
            <p:spPr>
              <a:xfrm>
                <a:off x="2868829" y="-2273840"/>
                <a:ext cx="2011854" cy="877900"/>
              </a:xfrm>
              <a:prstGeom prst="rect">
                <a:avLst/>
              </a:prstGeom>
            </p:spPr>
          </p:pic>
          <p:sp>
            <p:nvSpPr>
              <p:cNvPr id="56" name="Freeform 134"/>
              <p:cNvSpPr>
                <a:spLocks noEditPoints="1"/>
              </p:cNvSpPr>
              <p:nvPr/>
            </p:nvSpPr>
            <p:spPr bwMode="black">
              <a:xfrm>
                <a:off x="2927992" y="-2133419"/>
                <a:ext cx="534411" cy="577898"/>
              </a:xfrm>
              <a:custGeom>
                <a:avLst/>
                <a:gdLst>
                  <a:gd name="T0" fmla="*/ 333 w 666"/>
                  <a:gd name="T1" fmla="*/ 125 h 720"/>
                  <a:gd name="T2" fmla="*/ 126 w 666"/>
                  <a:gd name="T3" fmla="*/ 90 h 720"/>
                  <a:gd name="T4" fmla="*/ 56 w 666"/>
                  <a:gd name="T5" fmla="*/ 502 h 720"/>
                  <a:gd name="T6" fmla="*/ 324 w 666"/>
                  <a:gd name="T7" fmla="*/ 720 h 720"/>
                  <a:gd name="T8" fmla="*/ 402 w 666"/>
                  <a:gd name="T9" fmla="*/ 352 h 720"/>
                  <a:gd name="T10" fmla="*/ 476 w 666"/>
                  <a:gd name="T11" fmla="*/ 315 h 720"/>
                  <a:gd name="T12" fmla="*/ 462 w 666"/>
                  <a:gd name="T13" fmla="*/ 318 h 720"/>
                  <a:gd name="T14" fmla="*/ 548 w 666"/>
                  <a:gd name="T15" fmla="*/ 205 h 720"/>
                  <a:gd name="T16" fmla="*/ 403 w 666"/>
                  <a:gd name="T17" fmla="*/ 241 h 720"/>
                  <a:gd name="T18" fmla="*/ 328 w 666"/>
                  <a:gd name="T19" fmla="*/ 215 h 720"/>
                  <a:gd name="T20" fmla="*/ 314 w 666"/>
                  <a:gd name="T21" fmla="*/ 381 h 720"/>
                  <a:gd name="T22" fmla="*/ 325 w 666"/>
                  <a:gd name="T23" fmla="*/ 377 h 720"/>
                  <a:gd name="T24" fmla="*/ 285 w 666"/>
                  <a:gd name="T25" fmla="*/ 474 h 720"/>
                  <a:gd name="T26" fmla="*/ 285 w 666"/>
                  <a:gd name="T27" fmla="*/ 474 h 720"/>
                  <a:gd name="T28" fmla="*/ 228 w 666"/>
                  <a:gd name="T29" fmla="*/ 414 h 720"/>
                  <a:gd name="T30" fmla="*/ 229 w 666"/>
                  <a:gd name="T31" fmla="*/ 593 h 720"/>
                  <a:gd name="T32" fmla="*/ 221 w 666"/>
                  <a:gd name="T33" fmla="*/ 521 h 720"/>
                  <a:gd name="T34" fmla="*/ 234 w 666"/>
                  <a:gd name="T35" fmla="*/ 278 h 720"/>
                  <a:gd name="T36" fmla="*/ 297 w 666"/>
                  <a:gd name="T37" fmla="*/ 135 h 720"/>
                  <a:gd name="T38" fmla="*/ 268 w 666"/>
                  <a:gd name="T39" fmla="*/ 314 h 720"/>
                  <a:gd name="T40" fmla="*/ 280 w 666"/>
                  <a:gd name="T41" fmla="*/ 377 h 720"/>
                  <a:gd name="T42" fmla="*/ 288 w 666"/>
                  <a:gd name="T43" fmla="*/ 374 h 720"/>
                  <a:gd name="T44" fmla="*/ 289 w 666"/>
                  <a:gd name="T45" fmla="*/ 300 h 720"/>
                  <a:gd name="T46" fmla="*/ 409 w 666"/>
                  <a:gd name="T47" fmla="*/ 156 h 720"/>
                  <a:gd name="T48" fmla="*/ 317 w 666"/>
                  <a:gd name="T49" fmla="*/ 123 h 720"/>
                  <a:gd name="T50" fmla="*/ 275 w 666"/>
                  <a:gd name="T51" fmla="*/ 5 h 720"/>
                  <a:gd name="T52" fmla="*/ 171 w 666"/>
                  <a:gd name="T53" fmla="*/ 54 h 720"/>
                  <a:gd name="T54" fmla="*/ 226 w 666"/>
                  <a:gd name="T55" fmla="*/ 108 h 720"/>
                  <a:gd name="T56" fmla="*/ 166 w 666"/>
                  <a:gd name="T57" fmla="*/ 57 h 720"/>
                  <a:gd name="T58" fmla="*/ 150 w 666"/>
                  <a:gd name="T59" fmla="*/ 102 h 720"/>
                  <a:gd name="T60" fmla="*/ 203 w 666"/>
                  <a:gd name="T61" fmla="*/ 117 h 720"/>
                  <a:gd name="T62" fmla="*/ 227 w 666"/>
                  <a:gd name="T63" fmla="*/ 309 h 720"/>
                  <a:gd name="T64" fmla="*/ 188 w 666"/>
                  <a:gd name="T65" fmla="*/ 383 h 720"/>
                  <a:gd name="T66" fmla="*/ 144 w 666"/>
                  <a:gd name="T67" fmla="*/ 453 h 720"/>
                  <a:gd name="T68" fmla="*/ 144 w 666"/>
                  <a:gd name="T69" fmla="*/ 453 h 720"/>
                  <a:gd name="T70" fmla="*/ 125 w 666"/>
                  <a:gd name="T71" fmla="*/ 463 h 720"/>
                  <a:gd name="T72" fmla="*/ 27 w 666"/>
                  <a:gd name="T73" fmla="*/ 564 h 720"/>
                  <a:gd name="T74" fmla="*/ 71 w 666"/>
                  <a:gd name="T75" fmla="*/ 639 h 720"/>
                  <a:gd name="T76" fmla="*/ 169 w 666"/>
                  <a:gd name="T77" fmla="*/ 571 h 720"/>
                  <a:gd name="T78" fmla="*/ 171 w 666"/>
                  <a:gd name="T79" fmla="*/ 687 h 720"/>
                  <a:gd name="T80" fmla="*/ 171 w 666"/>
                  <a:gd name="T81" fmla="*/ 687 h 720"/>
                  <a:gd name="T82" fmla="*/ 353 w 666"/>
                  <a:gd name="T83" fmla="*/ 644 h 720"/>
                  <a:gd name="T84" fmla="*/ 179 w 666"/>
                  <a:gd name="T85" fmla="*/ 689 h 720"/>
                  <a:gd name="T86" fmla="*/ 381 w 666"/>
                  <a:gd name="T87" fmla="*/ 546 h 720"/>
                  <a:gd name="T88" fmla="*/ 381 w 666"/>
                  <a:gd name="T89" fmla="*/ 546 h 720"/>
                  <a:gd name="T90" fmla="*/ 384 w 666"/>
                  <a:gd name="T91" fmla="*/ 530 h 720"/>
                  <a:gd name="T92" fmla="*/ 393 w 666"/>
                  <a:gd name="T93" fmla="*/ 432 h 720"/>
                  <a:gd name="T94" fmla="*/ 451 w 666"/>
                  <a:gd name="T95" fmla="*/ 321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66" h="720">
                    <a:moveTo>
                      <a:pt x="666" y="290"/>
                    </a:moveTo>
                    <a:cubicBezTo>
                      <a:pt x="663" y="286"/>
                      <a:pt x="663" y="286"/>
                      <a:pt x="663" y="286"/>
                    </a:cubicBezTo>
                    <a:cubicBezTo>
                      <a:pt x="624" y="224"/>
                      <a:pt x="564" y="167"/>
                      <a:pt x="384" y="134"/>
                    </a:cubicBezTo>
                    <a:cubicBezTo>
                      <a:pt x="369" y="131"/>
                      <a:pt x="353" y="128"/>
                      <a:pt x="333" y="125"/>
                    </a:cubicBezTo>
                    <a:cubicBezTo>
                      <a:pt x="306" y="78"/>
                      <a:pt x="286" y="36"/>
                      <a:pt x="278" y="0"/>
                    </a:cubicBezTo>
                    <a:cubicBezTo>
                      <a:pt x="257" y="6"/>
                      <a:pt x="145" y="45"/>
                      <a:pt x="123" y="74"/>
                    </a:cubicBezTo>
                    <a:cubicBezTo>
                      <a:pt x="123" y="73"/>
                      <a:pt x="123" y="73"/>
                      <a:pt x="123" y="73"/>
                    </a:cubicBezTo>
                    <a:cubicBezTo>
                      <a:pt x="118" y="80"/>
                      <a:pt x="122" y="86"/>
                      <a:pt x="126" y="90"/>
                    </a:cubicBezTo>
                    <a:cubicBezTo>
                      <a:pt x="166" y="137"/>
                      <a:pt x="225" y="164"/>
                      <a:pt x="225" y="259"/>
                    </a:cubicBezTo>
                    <a:cubicBezTo>
                      <a:pt x="225" y="346"/>
                      <a:pt x="147" y="427"/>
                      <a:pt x="68" y="492"/>
                    </a:cubicBezTo>
                    <a:cubicBezTo>
                      <a:pt x="64" y="495"/>
                      <a:pt x="60" y="498"/>
                      <a:pt x="56" y="502"/>
                    </a:cubicBezTo>
                    <a:cubicBezTo>
                      <a:pt x="56" y="502"/>
                      <a:pt x="56" y="502"/>
                      <a:pt x="56" y="502"/>
                    </a:cubicBezTo>
                    <a:cubicBezTo>
                      <a:pt x="36" y="519"/>
                      <a:pt x="14" y="545"/>
                      <a:pt x="8" y="569"/>
                    </a:cubicBezTo>
                    <a:cubicBezTo>
                      <a:pt x="0" y="604"/>
                      <a:pt x="27" y="632"/>
                      <a:pt x="55" y="652"/>
                    </a:cubicBezTo>
                    <a:cubicBezTo>
                      <a:pt x="86" y="674"/>
                      <a:pt x="119" y="685"/>
                      <a:pt x="156" y="696"/>
                    </a:cubicBezTo>
                    <a:cubicBezTo>
                      <a:pt x="198" y="708"/>
                      <a:pt x="281" y="719"/>
                      <a:pt x="324" y="720"/>
                    </a:cubicBezTo>
                    <a:cubicBezTo>
                      <a:pt x="327" y="720"/>
                      <a:pt x="331" y="719"/>
                      <a:pt x="331" y="719"/>
                    </a:cubicBezTo>
                    <a:cubicBezTo>
                      <a:pt x="331" y="719"/>
                      <a:pt x="333" y="716"/>
                      <a:pt x="333" y="715"/>
                    </a:cubicBezTo>
                    <a:cubicBezTo>
                      <a:pt x="337" y="709"/>
                      <a:pt x="386" y="616"/>
                      <a:pt x="400" y="538"/>
                    </a:cubicBezTo>
                    <a:cubicBezTo>
                      <a:pt x="408" y="487"/>
                      <a:pt x="415" y="418"/>
                      <a:pt x="402" y="352"/>
                    </a:cubicBezTo>
                    <a:cubicBezTo>
                      <a:pt x="492" y="325"/>
                      <a:pt x="596" y="300"/>
                      <a:pt x="666" y="290"/>
                    </a:cubicBezTo>
                    <a:close/>
                    <a:moveTo>
                      <a:pt x="650" y="282"/>
                    </a:moveTo>
                    <a:cubicBezTo>
                      <a:pt x="651" y="283"/>
                      <a:pt x="653" y="284"/>
                      <a:pt x="655" y="285"/>
                    </a:cubicBezTo>
                    <a:cubicBezTo>
                      <a:pt x="633" y="287"/>
                      <a:pt x="570" y="291"/>
                      <a:pt x="476" y="315"/>
                    </a:cubicBezTo>
                    <a:cubicBezTo>
                      <a:pt x="515" y="278"/>
                      <a:pt x="535" y="255"/>
                      <a:pt x="556" y="207"/>
                    </a:cubicBezTo>
                    <a:cubicBezTo>
                      <a:pt x="602" y="232"/>
                      <a:pt x="634" y="263"/>
                      <a:pt x="650" y="282"/>
                    </a:cubicBezTo>
                    <a:close/>
                    <a:moveTo>
                      <a:pt x="462" y="318"/>
                    </a:moveTo>
                    <a:cubicBezTo>
                      <a:pt x="462" y="318"/>
                      <a:pt x="462" y="318"/>
                      <a:pt x="462" y="318"/>
                    </a:cubicBezTo>
                    <a:cubicBezTo>
                      <a:pt x="462" y="318"/>
                      <a:pt x="462" y="318"/>
                      <a:pt x="462" y="318"/>
                    </a:cubicBezTo>
                    <a:cubicBezTo>
                      <a:pt x="462" y="318"/>
                      <a:pt x="462" y="318"/>
                      <a:pt x="462" y="318"/>
                    </a:cubicBezTo>
                    <a:cubicBezTo>
                      <a:pt x="446" y="293"/>
                      <a:pt x="427" y="273"/>
                      <a:pt x="405" y="257"/>
                    </a:cubicBezTo>
                    <a:cubicBezTo>
                      <a:pt x="448" y="237"/>
                      <a:pt x="496" y="220"/>
                      <a:pt x="548" y="205"/>
                    </a:cubicBezTo>
                    <a:cubicBezTo>
                      <a:pt x="531" y="234"/>
                      <a:pt x="504" y="265"/>
                      <a:pt x="462" y="318"/>
                    </a:cubicBezTo>
                    <a:close/>
                    <a:moveTo>
                      <a:pt x="509" y="186"/>
                    </a:moveTo>
                    <a:cubicBezTo>
                      <a:pt x="520" y="190"/>
                      <a:pt x="530" y="194"/>
                      <a:pt x="540" y="199"/>
                    </a:cubicBezTo>
                    <a:cubicBezTo>
                      <a:pt x="489" y="210"/>
                      <a:pt x="444" y="225"/>
                      <a:pt x="403" y="241"/>
                    </a:cubicBezTo>
                    <a:cubicBezTo>
                      <a:pt x="419" y="211"/>
                      <a:pt x="426" y="183"/>
                      <a:pt x="427" y="160"/>
                    </a:cubicBezTo>
                    <a:cubicBezTo>
                      <a:pt x="455" y="167"/>
                      <a:pt x="482" y="175"/>
                      <a:pt x="509" y="186"/>
                    </a:cubicBezTo>
                    <a:close/>
                    <a:moveTo>
                      <a:pt x="385" y="243"/>
                    </a:moveTo>
                    <a:cubicBezTo>
                      <a:pt x="367" y="232"/>
                      <a:pt x="347" y="223"/>
                      <a:pt x="328" y="215"/>
                    </a:cubicBezTo>
                    <a:cubicBezTo>
                      <a:pt x="354" y="196"/>
                      <a:pt x="385" y="177"/>
                      <a:pt x="420" y="159"/>
                    </a:cubicBezTo>
                    <a:cubicBezTo>
                      <a:pt x="418" y="179"/>
                      <a:pt x="407" y="207"/>
                      <a:pt x="385" y="243"/>
                    </a:cubicBezTo>
                    <a:close/>
                    <a:moveTo>
                      <a:pt x="312" y="382"/>
                    </a:moveTo>
                    <a:cubicBezTo>
                      <a:pt x="312" y="382"/>
                      <a:pt x="313" y="381"/>
                      <a:pt x="314" y="381"/>
                    </a:cubicBezTo>
                    <a:cubicBezTo>
                      <a:pt x="333" y="394"/>
                      <a:pt x="376" y="419"/>
                      <a:pt x="392" y="425"/>
                    </a:cubicBezTo>
                    <a:cubicBezTo>
                      <a:pt x="371" y="440"/>
                      <a:pt x="341" y="457"/>
                      <a:pt x="299" y="475"/>
                    </a:cubicBezTo>
                    <a:cubicBezTo>
                      <a:pt x="310" y="435"/>
                      <a:pt x="313" y="402"/>
                      <a:pt x="312" y="382"/>
                    </a:cubicBezTo>
                    <a:close/>
                    <a:moveTo>
                      <a:pt x="325" y="377"/>
                    </a:moveTo>
                    <a:cubicBezTo>
                      <a:pt x="344" y="371"/>
                      <a:pt x="365" y="364"/>
                      <a:pt x="387" y="357"/>
                    </a:cubicBezTo>
                    <a:cubicBezTo>
                      <a:pt x="390" y="378"/>
                      <a:pt x="392" y="400"/>
                      <a:pt x="392" y="420"/>
                    </a:cubicBezTo>
                    <a:cubicBezTo>
                      <a:pt x="374" y="410"/>
                      <a:pt x="341" y="389"/>
                      <a:pt x="325" y="377"/>
                    </a:cubicBezTo>
                    <a:close/>
                    <a:moveTo>
                      <a:pt x="285" y="474"/>
                    </a:moveTo>
                    <a:cubicBezTo>
                      <a:pt x="265" y="457"/>
                      <a:pt x="246" y="433"/>
                      <a:pt x="239" y="410"/>
                    </a:cubicBezTo>
                    <a:cubicBezTo>
                      <a:pt x="253" y="404"/>
                      <a:pt x="268" y="398"/>
                      <a:pt x="283" y="392"/>
                    </a:cubicBezTo>
                    <a:cubicBezTo>
                      <a:pt x="288" y="390"/>
                      <a:pt x="293" y="389"/>
                      <a:pt x="298" y="387"/>
                    </a:cubicBezTo>
                    <a:cubicBezTo>
                      <a:pt x="301" y="414"/>
                      <a:pt x="295" y="444"/>
                      <a:pt x="285" y="474"/>
                    </a:cubicBezTo>
                    <a:close/>
                    <a:moveTo>
                      <a:pt x="209" y="509"/>
                    </a:moveTo>
                    <a:cubicBezTo>
                      <a:pt x="199" y="512"/>
                      <a:pt x="187" y="516"/>
                      <a:pt x="173" y="521"/>
                    </a:cubicBezTo>
                    <a:cubicBezTo>
                      <a:pt x="185" y="503"/>
                      <a:pt x="212" y="452"/>
                      <a:pt x="224" y="416"/>
                    </a:cubicBezTo>
                    <a:cubicBezTo>
                      <a:pt x="225" y="415"/>
                      <a:pt x="227" y="415"/>
                      <a:pt x="228" y="414"/>
                    </a:cubicBezTo>
                    <a:cubicBezTo>
                      <a:pt x="238" y="445"/>
                      <a:pt x="262" y="470"/>
                      <a:pt x="279" y="484"/>
                    </a:cubicBezTo>
                    <a:cubicBezTo>
                      <a:pt x="258" y="492"/>
                      <a:pt x="235" y="500"/>
                      <a:pt x="209" y="509"/>
                    </a:cubicBezTo>
                    <a:close/>
                    <a:moveTo>
                      <a:pt x="276" y="499"/>
                    </a:moveTo>
                    <a:cubicBezTo>
                      <a:pt x="263" y="532"/>
                      <a:pt x="246" y="565"/>
                      <a:pt x="229" y="593"/>
                    </a:cubicBezTo>
                    <a:cubicBezTo>
                      <a:pt x="229" y="594"/>
                      <a:pt x="229" y="594"/>
                      <a:pt x="229" y="594"/>
                    </a:cubicBezTo>
                    <a:cubicBezTo>
                      <a:pt x="220" y="589"/>
                      <a:pt x="212" y="584"/>
                      <a:pt x="205" y="578"/>
                    </a:cubicBezTo>
                    <a:cubicBezTo>
                      <a:pt x="189" y="567"/>
                      <a:pt x="174" y="553"/>
                      <a:pt x="163" y="538"/>
                    </a:cubicBezTo>
                    <a:cubicBezTo>
                      <a:pt x="183" y="533"/>
                      <a:pt x="202" y="527"/>
                      <a:pt x="221" y="521"/>
                    </a:cubicBezTo>
                    <a:cubicBezTo>
                      <a:pt x="241" y="514"/>
                      <a:pt x="259" y="507"/>
                      <a:pt x="276" y="499"/>
                    </a:cubicBezTo>
                    <a:close/>
                    <a:moveTo>
                      <a:pt x="231" y="205"/>
                    </a:moveTo>
                    <a:cubicBezTo>
                      <a:pt x="249" y="208"/>
                      <a:pt x="270" y="215"/>
                      <a:pt x="294" y="224"/>
                    </a:cubicBezTo>
                    <a:cubicBezTo>
                      <a:pt x="276" y="238"/>
                      <a:pt x="256" y="256"/>
                      <a:pt x="234" y="278"/>
                    </a:cubicBezTo>
                    <a:cubicBezTo>
                      <a:pt x="237" y="252"/>
                      <a:pt x="235" y="228"/>
                      <a:pt x="231" y="205"/>
                    </a:cubicBezTo>
                    <a:close/>
                    <a:moveTo>
                      <a:pt x="236" y="187"/>
                    </a:moveTo>
                    <a:cubicBezTo>
                      <a:pt x="251" y="170"/>
                      <a:pt x="272" y="153"/>
                      <a:pt x="297" y="135"/>
                    </a:cubicBezTo>
                    <a:cubicBezTo>
                      <a:pt x="297" y="135"/>
                      <a:pt x="297" y="135"/>
                      <a:pt x="297" y="135"/>
                    </a:cubicBezTo>
                    <a:cubicBezTo>
                      <a:pt x="305" y="158"/>
                      <a:pt x="307" y="182"/>
                      <a:pt x="305" y="207"/>
                    </a:cubicBezTo>
                    <a:cubicBezTo>
                      <a:pt x="282" y="199"/>
                      <a:pt x="258" y="193"/>
                      <a:pt x="236" y="187"/>
                    </a:cubicBezTo>
                    <a:close/>
                    <a:moveTo>
                      <a:pt x="301" y="235"/>
                    </a:moveTo>
                    <a:cubicBezTo>
                      <a:pt x="295" y="261"/>
                      <a:pt x="284" y="288"/>
                      <a:pt x="268" y="314"/>
                    </a:cubicBezTo>
                    <a:cubicBezTo>
                      <a:pt x="257" y="301"/>
                      <a:pt x="245" y="294"/>
                      <a:pt x="236" y="290"/>
                    </a:cubicBezTo>
                    <a:cubicBezTo>
                      <a:pt x="248" y="279"/>
                      <a:pt x="270" y="259"/>
                      <a:pt x="301" y="235"/>
                    </a:cubicBezTo>
                    <a:close/>
                    <a:moveTo>
                      <a:pt x="264" y="338"/>
                    </a:moveTo>
                    <a:cubicBezTo>
                      <a:pt x="274" y="351"/>
                      <a:pt x="279" y="365"/>
                      <a:pt x="280" y="377"/>
                    </a:cubicBezTo>
                    <a:cubicBezTo>
                      <a:pt x="237" y="393"/>
                      <a:pt x="203" y="407"/>
                      <a:pt x="170" y="424"/>
                    </a:cubicBezTo>
                    <a:cubicBezTo>
                      <a:pt x="210" y="396"/>
                      <a:pt x="241" y="367"/>
                      <a:pt x="264" y="338"/>
                    </a:cubicBezTo>
                    <a:close/>
                    <a:moveTo>
                      <a:pt x="288" y="374"/>
                    </a:moveTo>
                    <a:cubicBezTo>
                      <a:pt x="288" y="374"/>
                      <a:pt x="288" y="374"/>
                      <a:pt x="288" y="374"/>
                    </a:cubicBezTo>
                    <a:cubicBezTo>
                      <a:pt x="288" y="353"/>
                      <a:pt x="283" y="337"/>
                      <a:pt x="275" y="325"/>
                    </a:cubicBezTo>
                    <a:cubicBezTo>
                      <a:pt x="301" y="309"/>
                      <a:pt x="331" y="292"/>
                      <a:pt x="365" y="276"/>
                    </a:cubicBezTo>
                    <a:cubicBezTo>
                      <a:pt x="345" y="305"/>
                      <a:pt x="319" y="338"/>
                      <a:pt x="288" y="374"/>
                    </a:cubicBezTo>
                    <a:close/>
                    <a:moveTo>
                      <a:pt x="289" y="300"/>
                    </a:moveTo>
                    <a:cubicBezTo>
                      <a:pt x="302" y="277"/>
                      <a:pt x="311" y="254"/>
                      <a:pt x="315" y="232"/>
                    </a:cubicBezTo>
                    <a:cubicBezTo>
                      <a:pt x="332" y="240"/>
                      <a:pt x="349" y="248"/>
                      <a:pt x="366" y="258"/>
                    </a:cubicBezTo>
                    <a:cubicBezTo>
                      <a:pt x="338" y="272"/>
                      <a:pt x="312" y="286"/>
                      <a:pt x="289" y="300"/>
                    </a:cubicBezTo>
                    <a:close/>
                    <a:moveTo>
                      <a:pt x="409" y="156"/>
                    </a:moveTo>
                    <a:cubicBezTo>
                      <a:pt x="376" y="170"/>
                      <a:pt x="348" y="184"/>
                      <a:pt x="318" y="205"/>
                    </a:cubicBezTo>
                    <a:cubicBezTo>
                      <a:pt x="319" y="180"/>
                      <a:pt x="314" y="156"/>
                      <a:pt x="304" y="136"/>
                    </a:cubicBezTo>
                    <a:cubicBezTo>
                      <a:pt x="339" y="142"/>
                      <a:pt x="374" y="148"/>
                      <a:pt x="409" y="156"/>
                    </a:cubicBezTo>
                    <a:close/>
                    <a:moveTo>
                      <a:pt x="317" y="123"/>
                    </a:moveTo>
                    <a:cubicBezTo>
                      <a:pt x="299" y="120"/>
                      <a:pt x="278" y="117"/>
                      <a:pt x="254" y="113"/>
                    </a:cubicBezTo>
                    <a:cubicBezTo>
                      <a:pt x="271" y="104"/>
                      <a:pt x="283" y="95"/>
                      <a:pt x="296" y="83"/>
                    </a:cubicBezTo>
                    <a:cubicBezTo>
                      <a:pt x="302" y="96"/>
                      <a:pt x="309" y="109"/>
                      <a:pt x="317" y="123"/>
                    </a:cubicBezTo>
                    <a:close/>
                    <a:moveTo>
                      <a:pt x="275" y="5"/>
                    </a:moveTo>
                    <a:cubicBezTo>
                      <a:pt x="277" y="27"/>
                      <a:pt x="282" y="48"/>
                      <a:pt x="291" y="69"/>
                    </a:cubicBezTo>
                    <a:cubicBezTo>
                      <a:pt x="264" y="62"/>
                      <a:pt x="200" y="53"/>
                      <a:pt x="178" y="50"/>
                    </a:cubicBezTo>
                    <a:cubicBezTo>
                      <a:pt x="216" y="27"/>
                      <a:pt x="269" y="8"/>
                      <a:pt x="275" y="5"/>
                    </a:cubicBezTo>
                    <a:close/>
                    <a:moveTo>
                      <a:pt x="171" y="54"/>
                    </a:moveTo>
                    <a:cubicBezTo>
                      <a:pt x="191" y="62"/>
                      <a:pt x="259" y="76"/>
                      <a:pt x="294" y="78"/>
                    </a:cubicBezTo>
                    <a:cubicBezTo>
                      <a:pt x="294" y="78"/>
                      <a:pt x="294" y="78"/>
                      <a:pt x="294" y="78"/>
                    </a:cubicBezTo>
                    <a:cubicBezTo>
                      <a:pt x="282" y="84"/>
                      <a:pt x="261" y="95"/>
                      <a:pt x="237" y="110"/>
                    </a:cubicBezTo>
                    <a:cubicBezTo>
                      <a:pt x="234" y="109"/>
                      <a:pt x="230" y="109"/>
                      <a:pt x="226" y="108"/>
                    </a:cubicBezTo>
                    <a:cubicBezTo>
                      <a:pt x="210" y="93"/>
                      <a:pt x="180" y="63"/>
                      <a:pt x="171" y="55"/>
                    </a:cubicBezTo>
                    <a:cubicBezTo>
                      <a:pt x="171" y="55"/>
                      <a:pt x="171" y="54"/>
                      <a:pt x="171" y="54"/>
                    </a:cubicBezTo>
                    <a:close/>
                    <a:moveTo>
                      <a:pt x="155" y="66"/>
                    </a:moveTo>
                    <a:cubicBezTo>
                      <a:pt x="158" y="63"/>
                      <a:pt x="162" y="60"/>
                      <a:pt x="166" y="57"/>
                    </a:cubicBezTo>
                    <a:cubicBezTo>
                      <a:pt x="174" y="67"/>
                      <a:pt x="191" y="89"/>
                      <a:pt x="204" y="104"/>
                    </a:cubicBezTo>
                    <a:cubicBezTo>
                      <a:pt x="184" y="101"/>
                      <a:pt x="157" y="96"/>
                      <a:pt x="140" y="89"/>
                    </a:cubicBezTo>
                    <a:cubicBezTo>
                      <a:pt x="140" y="80"/>
                      <a:pt x="149" y="71"/>
                      <a:pt x="155" y="66"/>
                    </a:cubicBezTo>
                    <a:close/>
                    <a:moveTo>
                      <a:pt x="150" y="102"/>
                    </a:moveTo>
                    <a:cubicBezTo>
                      <a:pt x="162" y="107"/>
                      <a:pt x="179" y="111"/>
                      <a:pt x="196" y="115"/>
                    </a:cubicBezTo>
                    <a:cubicBezTo>
                      <a:pt x="203" y="137"/>
                      <a:pt x="209" y="157"/>
                      <a:pt x="214" y="175"/>
                    </a:cubicBezTo>
                    <a:cubicBezTo>
                      <a:pt x="199" y="147"/>
                      <a:pt x="177" y="123"/>
                      <a:pt x="150" y="102"/>
                    </a:cubicBezTo>
                    <a:close/>
                    <a:moveTo>
                      <a:pt x="203" y="117"/>
                    </a:moveTo>
                    <a:cubicBezTo>
                      <a:pt x="235" y="124"/>
                      <a:pt x="269" y="130"/>
                      <a:pt x="288" y="133"/>
                    </a:cubicBezTo>
                    <a:cubicBezTo>
                      <a:pt x="274" y="141"/>
                      <a:pt x="241" y="160"/>
                      <a:pt x="226" y="180"/>
                    </a:cubicBezTo>
                    <a:cubicBezTo>
                      <a:pt x="218" y="150"/>
                      <a:pt x="208" y="128"/>
                      <a:pt x="203" y="117"/>
                    </a:cubicBezTo>
                    <a:close/>
                    <a:moveTo>
                      <a:pt x="227" y="309"/>
                    </a:moveTo>
                    <a:cubicBezTo>
                      <a:pt x="237" y="314"/>
                      <a:pt x="245" y="319"/>
                      <a:pt x="252" y="325"/>
                    </a:cubicBezTo>
                    <a:cubicBezTo>
                      <a:pt x="233" y="339"/>
                      <a:pt x="216" y="352"/>
                      <a:pt x="201" y="364"/>
                    </a:cubicBezTo>
                    <a:cubicBezTo>
                      <a:pt x="213" y="346"/>
                      <a:pt x="222" y="328"/>
                      <a:pt x="227" y="309"/>
                    </a:cubicBezTo>
                    <a:close/>
                    <a:moveTo>
                      <a:pt x="188" y="383"/>
                    </a:moveTo>
                    <a:cubicBezTo>
                      <a:pt x="202" y="372"/>
                      <a:pt x="222" y="358"/>
                      <a:pt x="247" y="342"/>
                    </a:cubicBezTo>
                    <a:cubicBezTo>
                      <a:pt x="223" y="372"/>
                      <a:pt x="191" y="400"/>
                      <a:pt x="152" y="424"/>
                    </a:cubicBezTo>
                    <a:cubicBezTo>
                      <a:pt x="166" y="410"/>
                      <a:pt x="178" y="397"/>
                      <a:pt x="188" y="383"/>
                    </a:cubicBezTo>
                    <a:close/>
                    <a:moveTo>
                      <a:pt x="144" y="453"/>
                    </a:moveTo>
                    <a:cubicBezTo>
                      <a:pt x="166" y="442"/>
                      <a:pt x="186" y="432"/>
                      <a:pt x="207" y="423"/>
                    </a:cubicBezTo>
                    <a:cubicBezTo>
                      <a:pt x="189" y="463"/>
                      <a:pt x="164" y="502"/>
                      <a:pt x="154" y="519"/>
                    </a:cubicBezTo>
                    <a:cubicBezTo>
                      <a:pt x="153" y="520"/>
                      <a:pt x="152" y="521"/>
                      <a:pt x="152" y="522"/>
                    </a:cubicBezTo>
                    <a:cubicBezTo>
                      <a:pt x="141" y="501"/>
                      <a:pt x="137" y="478"/>
                      <a:pt x="144" y="453"/>
                    </a:cubicBezTo>
                    <a:close/>
                    <a:moveTo>
                      <a:pt x="27" y="560"/>
                    </a:moveTo>
                    <a:cubicBezTo>
                      <a:pt x="33" y="533"/>
                      <a:pt x="60" y="500"/>
                      <a:pt x="90" y="482"/>
                    </a:cubicBezTo>
                    <a:cubicBezTo>
                      <a:pt x="90" y="482"/>
                      <a:pt x="90" y="482"/>
                      <a:pt x="90" y="482"/>
                    </a:cubicBezTo>
                    <a:cubicBezTo>
                      <a:pt x="102" y="475"/>
                      <a:pt x="114" y="469"/>
                      <a:pt x="125" y="463"/>
                    </a:cubicBezTo>
                    <a:cubicBezTo>
                      <a:pt x="125" y="464"/>
                      <a:pt x="125" y="465"/>
                      <a:pt x="124" y="467"/>
                    </a:cubicBezTo>
                    <a:cubicBezTo>
                      <a:pt x="123" y="474"/>
                      <a:pt x="122" y="480"/>
                      <a:pt x="122" y="487"/>
                    </a:cubicBezTo>
                    <a:cubicBezTo>
                      <a:pt x="123" y="503"/>
                      <a:pt x="128" y="518"/>
                      <a:pt x="137" y="532"/>
                    </a:cubicBezTo>
                    <a:cubicBezTo>
                      <a:pt x="103" y="543"/>
                      <a:pt x="64" y="554"/>
                      <a:pt x="27" y="564"/>
                    </a:cubicBezTo>
                    <a:cubicBezTo>
                      <a:pt x="27" y="563"/>
                      <a:pt x="27" y="561"/>
                      <a:pt x="27" y="560"/>
                    </a:cubicBezTo>
                    <a:close/>
                    <a:moveTo>
                      <a:pt x="27" y="571"/>
                    </a:moveTo>
                    <a:cubicBezTo>
                      <a:pt x="62" y="562"/>
                      <a:pt x="100" y="554"/>
                      <a:pt x="136" y="545"/>
                    </a:cubicBezTo>
                    <a:cubicBezTo>
                      <a:pt x="109" y="586"/>
                      <a:pt x="85" y="616"/>
                      <a:pt x="71" y="639"/>
                    </a:cubicBezTo>
                    <a:cubicBezTo>
                      <a:pt x="51" y="623"/>
                      <a:pt x="28" y="597"/>
                      <a:pt x="27" y="571"/>
                    </a:cubicBezTo>
                    <a:close/>
                    <a:moveTo>
                      <a:pt x="76" y="643"/>
                    </a:moveTo>
                    <a:cubicBezTo>
                      <a:pt x="98" y="610"/>
                      <a:pt x="125" y="580"/>
                      <a:pt x="150" y="550"/>
                    </a:cubicBezTo>
                    <a:cubicBezTo>
                      <a:pt x="156" y="558"/>
                      <a:pt x="162" y="565"/>
                      <a:pt x="169" y="571"/>
                    </a:cubicBezTo>
                    <a:cubicBezTo>
                      <a:pt x="182" y="583"/>
                      <a:pt x="196" y="592"/>
                      <a:pt x="211" y="600"/>
                    </a:cubicBezTo>
                    <a:cubicBezTo>
                      <a:pt x="168" y="616"/>
                      <a:pt x="123" y="632"/>
                      <a:pt x="81" y="646"/>
                    </a:cubicBezTo>
                    <a:cubicBezTo>
                      <a:pt x="79" y="645"/>
                      <a:pt x="78" y="644"/>
                      <a:pt x="76" y="643"/>
                    </a:cubicBezTo>
                    <a:close/>
                    <a:moveTo>
                      <a:pt x="171" y="687"/>
                    </a:moveTo>
                    <a:cubicBezTo>
                      <a:pt x="169" y="687"/>
                      <a:pt x="166" y="686"/>
                      <a:pt x="164" y="685"/>
                    </a:cubicBezTo>
                    <a:cubicBezTo>
                      <a:pt x="126" y="673"/>
                      <a:pt x="109" y="665"/>
                      <a:pt x="86" y="650"/>
                    </a:cubicBezTo>
                    <a:cubicBezTo>
                      <a:pt x="104" y="645"/>
                      <a:pt x="180" y="625"/>
                      <a:pt x="218" y="613"/>
                    </a:cubicBezTo>
                    <a:cubicBezTo>
                      <a:pt x="197" y="647"/>
                      <a:pt x="178" y="674"/>
                      <a:pt x="171" y="687"/>
                    </a:cubicBezTo>
                    <a:cubicBezTo>
                      <a:pt x="171" y="687"/>
                      <a:pt x="171" y="687"/>
                      <a:pt x="171" y="687"/>
                    </a:cubicBezTo>
                    <a:close/>
                    <a:moveTo>
                      <a:pt x="327" y="715"/>
                    </a:moveTo>
                    <a:cubicBezTo>
                      <a:pt x="297" y="711"/>
                      <a:pt x="236" y="702"/>
                      <a:pt x="196" y="693"/>
                    </a:cubicBezTo>
                    <a:cubicBezTo>
                      <a:pt x="252" y="680"/>
                      <a:pt x="289" y="674"/>
                      <a:pt x="353" y="644"/>
                    </a:cubicBezTo>
                    <a:cubicBezTo>
                      <a:pt x="342" y="675"/>
                      <a:pt x="332" y="703"/>
                      <a:pt x="327" y="715"/>
                    </a:cubicBezTo>
                    <a:close/>
                    <a:moveTo>
                      <a:pt x="185" y="690"/>
                    </a:moveTo>
                    <a:cubicBezTo>
                      <a:pt x="185" y="690"/>
                      <a:pt x="185" y="691"/>
                      <a:pt x="184" y="691"/>
                    </a:cubicBezTo>
                    <a:cubicBezTo>
                      <a:pt x="182" y="690"/>
                      <a:pt x="181" y="690"/>
                      <a:pt x="179" y="689"/>
                    </a:cubicBezTo>
                    <a:cubicBezTo>
                      <a:pt x="201" y="663"/>
                      <a:pt x="220" y="637"/>
                      <a:pt x="236" y="612"/>
                    </a:cubicBezTo>
                    <a:cubicBezTo>
                      <a:pt x="291" y="635"/>
                      <a:pt x="346" y="639"/>
                      <a:pt x="353" y="640"/>
                    </a:cubicBezTo>
                    <a:cubicBezTo>
                      <a:pt x="327" y="650"/>
                      <a:pt x="192" y="688"/>
                      <a:pt x="185" y="690"/>
                    </a:cubicBezTo>
                    <a:close/>
                    <a:moveTo>
                      <a:pt x="381" y="546"/>
                    </a:moveTo>
                    <a:cubicBezTo>
                      <a:pt x="376" y="568"/>
                      <a:pt x="366" y="603"/>
                      <a:pt x="355" y="636"/>
                    </a:cubicBezTo>
                    <a:cubicBezTo>
                      <a:pt x="319" y="630"/>
                      <a:pt x="280" y="619"/>
                      <a:pt x="245" y="602"/>
                    </a:cubicBezTo>
                    <a:cubicBezTo>
                      <a:pt x="283" y="586"/>
                      <a:pt x="361" y="551"/>
                      <a:pt x="383" y="536"/>
                    </a:cubicBezTo>
                    <a:cubicBezTo>
                      <a:pt x="383" y="540"/>
                      <a:pt x="382" y="543"/>
                      <a:pt x="381" y="546"/>
                    </a:cubicBezTo>
                    <a:close/>
                    <a:moveTo>
                      <a:pt x="384" y="530"/>
                    </a:moveTo>
                    <a:cubicBezTo>
                      <a:pt x="362" y="544"/>
                      <a:pt x="287" y="572"/>
                      <a:pt x="252" y="585"/>
                    </a:cubicBezTo>
                    <a:cubicBezTo>
                      <a:pt x="271" y="552"/>
                      <a:pt x="284" y="521"/>
                      <a:pt x="293" y="494"/>
                    </a:cubicBezTo>
                    <a:cubicBezTo>
                      <a:pt x="332" y="517"/>
                      <a:pt x="372" y="527"/>
                      <a:pt x="384" y="530"/>
                    </a:cubicBezTo>
                    <a:cubicBezTo>
                      <a:pt x="384" y="530"/>
                      <a:pt x="384" y="530"/>
                      <a:pt x="384" y="530"/>
                    </a:cubicBezTo>
                    <a:close/>
                    <a:moveTo>
                      <a:pt x="385" y="526"/>
                    </a:moveTo>
                    <a:cubicBezTo>
                      <a:pt x="355" y="518"/>
                      <a:pt x="327" y="503"/>
                      <a:pt x="302" y="487"/>
                    </a:cubicBezTo>
                    <a:cubicBezTo>
                      <a:pt x="355" y="461"/>
                      <a:pt x="389" y="436"/>
                      <a:pt x="393" y="432"/>
                    </a:cubicBezTo>
                    <a:cubicBezTo>
                      <a:pt x="393" y="466"/>
                      <a:pt x="390" y="499"/>
                      <a:pt x="385" y="526"/>
                    </a:cubicBezTo>
                    <a:close/>
                    <a:moveTo>
                      <a:pt x="300" y="369"/>
                    </a:moveTo>
                    <a:cubicBezTo>
                      <a:pt x="339" y="335"/>
                      <a:pt x="367" y="301"/>
                      <a:pt x="387" y="270"/>
                    </a:cubicBezTo>
                    <a:cubicBezTo>
                      <a:pt x="410" y="285"/>
                      <a:pt x="432" y="302"/>
                      <a:pt x="451" y="321"/>
                    </a:cubicBezTo>
                    <a:cubicBezTo>
                      <a:pt x="407" y="333"/>
                      <a:pt x="356" y="348"/>
                      <a:pt x="300" y="369"/>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822427" y="4632688"/>
              <a:ext cx="1830428" cy="464929"/>
            </a:xfrm>
            <a:prstGeom prst="rect">
              <a:avLst/>
            </a:prstGeom>
          </p:spPr>
        </p:pic>
      </p:grpSp>
      <p:sp>
        <p:nvSpPr>
          <p:cNvPr id="32" name="Rectangle 31"/>
          <p:cNvSpPr/>
          <p:nvPr/>
        </p:nvSpPr>
        <p:spPr>
          <a:xfrm>
            <a:off x="4717798" y="2333927"/>
            <a:ext cx="1901996" cy="584775"/>
          </a:xfrm>
          <a:prstGeom prst="rect">
            <a:avLst/>
          </a:prstGeom>
        </p:spPr>
        <p:txBody>
          <a:bodyPr wrap="none">
            <a:spAutoFit/>
          </a:bodyPr>
          <a:lstStyle>
            <a:defPPr>
              <a:defRPr lang="en-US"/>
            </a:defPPr>
            <a:lvl1pPr marL="0" algn="l" defTabSz="1218835" rtl="0" eaLnBrk="1" latinLnBrk="0" hangingPunct="1">
              <a:defRPr sz="2400" kern="1200">
                <a:solidFill>
                  <a:schemeClr val="tx1"/>
                </a:solidFill>
                <a:latin typeface="+mn-lt"/>
                <a:ea typeface="+mn-ea"/>
                <a:cs typeface="+mn-cs"/>
              </a:defRPr>
            </a:lvl1pPr>
            <a:lvl2pPr marL="609417" algn="l" defTabSz="1218835" rtl="0" eaLnBrk="1" latinLnBrk="0" hangingPunct="1">
              <a:defRPr sz="2400" kern="1200">
                <a:solidFill>
                  <a:schemeClr val="tx1"/>
                </a:solidFill>
                <a:latin typeface="+mn-lt"/>
                <a:ea typeface="+mn-ea"/>
                <a:cs typeface="+mn-cs"/>
              </a:defRPr>
            </a:lvl2pPr>
            <a:lvl3pPr marL="1218835" algn="l" defTabSz="1218835" rtl="0" eaLnBrk="1" latinLnBrk="0" hangingPunct="1">
              <a:defRPr sz="2400" kern="1200">
                <a:solidFill>
                  <a:schemeClr val="tx1"/>
                </a:solidFill>
                <a:latin typeface="+mn-lt"/>
                <a:ea typeface="+mn-ea"/>
                <a:cs typeface="+mn-cs"/>
              </a:defRPr>
            </a:lvl3pPr>
            <a:lvl4pPr marL="1828252" algn="l" defTabSz="1218835" rtl="0" eaLnBrk="1" latinLnBrk="0" hangingPunct="1">
              <a:defRPr sz="2400" kern="1200">
                <a:solidFill>
                  <a:schemeClr val="tx1"/>
                </a:solidFill>
                <a:latin typeface="+mn-lt"/>
                <a:ea typeface="+mn-ea"/>
                <a:cs typeface="+mn-cs"/>
              </a:defRPr>
            </a:lvl4pPr>
            <a:lvl5pPr marL="2437669" algn="l" defTabSz="1218835" rtl="0" eaLnBrk="1" latinLnBrk="0" hangingPunct="1">
              <a:defRPr sz="2400" kern="1200">
                <a:solidFill>
                  <a:schemeClr val="tx1"/>
                </a:solidFill>
                <a:latin typeface="+mn-lt"/>
                <a:ea typeface="+mn-ea"/>
                <a:cs typeface="+mn-cs"/>
              </a:defRPr>
            </a:lvl5pPr>
            <a:lvl6pPr marL="3047085" algn="l" defTabSz="1218835" rtl="0" eaLnBrk="1" latinLnBrk="0" hangingPunct="1">
              <a:defRPr sz="2400" kern="1200">
                <a:solidFill>
                  <a:schemeClr val="tx1"/>
                </a:solidFill>
                <a:latin typeface="+mn-lt"/>
                <a:ea typeface="+mn-ea"/>
                <a:cs typeface="+mn-cs"/>
              </a:defRPr>
            </a:lvl6pPr>
            <a:lvl7pPr marL="3656504" algn="l" defTabSz="1218835" rtl="0" eaLnBrk="1" latinLnBrk="0" hangingPunct="1">
              <a:defRPr sz="2400" kern="1200">
                <a:solidFill>
                  <a:schemeClr val="tx1"/>
                </a:solidFill>
                <a:latin typeface="+mn-lt"/>
                <a:ea typeface="+mn-ea"/>
                <a:cs typeface="+mn-cs"/>
              </a:defRPr>
            </a:lvl7pPr>
            <a:lvl8pPr marL="4265919" algn="l" defTabSz="1218835" rtl="0" eaLnBrk="1" latinLnBrk="0" hangingPunct="1">
              <a:defRPr sz="2400" kern="1200">
                <a:solidFill>
                  <a:schemeClr val="tx1"/>
                </a:solidFill>
                <a:latin typeface="+mn-lt"/>
                <a:ea typeface="+mn-ea"/>
                <a:cs typeface="+mn-cs"/>
              </a:defRPr>
            </a:lvl8pPr>
            <a:lvl9pPr marL="4875337" algn="l" defTabSz="1218835" rtl="0" eaLnBrk="1" latinLnBrk="0" hangingPunct="1">
              <a:defRPr sz="2400" kern="1200">
                <a:solidFill>
                  <a:schemeClr val="tx1"/>
                </a:solidFill>
                <a:latin typeface="+mn-lt"/>
                <a:ea typeface="+mn-ea"/>
                <a:cs typeface="+mn-cs"/>
              </a:defRPr>
            </a:lvl9pPr>
          </a:lstStyle>
          <a:p>
            <a:pPr defTabSz="685764" fontAlgn="base">
              <a:spcBef>
                <a:spcPct val="0"/>
              </a:spcBef>
              <a:spcAft>
                <a:spcPct val="0"/>
              </a:spcAft>
            </a:pPr>
            <a:r>
              <a:rPr lang="en-US" sz="1600" dirty="0">
                <a:gradFill>
                  <a:gsLst>
                    <a:gs pos="21429">
                      <a:srgbClr val="7FBA00"/>
                    </a:gs>
                    <a:gs pos="64000">
                      <a:srgbClr val="7FBA00"/>
                    </a:gs>
                  </a:gsLst>
                  <a:lin ang="5400000" scaled="1"/>
                </a:gradFill>
                <a:cs typeface="Segoe UI" pitchFamily="34" charset="0"/>
              </a:rPr>
              <a:t>Direct URL </a:t>
            </a:r>
            <a:r>
              <a:rPr lang="en-US" sz="1600" dirty="0" smtClean="0">
                <a:gradFill>
                  <a:gsLst>
                    <a:gs pos="21429">
                      <a:srgbClr val="7FBA00"/>
                    </a:gs>
                    <a:gs pos="64000">
                      <a:srgbClr val="7FBA00"/>
                    </a:gs>
                  </a:gsLst>
                  <a:lin ang="5400000" scaled="1"/>
                </a:gradFill>
                <a:cs typeface="Segoe UI" pitchFamily="34" charset="0"/>
              </a:rPr>
              <a:t>backup </a:t>
            </a:r>
            <a:endParaRPr lang="en-US" sz="1600" dirty="0">
              <a:gradFill>
                <a:gsLst>
                  <a:gs pos="21429">
                    <a:srgbClr val="7FBA00"/>
                  </a:gs>
                  <a:gs pos="64000">
                    <a:srgbClr val="7FBA00"/>
                  </a:gs>
                </a:gsLst>
                <a:lin ang="5400000" scaled="1"/>
              </a:gradFill>
              <a:cs typeface="Segoe UI" pitchFamily="34" charset="0"/>
            </a:endParaRPr>
          </a:p>
          <a:p>
            <a:pPr defTabSz="685764" fontAlgn="base">
              <a:spcBef>
                <a:spcPct val="0"/>
              </a:spcBef>
              <a:spcAft>
                <a:spcPct val="0"/>
              </a:spcAft>
            </a:pPr>
            <a:r>
              <a:rPr lang="en-US" sz="1600" dirty="0" smtClean="0">
                <a:gradFill>
                  <a:gsLst>
                    <a:gs pos="21429">
                      <a:srgbClr val="7FBA00"/>
                    </a:gs>
                    <a:gs pos="64000">
                      <a:srgbClr val="7FBA00"/>
                    </a:gs>
                  </a:gsLst>
                  <a:lin ang="5400000" scaled="1"/>
                </a:gradFill>
                <a:cs typeface="Segoe UI" pitchFamily="34" charset="0"/>
              </a:rPr>
              <a:t>to </a:t>
            </a:r>
            <a:r>
              <a:rPr lang="en-US" sz="1600" dirty="0">
                <a:gradFill>
                  <a:gsLst>
                    <a:gs pos="21429">
                      <a:srgbClr val="7FBA00"/>
                    </a:gs>
                    <a:gs pos="64000">
                      <a:srgbClr val="7FBA00"/>
                    </a:gs>
                  </a:gsLst>
                  <a:lin ang="5400000" scaled="1"/>
                </a:gradFill>
                <a:cs typeface="Segoe UI" pitchFamily="34" charset="0"/>
              </a:rPr>
              <a:t>Azure Storage</a:t>
            </a:r>
          </a:p>
        </p:txBody>
      </p:sp>
      <p:sp>
        <p:nvSpPr>
          <p:cNvPr id="33" name="Rectangle 32"/>
          <p:cNvSpPr/>
          <p:nvPr/>
        </p:nvSpPr>
        <p:spPr>
          <a:xfrm>
            <a:off x="8446374" y="3250178"/>
            <a:ext cx="2033861" cy="584775"/>
          </a:xfrm>
          <a:prstGeom prst="rect">
            <a:avLst/>
          </a:prstGeom>
        </p:spPr>
        <p:txBody>
          <a:bodyPr wrap="square">
            <a:spAutoFit/>
          </a:bodyPr>
          <a:lstStyle>
            <a:defPPr>
              <a:defRPr lang="en-US"/>
            </a:defPPr>
            <a:lvl1pPr marL="0" algn="l" defTabSz="1218835" rtl="0" eaLnBrk="1" latinLnBrk="0" hangingPunct="1">
              <a:defRPr sz="2400" kern="1200">
                <a:solidFill>
                  <a:schemeClr val="tx1"/>
                </a:solidFill>
                <a:latin typeface="+mn-lt"/>
                <a:ea typeface="+mn-ea"/>
                <a:cs typeface="+mn-cs"/>
              </a:defRPr>
            </a:lvl1pPr>
            <a:lvl2pPr marL="609417" algn="l" defTabSz="1218835" rtl="0" eaLnBrk="1" latinLnBrk="0" hangingPunct="1">
              <a:defRPr sz="2400" kern="1200">
                <a:solidFill>
                  <a:schemeClr val="tx1"/>
                </a:solidFill>
                <a:latin typeface="+mn-lt"/>
                <a:ea typeface="+mn-ea"/>
                <a:cs typeface="+mn-cs"/>
              </a:defRPr>
            </a:lvl2pPr>
            <a:lvl3pPr marL="1218835" algn="l" defTabSz="1218835" rtl="0" eaLnBrk="1" latinLnBrk="0" hangingPunct="1">
              <a:defRPr sz="2400" kern="1200">
                <a:solidFill>
                  <a:schemeClr val="tx1"/>
                </a:solidFill>
                <a:latin typeface="+mn-lt"/>
                <a:ea typeface="+mn-ea"/>
                <a:cs typeface="+mn-cs"/>
              </a:defRPr>
            </a:lvl3pPr>
            <a:lvl4pPr marL="1828252" algn="l" defTabSz="1218835" rtl="0" eaLnBrk="1" latinLnBrk="0" hangingPunct="1">
              <a:defRPr sz="2400" kern="1200">
                <a:solidFill>
                  <a:schemeClr val="tx1"/>
                </a:solidFill>
                <a:latin typeface="+mn-lt"/>
                <a:ea typeface="+mn-ea"/>
                <a:cs typeface="+mn-cs"/>
              </a:defRPr>
            </a:lvl4pPr>
            <a:lvl5pPr marL="2437669" algn="l" defTabSz="1218835" rtl="0" eaLnBrk="1" latinLnBrk="0" hangingPunct="1">
              <a:defRPr sz="2400" kern="1200">
                <a:solidFill>
                  <a:schemeClr val="tx1"/>
                </a:solidFill>
                <a:latin typeface="+mn-lt"/>
                <a:ea typeface="+mn-ea"/>
                <a:cs typeface="+mn-cs"/>
              </a:defRPr>
            </a:lvl5pPr>
            <a:lvl6pPr marL="3047085" algn="l" defTabSz="1218835" rtl="0" eaLnBrk="1" latinLnBrk="0" hangingPunct="1">
              <a:defRPr sz="2400" kern="1200">
                <a:solidFill>
                  <a:schemeClr val="tx1"/>
                </a:solidFill>
                <a:latin typeface="+mn-lt"/>
                <a:ea typeface="+mn-ea"/>
                <a:cs typeface="+mn-cs"/>
              </a:defRPr>
            </a:lvl6pPr>
            <a:lvl7pPr marL="3656504" algn="l" defTabSz="1218835" rtl="0" eaLnBrk="1" latinLnBrk="0" hangingPunct="1">
              <a:defRPr sz="2400" kern="1200">
                <a:solidFill>
                  <a:schemeClr val="tx1"/>
                </a:solidFill>
                <a:latin typeface="+mn-lt"/>
                <a:ea typeface="+mn-ea"/>
                <a:cs typeface="+mn-cs"/>
              </a:defRPr>
            </a:lvl7pPr>
            <a:lvl8pPr marL="4265919" algn="l" defTabSz="1218835" rtl="0" eaLnBrk="1" latinLnBrk="0" hangingPunct="1">
              <a:defRPr sz="2400" kern="1200">
                <a:solidFill>
                  <a:schemeClr val="tx1"/>
                </a:solidFill>
                <a:latin typeface="+mn-lt"/>
                <a:ea typeface="+mn-ea"/>
                <a:cs typeface="+mn-cs"/>
              </a:defRPr>
            </a:lvl8pPr>
            <a:lvl9pPr marL="4875337" algn="l" defTabSz="1218835" rtl="0" eaLnBrk="1" latinLnBrk="0" hangingPunct="1">
              <a:defRPr sz="2400" kern="1200">
                <a:solidFill>
                  <a:schemeClr val="tx1"/>
                </a:solidFill>
                <a:latin typeface="+mn-lt"/>
                <a:ea typeface="+mn-ea"/>
                <a:cs typeface="+mn-cs"/>
              </a:defRPr>
            </a:lvl9pPr>
          </a:lstStyle>
          <a:p>
            <a:pPr defTabSz="685764" fontAlgn="base">
              <a:spcBef>
                <a:spcPct val="0"/>
              </a:spcBef>
              <a:spcAft>
                <a:spcPct val="0"/>
              </a:spcAft>
            </a:pPr>
            <a:r>
              <a:rPr lang="en-US" sz="1600" dirty="0">
                <a:gradFill>
                  <a:gsLst>
                    <a:gs pos="21429">
                      <a:srgbClr val="7FBA00"/>
                    </a:gs>
                    <a:gs pos="64000">
                      <a:srgbClr val="7FBA00"/>
                    </a:gs>
                  </a:gsLst>
                  <a:lin ang="5400000" scaled="1"/>
                </a:gradFill>
                <a:cs typeface="Segoe UI" pitchFamily="34" charset="0"/>
              </a:rPr>
              <a:t>Restore in Azure Virtual Machine</a:t>
            </a:r>
          </a:p>
        </p:txBody>
      </p:sp>
      <p:pic>
        <p:nvPicPr>
          <p:cNvPr id="34" name="Picture 33"/>
          <p:cNvPicPr>
            <a:picLocks noChangeAspect="1"/>
          </p:cNvPicPr>
          <p:nvPr/>
        </p:nvPicPr>
        <p:blipFill>
          <a:blip r:embed="rId3"/>
          <a:stretch>
            <a:fillRect/>
          </a:stretch>
        </p:blipFill>
        <p:spPr>
          <a:xfrm>
            <a:off x="8863182" y="2688775"/>
            <a:ext cx="820167" cy="357891"/>
          </a:xfrm>
          <a:prstGeom prst="rect">
            <a:avLst/>
          </a:prstGeom>
        </p:spPr>
      </p:pic>
      <p:sp>
        <p:nvSpPr>
          <p:cNvPr id="36" name="Oval 35"/>
          <p:cNvSpPr/>
          <p:nvPr/>
        </p:nvSpPr>
        <p:spPr bwMode="auto">
          <a:xfrm>
            <a:off x="9226460" y="2311978"/>
            <a:ext cx="83743" cy="83743"/>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45" name="TextBox 44"/>
          <p:cNvSpPr txBox="1"/>
          <p:nvPr/>
        </p:nvSpPr>
        <p:spPr>
          <a:xfrm>
            <a:off x="274638" y="1190369"/>
            <a:ext cx="5106195" cy="533788"/>
          </a:xfrm>
          <a:prstGeom prst="rect">
            <a:avLst/>
          </a:prstGeom>
          <a:noFill/>
        </p:spPr>
        <p:txBody>
          <a:bodyPr wrap="square" lIns="182880" tIns="146304" rIns="182880" bIns="146304" rtlCol="0">
            <a:noAutofit/>
          </a:bodyPr>
          <a:lstStyle/>
          <a:p>
            <a:pPr>
              <a:lnSpc>
                <a:spcPct val="90000"/>
              </a:lnSpc>
              <a:spcBef>
                <a:spcPct val="20000"/>
              </a:spcBef>
              <a:buSzPct val="80000"/>
            </a:pPr>
            <a:r>
              <a:rPr lang="en-US" sz="3200" b="1" spc="-50" dirty="0" smtClean="0">
                <a:gradFill>
                  <a:gsLst>
                    <a:gs pos="2917">
                      <a:srgbClr val="00188F"/>
                    </a:gs>
                    <a:gs pos="30000">
                      <a:srgbClr val="00188F"/>
                    </a:gs>
                  </a:gsLst>
                  <a:lin ang="5400000" scaled="0"/>
                </a:gradFill>
                <a:latin typeface="Segoe UI Light"/>
              </a:rPr>
              <a:t>Microsoft SQL Server</a:t>
            </a:r>
            <a:endParaRPr lang="en-US" sz="3200" b="1" spc="-50" dirty="0">
              <a:gradFill>
                <a:gsLst>
                  <a:gs pos="2917">
                    <a:srgbClr val="00188F"/>
                  </a:gs>
                  <a:gs pos="30000">
                    <a:srgbClr val="00188F"/>
                  </a:gs>
                </a:gsLst>
                <a:lin ang="5400000" scaled="0"/>
              </a:gradFill>
              <a:latin typeface="Segoe UI Light"/>
            </a:endParaRPr>
          </a:p>
        </p:txBody>
      </p:sp>
      <p:sp>
        <p:nvSpPr>
          <p:cNvPr id="49" name="TextBox 48"/>
          <p:cNvSpPr txBox="1"/>
          <p:nvPr/>
        </p:nvSpPr>
        <p:spPr>
          <a:xfrm>
            <a:off x="274638" y="1760676"/>
            <a:ext cx="5024911" cy="904863"/>
          </a:xfrm>
          <a:prstGeom prst="rect">
            <a:avLst/>
          </a:prstGeom>
          <a:noFill/>
        </p:spPr>
        <p:txBody>
          <a:bodyPr wrap="square" lIns="182880" tIns="146304" rIns="182880" bIns="146304" rtlCol="0">
            <a:spAutoFit/>
          </a:bodyPr>
          <a:lstStyle/>
          <a:p>
            <a:pPr fontAlgn="base">
              <a:lnSpc>
                <a:spcPct val="90000"/>
              </a:lnSpc>
              <a:spcBef>
                <a:spcPct val="20000"/>
              </a:spcBef>
              <a:spcAft>
                <a:spcPct val="0"/>
              </a:spcAft>
              <a:buClr>
                <a:srgbClr val="0070C0"/>
              </a:buClr>
              <a:buSzPct val="100000"/>
              <a:defRPr/>
            </a:pPr>
            <a:r>
              <a:rPr lang="en-US" sz="2200" spc="-53" dirty="0">
                <a:solidFill>
                  <a:schemeClr val="bg1">
                    <a:lumMod val="50000"/>
                  </a:schemeClr>
                </a:solidFill>
                <a:ea typeface="Segoe UI" pitchFamily="34" charset="0"/>
                <a:cs typeface="Segoe UI Light" panose="020B0502040204020203" pitchFamily="34" charset="0"/>
              </a:rPr>
              <a:t>Backup and restore database </a:t>
            </a:r>
            <a:br>
              <a:rPr lang="en-US" sz="2200" spc="-53" dirty="0">
                <a:solidFill>
                  <a:schemeClr val="bg1">
                    <a:lumMod val="50000"/>
                  </a:schemeClr>
                </a:solidFill>
                <a:ea typeface="Segoe UI" pitchFamily="34" charset="0"/>
                <a:cs typeface="Segoe UI Light" panose="020B0502040204020203" pitchFamily="34" charset="0"/>
              </a:rPr>
            </a:br>
            <a:r>
              <a:rPr lang="en-US" sz="2200" spc="-53" dirty="0">
                <a:solidFill>
                  <a:schemeClr val="bg1">
                    <a:lumMod val="50000"/>
                  </a:schemeClr>
                </a:solidFill>
                <a:ea typeface="Segoe UI" pitchFamily="34" charset="0"/>
                <a:cs typeface="Segoe UI Light" panose="020B0502040204020203" pitchFamily="34" charset="0"/>
              </a:rPr>
              <a:t>to the cloud</a:t>
            </a:r>
          </a:p>
        </p:txBody>
      </p:sp>
      <p:sp>
        <p:nvSpPr>
          <p:cNvPr id="61" name="Right Triangle 60"/>
          <p:cNvSpPr/>
          <p:nvPr/>
        </p:nvSpPr>
        <p:spPr bwMode="auto">
          <a:xfrm rot="18900000">
            <a:off x="9207679" y="2372470"/>
            <a:ext cx="186640" cy="186640"/>
          </a:xfrm>
          <a:prstGeom prst="rtTriangle">
            <a:avLst/>
          </a:prstGeom>
          <a:solidFill>
            <a:srgbClr val="FFFFFF"/>
          </a:solidFill>
          <a:ln w="38100">
            <a:solidFill>
              <a:schemeClr val="accent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12" name="Group 11"/>
          <p:cNvGrpSpPr/>
          <p:nvPr/>
        </p:nvGrpSpPr>
        <p:grpSpPr>
          <a:xfrm>
            <a:off x="4595603" y="2115974"/>
            <a:ext cx="5092997" cy="186640"/>
            <a:chOff x="4595603" y="2115974"/>
            <a:chExt cx="5092997" cy="186640"/>
          </a:xfrm>
        </p:grpSpPr>
        <p:cxnSp>
          <p:nvCxnSpPr>
            <p:cNvPr id="68" name="Straight Arrow Connector 67"/>
            <p:cNvCxnSpPr/>
            <p:nvPr/>
          </p:nvCxnSpPr>
          <p:spPr>
            <a:xfrm flipH="1">
              <a:off x="4595603" y="2209297"/>
              <a:ext cx="4845579" cy="0"/>
            </a:xfrm>
            <a:prstGeom prst="straightConnector1">
              <a:avLst/>
            </a:prstGeom>
            <a:ln w="85725"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70" name="Right Triangle 69"/>
            <p:cNvSpPr/>
            <p:nvPr/>
          </p:nvSpPr>
          <p:spPr bwMode="auto">
            <a:xfrm rot="13500000">
              <a:off x="9501960" y="2115974"/>
              <a:ext cx="186640" cy="186640"/>
            </a:xfrm>
            <a:prstGeom prst="rtTriangle">
              <a:avLst/>
            </a:prstGeom>
            <a:solidFill>
              <a:srgbClr val="FFFFFF"/>
            </a:solidFill>
            <a:ln w="38100">
              <a:solidFill>
                <a:schemeClr val="accent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grpSp>
        <p:nvGrpSpPr>
          <p:cNvPr id="11" name="Group 10"/>
          <p:cNvGrpSpPr/>
          <p:nvPr/>
        </p:nvGrpSpPr>
        <p:grpSpPr>
          <a:xfrm>
            <a:off x="4502283" y="2176483"/>
            <a:ext cx="186640" cy="1955768"/>
            <a:chOff x="4502283" y="2217427"/>
            <a:chExt cx="186640" cy="1955768"/>
          </a:xfrm>
        </p:grpSpPr>
        <p:sp>
          <p:nvSpPr>
            <p:cNvPr id="69" name="Right Triangle 68"/>
            <p:cNvSpPr/>
            <p:nvPr/>
          </p:nvSpPr>
          <p:spPr bwMode="auto">
            <a:xfrm rot="8100000">
              <a:off x="4502283" y="3986555"/>
              <a:ext cx="186640" cy="186640"/>
            </a:xfrm>
            <a:prstGeom prst="rtTriangle">
              <a:avLst/>
            </a:prstGeom>
            <a:solidFill>
              <a:srgbClr val="FFFFFF"/>
            </a:solidFill>
            <a:ln w="38100">
              <a:solidFill>
                <a:schemeClr val="accent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cxnSp>
          <p:nvCxnSpPr>
            <p:cNvPr id="71" name="Straight Arrow Connector 70"/>
            <p:cNvCxnSpPr/>
            <p:nvPr/>
          </p:nvCxnSpPr>
          <p:spPr>
            <a:xfrm flipV="1">
              <a:off x="4595604" y="2217427"/>
              <a:ext cx="0" cy="1617594"/>
            </a:xfrm>
            <a:prstGeom prst="straightConnector1">
              <a:avLst/>
            </a:prstGeom>
            <a:ln w="85725"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6641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600"/>
                                        <p:tgtEl>
                                          <p:spTgt spid="45"/>
                                        </p:tgtEl>
                                      </p:cBhvr>
                                    </p:animEffect>
                                  </p:childTnLst>
                                </p:cTn>
                              </p:par>
                              <p:par>
                                <p:cTn id="11" presetID="35" presetClass="path" presetSubtype="0" decel="100000" fill="hold" grpId="1" nodeType="withEffect">
                                  <p:stCondLst>
                                    <p:cond delay="0"/>
                                  </p:stCondLst>
                                  <p:childTnLst>
                                    <p:animMotion origin="layout" path="M -0.05553 0.00023 L -2.55297E-7 0.00023 " pathEditMode="relative" rAng="0" ptsTypes="AA">
                                      <p:cBhvr>
                                        <p:cTn id="12" dur="800" fill="hold"/>
                                        <p:tgtEl>
                                          <p:spTgt spid="45"/>
                                        </p:tgtEl>
                                        <p:attrNameLst>
                                          <p:attrName>ppt_x</p:attrName>
                                          <p:attrName>ppt_y</p:attrName>
                                        </p:attrNameLst>
                                      </p:cBhvr>
                                      <p:rCtr x="2770" y="0"/>
                                    </p:animMotion>
                                  </p:childTnLst>
                                </p:cTn>
                              </p:par>
                            </p:childTnLst>
                          </p:cTn>
                        </p:par>
                        <p:par>
                          <p:cTn id="13" fill="hold">
                            <p:stCondLst>
                              <p:cond delay="800"/>
                            </p:stCondLst>
                            <p:childTnLst>
                              <p:par>
                                <p:cTn id="14" presetID="2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13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1800"/>
                            </p:stCondLst>
                            <p:childTnLst>
                              <p:par>
                                <p:cTn id="22" presetID="10" presetClass="entr" presetSubtype="0" fill="hold" grpId="0"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par>
                          <p:cTn id="28" fill="hold">
                            <p:stCondLst>
                              <p:cond delay="2300"/>
                            </p:stCondLst>
                            <p:childTnLst>
                              <p:par>
                                <p:cTn id="29" presetID="22" presetClass="entr" presetSubtype="1"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200"/>
                                        <p:tgtEl>
                                          <p:spTgt spid="36"/>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par>
                          <p:cTn id="39" fill="hold">
                            <p:stCondLst>
                              <p:cond delay="3000"/>
                            </p:stCondLst>
                            <p:childTnLst>
                              <p:par>
                                <p:cTn id="40" presetID="10"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par>
                          <p:cTn id="43" fill="hold">
                            <p:stCondLst>
                              <p:cond delay="3500"/>
                            </p:stCondLst>
                            <p:childTnLst>
                              <p:par>
                                <p:cTn id="44" presetID="10" presetClass="entr" presetSubtype="0" fill="hold" grpId="0" nodeType="after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6" grpId="0" animBg="1"/>
      <p:bldP spid="45" grpId="0"/>
      <p:bldP spid="45" grpId="1"/>
      <p:bldP spid="49" grpId="0"/>
      <p:bldP spid="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18"/>
          <p:cNvSpPr>
            <a:spLocks noEditPoints="1"/>
          </p:cNvSpPr>
          <p:nvPr/>
        </p:nvSpPr>
        <p:spPr bwMode="auto">
          <a:xfrm>
            <a:off x="519573" y="3543296"/>
            <a:ext cx="5698667" cy="2828008"/>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2000" dirty="0">
              <a:solidFill>
                <a:srgbClr val="FFFFFF"/>
              </a:solidFill>
            </a:endParaRPr>
          </a:p>
        </p:txBody>
      </p:sp>
      <p:sp>
        <p:nvSpPr>
          <p:cNvPr id="94" name="Rectangle 93"/>
          <p:cNvSpPr/>
          <p:nvPr/>
        </p:nvSpPr>
        <p:spPr bwMode="auto">
          <a:xfrm>
            <a:off x="9102436" y="0"/>
            <a:ext cx="2547738" cy="1678827"/>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grpSp>
        <p:nvGrpSpPr>
          <p:cNvPr id="42" name="Group 41"/>
          <p:cNvGrpSpPr/>
          <p:nvPr/>
        </p:nvGrpSpPr>
        <p:grpSpPr>
          <a:xfrm>
            <a:off x="8273093" y="1054967"/>
            <a:ext cx="3888745" cy="2141391"/>
            <a:chOff x="4744649" y="1560875"/>
            <a:chExt cx="7414023" cy="4082634"/>
          </a:xfrm>
        </p:grpSpPr>
        <p:sp>
          <p:nvSpPr>
            <p:cNvPr id="43" name="Freeform 128"/>
            <p:cNvSpPr>
              <a:spLocks noChangeAspect="1"/>
            </p:cNvSpPr>
            <p:nvPr/>
          </p:nvSpPr>
          <p:spPr bwMode="black">
            <a:xfrm>
              <a:off x="4744649" y="1560875"/>
              <a:ext cx="7414023" cy="408263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extLst/>
          </p:spPr>
          <p:txBody>
            <a:bodyPr vert="horz" wrap="square" lIns="91440" tIns="45720" rIns="91440" bIns="45720" numCol="1" anchor="t" anchorCtr="0" compatLnSpc="1">
              <a:prstTxWarp prst="textNoShape">
                <a:avLst/>
              </a:prstTxWarp>
            </a:bodyPr>
            <a:lstStyle/>
            <a:p>
              <a:endParaRPr lang="en-US"/>
            </a:p>
          </p:txBody>
        </p:sp>
        <p:sp>
          <p:nvSpPr>
            <p:cNvPr id="44" name="Freeform 79"/>
            <p:cNvSpPr>
              <a:spLocks noEditPoints="1"/>
            </p:cNvSpPr>
            <p:nvPr/>
          </p:nvSpPr>
          <p:spPr bwMode="black">
            <a:xfrm>
              <a:off x="7790054" y="2750285"/>
              <a:ext cx="1958183" cy="2579565"/>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bg1"/>
            </a:solidFill>
            <a:ln>
              <a:noFill/>
            </a:ln>
          </p:spPr>
          <p:txBody>
            <a:bodyPr vert="horz" wrap="square" lIns="82305" tIns="41153" rIns="82305" bIns="41153" numCol="1" anchor="t" anchorCtr="0" compatLnSpc="1">
              <a:prstTxWarp prst="textNoShape">
                <a:avLst/>
              </a:prstTxWarp>
            </a:bodyPr>
            <a:lstStyle/>
            <a:p>
              <a:endParaRPr lang="en-US" sz="1600" dirty="0"/>
            </a:p>
          </p:txBody>
        </p:sp>
      </p:grpSp>
      <p:sp>
        <p:nvSpPr>
          <p:cNvPr id="65" name="TextBox 64"/>
          <p:cNvSpPr txBox="1"/>
          <p:nvPr/>
        </p:nvSpPr>
        <p:spPr>
          <a:xfrm>
            <a:off x="274637" y="1760676"/>
            <a:ext cx="5024911" cy="1454757"/>
          </a:xfrm>
          <a:prstGeom prst="rect">
            <a:avLst/>
          </a:prstGeom>
          <a:noFill/>
        </p:spPr>
        <p:txBody>
          <a:bodyPr wrap="square" lIns="182880" tIns="146304" rIns="182880" bIns="146304" rtlCol="0">
            <a:spAutoFit/>
          </a:bodyPr>
          <a:lstStyle/>
          <a:p>
            <a:pPr>
              <a:lnSpc>
                <a:spcPct val="90000"/>
              </a:lnSpc>
              <a:spcAft>
                <a:spcPts val="400"/>
              </a:spcAft>
            </a:pPr>
            <a:r>
              <a:rPr lang="en-US" sz="2000" spc="-50" dirty="0" smtClean="0">
                <a:solidFill>
                  <a:schemeClr val="bg1">
                    <a:lumMod val="50000"/>
                  </a:schemeClr>
                </a:solidFill>
              </a:rPr>
              <a:t>Backup datacenter data to Windows using </a:t>
            </a:r>
            <a:r>
              <a:rPr lang="en-US" sz="2000" spc="-53" dirty="0">
                <a:solidFill>
                  <a:schemeClr val="bg1">
                    <a:lumMod val="50000"/>
                  </a:schemeClr>
                </a:solidFill>
                <a:ea typeface="Segoe UI" pitchFamily="34" charset="0"/>
                <a:cs typeface="Segoe UI Light" panose="020B0502040204020203" pitchFamily="34" charset="0"/>
              </a:rPr>
              <a:t>System</a:t>
            </a:r>
            <a:r>
              <a:rPr lang="en-US" sz="2000" spc="-50" dirty="0" smtClean="0">
                <a:solidFill>
                  <a:schemeClr val="bg1">
                    <a:lumMod val="50000"/>
                  </a:schemeClr>
                </a:solidFill>
              </a:rPr>
              <a:t> Center Data Protection Manager</a:t>
            </a:r>
          </a:p>
          <a:p>
            <a:pPr>
              <a:lnSpc>
                <a:spcPct val="90000"/>
              </a:lnSpc>
              <a:spcAft>
                <a:spcPts val="400"/>
              </a:spcAft>
            </a:pPr>
            <a:r>
              <a:rPr lang="en-US" sz="2000" spc="-50" dirty="0" smtClean="0">
                <a:solidFill>
                  <a:schemeClr val="bg1">
                    <a:lumMod val="50000"/>
                  </a:schemeClr>
                </a:solidFill>
              </a:rPr>
              <a:t>Backup and recover files/folders from Windows Server 2012 SP1</a:t>
            </a:r>
            <a:endParaRPr lang="en-US" sz="2000" spc="-50" dirty="0">
              <a:solidFill>
                <a:schemeClr val="bg1">
                  <a:lumMod val="50000"/>
                </a:schemeClr>
              </a:solidFill>
            </a:endParaRPr>
          </a:p>
        </p:txBody>
      </p:sp>
      <p:sp>
        <p:nvSpPr>
          <p:cNvPr id="24" name="TextBox 23"/>
          <p:cNvSpPr txBox="1"/>
          <p:nvPr/>
        </p:nvSpPr>
        <p:spPr>
          <a:xfrm>
            <a:off x="274638" y="1190369"/>
            <a:ext cx="5106195" cy="533788"/>
          </a:xfrm>
          <a:prstGeom prst="rect">
            <a:avLst/>
          </a:prstGeom>
          <a:noFill/>
        </p:spPr>
        <p:txBody>
          <a:bodyPr wrap="square" lIns="182880" tIns="146304" rIns="182880" bIns="146304" rtlCol="0">
            <a:noAutofit/>
          </a:bodyPr>
          <a:lstStyle/>
          <a:p>
            <a:pPr>
              <a:lnSpc>
                <a:spcPct val="90000"/>
              </a:lnSpc>
              <a:spcBef>
                <a:spcPct val="20000"/>
              </a:spcBef>
              <a:buSzPct val="80000"/>
            </a:pPr>
            <a:r>
              <a:rPr lang="en-US" sz="3200" b="1" spc="-50" dirty="0">
                <a:gradFill>
                  <a:gsLst>
                    <a:gs pos="2917">
                      <a:schemeClr val="tx2"/>
                    </a:gs>
                    <a:gs pos="30000">
                      <a:schemeClr val="tx2"/>
                    </a:gs>
                  </a:gsLst>
                  <a:lin ang="5400000" scaled="0"/>
                </a:gradFill>
                <a:latin typeface="+mj-lt"/>
              </a:rPr>
              <a:t>Windows Azure </a:t>
            </a:r>
            <a:r>
              <a:rPr lang="en-US" sz="3200" b="1" spc="-50" dirty="0" smtClean="0">
                <a:gradFill>
                  <a:gsLst>
                    <a:gs pos="2917">
                      <a:schemeClr val="tx2"/>
                    </a:gs>
                    <a:gs pos="30000">
                      <a:schemeClr val="tx2"/>
                    </a:gs>
                  </a:gsLst>
                  <a:lin ang="5400000" scaled="0"/>
                </a:gradFill>
                <a:latin typeface="+mj-lt"/>
              </a:rPr>
              <a:t>Backup</a:t>
            </a:r>
            <a:endParaRPr lang="en-US" sz="3200" b="1" spc="-50" dirty="0">
              <a:gradFill>
                <a:gsLst>
                  <a:gs pos="2917">
                    <a:schemeClr val="tx2"/>
                  </a:gs>
                  <a:gs pos="30000">
                    <a:schemeClr val="tx2"/>
                  </a:gs>
                </a:gsLst>
                <a:lin ang="5400000" scaled="0"/>
              </a:gradFill>
              <a:latin typeface="+mj-lt"/>
            </a:endParaRPr>
          </a:p>
        </p:txBody>
      </p:sp>
      <p:sp>
        <p:nvSpPr>
          <p:cNvPr id="25" name="Title 1"/>
          <p:cNvSpPr txBox="1">
            <a:spLocks/>
          </p:cNvSpPr>
          <p:nvPr/>
        </p:nvSpPr>
        <p:spPr>
          <a:xfrm>
            <a:off x="274638" y="292082"/>
            <a:ext cx="11375536" cy="946413"/>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lang="en-US" dirty="0"/>
              <a:t>Store, backup, </a:t>
            </a:r>
            <a:r>
              <a:rPr lang="en-US" dirty="0" smtClean="0"/>
              <a:t>recover your data</a:t>
            </a:r>
            <a:endParaRPr lang="en-US" dirty="0"/>
          </a:p>
        </p:txBody>
      </p:sp>
      <p:sp>
        <p:nvSpPr>
          <p:cNvPr id="7" name="Rectangle 6"/>
          <p:cNvSpPr/>
          <p:nvPr/>
        </p:nvSpPr>
        <p:spPr>
          <a:xfrm>
            <a:off x="7708725" y="4167160"/>
            <a:ext cx="4227614" cy="2055947"/>
          </a:xfrm>
          <a:prstGeom prst="rect">
            <a:avLst/>
          </a:prstGeom>
        </p:spPr>
        <p:txBody>
          <a:bodyPr wrap="square">
            <a:spAutoFit/>
          </a:bodyPr>
          <a:lstStyle/>
          <a:p>
            <a:pPr lvl="0" defTabSz="914400" fontAlgn="base">
              <a:spcBef>
                <a:spcPct val="20000"/>
              </a:spcBef>
              <a:spcAft>
                <a:spcPct val="0"/>
              </a:spcAft>
              <a:buClr>
                <a:srgbClr val="0070C0"/>
              </a:buClr>
              <a:buSzPct val="100000"/>
              <a:defRPr/>
            </a:pPr>
            <a:r>
              <a:rPr lang="en-US" sz="2200" spc="-50" dirty="0" smtClean="0">
                <a:solidFill>
                  <a:srgbClr val="00188F"/>
                </a:solidFill>
              </a:rPr>
              <a:t>Benefits</a:t>
            </a:r>
          </a:p>
          <a:p>
            <a:pPr lvl="0" defTabSz="914400" fontAlgn="base">
              <a:spcBef>
                <a:spcPct val="20000"/>
              </a:spcBef>
              <a:spcAft>
                <a:spcPct val="0"/>
              </a:spcAft>
              <a:buClr>
                <a:srgbClr val="0070C0"/>
              </a:buClr>
              <a:buSzPct val="100000"/>
              <a:defRPr/>
            </a:pPr>
            <a:r>
              <a:rPr lang="en-US" sz="2200" spc="-53" dirty="0">
                <a:solidFill>
                  <a:schemeClr val="bg1">
                    <a:lumMod val="50000"/>
                  </a:schemeClr>
                </a:solidFill>
                <a:ea typeface="Segoe UI" pitchFamily="34" charset="0"/>
                <a:cs typeface="Segoe UI Light" panose="020B0502040204020203" pitchFamily="34" charset="0"/>
              </a:rPr>
              <a:t>Reliable offsite data protection</a:t>
            </a:r>
          </a:p>
          <a:p>
            <a:pPr lvl="0" defTabSz="914400" fontAlgn="base">
              <a:spcBef>
                <a:spcPct val="20000"/>
              </a:spcBef>
              <a:spcAft>
                <a:spcPct val="0"/>
              </a:spcAft>
              <a:buClr>
                <a:srgbClr val="0070C0"/>
              </a:buClr>
              <a:buSzPct val="100000"/>
              <a:defRPr/>
            </a:pPr>
            <a:r>
              <a:rPr lang="en-US" sz="2200" spc="-53" dirty="0" smtClean="0">
                <a:solidFill>
                  <a:schemeClr val="bg1">
                    <a:lumMod val="50000"/>
                  </a:schemeClr>
                </a:solidFill>
                <a:ea typeface="Segoe UI" pitchFamily="34" charset="0"/>
                <a:cs typeface="Segoe UI Light" panose="020B0502040204020203" pitchFamily="34" charset="0"/>
              </a:rPr>
              <a:t>Simple</a:t>
            </a:r>
            <a:r>
              <a:rPr lang="en-US" sz="2200" spc="-53" dirty="0">
                <a:solidFill>
                  <a:schemeClr val="bg1">
                    <a:lumMod val="50000"/>
                  </a:schemeClr>
                </a:solidFill>
                <a:ea typeface="Segoe UI" pitchFamily="34" charset="0"/>
                <a:cs typeface="Segoe UI Light" panose="020B0502040204020203" pitchFamily="34" charset="0"/>
              </a:rPr>
              <a:t>, </a:t>
            </a:r>
            <a:r>
              <a:rPr lang="en-US" sz="2200" spc="-53" dirty="0" smtClean="0">
                <a:solidFill>
                  <a:schemeClr val="bg1">
                    <a:lumMod val="50000"/>
                  </a:schemeClr>
                </a:solidFill>
                <a:ea typeface="Segoe UI" pitchFamily="34" charset="0"/>
                <a:cs typeface="Segoe UI Light" panose="020B0502040204020203" pitchFamily="34" charset="0"/>
              </a:rPr>
              <a:t>familiar, integrated</a:t>
            </a:r>
            <a:endParaRPr lang="en-US" sz="2200" spc="-53" dirty="0">
              <a:solidFill>
                <a:schemeClr val="bg1">
                  <a:lumMod val="50000"/>
                </a:schemeClr>
              </a:solidFill>
              <a:ea typeface="Segoe UI" pitchFamily="34" charset="0"/>
              <a:cs typeface="Segoe UI Light" panose="020B0502040204020203" pitchFamily="34" charset="0"/>
            </a:endParaRPr>
          </a:p>
          <a:p>
            <a:pPr lvl="0" fontAlgn="base">
              <a:spcBef>
                <a:spcPct val="20000"/>
              </a:spcBef>
              <a:spcAft>
                <a:spcPct val="0"/>
              </a:spcAft>
              <a:buClr>
                <a:srgbClr val="0070C0"/>
              </a:buClr>
              <a:buSzPct val="100000"/>
              <a:defRPr/>
            </a:pPr>
            <a:r>
              <a:rPr lang="en-US" sz="2200" spc="-53" dirty="0">
                <a:solidFill>
                  <a:schemeClr val="bg1">
                    <a:lumMod val="50000"/>
                  </a:schemeClr>
                </a:solidFill>
                <a:ea typeface="Segoe UI" pitchFamily="34" charset="0"/>
                <a:cs typeface="Segoe UI Light" panose="020B0502040204020203" pitchFamily="34" charset="0"/>
              </a:rPr>
              <a:t>Efficient backup </a:t>
            </a:r>
            <a:r>
              <a:rPr lang="en-US" sz="2200" spc="-53" dirty="0" smtClean="0">
                <a:solidFill>
                  <a:schemeClr val="bg1">
                    <a:lumMod val="50000"/>
                  </a:schemeClr>
                </a:solidFill>
                <a:ea typeface="Segoe UI" pitchFamily="34" charset="0"/>
                <a:cs typeface="Segoe UI Light" panose="020B0502040204020203" pitchFamily="34" charset="0"/>
              </a:rPr>
              <a:t>and recovery</a:t>
            </a:r>
          </a:p>
          <a:p>
            <a:pPr lvl="0" fontAlgn="base">
              <a:spcBef>
                <a:spcPct val="20000"/>
              </a:spcBef>
              <a:spcAft>
                <a:spcPct val="0"/>
              </a:spcAft>
              <a:buClr>
                <a:srgbClr val="0070C0"/>
              </a:buClr>
              <a:buSzPct val="100000"/>
              <a:defRPr/>
            </a:pPr>
            <a:r>
              <a:rPr lang="en-US" sz="2200" spc="-53" dirty="0" smtClean="0">
                <a:solidFill>
                  <a:schemeClr val="bg1">
                    <a:lumMod val="50000"/>
                  </a:schemeClr>
                </a:solidFill>
                <a:ea typeface="Segoe UI" pitchFamily="34" charset="0"/>
                <a:cs typeface="Segoe UI Light" panose="020B0502040204020203" pitchFamily="34" charset="0"/>
              </a:rPr>
              <a:t>Easy set up</a:t>
            </a:r>
            <a:endParaRPr lang="en-US" sz="2200" spc="-53" dirty="0">
              <a:solidFill>
                <a:schemeClr val="bg1">
                  <a:lumMod val="50000"/>
                </a:schemeClr>
              </a:solidFill>
              <a:ea typeface="Segoe UI" pitchFamily="34" charset="0"/>
              <a:cs typeface="Segoe UI Light" panose="020B0502040204020203" pitchFamily="34" charset="0"/>
            </a:endParaRPr>
          </a:p>
        </p:txBody>
      </p:sp>
      <p:grpSp>
        <p:nvGrpSpPr>
          <p:cNvPr id="46" name="Group 45"/>
          <p:cNvGrpSpPr/>
          <p:nvPr/>
        </p:nvGrpSpPr>
        <p:grpSpPr>
          <a:xfrm>
            <a:off x="4410637" y="4434886"/>
            <a:ext cx="1591066" cy="694283"/>
            <a:chOff x="2868829" y="-2273840"/>
            <a:chExt cx="2011854" cy="877900"/>
          </a:xfrm>
        </p:grpSpPr>
        <p:pic>
          <p:nvPicPr>
            <p:cNvPr id="50" name="Picture 49"/>
            <p:cNvPicPr>
              <a:picLocks noChangeAspect="1"/>
            </p:cNvPicPr>
            <p:nvPr/>
          </p:nvPicPr>
          <p:blipFill>
            <a:blip r:embed="rId3"/>
            <a:stretch>
              <a:fillRect/>
            </a:stretch>
          </p:blipFill>
          <p:spPr>
            <a:xfrm>
              <a:off x="2868829" y="-2273840"/>
              <a:ext cx="2011854" cy="877900"/>
            </a:xfrm>
            <a:prstGeom prst="rect">
              <a:avLst/>
            </a:prstGeom>
          </p:spPr>
        </p:pic>
        <p:sp>
          <p:nvSpPr>
            <p:cNvPr id="51" name="Freeform 134"/>
            <p:cNvSpPr>
              <a:spLocks noEditPoints="1"/>
            </p:cNvSpPr>
            <p:nvPr/>
          </p:nvSpPr>
          <p:spPr bwMode="black">
            <a:xfrm>
              <a:off x="2927992" y="-2133419"/>
              <a:ext cx="534411" cy="577898"/>
            </a:xfrm>
            <a:custGeom>
              <a:avLst/>
              <a:gdLst>
                <a:gd name="T0" fmla="*/ 333 w 666"/>
                <a:gd name="T1" fmla="*/ 125 h 720"/>
                <a:gd name="T2" fmla="*/ 126 w 666"/>
                <a:gd name="T3" fmla="*/ 90 h 720"/>
                <a:gd name="T4" fmla="*/ 56 w 666"/>
                <a:gd name="T5" fmla="*/ 502 h 720"/>
                <a:gd name="T6" fmla="*/ 324 w 666"/>
                <a:gd name="T7" fmla="*/ 720 h 720"/>
                <a:gd name="T8" fmla="*/ 402 w 666"/>
                <a:gd name="T9" fmla="*/ 352 h 720"/>
                <a:gd name="T10" fmla="*/ 476 w 666"/>
                <a:gd name="T11" fmla="*/ 315 h 720"/>
                <a:gd name="T12" fmla="*/ 462 w 666"/>
                <a:gd name="T13" fmla="*/ 318 h 720"/>
                <a:gd name="T14" fmla="*/ 548 w 666"/>
                <a:gd name="T15" fmla="*/ 205 h 720"/>
                <a:gd name="T16" fmla="*/ 403 w 666"/>
                <a:gd name="T17" fmla="*/ 241 h 720"/>
                <a:gd name="T18" fmla="*/ 328 w 666"/>
                <a:gd name="T19" fmla="*/ 215 h 720"/>
                <a:gd name="T20" fmla="*/ 314 w 666"/>
                <a:gd name="T21" fmla="*/ 381 h 720"/>
                <a:gd name="T22" fmla="*/ 325 w 666"/>
                <a:gd name="T23" fmla="*/ 377 h 720"/>
                <a:gd name="T24" fmla="*/ 285 w 666"/>
                <a:gd name="T25" fmla="*/ 474 h 720"/>
                <a:gd name="T26" fmla="*/ 285 w 666"/>
                <a:gd name="T27" fmla="*/ 474 h 720"/>
                <a:gd name="T28" fmla="*/ 228 w 666"/>
                <a:gd name="T29" fmla="*/ 414 h 720"/>
                <a:gd name="T30" fmla="*/ 229 w 666"/>
                <a:gd name="T31" fmla="*/ 593 h 720"/>
                <a:gd name="T32" fmla="*/ 221 w 666"/>
                <a:gd name="T33" fmla="*/ 521 h 720"/>
                <a:gd name="T34" fmla="*/ 234 w 666"/>
                <a:gd name="T35" fmla="*/ 278 h 720"/>
                <a:gd name="T36" fmla="*/ 297 w 666"/>
                <a:gd name="T37" fmla="*/ 135 h 720"/>
                <a:gd name="T38" fmla="*/ 268 w 666"/>
                <a:gd name="T39" fmla="*/ 314 h 720"/>
                <a:gd name="T40" fmla="*/ 280 w 666"/>
                <a:gd name="T41" fmla="*/ 377 h 720"/>
                <a:gd name="T42" fmla="*/ 288 w 666"/>
                <a:gd name="T43" fmla="*/ 374 h 720"/>
                <a:gd name="T44" fmla="*/ 289 w 666"/>
                <a:gd name="T45" fmla="*/ 300 h 720"/>
                <a:gd name="T46" fmla="*/ 409 w 666"/>
                <a:gd name="T47" fmla="*/ 156 h 720"/>
                <a:gd name="T48" fmla="*/ 317 w 666"/>
                <a:gd name="T49" fmla="*/ 123 h 720"/>
                <a:gd name="T50" fmla="*/ 275 w 666"/>
                <a:gd name="T51" fmla="*/ 5 h 720"/>
                <a:gd name="T52" fmla="*/ 171 w 666"/>
                <a:gd name="T53" fmla="*/ 54 h 720"/>
                <a:gd name="T54" fmla="*/ 226 w 666"/>
                <a:gd name="T55" fmla="*/ 108 h 720"/>
                <a:gd name="T56" fmla="*/ 166 w 666"/>
                <a:gd name="T57" fmla="*/ 57 h 720"/>
                <a:gd name="T58" fmla="*/ 150 w 666"/>
                <a:gd name="T59" fmla="*/ 102 h 720"/>
                <a:gd name="T60" fmla="*/ 203 w 666"/>
                <a:gd name="T61" fmla="*/ 117 h 720"/>
                <a:gd name="T62" fmla="*/ 227 w 666"/>
                <a:gd name="T63" fmla="*/ 309 h 720"/>
                <a:gd name="T64" fmla="*/ 188 w 666"/>
                <a:gd name="T65" fmla="*/ 383 h 720"/>
                <a:gd name="T66" fmla="*/ 144 w 666"/>
                <a:gd name="T67" fmla="*/ 453 h 720"/>
                <a:gd name="T68" fmla="*/ 144 w 666"/>
                <a:gd name="T69" fmla="*/ 453 h 720"/>
                <a:gd name="T70" fmla="*/ 125 w 666"/>
                <a:gd name="T71" fmla="*/ 463 h 720"/>
                <a:gd name="T72" fmla="*/ 27 w 666"/>
                <a:gd name="T73" fmla="*/ 564 h 720"/>
                <a:gd name="T74" fmla="*/ 71 w 666"/>
                <a:gd name="T75" fmla="*/ 639 h 720"/>
                <a:gd name="T76" fmla="*/ 169 w 666"/>
                <a:gd name="T77" fmla="*/ 571 h 720"/>
                <a:gd name="T78" fmla="*/ 171 w 666"/>
                <a:gd name="T79" fmla="*/ 687 h 720"/>
                <a:gd name="T80" fmla="*/ 171 w 666"/>
                <a:gd name="T81" fmla="*/ 687 h 720"/>
                <a:gd name="T82" fmla="*/ 353 w 666"/>
                <a:gd name="T83" fmla="*/ 644 h 720"/>
                <a:gd name="T84" fmla="*/ 179 w 666"/>
                <a:gd name="T85" fmla="*/ 689 h 720"/>
                <a:gd name="T86" fmla="*/ 381 w 666"/>
                <a:gd name="T87" fmla="*/ 546 h 720"/>
                <a:gd name="T88" fmla="*/ 381 w 666"/>
                <a:gd name="T89" fmla="*/ 546 h 720"/>
                <a:gd name="T90" fmla="*/ 384 w 666"/>
                <a:gd name="T91" fmla="*/ 530 h 720"/>
                <a:gd name="T92" fmla="*/ 393 w 666"/>
                <a:gd name="T93" fmla="*/ 432 h 720"/>
                <a:gd name="T94" fmla="*/ 451 w 666"/>
                <a:gd name="T95" fmla="*/ 321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66" h="720">
                  <a:moveTo>
                    <a:pt x="666" y="290"/>
                  </a:moveTo>
                  <a:cubicBezTo>
                    <a:pt x="663" y="286"/>
                    <a:pt x="663" y="286"/>
                    <a:pt x="663" y="286"/>
                  </a:cubicBezTo>
                  <a:cubicBezTo>
                    <a:pt x="624" y="224"/>
                    <a:pt x="564" y="167"/>
                    <a:pt x="384" y="134"/>
                  </a:cubicBezTo>
                  <a:cubicBezTo>
                    <a:pt x="369" y="131"/>
                    <a:pt x="353" y="128"/>
                    <a:pt x="333" y="125"/>
                  </a:cubicBezTo>
                  <a:cubicBezTo>
                    <a:pt x="306" y="78"/>
                    <a:pt x="286" y="36"/>
                    <a:pt x="278" y="0"/>
                  </a:cubicBezTo>
                  <a:cubicBezTo>
                    <a:pt x="257" y="6"/>
                    <a:pt x="145" y="45"/>
                    <a:pt x="123" y="74"/>
                  </a:cubicBezTo>
                  <a:cubicBezTo>
                    <a:pt x="123" y="73"/>
                    <a:pt x="123" y="73"/>
                    <a:pt x="123" y="73"/>
                  </a:cubicBezTo>
                  <a:cubicBezTo>
                    <a:pt x="118" y="80"/>
                    <a:pt x="122" y="86"/>
                    <a:pt x="126" y="90"/>
                  </a:cubicBezTo>
                  <a:cubicBezTo>
                    <a:pt x="166" y="137"/>
                    <a:pt x="225" y="164"/>
                    <a:pt x="225" y="259"/>
                  </a:cubicBezTo>
                  <a:cubicBezTo>
                    <a:pt x="225" y="346"/>
                    <a:pt x="147" y="427"/>
                    <a:pt x="68" y="492"/>
                  </a:cubicBezTo>
                  <a:cubicBezTo>
                    <a:pt x="64" y="495"/>
                    <a:pt x="60" y="498"/>
                    <a:pt x="56" y="502"/>
                  </a:cubicBezTo>
                  <a:cubicBezTo>
                    <a:pt x="56" y="502"/>
                    <a:pt x="56" y="502"/>
                    <a:pt x="56" y="502"/>
                  </a:cubicBezTo>
                  <a:cubicBezTo>
                    <a:pt x="36" y="519"/>
                    <a:pt x="14" y="545"/>
                    <a:pt x="8" y="569"/>
                  </a:cubicBezTo>
                  <a:cubicBezTo>
                    <a:pt x="0" y="604"/>
                    <a:pt x="27" y="632"/>
                    <a:pt x="55" y="652"/>
                  </a:cubicBezTo>
                  <a:cubicBezTo>
                    <a:pt x="86" y="674"/>
                    <a:pt x="119" y="685"/>
                    <a:pt x="156" y="696"/>
                  </a:cubicBezTo>
                  <a:cubicBezTo>
                    <a:pt x="198" y="708"/>
                    <a:pt x="281" y="719"/>
                    <a:pt x="324" y="720"/>
                  </a:cubicBezTo>
                  <a:cubicBezTo>
                    <a:pt x="327" y="720"/>
                    <a:pt x="331" y="719"/>
                    <a:pt x="331" y="719"/>
                  </a:cubicBezTo>
                  <a:cubicBezTo>
                    <a:pt x="331" y="719"/>
                    <a:pt x="333" y="716"/>
                    <a:pt x="333" y="715"/>
                  </a:cubicBezTo>
                  <a:cubicBezTo>
                    <a:pt x="337" y="709"/>
                    <a:pt x="386" y="616"/>
                    <a:pt x="400" y="538"/>
                  </a:cubicBezTo>
                  <a:cubicBezTo>
                    <a:pt x="408" y="487"/>
                    <a:pt x="415" y="418"/>
                    <a:pt x="402" y="352"/>
                  </a:cubicBezTo>
                  <a:cubicBezTo>
                    <a:pt x="492" y="325"/>
                    <a:pt x="596" y="300"/>
                    <a:pt x="666" y="290"/>
                  </a:cubicBezTo>
                  <a:close/>
                  <a:moveTo>
                    <a:pt x="650" y="282"/>
                  </a:moveTo>
                  <a:cubicBezTo>
                    <a:pt x="651" y="283"/>
                    <a:pt x="653" y="284"/>
                    <a:pt x="655" y="285"/>
                  </a:cubicBezTo>
                  <a:cubicBezTo>
                    <a:pt x="633" y="287"/>
                    <a:pt x="570" y="291"/>
                    <a:pt x="476" y="315"/>
                  </a:cubicBezTo>
                  <a:cubicBezTo>
                    <a:pt x="515" y="278"/>
                    <a:pt x="535" y="255"/>
                    <a:pt x="556" y="207"/>
                  </a:cubicBezTo>
                  <a:cubicBezTo>
                    <a:pt x="602" y="232"/>
                    <a:pt x="634" y="263"/>
                    <a:pt x="650" y="282"/>
                  </a:cubicBezTo>
                  <a:close/>
                  <a:moveTo>
                    <a:pt x="462" y="318"/>
                  </a:moveTo>
                  <a:cubicBezTo>
                    <a:pt x="462" y="318"/>
                    <a:pt x="462" y="318"/>
                    <a:pt x="462" y="318"/>
                  </a:cubicBezTo>
                  <a:cubicBezTo>
                    <a:pt x="462" y="318"/>
                    <a:pt x="462" y="318"/>
                    <a:pt x="462" y="318"/>
                  </a:cubicBezTo>
                  <a:cubicBezTo>
                    <a:pt x="462" y="318"/>
                    <a:pt x="462" y="318"/>
                    <a:pt x="462" y="318"/>
                  </a:cubicBezTo>
                  <a:cubicBezTo>
                    <a:pt x="446" y="293"/>
                    <a:pt x="427" y="273"/>
                    <a:pt x="405" y="257"/>
                  </a:cubicBezTo>
                  <a:cubicBezTo>
                    <a:pt x="448" y="237"/>
                    <a:pt x="496" y="220"/>
                    <a:pt x="548" y="205"/>
                  </a:cubicBezTo>
                  <a:cubicBezTo>
                    <a:pt x="531" y="234"/>
                    <a:pt x="504" y="265"/>
                    <a:pt x="462" y="318"/>
                  </a:cubicBezTo>
                  <a:close/>
                  <a:moveTo>
                    <a:pt x="509" y="186"/>
                  </a:moveTo>
                  <a:cubicBezTo>
                    <a:pt x="520" y="190"/>
                    <a:pt x="530" y="194"/>
                    <a:pt x="540" y="199"/>
                  </a:cubicBezTo>
                  <a:cubicBezTo>
                    <a:pt x="489" y="210"/>
                    <a:pt x="444" y="225"/>
                    <a:pt x="403" y="241"/>
                  </a:cubicBezTo>
                  <a:cubicBezTo>
                    <a:pt x="419" y="211"/>
                    <a:pt x="426" y="183"/>
                    <a:pt x="427" y="160"/>
                  </a:cubicBezTo>
                  <a:cubicBezTo>
                    <a:pt x="455" y="167"/>
                    <a:pt x="482" y="175"/>
                    <a:pt x="509" y="186"/>
                  </a:cubicBezTo>
                  <a:close/>
                  <a:moveTo>
                    <a:pt x="385" y="243"/>
                  </a:moveTo>
                  <a:cubicBezTo>
                    <a:pt x="367" y="232"/>
                    <a:pt x="347" y="223"/>
                    <a:pt x="328" y="215"/>
                  </a:cubicBezTo>
                  <a:cubicBezTo>
                    <a:pt x="354" y="196"/>
                    <a:pt x="385" y="177"/>
                    <a:pt x="420" y="159"/>
                  </a:cubicBezTo>
                  <a:cubicBezTo>
                    <a:pt x="418" y="179"/>
                    <a:pt x="407" y="207"/>
                    <a:pt x="385" y="243"/>
                  </a:cubicBezTo>
                  <a:close/>
                  <a:moveTo>
                    <a:pt x="312" y="382"/>
                  </a:moveTo>
                  <a:cubicBezTo>
                    <a:pt x="312" y="382"/>
                    <a:pt x="313" y="381"/>
                    <a:pt x="314" y="381"/>
                  </a:cubicBezTo>
                  <a:cubicBezTo>
                    <a:pt x="333" y="394"/>
                    <a:pt x="376" y="419"/>
                    <a:pt x="392" y="425"/>
                  </a:cubicBezTo>
                  <a:cubicBezTo>
                    <a:pt x="371" y="440"/>
                    <a:pt x="341" y="457"/>
                    <a:pt x="299" y="475"/>
                  </a:cubicBezTo>
                  <a:cubicBezTo>
                    <a:pt x="310" y="435"/>
                    <a:pt x="313" y="402"/>
                    <a:pt x="312" y="382"/>
                  </a:cubicBezTo>
                  <a:close/>
                  <a:moveTo>
                    <a:pt x="325" y="377"/>
                  </a:moveTo>
                  <a:cubicBezTo>
                    <a:pt x="344" y="371"/>
                    <a:pt x="365" y="364"/>
                    <a:pt x="387" y="357"/>
                  </a:cubicBezTo>
                  <a:cubicBezTo>
                    <a:pt x="390" y="378"/>
                    <a:pt x="392" y="400"/>
                    <a:pt x="392" y="420"/>
                  </a:cubicBezTo>
                  <a:cubicBezTo>
                    <a:pt x="374" y="410"/>
                    <a:pt x="341" y="389"/>
                    <a:pt x="325" y="377"/>
                  </a:cubicBezTo>
                  <a:close/>
                  <a:moveTo>
                    <a:pt x="285" y="474"/>
                  </a:moveTo>
                  <a:cubicBezTo>
                    <a:pt x="265" y="457"/>
                    <a:pt x="246" y="433"/>
                    <a:pt x="239" y="410"/>
                  </a:cubicBezTo>
                  <a:cubicBezTo>
                    <a:pt x="253" y="404"/>
                    <a:pt x="268" y="398"/>
                    <a:pt x="283" y="392"/>
                  </a:cubicBezTo>
                  <a:cubicBezTo>
                    <a:pt x="288" y="390"/>
                    <a:pt x="293" y="389"/>
                    <a:pt x="298" y="387"/>
                  </a:cubicBezTo>
                  <a:cubicBezTo>
                    <a:pt x="301" y="414"/>
                    <a:pt x="295" y="444"/>
                    <a:pt x="285" y="474"/>
                  </a:cubicBezTo>
                  <a:close/>
                  <a:moveTo>
                    <a:pt x="209" y="509"/>
                  </a:moveTo>
                  <a:cubicBezTo>
                    <a:pt x="199" y="512"/>
                    <a:pt x="187" y="516"/>
                    <a:pt x="173" y="521"/>
                  </a:cubicBezTo>
                  <a:cubicBezTo>
                    <a:pt x="185" y="503"/>
                    <a:pt x="212" y="452"/>
                    <a:pt x="224" y="416"/>
                  </a:cubicBezTo>
                  <a:cubicBezTo>
                    <a:pt x="225" y="415"/>
                    <a:pt x="227" y="415"/>
                    <a:pt x="228" y="414"/>
                  </a:cubicBezTo>
                  <a:cubicBezTo>
                    <a:pt x="238" y="445"/>
                    <a:pt x="262" y="470"/>
                    <a:pt x="279" y="484"/>
                  </a:cubicBezTo>
                  <a:cubicBezTo>
                    <a:pt x="258" y="492"/>
                    <a:pt x="235" y="500"/>
                    <a:pt x="209" y="509"/>
                  </a:cubicBezTo>
                  <a:close/>
                  <a:moveTo>
                    <a:pt x="276" y="499"/>
                  </a:moveTo>
                  <a:cubicBezTo>
                    <a:pt x="263" y="532"/>
                    <a:pt x="246" y="565"/>
                    <a:pt x="229" y="593"/>
                  </a:cubicBezTo>
                  <a:cubicBezTo>
                    <a:pt x="229" y="594"/>
                    <a:pt x="229" y="594"/>
                    <a:pt x="229" y="594"/>
                  </a:cubicBezTo>
                  <a:cubicBezTo>
                    <a:pt x="220" y="589"/>
                    <a:pt x="212" y="584"/>
                    <a:pt x="205" y="578"/>
                  </a:cubicBezTo>
                  <a:cubicBezTo>
                    <a:pt x="189" y="567"/>
                    <a:pt x="174" y="553"/>
                    <a:pt x="163" y="538"/>
                  </a:cubicBezTo>
                  <a:cubicBezTo>
                    <a:pt x="183" y="533"/>
                    <a:pt x="202" y="527"/>
                    <a:pt x="221" y="521"/>
                  </a:cubicBezTo>
                  <a:cubicBezTo>
                    <a:pt x="241" y="514"/>
                    <a:pt x="259" y="507"/>
                    <a:pt x="276" y="499"/>
                  </a:cubicBezTo>
                  <a:close/>
                  <a:moveTo>
                    <a:pt x="231" y="205"/>
                  </a:moveTo>
                  <a:cubicBezTo>
                    <a:pt x="249" y="208"/>
                    <a:pt x="270" y="215"/>
                    <a:pt x="294" y="224"/>
                  </a:cubicBezTo>
                  <a:cubicBezTo>
                    <a:pt x="276" y="238"/>
                    <a:pt x="256" y="256"/>
                    <a:pt x="234" y="278"/>
                  </a:cubicBezTo>
                  <a:cubicBezTo>
                    <a:pt x="237" y="252"/>
                    <a:pt x="235" y="228"/>
                    <a:pt x="231" y="205"/>
                  </a:cubicBezTo>
                  <a:close/>
                  <a:moveTo>
                    <a:pt x="236" y="187"/>
                  </a:moveTo>
                  <a:cubicBezTo>
                    <a:pt x="251" y="170"/>
                    <a:pt x="272" y="153"/>
                    <a:pt x="297" y="135"/>
                  </a:cubicBezTo>
                  <a:cubicBezTo>
                    <a:pt x="297" y="135"/>
                    <a:pt x="297" y="135"/>
                    <a:pt x="297" y="135"/>
                  </a:cubicBezTo>
                  <a:cubicBezTo>
                    <a:pt x="305" y="158"/>
                    <a:pt x="307" y="182"/>
                    <a:pt x="305" y="207"/>
                  </a:cubicBezTo>
                  <a:cubicBezTo>
                    <a:pt x="282" y="199"/>
                    <a:pt x="258" y="193"/>
                    <a:pt x="236" y="187"/>
                  </a:cubicBezTo>
                  <a:close/>
                  <a:moveTo>
                    <a:pt x="301" y="235"/>
                  </a:moveTo>
                  <a:cubicBezTo>
                    <a:pt x="295" y="261"/>
                    <a:pt x="284" y="288"/>
                    <a:pt x="268" y="314"/>
                  </a:cubicBezTo>
                  <a:cubicBezTo>
                    <a:pt x="257" y="301"/>
                    <a:pt x="245" y="294"/>
                    <a:pt x="236" y="290"/>
                  </a:cubicBezTo>
                  <a:cubicBezTo>
                    <a:pt x="248" y="279"/>
                    <a:pt x="270" y="259"/>
                    <a:pt x="301" y="235"/>
                  </a:cubicBezTo>
                  <a:close/>
                  <a:moveTo>
                    <a:pt x="264" y="338"/>
                  </a:moveTo>
                  <a:cubicBezTo>
                    <a:pt x="274" y="351"/>
                    <a:pt x="279" y="365"/>
                    <a:pt x="280" y="377"/>
                  </a:cubicBezTo>
                  <a:cubicBezTo>
                    <a:pt x="237" y="393"/>
                    <a:pt x="203" y="407"/>
                    <a:pt x="170" y="424"/>
                  </a:cubicBezTo>
                  <a:cubicBezTo>
                    <a:pt x="210" y="396"/>
                    <a:pt x="241" y="367"/>
                    <a:pt x="264" y="338"/>
                  </a:cubicBezTo>
                  <a:close/>
                  <a:moveTo>
                    <a:pt x="288" y="374"/>
                  </a:moveTo>
                  <a:cubicBezTo>
                    <a:pt x="288" y="374"/>
                    <a:pt x="288" y="374"/>
                    <a:pt x="288" y="374"/>
                  </a:cubicBezTo>
                  <a:cubicBezTo>
                    <a:pt x="288" y="353"/>
                    <a:pt x="283" y="337"/>
                    <a:pt x="275" y="325"/>
                  </a:cubicBezTo>
                  <a:cubicBezTo>
                    <a:pt x="301" y="309"/>
                    <a:pt x="331" y="292"/>
                    <a:pt x="365" y="276"/>
                  </a:cubicBezTo>
                  <a:cubicBezTo>
                    <a:pt x="345" y="305"/>
                    <a:pt x="319" y="338"/>
                    <a:pt x="288" y="374"/>
                  </a:cubicBezTo>
                  <a:close/>
                  <a:moveTo>
                    <a:pt x="289" y="300"/>
                  </a:moveTo>
                  <a:cubicBezTo>
                    <a:pt x="302" y="277"/>
                    <a:pt x="311" y="254"/>
                    <a:pt x="315" y="232"/>
                  </a:cubicBezTo>
                  <a:cubicBezTo>
                    <a:pt x="332" y="240"/>
                    <a:pt x="349" y="248"/>
                    <a:pt x="366" y="258"/>
                  </a:cubicBezTo>
                  <a:cubicBezTo>
                    <a:pt x="338" y="272"/>
                    <a:pt x="312" y="286"/>
                    <a:pt x="289" y="300"/>
                  </a:cubicBezTo>
                  <a:close/>
                  <a:moveTo>
                    <a:pt x="409" y="156"/>
                  </a:moveTo>
                  <a:cubicBezTo>
                    <a:pt x="376" y="170"/>
                    <a:pt x="348" y="184"/>
                    <a:pt x="318" y="205"/>
                  </a:cubicBezTo>
                  <a:cubicBezTo>
                    <a:pt x="319" y="180"/>
                    <a:pt x="314" y="156"/>
                    <a:pt x="304" y="136"/>
                  </a:cubicBezTo>
                  <a:cubicBezTo>
                    <a:pt x="339" y="142"/>
                    <a:pt x="374" y="148"/>
                    <a:pt x="409" y="156"/>
                  </a:cubicBezTo>
                  <a:close/>
                  <a:moveTo>
                    <a:pt x="317" y="123"/>
                  </a:moveTo>
                  <a:cubicBezTo>
                    <a:pt x="299" y="120"/>
                    <a:pt x="278" y="117"/>
                    <a:pt x="254" y="113"/>
                  </a:cubicBezTo>
                  <a:cubicBezTo>
                    <a:pt x="271" y="104"/>
                    <a:pt x="283" y="95"/>
                    <a:pt x="296" y="83"/>
                  </a:cubicBezTo>
                  <a:cubicBezTo>
                    <a:pt x="302" y="96"/>
                    <a:pt x="309" y="109"/>
                    <a:pt x="317" y="123"/>
                  </a:cubicBezTo>
                  <a:close/>
                  <a:moveTo>
                    <a:pt x="275" y="5"/>
                  </a:moveTo>
                  <a:cubicBezTo>
                    <a:pt x="277" y="27"/>
                    <a:pt x="282" y="48"/>
                    <a:pt x="291" y="69"/>
                  </a:cubicBezTo>
                  <a:cubicBezTo>
                    <a:pt x="264" y="62"/>
                    <a:pt x="200" y="53"/>
                    <a:pt x="178" y="50"/>
                  </a:cubicBezTo>
                  <a:cubicBezTo>
                    <a:pt x="216" y="27"/>
                    <a:pt x="269" y="8"/>
                    <a:pt x="275" y="5"/>
                  </a:cubicBezTo>
                  <a:close/>
                  <a:moveTo>
                    <a:pt x="171" y="54"/>
                  </a:moveTo>
                  <a:cubicBezTo>
                    <a:pt x="191" y="62"/>
                    <a:pt x="259" y="76"/>
                    <a:pt x="294" y="78"/>
                  </a:cubicBezTo>
                  <a:cubicBezTo>
                    <a:pt x="294" y="78"/>
                    <a:pt x="294" y="78"/>
                    <a:pt x="294" y="78"/>
                  </a:cubicBezTo>
                  <a:cubicBezTo>
                    <a:pt x="282" y="84"/>
                    <a:pt x="261" y="95"/>
                    <a:pt x="237" y="110"/>
                  </a:cubicBezTo>
                  <a:cubicBezTo>
                    <a:pt x="234" y="109"/>
                    <a:pt x="230" y="109"/>
                    <a:pt x="226" y="108"/>
                  </a:cubicBezTo>
                  <a:cubicBezTo>
                    <a:pt x="210" y="93"/>
                    <a:pt x="180" y="63"/>
                    <a:pt x="171" y="55"/>
                  </a:cubicBezTo>
                  <a:cubicBezTo>
                    <a:pt x="171" y="55"/>
                    <a:pt x="171" y="54"/>
                    <a:pt x="171" y="54"/>
                  </a:cubicBezTo>
                  <a:close/>
                  <a:moveTo>
                    <a:pt x="155" y="66"/>
                  </a:moveTo>
                  <a:cubicBezTo>
                    <a:pt x="158" y="63"/>
                    <a:pt x="162" y="60"/>
                    <a:pt x="166" y="57"/>
                  </a:cubicBezTo>
                  <a:cubicBezTo>
                    <a:pt x="174" y="67"/>
                    <a:pt x="191" y="89"/>
                    <a:pt x="204" y="104"/>
                  </a:cubicBezTo>
                  <a:cubicBezTo>
                    <a:pt x="184" y="101"/>
                    <a:pt x="157" y="96"/>
                    <a:pt x="140" y="89"/>
                  </a:cubicBezTo>
                  <a:cubicBezTo>
                    <a:pt x="140" y="80"/>
                    <a:pt x="149" y="71"/>
                    <a:pt x="155" y="66"/>
                  </a:cubicBezTo>
                  <a:close/>
                  <a:moveTo>
                    <a:pt x="150" y="102"/>
                  </a:moveTo>
                  <a:cubicBezTo>
                    <a:pt x="162" y="107"/>
                    <a:pt x="179" y="111"/>
                    <a:pt x="196" y="115"/>
                  </a:cubicBezTo>
                  <a:cubicBezTo>
                    <a:pt x="203" y="137"/>
                    <a:pt x="209" y="157"/>
                    <a:pt x="214" y="175"/>
                  </a:cubicBezTo>
                  <a:cubicBezTo>
                    <a:pt x="199" y="147"/>
                    <a:pt x="177" y="123"/>
                    <a:pt x="150" y="102"/>
                  </a:cubicBezTo>
                  <a:close/>
                  <a:moveTo>
                    <a:pt x="203" y="117"/>
                  </a:moveTo>
                  <a:cubicBezTo>
                    <a:pt x="235" y="124"/>
                    <a:pt x="269" y="130"/>
                    <a:pt x="288" y="133"/>
                  </a:cubicBezTo>
                  <a:cubicBezTo>
                    <a:pt x="274" y="141"/>
                    <a:pt x="241" y="160"/>
                    <a:pt x="226" y="180"/>
                  </a:cubicBezTo>
                  <a:cubicBezTo>
                    <a:pt x="218" y="150"/>
                    <a:pt x="208" y="128"/>
                    <a:pt x="203" y="117"/>
                  </a:cubicBezTo>
                  <a:close/>
                  <a:moveTo>
                    <a:pt x="227" y="309"/>
                  </a:moveTo>
                  <a:cubicBezTo>
                    <a:pt x="237" y="314"/>
                    <a:pt x="245" y="319"/>
                    <a:pt x="252" y="325"/>
                  </a:cubicBezTo>
                  <a:cubicBezTo>
                    <a:pt x="233" y="339"/>
                    <a:pt x="216" y="352"/>
                    <a:pt x="201" y="364"/>
                  </a:cubicBezTo>
                  <a:cubicBezTo>
                    <a:pt x="213" y="346"/>
                    <a:pt x="222" y="328"/>
                    <a:pt x="227" y="309"/>
                  </a:cubicBezTo>
                  <a:close/>
                  <a:moveTo>
                    <a:pt x="188" y="383"/>
                  </a:moveTo>
                  <a:cubicBezTo>
                    <a:pt x="202" y="372"/>
                    <a:pt x="222" y="358"/>
                    <a:pt x="247" y="342"/>
                  </a:cubicBezTo>
                  <a:cubicBezTo>
                    <a:pt x="223" y="372"/>
                    <a:pt x="191" y="400"/>
                    <a:pt x="152" y="424"/>
                  </a:cubicBezTo>
                  <a:cubicBezTo>
                    <a:pt x="166" y="410"/>
                    <a:pt x="178" y="397"/>
                    <a:pt x="188" y="383"/>
                  </a:cubicBezTo>
                  <a:close/>
                  <a:moveTo>
                    <a:pt x="144" y="453"/>
                  </a:moveTo>
                  <a:cubicBezTo>
                    <a:pt x="166" y="442"/>
                    <a:pt x="186" y="432"/>
                    <a:pt x="207" y="423"/>
                  </a:cubicBezTo>
                  <a:cubicBezTo>
                    <a:pt x="189" y="463"/>
                    <a:pt x="164" y="502"/>
                    <a:pt x="154" y="519"/>
                  </a:cubicBezTo>
                  <a:cubicBezTo>
                    <a:pt x="153" y="520"/>
                    <a:pt x="152" y="521"/>
                    <a:pt x="152" y="522"/>
                  </a:cubicBezTo>
                  <a:cubicBezTo>
                    <a:pt x="141" y="501"/>
                    <a:pt x="137" y="478"/>
                    <a:pt x="144" y="453"/>
                  </a:cubicBezTo>
                  <a:close/>
                  <a:moveTo>
                    <a:pt x="27" y="560"/>
                  </a:moveTo>
                  <a:cubicBezTo>
                    <a:pt x="33" y="533"/>
                    <a:pt x="60" y="500"/>
                    <a:pt x="90" y="482"/>
                  </a:cubicBezTo>
                  <a:cubicBezTo>
                    <a:pt x="90" y="482"/>
                    <a:pt x="90" y="482"/>
                    <a:pt x="90" y="482"/>
                  </a:cubicBezTo>
                  <a:cubicBezTo>
                    <a:pt x="102" y="475"/>
                    <a:pt x="114" y="469"/>
                    <a:pt x="125" y="463"/>
                  </a:cubicBezTo>
                  <a:cubicBezTo>
                    <a:pt x="125" y="464"/>
                    <a:pt x="125" y="465"/>
                    <a:pt x="124" y="467"/>
                  </a:cubicBezTo>
                  <a:cubicBezTo>
                    <a:pt x="123" y="474"/>
                    <a:pt x="122" y="480"/>
                    <a:pt x="122" y="487"/>
                  </a:cubicBezTo>
                  <a:cubicBezTo>
                    <a:pt x="123" y="503"/>
                    <a:pt x="128" y="518"/>
                    <a:pt x="137" y="532"/>
                  </a:cubicBezTo>
                  <a:cubicBezTo>
                    <a:pt x="103" y="543"/>
                    <a:pt x="64" y="554"/>
                    <a:pt x="27" y="564"/>
                  </a:cubicBezTo>
                  <a:cubicBezTo>
                    <a:pt x="27" y="563"/>
                    <a:pt x="27" y="561"/>
                    <a:pt x="27" y="560"/>
                  </a:cubicBezTo>
                  <a:close/>
                  <a:moveTo>
                    <a:pt x="27" y="571"/>
                  </a:moveTo>
                  <a:cubicBezTo>
                    <a:pt x="62" y="562"/>
                    <a:pt x="100" y="554"/>
                    <a:pt x="136" y="545"/>
                  </a:cubicBezTo>
                  <a:cubicBezTo>
                    <a:pt x="109" y="586"/>
                    <a:pt x="85" y="616"/>
                    <a:pt x="71" y="639"/>
                  </a:cubicBezTo>
                  <a:cubicBezTo>
                    <a:pt x="51" y="623"/>
                    <a:pt x="28" y="597"/>
                    <a:pt x="27" y="571"/>
                  </a:cubicBezTo>
                  <a:close/>
                  <a:moveTo>
                    <a:pt x="76" y="643"/>
                  </a:moveTo>
                  <a:cubicBezTo>
                    <a:pt x="98" y="610"/>
                    <a:pt x="125" y="580"/>
                    <a:pt x="150" y="550"/>
                  </a:cubicBezTo>
                  <a:cubicBezTo>
                    <a:pt x="156" y="558"/>
                    <a:pt x="162" y="565"/>
                    <a:pt x="169" y="571"/>
                  </a:cubicBezTo>
                  <a:cubicBezTo>
                    <a:pt x="182" y="583"/>
                    <a:pt x="196" y="592"/>
                    <a:pt x="211" y="600"/>
                  </a:cubicBezTo>
                  <a:cubicBezTo>
                    <a:pt x="168" y="616"/>
                    <a:pt x="123" y="632"/>
                    <a:pt x="81" y="646"/>
                  </a:cubicBezTo>
                  <a:cubicBezTo>
                    <a:pt x="79" y="645"/>
                    <a:pt x="78" y="644"/>
                    <a:pt x="76" y="643"/>
                  </a:cubicBezTo>
                  <a:close/>
                  <a:moveTo>
                    <a:pt x="171" y="687"/>
                  </a:moveTo>
                  <a:cubicBezTo>
                    <a:pt x="169" y="687"/>
                    <a:pt x="166" y="686"/>
                    <a:pt x="164" y="685"/>
                  </a:cubicBezTo>
                  <a:cubicBezTo>
                    <a:pt x="126" y="673"/>
                    <a:pt x="109" y="665"/>
                    <a:pt x="86" y="650"/>
                  </a:cubicBezTo>
                  <a:cubicBezTo>
                    <a:pt x="104" y="645"/>
                    <a:pt x="180" y="625"/>
                    <a:pt x="218" y="613"/>
                  </a:cubicBezTo>
                  <a:cubicBezTo>
                    <a:pt x="197" y="647"/>
                    <a:pt x="178" y="674"/>
                    <a:pt x="171" y="687"/>
                  </a:cubicBezTo>
                  <a:cubicBezTo>
                    <a:pt x="171" y="687"/>
                    <a:pt x="171" y="687"/>
                    <a:pt x="171" y="687"/>
                  </a:cubicBezTo>
                  <a:close/>
                  <a:moveTo>
                    <a:pt x="327" y="715"/>
                  </a:moveTo>
                  <a:cubicBezTo>
                    <a:pt x="297" y="711"/>
                    <a:pt x="236" y="702"/>
                    <a:pt x="196" y="693"/>
                  </a:cubicBezTo>
                  <a:cubicBezTo>
                    <a:pt x="252" y="680"/>
                    <a:pt x="289" y="674"/>
                    <a:pt x="353" y="644"/>
                  </a:cubicBezTo>
                  <a:cubicBezTo>
                    <a:pt x="342" y="675"/>
                    <a:pt x="332" y="703"/>
                    <a:pt x="327" y="715"/>
                  </a:cubicBezTo>
                  <a:close/>
                  <a:moveTo>
                    <a:pt x="185" y="690"/>
                  </a:moveTo>
                  <a:cubicBezTo>
                    <a:pt x="185" y="690"/>
                    <a:pt x="185" y="691"/>
                    <a:pt x="184" y="691"/>
                  </a:cubicBezTo>
                  <a:cubicBezTo>
                    <a:pt x="182" y="690"/>
                    <a:pt x="181" y="690"/>
                    <a:pt x="179" y="689"/>
                  </a:cubicBezTo>
                  <a:cubicBezTo>
                    <a:pt x="201" y="663"/>
                    <a:pt x="220" y="637"/>
                    <a:pt x="236" y="612"/>
                  </a:cubicBezTo>
                  <a:cubicBezTo>
                    <a:pt x="291" y="635"/>
                    <a:pt x="346" y="639"/>
                    <a:pt x="353" y="640"/>
                  </a:cubicBezTo>
                  <a:cubicBezTo>
                    <a:pt x="327" y="650"/>
                    <a:pt x="192" y="688"/>
                    <a:pt x="185" y="690"/>
                  </a:cubicBezTo>
                  <a:close/>
                  <a:moveTo>
                    <a:pt x="381" y="546"/>
                  </a:moveTo>
                  <a:cubicBezTo>
                    <a:pt x="376" y="568"/>
                    <a:pt x="366" y="603"/>
                    <a:pt x="355" y="636"/>
                  </a:cubicBezTo>
                  <a:cubicBezTo>
                    <a:pt x="319" y="630"/>
                    <a:pt x="280" y="619"/>
                    <a:pt x="245" y="602"/>
                  </a:cubicBezTo>
                  <a:cubicBezTo>
                    <a:pt x="283" y="586"/>
                    <a:pt x="361" y="551"/>
                    <a:pt x="383" y="536"/>
                  </a:cubicBezTo>
                  <a:cubicBezTo>
                    <a:pt x="383" y="540"/>
                    <a:pt x="382" y="543"/>
                    <a:pt x="381" y="546"/>
                  </a:cubicBezTo>
                  <a:close/>
                  <a:moveTo>
                    <a:pt x="384" y="530"/>
                  </a:moveTo>
                  <a:cubicBezTo>
                    <a:pt x="362" y="544"/>
                    <a:pt x="287" y="572"/>
                    <a:pt x="252" y="585"/>
                  </a:cubicBezTo>
                  <a:cubicBezTo>
                    <a:pt x="271" y="552"/>
                    <a:pt x="284" y="521"/>
                    <a:pt x="293" y="494"/>
                  </a:cubicBezTo>
                  <a:cubicBezTo>
                    <a:pt x="332" y="517"/>
                    <a:pt x="372" y="527"/>
                    <a:pt x="384" y="530"/>
                  </a:cubicBezTo>
                  <a:cubicBezTo>
                    <a:pt x="384" y="530"/>
                    <a:pt x="384" y="530"/>
                    <a:pt x="384" y="530"/>
                  </a:cubicBezTo>
                  <a:close/>
                  <a:moveTo>
                    <a:pt x="385" y="526"/>
                  </a:moveTo>
                  <a:cubicBezTo>
                    <a:pt x="355" y="518"/>
                    <a:pt x="327" y="503"/>
                    <a:pt x="302" y="487"/>
                  </a:cubicBezTo>
                  <a:cubicBezTo>
                    <a:pt x="355" y="461"/>
                    <a:pt x="389" y="436"/>
                    <a:pt x="393" y="432"/>
                  </a:cubicBezTo>
                  <a:cubicBezTo>
                    <a:pt x="393" y="466"/>
                    <a:pt x="390" y="499"/>
                    <a:pt x="385" y="526"/>
                  </a:cubicBezTo>
                  <a:close/>
                  <a:moveTo>
                    <a:pt x="300" y="369"/>
                  </a:moveTo>
                  <a:cubicBezTo>
                    <a:pt x="339" y="335"/>
                    <a:pt x="367" y="301"/>
                    <a:pt x="387" y="270"/>
                  </a:cubicBezTo>
                  <a:cubicBezTo>
                    <a:pt x="410" y="285"/>
                    <a:pt x="432" y="302"/>
                    <a:pt x="451" y="321"/>
                  </a:cubicBezTo>
                  <a:cubicBezTo>
                    <a:pt x="407" y="333"/>
                    <a:pt x="356" y="348"/>
                    <a:pt x="300" y="369"/>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grpSp>
      <p:pic>
        <p:nvPicPr>
          <p:cNvPr id="47" name="Picture 46"/>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2131253" y="4549563"/>
            <a:ext cx="1830428" cy="464929"/>
          </a:xfrm>
          <a:prstGeom prst="rect">
            <a:avLst/>
          </a:prstGeom>
        </p:spPr>
      </p:pic>
      <p:sp>
        <p:nvSpPr>
          <p:cNvPr id="28" name="Rectangle 27"/>
          <p:cNvSpPr/>
          <p:nvPr/>
        </p:nvSpPr>
        <p:spPr>
          <a:xfrm>
            <a:off x="735209" y="4295735"/>
            <a:ext cx="3523028" cy="1756150"/>
          </a:xfrm>
          <a:prstGeom prst="rect">
            <a:avLst/>
          </a:prstGeom>
        </p:spPr>
        <p:txBody>
          <a:bodyPr wrap="square" lIns="93248" tIns="46623" rIns="93248" bIns="46623">
            <a:spAutoFit/>
          </a:bodyPr>
          <a:lstStyle/>
          <a:p>
            <a:r>
              <a:rPr lang="en-US" dirty="0">
                <a:ln w="12700">
                  <a:noFill/>
                </a:ln>
                <a:gradFill>
                  <a:gsLst>
                    <a:gs pos="0">
                      <a:srgbClr val="FFFFFF"/>
                    </a:gs>
                    <a:gs pos="83000">
                      <a:srgbClr val="FFFFFF"/>
                    </a:gs>
                  </a:gsLst>
                  <a:lin ang="5400000" scaled="1"/>
                </a:gradFill>
              </a:rPr>
              <a:t>Windows Server 2012</a:t>
            </a:r>
          </a:p>
          <a:p>
            <a:r>
              <a:rPr lang="en-US" dirty="0">
                <a:ln w="12700">
                  <a:noFill/>
                </a:ln>
                <a:gradFill>
                  <a:gsLst>
                    <a:gs pos="0">
                      <a:srgbClr val="FFFFFF"/>
                    </a:gs>
                    <a:gs pos="83000">
                      <a:srgbClr val="FFFFFF"/>
                    </a:gs>
                  </a:gsLst>
                  <a:lin ang="5400000" scaled="1"/>
                </a:gradFill>
              </a:rPr>
              <a:t>Windows Server 2012 </a:t>
            </a:r>
            <a:r>
              <a:rPr lang="en-US" dirty="0" smtClean="0">
                <a:ln w="12700">
                  <a:noFill/>
                </a:ln>
                <a:gradFill>
                  <a:gsLst>
                    <a:gs pos="0">
                      <a:srgbClr val="FFFFFF"/>
                    </a:gs>
                    <a:gs pos="83000">
                      <a:srgbClr val="FFFFFF"/>
                    </a:gs>
                  </a:gsLst>
                  <a:lin ang="5400000" scaled="1"/>
                </a:gradFill>
              </a:rPr>
              <a:t>Essentials</a:t>
            </a:r>
            <a:endParaRPr lang="en-US" dirty="0">
              <a:ln w="12700">
                <a:noFill/>
              </a:ln>
              <a:gradFill>
                <a:gsLst>
                  <a:gs pos="0">
                    <a:srgbClr val="FFFFFF"/>
                  </a:gs>
                  <a:gs pos="83000">
                    <a:srgbClr val="FFFFFF"/>
                  </a:gs>
                </a:gsLst>
                <a:lin ang="5400000" scaled="1"/>
              </a:gradFill>
            </a:endParaRPr>
          </a:p>
          <a:p>
            <a:r>
              <a:rPr lang="en-US" dirty="0">
                <a:ln w="12700">
                  <a:noFill/>
                </a:ln>
                <a:gradFill>
                  <a:gsLst>
                    <a:gs pos="0">
                      <a:srgbClr val="FFFFFF"/>
                    </a:gs>
                    <a:gs pos="83000">
                      <a:srgbClr val="FFFFFF"/>
                    </a:gs>
                  </a:gsLst>
                  <a:lin ang="5400000" scaled="1"/>
                </a:gradFill>
              </a:rPr>
              <a:t>Windows Server 2008 R2 (SP1</a:t>
            </a:r>
            <a:r>
              <a:rPr lang="en-US" dirty="0" smtClean="0">
                <a:ln w="12700">
                  <a:noFill/>
                </a:ln>
                <a:gradFill>
                  <a:gsLst>
                    <a:gs pos="0">
                      <a:srgbClr val="FFFFFF"/>
                    </a:gs>
                    <a:gs pos="83000">
                      <a:srgbClr val="FFFFFF"/>
                    </a:gs>
                  </a:gsLst>
                  <a:lin ang="5400000" scaled="1"/>
                </a:gradFill>
              </a:rPr>
              <a:t>)</a:t>
            </a:r>
          </a:p>
          <a:p>
            <a:endParaRPr lang="en-US" dirty="0">
              <a:ln w="12700">
                <a:noFill/>
              </a:ln>
              <a:gradFill>
                <a:gsLst>
                  <a:gs pos="0">
                    <a:srgbClr val="FFFFFF"/>
                  </a:gs>
                  <a:gs pos="83000">
                    <a:srgbClr val="FFFFFF"/>
                  </a:gs>
                </a:gsLst>
                <a:lin ang="5400000" scaled="1"/>
              </a:gradFill>
            </a:endParaRPr>
          </a:p>
          <a:p>
            <a:r>
              <a:rPr lang="en-US" dirty="0" smtClean="0">
                <a:ln w="12700">
                  <a:noFill/>
                </a:ln>
                <a:gradFill>
                  <a:gsLst>
                    <a:gs pos="0">
                      <a:srgbClr val="FFFFFF"/>
                    </a:gs>
                    <a:gs pos="83000">
                      <a:srgbClr val="FFFFFF"/>
                    </a:gs>
                  </a:gsLst>
                  <a:lin ang="5400000" scaled="1"/>
                </a:gradFill>
              </a:rPr>
              <a:t/>
            </a:r>
            <a:br>
              <a:rPr lang="en-US" dirty="0" smtClean="0">
                <a:ln w="12700">
                  <a:noFill/>
                </a:ln>
                <a:gradFill>
                  <a:gsLst>
                    <a:gs pos="0">
                      <a:srgbClr val="FFFFFF"/>
                    </a:gs>
                    <a:gs pos="83000">
                      <a:srgbClr val="FFFFFF"/>
                    </a:gs>
                  </a:gsLst>
                  <a:lin ang="5400000" scaled="1"/>
                </a:gradFill>
              </a:rPr>
            </a:br>
            <a:r>
              <a:rPr lang="en-US" dirty="0" smtClean="0">
                <a:ln w="12700">
                  <a:noFill/>
                </a:ln>
                <a:gradFill>
                  <a:gsLst>
                    <a:gs pos="0">
                      <a:srgbClr val="FFFFFF"/>
                    </a:gs>
                    <a:gs pos="83000">
                      <a:srgbClr val="FFFFFF"/>
                    </a:gs>
                  </a:gsLst>
                  <a:lin ang="5400000" scaled="1"/>
                </a:gradFill>
              </a:rPr>
              <a:t>System </a:t>
            </a:r>
            <a:r>
              <a:rPr lang="en-US" dirty="0">
                <a:ln w="12700">
                  <a:noFill/>
                </a:ln>
                <a:gradFill>
                  <a:gsLst>
                    <a:gs pos="0">
                      <a:srgbClr val="FFFFFF"/>
                    </a:gs>
                    <a:gs pos="83000">
                      <a:srgbClr val="FFFFFF"/>
                    </a:gs>
                  </a:gsLst>
                  <a:lin ang="5400000" scaled="1"/>
                </a:gradFill>
              </a:rPr>
              <a:t>Center 2012 DPM SP1</a:t>
            </a:r>
          </a:p>
        </p:txBody>
      </p:sp>
      <p:grpSp>
        <p:nvGrpSpPr>
          <p:cNvPr id="34" name="Group 33"/>
          <p:cNvGrpSpPr/>
          <p:nvPr/>
        </p:nvGrpSpPr>
        <p:grpSpPr>
          <a:xfrm>
            <a:off x="4410637" y="4503575"/>
            <a:ext cx="1591066" cy="694283"/>
            <a:chOff x="2868829" y="-1215144"/>
            <a:chExt cx="2011854" cy="877900"/>
          </a:xfrm>
        </p:grpSpPr>
        <p:pic>
          <p:nvPicPr>
            <p:cNvPr id="35" name="Picture 34"/>
            <p:cNvPicPr>
              <a:picLocks noChangeAspect="1"/>
            </p:cNvPicPr>
            <p:nvPr/>
          </p:nvPicPr>
          <p:blipFill>
            <a:blip r:embed="rId3"/>
            <a:stretch>
              <a:fillRect/>
            </a:stretch>
          </p:blipFill>
          <p:spPr>
            <a:xfrm>
              <a:off x="2868829" y="-1215144"/>
              <a:ext cx="2011854" cy="877900"/>
            </a:xfrm>
            <a:prstGeom prst="rect">
              <a:avLst/>
            </a:prstGeom>
          </p:spPr>
        </p:pic>
        <p:sp>
          <p:nvSpPr>
            <p:cNvPr id="36" name="Freeform 35"/>
            <p:cNvSpPr>
              <a:spLocks noEditPoints="1"/>
            </p:cNvSpPr>
            <p:nvPr/>
          </p:nvSpPr>
          <p:spPr bwMode="auto">
            <a:xfrm>
              <a:off x="2983907" y="-1042993"/>
              <a:ext cx="491066" cy="491064"/>
            </a:xfrm>
            <a:custGeom>
              <a:avLst/>
              <a:gdLst>
                <a:gd name="T0" fmla="*/ 908 w 2048"/>
                <a:gd name="T1" fmla="*/ 162 h 2048"/>
                <a:gd name="T2" fmla="*/ 2048 w 2048"/>
                <a:gd name="T3" fmla="*/ 0 h 2048"/>
                <a:gd name="T4" fmla="*/ 2048 w 2048"/>
                <a:gd name="T5" fmla="*/ 1008 h 2048"/>
                <a:gd name="T6" fmla="*/ 908 w 2048"/>
                <a:gd name="T7" fmla="*/ 1008 h 2048"/>
                <a:gd name="T8" fmla="*/ 908 w 2048"/>
                <a:gd name="T9" fmla="*/ 162 h 2048"/>
                <a:gd name="T10" fmla="*/ 872 w 2048"/>
                <a:gd name="T11" fmla="*/ 1008 h 2048"/>
                <a:gd name="T12" fmla="*/ 872 w 2048"/>
                <a:gd name="T13" fmla="*/ 166 h 2048"/>
                <a:gd name="T14" fmla="*/ 0 w 2048"/>
                <a:gd name="T15" fmla="*/ 287 h 2048"/>
                <a:gd name="T16" fmla="*/ 0 w 2048"/>
                <a:gd name="T17" fmla="*/ 1008 h 2048"/>
                <a:gd name="T18" fmla="*/ 872 w 2048"/>
                <a:gd name="T19" fmla="*/ 1008 h 2048"/>
                <a:gd name="T20" fmla="*/ 908 w 2048"/>
                <a:gd name="T21" fmla="*/ 1043 h 2048"/>
                <a:gd name="T22" fmla="*/ 908 w 2048"/>
                <a:gd name="T23" fmla="*/ 1890 h 2048"/>
                <a:gd name="T24" fmla="*/ 2048 w 2048"/>
                <a:gd name="T25" fmla="*/ 2048 h 2048"/>
                <a:gd name="T26" fmla="*/ 2048 w 2048"/>
                <a:gd name="T27" fmla="*/ 1043 h 2048"/>
                <a:gd name="T28" fmla="*/ 908 w 2048"/>
                <a:gd name="T29" fmla="*/ 1043 h 2048"/>
                <a:gd name="T30" fmla="*/ 872 w 2048"/>
                <a:gd name="T31" fmla="*/ 1043 h 2048"/>
                <a:gd name="T32" fmla="*/ 0 w 2048"/>
                <a:gd name="T33" fmla="*/ 1043 h 2048"/>
                <a:gd name="T34" fmla="*/ 0 w 2048"/>
                <a:gd name="T35" fmla="*/ 1764 h 2048"/>
                <a:gd name="T36" fmla="*/ 872 w 2048"/>
                <a:gd name="T37" fmla="*/ 1885 h 2048"/>
                <a:gd name="T38" fmla="*/ 872 w 2048"/>
                <a:gd name="T39" fmla="*/ 1043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48" h="2048">
                  <a:moveTo>
                    <a:pt x="908" y="162"/>
                  </a:moveTo>
                  <a:lnTo>
                    <a:pt x="2048" y="0"/>
                  </a:lnTo>
                  <a:lnTo>
                    <a:pt x="2048" y="1008"/>
                  </a:lnTo>
                  <a:lnTo>
                    <a:pt x="908" y="1008"/>
                  </a:lnTo>
                  <a:lnTo>
                    <a:pt x="908" y="162"/>
                  </a:lnTo>
                  <a:close/>
                  <a:moveTo>
                    <a:pt x="872" y="1008"/>
                  </a:moveTo>
                  <a:lnTo>
                    <a:pt x="872" y="166"/>
                  </a:lnTo>
                  <a:lnTo>
                    <a:pt x="0" y="287"/>
                  </a:lnTo>
                  <a:lnTo>
                    <a:pt x="0" y="1008"/>
                  </a:lnTo>
                  <a:lnTo>
                    <a:pt x="872" y="1008"/>
                  </a:lnTo>
                  <a:close/>
                  <a:moveTo>
                    <a:pt x="908" y="1043"/>
                  </a:moveTo>
                  <a:lnTo>
                    <a:pt x="908" y="1890"/>
                  </a:lnTo>
                  <a:lnTo>
                    <a:pt x="2048" y="2048"/>
                  </a:lnTo>
                  <a:lnTo>
                    <a:pt x="2048" y="1043"/>
                  </a:lnTo>
                  <a:lnTo>
                    <a:pt x="908" y="1043"/>
                  </a:lnTo>
                  <a:close/>
                  <a:moveTo>
                    <a:pt x="872" y="1043"/>
                  </a:moveTo>
                  <a:lnTo>
                    <a:pt x="0" y="1043"/>
                  </a:lnTo>
                  <a:lnTo>
                    <a:pt x="0" y="1764"/>
                  </a:lnTo>
                  <a:lnTo>
                    <a:pt x="872" y="1885"/>
                  </a:lnTo>
                  <a:lnTo>
                    <a:pt x="872" y="1043"/>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2"/>
          <p:cNvGrpSpPr/>
          <p:nvPr/>
        </p:nvGrpSpPr>
        <p:grpSpPr>
          <a:xfrm>
            <a:off x="5364528" y="2115974"/>
            <a:ext cx="4311329" cy="186640"/>
            <a:chOff x="4693920" y="2115974"/>
            <a:chExt cx="4981938" cy="186640"/>
          </a:xfrm>
        </p:grpSpPr>
        <p:cxnSp>
          <p:nvCxnSpPr>
            <p:cNvPr id="26" name="Straight Arrow Connector 25"/>
            <p:cNvCxnSpPr/>
            <p:nvPr/>
          </p:nvCxnSpPr>
          <p:spPr>
            <a:xfrm flipH="1">
              <a:off x="4693920" y="2209297"/>
              <a:ext cx="4747261" cy="0"/>
            </a:xfrm>
            <a:prstGeom prst="straightConnector1">
              <a:avLst/>
            </a:prstGeom>
            <a:ln w="85725"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7" name="Right Triangle 26"/>
            <p:cNvSpPr/>
            <p:nvPr/>
          </p:nvSpPr>
          <p:spPr bwMode="auto">
            <a:xfrm rot="13500000">
              <a:off x="9489218" y="2115974"/>
              <a:ext cx="186640" cy="186640"/>
            </a:xfrm>
            <a:prstGeom prst="rtTriangle">
              <a:avLst/>
            </a:prstGeom>
            <a:solidFill>
              <a:srgbClr val="FFFFFF"/>
            </a:solidFill>
            <a:ln w="38100">
              <a:solidFill>
                <a:schemeClr val="accent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grpSp>
      <p:sp>
        <p:nvSpPr>
          <p:cNvPr id="29" name="Right Triangle 28"/>
          <p:cNvSpPr/>
          <p:nvPr/>
        </p:nvSpPr>
        <p:spPr bwMode="auto">
          <a:xfrm rot="8100000">
            <a:off x="5271208" y="4004798"/>
            <a:ext cx="186640" cy="186640"/>
          </a:xfrm>
          <a:prstGeom prst="rtTriangle">
            <a:avLst/>
          </a:prstGeom>
          <a:solidFill>
            <a:srgbClr val="FFFFFF"/>
          </a:solidFill>
          <a:ln w="38100">
            <a:solidFill>
              <a:schemeClr val="accent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cxnSp>
        <p:nvCxnSpPr>
          <p:cNvPr id="30" name="Straight Arrow Connector 29"/>
          <p:cNvCxnSpPr/>
          <p:nvPr/>
        </p:nvCxnSpPr>
        <p:spPr>
          <a:xfrm flipV="1">
            <a:off x="5364529" y="2217427"/>
            <a:ext cx="0" cy="1617594"/>
          </a:xfrm>
          <a:prstGeom prst="straightConnector1">
            <a:avLst/>
          </a:prstGeom>
          <a:ln w="85725"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bwMode="auto">
          <a:xfrm>
            <a:off x="519573" y="3543296"/>
            <a:ext cx="3937853" cy="587525"/>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2000" dirty="0">
                <a:solidFill>
                  <a:srgbClr val="FFFFFF"/>
                </a:solidFill>
              </a:rPr>
              <a:t>Your On-Premises Datacenter</a:t>
            </a:r>
          </a:p>
        </p:txBody>
      </p:sp>
    </p:spTree>
    <p:extLst>
      <p:ext uri="{BB962C8B-B14F-4D97-AF65-F5344CB8AC3E}">
        <p14:creationId xmlns:p14="http://schemas.microsoft.com/office/powerpoint/2010/main" val="213091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47"/>
                                        </p:tgtEl>
                                      </p:cBhvr>
                                    </p:animEffect>
                                    <p:set>
                                      <p:cBhvr>
                                        <p:cTn id="11" dur="1" fill="hold">
                                          <p:stCondLst>
                                            <p:cond delay="499"/>
                                          </p:stCondLst>
                                        </p:cTn>
                                        <p:tgtEl>
                                          <p:spTgt spid="47"/>
                                        </p:tgtEl>
                                        <p:attrNameLst>
                                          <p:attrName>style.visibility</p:attrName>
                                        </p:attrNameLst>
                                      </p:cBhvr>
                                      <p:to>
                                        <p:strVal val="hidden"/>
                                      </p:to>
                                    </p:set>
                                  </p:childTnLst>
                                </p:cTn>
                              </p:par>
                              <p:par>
                                <p:cTn id="12" presetID="42" presetClass="path" presetSubtype="0" decel="100000" fill="hold" nodeType="withEffect">
                                  <p:stCondLst>
                                    <p:cond delay="0"/>
                                  </p:stCondLst>
                                  <p:childTnLst>
                                    <p:animMotion origin="layout" path="M -1.22543E-7 -3.25465E-6 L -1.22543E-7 0.14367 " pathEditMode="relative" rAng="0" ptsTypes="AA">
                                      <p:cBhvr>
                                        <p:cTn id="13" dur="700" fill="hold"/>
                                        <p:tgtEl>
                                          <p:spTgt spid="46"/>
                                        </p:tgtEl>
                                        <p:attrNameLst>
                                          <p:attrName>ppt_x</p:attrName>
                                          <p:attrName>ppt_y</p:attrName>
                                        </p:attrNameLst>
                                      </p:cBhvr>
                                      <p:rCtr x="0" y="7172"/>
                                    </p:animMotion>
                                  </p:childTnLst>
                                </p:cTn>
                              </p:par>
                            </p:childTnLst>
                          </p:cTn>
                        </p:par>
                        <p:par>
                          <p:cTn id="14" fill="hold">
                            <p:stCondLst>
                              <p:cond delay="1200"/>
                            </p:stCondLst>
                            <p:childTnLst>
                              <p:par>
                                <p:cTn id="15" presetID="10" presetClass="entr" presetSubtype="0"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2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600"/>
                                        <p:tgtEl>
                                          <p:spTgt spid="24"/>
                                        </p:tgtEl>
                                      </p:cBhvr>
                                    </p:animEffect>
                                  </p:childTnLst>
                                </p:cTn>
                              </p:par>
                              <p:par>
                                <p:cTn id="24" presetID="35" presetClass="path" presetSubtype="0" decel="100000" fill="hold" grpId="1" nodeType="withEffect">
                                  <p:stCondLst>
                                    <p:cond delay="0"/>
                                  </p:stCondLst>
                                  <p:childTnLst>
                                    <p:animMotion origin="layout" path="M -0.05553 0.00023 L -2.55297E-7 0.00023 " pathEditMode="relative" rAng="0" ptsTypes="AA">
                                      <p:cBhvr>
                                        <p:cTn id="25" dur="800" fill="hold"/>
                                        <p:tgtEl>
                                          <p:spTgt spid="24"/>
                                        </p:tgtEl>
                                        <p:attrNameLst>
                                          <p:attrName>ppt_x</p:attrName>
                                          <p:attrName>ppt_y</p:attrName>
                                        </p:attrNameLst>
                                      </p:cBhvr>
                                      <p:rCtr x="2770" y="0"/>
                                    </p:animMotion>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fade">
                                      <p:cBhvr>
                                        <p:cTn id="29" dur="500"/>
                                        <p:tgtEl>
                                          <p:spTgt spid="65"/>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24" grpId="0"/>
      <p:bldP spid="24" grpId="1"/>
      <p:bldP spid="7" grpId="0"/>
      <p:bldP spid="28"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50175" y="6573013"/>
            <a:ext cx="511664" cy="124650"/>
          </a:xfrm>
          <a:prstGeom prst="rect">
            <a:avLst/>
          </a:prstGeom>
        </p:spPr>
        <p:txBody>
          <a:bodyPr/>
          <a:lstStyle/>
          <a:p>
            <a:pPr>
              <a:lnSpc>
                <a:spcPct val="90000"/>
              </a:lnSpc>
            </a:pPr>
            <a:fld id="{1BC86A1F-E589-44B2-A543-2EC98F5547A7}" type="slidenum">
              <a:rPr lang="en-US" smtClean="0"/>
              <a:pPr>
                <a:lnSpc>
                  <a:spcPct val="90000"/>
                </a:lnSpc>
              </a:pPr>
              <a:t>27</a:t>
            </a:fld>
            <a:endParaRPr lang="en-US" dirty="0"/>
          </a:p>
        </p:txBody>
      </p:sp>
      <p:sp>
        <p:nvSpPr>
          <p:cNvPr id="4" name="Rectangle 3"/>
          <p:cNvSpPr/>
          <p:nvPr/>
        </p:nvSpPr>
        <p:spPr bwMode="auto">
          <a:xfrm>
            <a:off x="7598187" y="0"/>
            <a:ext cx="4838288" cy="699407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0" tIns="146304" rIns="182880" bIns="457200" numCol="1" spcCol="0" rtlCol="0" fromWordArt="0" anchor="b" anchorCtr="0" forceAA="0" compatLnSpc="1">
            <a:prstTxWarp prst="textNoShape">
              <a:avLst/>
            </a:prstTxWarp>
            <a:noAutofit/>
          </a:bodyPr>
          <a:lstStyle/>
          <a:p>
            <a:pPr fontAlgn="base">
              <a:lnSpc>
                <a:spcPct val="90000"/>
              </a:lnSpc>
              <a:spcBef>
                <a:spcPct val="0"/>
              </a:spcBef>
              <a:spcAft>
                <a:spcPct val="0"/>
              </a:spcAft>
            </a:pPr>
            <a:endParaRPr lang="en-US" sz="3600" dirty="0">
              <a:gradFill>
                <a:gsLst>
                  <a:gs pos="0">
                    <a:schemeClr val="bg1"/>
                  </a:gs>
                  <a:gs pos="100000">
                    <a:schemeClr val="bg1"/>
                  </a:gs>
                </a:gsLst>
                <a:lin ang="5400000" scaled="1"/>
              </a:gradFill>
              <a:latin typeface="+mj-lt"/>
            </a:endParaRPr>
          </a:p>
        </p:txBody>
      </p:sp>
      <p:sp>
        <p:nvSpPr>
          <p:cNvPr id="6" name="Freeform 6"/>
          <p:cNvSpPr>
            <a:spLocks noEditPoints="1"/>
          </p:cNvSpPr>
          <p:nvPr/>
        </p:nvSpPr>
        <p:spPr bwMode="black">
          <a:xfrm>
            <a:off x="7802152" y="679269"/>
            <a:ext cx="1099372" cy="1095378"/>
          </a:xfrm>
          <a:custGeom>
            <a:avLst/>
            <a:gdLst>
              <a:gd name="T0" fmla="*/ 61 w 150"/>
              <a:gd name="T1" fmla="*/ 82 h 149"/>
              <a:gd name="T2" fmla="*/ 84 w 150"/>
              <a:gd name="T3" fmla="*/ 104 h 149"/>
              <a:gd name="T4" fmla="*/ 66 w 150"/>
              <a:gd name="T5" fmla="*/ 104 h 149"/>
              <a:gd name="T6" fmla="*/ 35 w 150"/>
              <a:gd name="T7" fmla="*/ 75 h 149"/>
              <a:gd name="T8" fmla="*/ 65 w 150"/>
              <a:gd name="T9" fmla="*/ 46 h 149"/>
              <a:gd name="T10" fmla="*/ 84 w 150"/>
              <a:gd name="T11" fmla="*/ 46 h 149"/>
              <a:gd name="T12" fmla="*/ 61 w 150"/>
              <a:gd name="T13" fmla="*/ 67 h 149"/>
              <a:gd name="T14" fmla="*/ 113 w 150"/>
              <a:gd name="T15" fmla="*/ 67 h 149"/>
              <a:gd name="T16" fmla="*/ 113 w 150"/>
              <a:gd name="T17" fmla="*/ 82 h 149"/>
              <a:gd name="T18" fmla="*/ 61 w 150"/>
              <a:gd name="T19" fmla="*/ 82 h 149"/>
              <a:gd name="T20" fmla="*/ 150 w 150"/>
              <a:gd name="T21" fmla="*/ 75 h 149"/>
              <a:gd name="T22" fmla="*/ 75 w 150"/>
              <a:gd name="T23" fmla="*/ 149 h 149"/>
              <a:gd name="T24" fmla="*/ 0 w 150"/>
              <a:gd name="T25" fmla="*/ 75 h 149"/>
              <a:gd name="T26" fmla="*/ 75 w 150"/>
              <a:gd name="T27" fmla="*/ 0 h 149"/>
              <a:gd name="T28" fmla="*/ 150 w 150"/>
              <a:gd name="T29" fmla="*/ 75 h 149"/>
              <a:gd name="T30" fmla="*/ 140 w 150"/>
              <a:gd name="T31" fmla="*/ 75 h 149"/>
              <a:gd name="T32" fmla="*/ 75 w 150"/>
              <a:gd name="T33" fmla="*/ 9 h 149"/>
              <a:gd name="T34" fmla="*/ 10 w 150"/>
              <a:gd name="T35" fmla="*/ 75 h 149"/>
              <a:gd name="T36" fmla="*/ 75 w 150"/>
              <a:gd name="T37" fmla="*/ 140 h 149"/>
              <a:gd name="T38" fmla="*/ 140 w 150"/>
              <a:gd name="T39"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49">
                <a:moveTo>
                  <a:pt x="61" y="82"/>
                </a:moveTo>
                <a:cubicBezTo>
                  <a:pt x="84" y="104"/>
                  <a:pt x="84" y="104"/>
                  <a:pt x="84" y="104"/>
                </a:cubicBezTo>
                <a:cubicBezTo>
                  <a:pt x="66" y="104"/>
                  <a:pt x="66" y="104"/>
                  <a:pt x="66" y="104"/>
                </a:cubicBezTo>
                <a:cubicBezTo>
                  <a:pt x="35" y="75"/>
                  <a:pt x="35" y="75"/>
                  <a:pt x="35" y="75"/>
                </a:cubicBezTo>
                <a:cubicBezTo>
                  <a:pt x="65" y="46"/>
                  <a:pt x="65" y="46"/>
                  <a:pt x="65" y="46"/>
                </a:cubicBezTo>
                <a:cubicBezTo>
                  <a:pt x="84" y="46"/>
                  <a:pt x="84" y="46"/>
                  <a:pt x="84" y="46"/>
                </a:cubicBezTo>
                <a:cubicBezTo>
                  <a:pt x="61" y="67"/>
                  <a:pt x="61" y="67"/>
                  <a:pt x="61" y="67"/>
                </a:cubicBezTo>
                <a:cubicBezTo>
                  <a:pt x="113" y="67"/>
                  <a:pt x="113" y="67"/>
                  <a:pt x="113" y="67"/>
                </a:cubicBezTo>
                <a:cubicBezTo>
                  <a:pt x="113" y="82"/>
                  <a:pt x="113" y="82"/>
                  <a:pt x="113" y="82"/>
                </a:cubicBezTo>
                <a:lnTo>
                  <a:pt x="61" y="82"/>
                </a:lnTo>
                <a:close/>
                <a:moveTo>
                  <a:pt x="150" y="75"/>
                </a:moveTo>
                <a:cubicBezTo>
                  <a:pt x="150" y="116"/>
                  <a:pt x="116" y="149"/>
                  <a:pt x="75" y="149"/>
                </a:cubicBezTo>
                <a:cubicBezTo>
                  <a:pt x="34" y="149"/>
                  <a:pt x="0" y="116"/>
                  <a:pt x="0" y="75"/>
                </a:cubicBezTo>
                <a:cubicBezTo>
                  <a:pt x="0" y="33"/>
                  <a:pt x="34" y="0"/>
                  <a:pt x="75" y="0"/>
                </a:cubicBezTo>
                <a:cubicBezTo>
                  <a:pt x="116" y="0"/>
                  <a:pt x="150" y="33"/>
                  <a:pt x="150" y="75"/>
                </a:cubicBezTo>
                <a:close/>
                <a:moveTo>
                  <a:pt x="140" y="75"/>
                </a:moveTo>
                <a:cubicBezTo>
                  <a:pt x="140" y="39"/>
                  <a:pt x="111" y="9"/>
                  <a:pt x="75" y="9"/>
                </a:cubicBezTo>
                <a:cubicBezTo>
                  <a:pt x="39" y="9"/>
                  <a:pt x="10" y="39"/>
                  <a:pt x="10" y="75"/>
                </a:cubicBezTo>
                <a:cubicBezTo>
                  <a:pt x="10" y="111"/>
                  <a:pt x="39" y="140"/>
                  <a:pt x="75" y="140"/>
                </a:cubicBezTo>
                <a:cubicBezTo>
                  <a:pt x="111" y="140"/>
                  <a:pt x="140" y="111"/>
                  <a:pt x="140"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2" tIns="45712" rIns="91422" bIns="45712" numCol="1" anchor="t" anchorCtr="0" compatLnSpc="1">
            <a:prstTxWarp prst="textNoShape">
              <a:avLst/>
            </a:prstTxWarp>
          </a:bodyPr>
          <a:lstStyle/>
          <a:p>
            <a:pPr defTabSz="914185"/>
            <a:endParaRPr lang="en-US" dirty="0">
              <a:solidFill>
                <a:srgbClr val="000000"/>
              </a:solidFill>
            </a:endParaRPr>
          </a:p>
        </p:txBody>
      </p:sp>
      <p:sp>
        <p:nvSpPr>
          <p:cNvPr id="7" name="Rectangle 6"/>
          <p:cNvSpPr/>
          <p:nvPr/>
        </p:nvSpPr>
        <p:spPr>
          <a:xfrm>
            <a:off x="9075739" y="4112340"/>
            <a:ext cx="3086100" cy="1421928"/>
          </a:xfrm>
          <a:prstGeom prst="rect">
            <a:avLst/>
          </a:prstGeom>
        </p:spPr>
        <p:txBody>
          <a:bodyPr wrap="square">
            <a:spAutoFit/>
          </a:bodyPr>
          <a:lstStyle/>
          <a:p>
            <a:pPr fontAlgn="base">
              <a:lnSpc>
                <a:spcPct val="90000"/>
              </a:lnSpc>
              <a:spcBef>
                <a:spcPct val="0"/>
              </a:spcBef>
              <a:spcAft>
                <a:spcPct val="0"/>
              </a:spcAft>
            </a:pPr>
            <a:r>
              <a:rPr lang="en-US" sz="3200" dirty="0" smtClean="0">
                <a:gradFill>
                  <a:gsLst>
                    <a:gs pos="0">
                      <a:schemeClr val="bg1"/>
                    </a:gs>
                    <a:gs pos="100000">
                      <a:schemeClr val="bg1"/>
                    </a:gs>
                  </a:gsLst>
                  <a:lin ang="5400000" scaled="1"/>
                </a:gradFill>
                <a:latin typeface="+mj-lt"/>
              </a:rPr>
              <a:t>Scenarios to </a:t>
            </a:r>
            <a:br>
              <a:rPr lang="en-US" sz="3200" dirty="0" smtClean="0">
                <a:gradFill>
                  <a:gsLst>
                    <a:gs pos="0">
                      <a:schemeClr val="bg1"/>
                    </a:gs>
                    <a:gs pos="100000">
                      <a:schemeClr val="bg1"/>
                    </a:gs>
                  </a:gsLst>
                  <a:lin ang="5400000" scaled="1"/>
                </a:gradFill>
                <a:latin typeface="+mj-lt"/>
              </a:rPr>
            </a:br>
            <a:r>
              <a:rPr lang="en-US" sz="3200" dirty="0" smtClean="0">
                <a:gradFill>
                  <a:gsLst>
                    <a:gs pos="0">
                      <a:schemeClr val="bg1"/>
                    </a:gs>
                    <a:gs pos="100000">
                      <a:schemeClr val="bg1"/>
                    </a:gs>
                  </a:gsLst>
                  <a:lin ang="5400000" scaled="1"/>
                </a:gradFill>
                <a:latin typeface="+mj-lt"/>
              </a:rPr>
              <a:t>get started with Windows Azure</a:t>
            </a:r>
            <a:endParaRPr lang="en-US" sz="3200" dirty="0">
              <a:gradFill>
                <a:gsLst>
                  <a:gs pos="0">
                    <a:schemeClr val="bg1"/>
                  </a:gs>
                  <a:gs pos="100000">
                    <a:schemeClr val="bg1"/>
                  </a:gs>
                </a:gsLst>
                <a:lin ang="5400000" scaled="1"/>
              </a:gradFill>
              <a:latin typeface="+mj-lt"/>
            </a:endParaRPr>
          </a:p>
        </p:txBody>
      </p:sp>
      <p:sp>
        <p:nvSpPr>
          <p:cNvPr id="48" name="Rectangle 47"/>
          <p:cNvSpPr/>
          <p:nvPr/>
        </p:nvSpPr>
        <p:spPr bwMode="auto">
          <a:xfrm>
            <a:off x="0" y="3853711"/>
            <a:ext cx="7106194" cy="738664"/>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Virtual datacenter</a:t>
            </a:r>
            <a:endParaRPr lang="en-US" sz="3200" spc="-50" dirty="0">
              <a:solidFill>
                <a:schemeClr val="bg1"/>
              </a:solidFill>
              <a:latin typeface="+mj-lt"/>
            </a:endParaRPr>
          </a:p>
        </p:txBody>
      </p:sp>
      <p:sp>
        <p:nvSpPr>
          <p:cNvPr id="49" name="Rectangle 48"/>
          <p:cNvSpPr/>
          <p:nvPr/>
        </p:nvSpPr>
        <p:spPr bwMode="auto">
          <a:xfrm>
            <a:off x="0" y="2377440"/>
            <a:ext cx="7106194" cy="738664"/>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Develop, test, run your apps</a:t>
            </a:r>
            <a:endParaRPr lang="en-US" sz="3200" spc="-50" dirty="0">
              <a:solidFill>
                <a:schemeClr val="bg1"/>
              </a:solidFill>
              <a:latin typeface="+mj-lt"/>
            </a:endParaRPr>
          </a:p>
        </p:txBody>
      </p:sp>
      <p:sp>
        <p:nvSpPr>
          <p:cNvPr id="52" name="Rectangle 51"/>
          <p:cNvSpPr/>
          <p:nvPr/>
        </p:nvSpPr>
        <p:spPr bwMode="auto">
          <a:xfrm>
            <a:off x="0" y="909195"/>
            <a:ext cx="7106193" cy="731520"/>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Store, backup, recover your data</a:t>
            </a:r>
            <a:endParaRPr lang="en-US" sz="3200" spc="-50" dirty="0">
              <a:solidFill>
                <a:schemeClr val="bg1"/>
              </a:solidFill>
              <a:latin typeface="+mj-lt"/>
            </a:endParaRPr>
          </a:p>
        </p:txBody>
      </p:sp>
      <p:sp>
        <p:nvSpPr>
          <p:cNvPr id="75" name="Rectangle 74"/>
          <p:cNvSpPr/>
          <p:nvPr/>
        </p:nvSpPr>
        <p:spPr bwMode="auto">
          <a:xfrm>
            <a:off x="0" y="5325970"/>
            <a:ext cx="7106194" cy="738664"/>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Reach where your datacenter can’t</a:t>
            </a:r>
            <a:endParaRPr lang="en-US" sz="3200" spc="-50" dirty="0">
              <a:solidFill>
                <a:schemeClr val="bg1"/>
              </a:solidFill>
              <a:latin typeface="+mj-lt"/>
            </a:endParaRPr>
          </a:p>
        </p:txBody>
      </p:sp>
      <p:sp>
        <p:nvSpPr>
          <p:cNvPr id="2" name="Oval 1"/>
          <p:cNvSpPr/>
          <p:nvPr/>
        </p:nvSpPr>
        <p:spPr bwMode="auto">
          <a:xfrm>
            <a:off x="7917179" y="774383"/>
            <a:ext cx="841513" cy="920390"/>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r>
              <a:rPr lang="en-US" sz="6000" spc="-50" dirty="0" smtClean="0">
                <a:gradFill>
                  <a:gsLst>
                    <a:gs pos="1250">
                      <a:srgbClr val="FFFFFF"/>
                    </a:gs>
                    <a:gs pos="10417">
                      <a:srgbClr val="FFFFFF"/>
                    </a:gs>
                  </a:gsLst>
                  <a:lin ang="5400000" scaled="0"/>
                </a:gradFill>
              </a:rPr>
              <a:t>1</a:t>
            </a:r>
          </a:p>
        </p:txBody>
      </p:sp>
      <p:sp>
        <p:nvSpPr>
          <p:cNvPr id="11" name="Rectangle 10"/>
          <p:cNvSpPr/>
          <p:nvPr/>
        </p:nvSpPr>
        <p:spPr bwMode="auto">
          <a:xfrm>
            <a:off x="0" y="3853711"/>
            <a:ext cx="7106194" cy="7386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Extend your infrastructure</a:t>
            </a:r>
            <a:endParaRPr lang="en-US" sz="3200" spc="-50" dirty="0">
              <a:solidFill>
                <a:schemeClr val="bg1"/>
              </a:solidFill>
              <a:latin typeface="+mj-lt"/>
            </a:endParaRPr>
          </a:p>
        </p:txBody>
      </p:sp>
      <p:sp>
        <p:nvSpPr>
          <p:cNvPr id="12" name="Rectangle 11"/>
          <p:cNvSpPr/>
          <p:nvPr/>
        </p:nvSpPr>
        <p:spPr bwMode="auto">
          <a:xfrm>
            <a:off x="-1" y="2377440"/>
            <a:ext cx="7106194" cy="7386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Develop, test, run your </a:t>
            </a:r>
            <a:r>
              <a:rPr lang="en-US" sz="3200" spc="-50" dirty="0">
                <a:solidFill>
                  <a:schemeClr val="bg1"/>
                </a:solidFill>
                <a:latin typeface="+mj-lt"/>
              </a:rPr>
              <a:t>a</a:t>
            </a:r>
            <a:r>
              <a:rPr lang="en-US" sz="3200" spc="-50" dirty="0" smtClean="0">
                <a:solidFill>
                  <a:schemeClr val="bg1"/>
                </a:solidFill>
                <a:latin typeface="+mj-lt"/>
              </a:rPr>
              <a:t>pps</a:t>
            </a:r>
            <a:endParaRPr lang="en-US" sz="3200" spc="-50" dirty="0">
              <a:solidFill>
                <a:schemeClr val="bg1"/>
              </a:solidFill>
              <a:latin typeface="+mj-lt"/>
            </a:endParaRPr>
          </a:p>
        </p:txBody>
      </p:sp>
      <p:sp>
        <p:nvSpPr>
          <p:cNvPr id="13" name="Rectangle 12"/>
          <p:cNvSpPr/>
          <p:nvPr/>
        </p:nvSpPr>
        <p:spPr bwMode="auto">
          <a:xfrm>
            <a:off x="0" y="5325970"/>
            <a:ext cx="7106194" cy="7386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Reach where your datacenter won’t</a:t>
            </a:r>
            <a:endParaRPr lang="en-US" sz="3200" spc="-50" dirty="0">
              <a:solidFill>
                <a:schemeClr val="bg1"/>
              </a:solidFill>
              <a:latin typeface="+mj-lt"/>
            </a:endParaRPr>
          </a:p>
        </p:txBody>
      </p:sp>
      <p:sp>
        <p:nvSpPr>
          <p:cNvPr id="16" name="Oval 15"/>
          <p:cNvSpPr/>
          <p:nvPr/>
        </p:nvSpPr>
        <p:spPr bwMode="auto">
          <a:xfrm>
            <a:off x="7931081" y="2305104"/>
            <a:ext cx="841513" cy="815013"/>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r>
              <a:rPr lang="en-US" sz="6000" spc="-50" dirty="0" smtClean="0">
                <a:gradFill>
                  <a:gsLst>
                    <a:gs pos="1250">
                      <a:srgbClr val="FFFFFF"/>
                    </a:gs>
                    <a:gs pos="10417">
                      <a:srgbClr val="FFFFFF"/>
                    </a:gs>
                  </a:gsLst>
                  <a:lin ang="5400000" scaled="0"/>
                </a:gradFill>
              </a:rPr>
              <a:t>2</a:t>
            </a:r>
          </a:p>
        </p:txBody>
      </p:sp>
      <p:sp>
        <p:nvSpPr>
          <p:cNvPr id="17" name="Rectangle 16"/>
          <p:cNvSpPr/>
          <p:nvPr/>
        </p:nvSpPr>
        <p:spPr bwMode="auto">
          <a:xfrm>
            <a:off x="0" y="905256"/>
            <a:ext cx="7106193" cy="7386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a:solidFill>
                  <a:schemeClr val="bg1"/>
                </a:solidFill>
                <a:latin typeface="+mj-lt"/>
              </a:rPr>
              <a:t>Store, backup, </a:t>
            </a:r>
            <a:r>
              <a:rPr lang="en-US" sz="3200" spc="-50" dirty="0" smtClean="0">
                <a:solidFill>
                  <a:schemeClr val="bg1"/>
                </a:solidFill>
                <a:latin typeface="+mj-lt"/>
              </a:rPr>
              <a:t>recover your data</a:t>
            </a:r>
            <a:endParaRPr lang="en-US" sz="3200" spc="-50" dirty="0">
              <a:solidFill>
                <a:schemeClr val="bg1"/>
              </a:solidFill>
              <a:latin typeface="+mj-lt"/>
            </a:endParaRPr>
          </a:p>
        </p:txBody>
      </p:sp>
    </p:spTree>
    <p:extLst>
      <p:ext uri="{BB962C8B-B14F-4D97-AF65-F5344CB8AC3E}">
        <p14:creationId xmlns:p14="http://schemas.microsoft.com/office/powerpoint/2010/main" val="409258003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42" presetClass="path" presetSubtype="0" accel="50000" decel="50000" fill="hold" grpId="0" nodeType="withEffect">
                                  <p:stCondLst>
                                    <p:cond delay="0"/>
                                  </p:stCondLst>
                                  <p:childTnLst>
                                    <p:animMotion origin="layout" path="M 1.32755E-7 -2.5783E-6 L 1.32755E-7 0.21471 " pathEditMode="relative" rAng="0" ptsTypes="AA">
                                      <p:cBhvr>
                                        <p:cTn id="12" dur="1000" fill="hold"/>
                                        <p:tgtEl>
                                          <p:spTgt spid="6"/>
                                        </p:tgtEl>
                                        <p:attrNameLst>
                                          <p:attrName>ppt_x</p:attrName>
                                          <p:attrName>ppt_y</p:attrName>
                                        </p:attrNameLst>
                                      </p:cBhvr>
                                      <p:rCtr x="0" y="10735"/>
                                    </p:animMotion>
                                  </p:childTnLst>
                                </p:cTn>
                              </p:par>
                              <p:par>
                                <p:cTn id="13" presetID="10" presetClass="exit" presetSubtype="0" fill="hold" grpId="0" nodeType="withEffect">
                                  <p:stCondLst>
                                    <p:cond delay="75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12" grpId="0" animBg="1"/>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a:off x="6330223" y="5762606"/>
            <a:ext cx="1840014" cy="448646"/>
            <a:chOff x="1606732" y="2629518"/>
            <a:chExt cx="1840014" cy="448646"/>
          </a:xfrm>
        </p:grpSpPr>
        <p:sp>
          <p:nvSpPr>
            <p:cNvPr id="62" name="Rectangle 61"/>
            <p:cNvSpPr/>
            <p:nvPr/>
          </p:nvSpPr>
          <p:spPr bwMode="auto">
            <a:xfrm>
              <a:off x="1606732" y="2629518"/>
              <a:ext cx="1840014" cy="448646"/>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63" name="Rectangle 62"/>
            <p:cNvSpPr/>
            <p:nvPr/>
          </p:nvSpPr>
          <p:spPr>
            <a:xfrm>
              <a:off x="1606732" y="2719988"/>
              <a:ext cx="1786451" cy="338554"/>
            </a:xfrm>
            <a:prstGeom prst="rect">
              <a:avLst/>
            </a:prstGeom>
          </p:spPr>
          <p:txBody>
            <a:bodyPr wrap="square">
              <a:spAutoFit/>
            </a:bodyPr>
            <a:lstStyle/>
            <a:p>
              <a:pPr defTabSz="672291">
                <a:lnSpc>
                  <a:spcPct val="80000"/>
                </a:lnSpc>
                <a:defRPr/>
              </a:pPr>
              <a:r>
                <a:rPr lang="en-US" sz="2000" kern="0" dirty="0" smtClean="0">
                  <a:gradFill>
                    <a:gsLst>
                      <a:gs pos="1250">
                        <a:srgbClr val="FFFFFF"/>
                      </a:gs>
                      <a:gs pos="48000">
                        <a:srgbClr val="FFFFFF"/>
                      </a:gs>
                    </a:gsLst>
                    <a:lin ang="5400000" scaled="0"/>
                  </a:gradFill>
                </a:rPr>
                <a:t>IT Admin</a:t>
              </a:r>
              <a:endParaRPr lang="en-US" sz="2000" kern="0" dirty="0">
                <a:gradFill>
                  <a:gsLst>
                    <a:gs pos="1250">
                      <a:srgbClr val="FFFFFF"/>
                    </a:gs>
                    <a:gs pos="48000">
                      <a:srgbClr val="FFFFFF"/>
                    </a:gs>
                  </a:gsLst>
                  <a:lin ang="5400000" scaled="0"/>
                </a:gradFill>
              </a:endParaRPr>
            </a:p>
          </p:txBody>
        </p:sp>
      </p:grpSp>
      <p:grpSp>
        <p:nvGrpSpPr>
          <p:cNvPr id="60" name="Group 59"/>
          <p:cNvGrpSpPr/>
          <p:nvPr/>
        </p:nvGrpSpPr>
        <p:grpSpPr>
          <a:xfrm>
            <a:off x="1581332" y="2629518"/>
            <a:ext cx="1840014" cy="448646"/>
            <a:chOff x="1606732" y="2629518"/>
            <a:chExt cx="1840014" cy="448646"/>
          </a:xfrm>
        </p:grpSpPr>
        <p:sp>
          <p:nvSpPr>
            <p:cNvPr id="59" name="Rectangle 58"/>
            <p:cNvSpPr/>
            <p:nvPr/>
          </p:nvSpPr>
          <p:spPr bwMode="auto">
            <a:xfrm>
              <a:off x="1606732" y="2629518"/>
              <a:ext cx="1840014" cy="448646"/>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33" name="Rectangle 32"/>
            <p:cNvSpPr/>
            <p:nvPr/>
          </p:nvSpPr>
          <p:spPr>
            <a:xfrm>
              <a:off x="1606732" y="2719988"/>
              <a:ext cx="1786451" cy="338554"/>
            </a:xfrm>
            <a:prstGeom prst="rect">
              <a:avLst/>
            </a:prstGeom>
          </p:spPr>
          <p:txBody>
            <a:bodyPr wrap="square">
              <a:spAutoFit/>
            </a:bodyPr>
            <a:lstStyle/>
            <a:p>
              <a:pPr defTabSz="672291">
                <a:lnSpc>
                  <a:spcPct val="80000"/>
                </a:lnSpc>
                <a:defRPr/>
              </a:pPr>
              <a:r>
                <a:rPr lang="en-US" sz="2000" kern="0" dirty="0" smtClean="0">
                  <a:gradFill>
                    <a:gsLst>
                      <a:gs pos="1250">
                        <a:srgbClr val="FFFFFF"/>
                      </a:gs>
                      <a:gs pos="48000">
                        <a:srgbClr val="FFFFFF"/>
                      </a:gs>
                    </a:gsLst>
                    <a:lin ang="5400000" scaled="0"/>
                  </a:gradFill>
                </a:rPr>
                <a:t>Developers</a:t>
              </a:r>
              <a:endParaRPr lang="en-US" sz="2000" kern="0" dirty="0">
                <a:gradFill>
                  <a:gsLst>
                    <a:gs pos="1250">
                      <a:srgbClr val="FFFFFF"/>
                    </a:gs>
                    <a:gs pos="48000">
                      <a:srgbClr val="FFFFFF"/>
                    </a:gs>
                  </a:gsLst>
                  <a:lin ang="5400000" scaled="0"/>
                </a:gradFill>
              </a:endParaRPr>
            </a:p>
          </p:txBody>
        </p:sp>
      </p:grpSp>
      <p:grpSp>
        <p:nvGrpSpPr>
          <p:cNvPr id="67" name="Group 66"/>
          <p:cNvGrpSpPr/>
          <p:nvPr/>
        </p:nvGrpSpPr>
        <p:grpSpPr>
          <a:xfrm>
            <a:off x="274639" y="4179009"/>
            <a:ext cx="5943602" cy="2515385"/>
            <a:chOff x="274639" y="4179009"/>
            <a:chExt cx="5943602" cy="2515385"/>
          </a:xfrm>
        </p:grpSpPr>
        <p:sp>
          <p:nvSpPr>
            <p:cNvPr id="52" name="Freeform 18"/>
            <p:cNvSpPr>
              <a:spLocks noEditPoints="1"/>
            </p:cNvSpPr>
            <p:nvPr/>
          </p:nvSpPr>
          <p:spPr bwMode="auto">
            <a:xfrm>
              <a:off x="274639" y="4179009"/>
              <a:ext cx="5943602" cy="251538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r>
                <a:rPr lang="en-US" dirty="0" smtClean="0">
                  <a:solidFill>
                    <a:schemeClr val="bg1"/>
                  </a:solidFill>
                </a:rPr>
                <a:t>Your Datacenter</a:t>
              </a:r>
              <a:endParaRPr lang="en-US" dirty="0">
                <a:solidFill>
                  <a:schemeClr val="bg1"/>
                </a:solidFill>
              </a:endParaRPr>
            </a:p>
          </p:txBody>
        </p:sp>
        <p:grpSp>
          <p:nvGrpSpPr>
            <p:cNvPr id="65" name="Group 64"/>
            <p:cNvGrpSpPr/>
            <p:nvPr/>
          </p:nvGrpSpPr>
          <p:grpSpPr>
            <a:xfrm>
              <a:off x="2794084" y="4469639"/>
              <a:ext cx="2647041" cy="2017932"/>
              <a:chOff x="2794084" y="4469639"/>
              <a:chExt cx="2647041" cy="2017932"/>
            </a:xfrm>
          </p:grpSpPr>
          <p:sp>
            <p:nvSpPr>
              <p:cNvPr id="18" name="Rounded Rectangle 17"/>
              <p:cNvSpPr/>
              <p:nvPr/>
            </p:nvSpPr>
            <p:spPr bwMode="auto">
              <a:xfrm>
                <a:off x="2794084" y="4469639"/>
                <a:ext cx="2647041" cy="2017932"/>
              </a:xfrm>
              <a:prstGeom prst="roundRect">
                <a:avLst>
                  <a:gd name="adj" fmla="val 8795"/>
                </a:avLst>
              </a:prstGeom>
              <a:pattFill prst="ltUpDiag">
                <a:fgClr>
                  <a:srgbClr val="CDCDCD"/>
                </a:fgClr>
                <a:bgClr>
                  <a:srgbClr val="FFFFFF"/>
                </a:bgClr>
              </a:pattFill>
              <a:ln w="5715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chemeClr val="tx1"/>
                      </a:gs>
                      <a:gs pos="28000">
                        <a:schemeClr val="tx1"/>
                      </a:gs>
                    </a:gsLst>
                    <a:lin ang="5400000" scaled="0"/>
                  </a:gradFill>
                </a:endParaRPr>
              </a:p>
            </p:txBody>
          </p:sp>
          <p:grpSp>
            <p:nvGrpSpPr>
              <p:cNvPr id="15" name="Group 14"/>
              <p:cNvGrpSpPr/>
              <p:nvPr/>
            </p:nvGrpSpPr>
            <p:grpSpPr>
              <a:xfrm>
                <a:off x="3128392" y="4694779"/>
                <a:ext cx="2030576" cy="1573112"/>
                <a:chOff x="3180644" y="4680514"/>
                <a:chExt cx="2030576" cy="1573112"/>
              </a:xfrm>
            </p:grpSpPr>
            <p:sp>
              <p:nvSpPr>
                <p:cNvPr id="4" name="Freeform 5"/>
                <p:cNvSpPr>
                  <a:spLocks noEditPoints="1"/>
                </p:cNvSpPr>
                <p:nvPr/>
              </p:nvSpPr>
              <p:spPr bwMode="auto">
                <a:xfrm>
                  <a:off x="3180644"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 name="Freeform 5"/>
                <p:cNvSpPr>
                  <a:spLocks noEditPoints="1"/>
                </p:cNvSpPr>
                <p:nvPr/>
              </p:nvSpPr>
              <p:spPr bwMode="auto">
                <a:xfrm>
                  <a:off x="4268464"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noEditPoints="1"/>
                </p:cNvSpPr>
                <p:nvPr/>
              </p:nvSpPr>
              <p:spPr bwMode="auto">
                <a:xfrm>
                  <a:off x="3180644"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auto">
                <a:xfrm>
                  <a:off x="4268464"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1" name="Freeform 5"/>
                <p:cNvSpPr>
                  <a:spLocks noEditPoints="1"/>
                </p:cNvSpPr>
                <p:nvPr/>
              </p:nvSpPr>
              <p:spPr bwMode="auto">
                <a:xfrm>
                  <a:off x="3180644"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4268464"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57" name="Group 56"/>
          <p:cNvGrpSpPr/>
          <p:nvPr/>
        </p:nvGrpSpPr>
        <p:grpSpPr>
          <a:xfrm>
            <a:off x="3195027" y="1300522"/>
            <a:ext cx="2246098" cy="2246098"/>
            <a:chOff x="3379883" y="1211263"/>
            <a:chExt cx="2246098" cy="2246098"/>
          </a:xfrm>
        </p:grpSpPr>
        <p:sp>
          <p:nvSpPr>
            <p:cNvPr id="54" name="Oval 53"/>
            <p:cNvSpPr/>
            <p:nvPr/>
          </p:nvSpPr>
          <p:spPr bwMode="auto">
            <a:xfrm>
              <a:off x="3379883" y="1211263"/>
              <a:ext cx="2246098" cy="2246098"/>
            </a:xfrm>
            <a:prstGeom prst="ellipse">
              <a:avLst/>
            </a:prstGeom>
            <a:pattFill prst="ltUpDiag">
              <a:fgClr>
                <a:srgbClr val="CDCDCD"/>
              </a:fgClr>
              <a:bgClr>
                <a:srgbClr val="FFFFFF"/>
              </a:bgClr>
            </a:patt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chemeClr val="tx1"/>
                    </a:gs>
                    <a:gs pos="28000">
                      <a:schemeClr val="tx1"/>
                    </a:gs>
                  </a:gsLst>
                  <a:lin ang="5400000" scaled="0"/>
                </a:gradFill>
              </a:endParaRPr>
            </a:p>
          </p:txBody>
        </p:sp>
        <p:grpSp>
          <p:nvGrpSpPr>
            <p:cNvPr id="34" name="Group 740"/>
            <p:cNvGrpSpPr>
              <a:grpSpLocks noChangeAspect="1"/>
            </p:cNvGrpSpPr>
            <p:nvPr/>
          </p:nvGrpSpPr>
          <p:grpSpPr bwMode="auto">
            <a:xfrm>
              <a:off x="3688878" y="1636025"/>
              <a:ext cx="1628108" cy="1396574"/>
              <a:chOff x="7349" y="-2816"/>
              <a:chExt cx="661" cy="567"/>
            </a:xfrm>
            <a:solidFill>
              <a:schemeClr val="bg1">
                <a:lumMod val="50000"/>
              </a:schemeClr>
            </a:solidFill>
          </p:grpSpPr>
          <p:sp>
            <p:nvSpPr>
              <p:cNvPr id="37" name="Freeform 741"/>
              <p:cNvSpPr>
                <a:spLocks/>
              </p:cNvSpPr>
              <p:nvPr/>
            </p:nvSpPr>
            <p:spPr bwMode="auto">
              <a:xfrm>
                <a:off x="7573" y="-2676"/>
                <a:ext cx="213" cy="427"/>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40" name="Oval 742"/>
              <p:cNvSpPr>
                <a:spLocks noChangeArrowheads="1"/>
              </p:cNvSpPr>
              <p:nvPr/>
            </p:nvSpPr>
            <p:spPr bwMode="auto">
              <a:xfrm>
                <a:off x="7616" y="-2816"/>
                <a:ext cx="127" cy="1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41" name="Freeform 743"/>
              <p:cNvSpPr>
                <a:spLocks/>
              </p:cNvSpPr>
              <p:nvPr/>
            </p:nvSpPr>
            <p:spPr bwMode="auto">
              <a:xfrm>
                <a:off x="7831" y="-2660"/>
                <a:ext cx="179" cy="364"/>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7 w 76"/>
                  <a:gd name="T15" fmla="*/ 154 h 154"/>
                  <a:gd name="T16" fmla="*/ 48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7" y="154"/>
                    </a:cubicBezTo>
                    <a:cubicBezTo>
                      <a:pt x="48" y="154"/>
                      <a:pt x="48" y="154"/>
                      <a:pt x="48"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42" name="Oval 744"/>
              <p:cNvSpPr>
                <a:spLocks noChangeArrowheads="1"/>
              </p:cNvSpPr>
              <p:nvPr/>
            </p:nvSpPr>
            <p:spPr bwMode="auto">
              <a:xfrm>
                <a:off x="7866" y="-2780"/>
                <a:ext cx="109" cy="10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43" name="Freeform 745"/>
              <p:cNvSpPr>
                <a:spLocks/>
              </p:cNvSpPr>
              <p:nvPr/>
            </p:nvSpPr>
            <p:spPr bwMode="auto">
              <a:xfrm>
                <a:off x="7349" y="-2660"/>
                <a:ext cx="179" cy="364"/>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44" name="Oval 746"/>
              <p:cNvSpPr>
                <a:spLocks noChangeArrowheads="1"/>
              </p:cNvSpPr>
              <p:nvPr/>
            </p:nvSpPr>
            <p:spPr bwMode="auto">
              <a:xfrm>
                <a:off x="7384" y="-2780"/>
                <a:ext cx="109" cy="10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grpSp>
      </p:grpSp>
      <p:sp>
        <p:nvSpPr>
          <p:cNvPr id="48" name="TextBox 47"/>
          <p:cNvSpPr txBox="1"/>
          <p:nvPr/>
        </p:nvSpPr>
        <p:spPr>
          <a:xfrm>
            <a:off x="842392" y="5428339"/>
            <a:ext cx="2017267" cy="849463"/>
          </a:xfrm>
          <a:prstGeom prst="rect">
            <a:avLst/>
          </a:prstGeom>
          <a:noFill/>
        </p:spPr>
        <p:txBody>
          <a:bodyPr wrap="square" lIns="0" tIns="146304" rIns="0" bIns="146304" rtlCol="0">
            <a:spAutoFit/>
          </a:bodyPr>
          <a:lstStyle>
            <a:defPPr>
              <a:defRPr lang="en-US"/>
            </a:defPPr>
            <a:lvl1pPr algn="ctr">
              <a:lnSpc>
                <a:spcPct val="90000"/>
              </a:lnSpc>
              <a:defRPr sz="2400" b="1" spc="-50">
                <a:gradFill>
                  <a:gsLst>
                    <a:gs pos="2917">
                      <a:schemeClr val="tx1"/>
                    </a:gs>
                    <a:gs pos="30000">
                      <a:schemeClr val="tx1"/>
                    </a:gs>
                  </a:gsLst>
                  <a:lin ang="5400000" scaled="0"/>
                </a:gradFill>
                <a:latin typeface="+mj-lt"/>
              </a:defRPr>
            </a:lvl1pPr>
          </a:lstStyle>
          <a:p>
            <a:pPr algn="l"/>
            <a:r>
              <a:rPr lang="en-US" sz="2000" b="0" dirty="0">
                <a:gradFill>
                  <a:gsLst>
                    <a:gs pos="69027">
                      <a:srgbClr val="FFFFFF"/>
                    </a:gs>
                    <a:gs pos="56000">
                      <a:srgbClr val="FFFFFF"/>
                    </a:gs>
                  </a:gsLst>
                  <a:lin ang="5400000" scaled="0"/>
                </a:gradFill>
                <a:latin typeface="+mn-lt"/>
              </a:rPr>
              <a:t>VMs in </a:t>
            </a:r>
            <a:r>
              <a:rPr lang="en-US" sz="2000" b="0" dirty="0" smtClean="0">
                <a:gradFill>
                  <a:gsLst>
                    <a:gs pos="69027">
                      <a:srgbClr val="FFFFFF"/>
                    </a:gs>
                    <a:gs pos="56000">
                      <a:srgbClr val="FFFFFF"/>
                    </a:gs>
                  </a:gsLst>
                  <a:lin ang="5400000" scaled="0"/>
                </a:gradFill>
                <a:latin typeface="+mn-lt"/>
              </a:rPr>
              <a:t>test/</a:t>
            </a:r>
            <a:r>
              <a:rPr lang="en-US" sz="2000" b="0" dirty="0" err="1">
                <a:gradFill>
                  <a:gsLst>
                    <a:gs pos="69027">
                      <a:srgbClr val="FFFFFF"/>
                    </a:gs>
                    <a:gs pos="56000">
                      <a:srgbClr val="FFFFFF"/>
                    </a:gs>
                  </a:gsLst>
                  <a:lin ang="5400000" scaled="0"/>
                </a:gradFill>
                <a:latin typeface="+mn-lt"/>
              </a:rPr>
              <a:t>d</a:t>
            </a:r>
            <a:r>
              <a:rPr lang="en-US" sz="2000" b="0" dirty="0" err="1" smtClean="0">
                <a:gradFill>
                  <a:gsLst>
                    <a:gs pos="69027">
                      <a:srgbClr val="FFFFFF"/>
                    </a:gs>
                    <a:gs pos="56000">
                      <a:srgbClr val="FFFFFF"/>
                    </a:gs>
                  </a:gsLst>
                  <a:lin ang="5400000" scaled="0"/>
                </a:gradFill>
                <a:latin typeface="+mn-lt"/>
              </a:rPr>
              <a:t>ev</a:t>
            </a:r>
            <a:r>
              <a:rPr lang="en-US" sz="2000" b="0" dirty="0" smtClean="0">
                <a:gradFill>
                  <a:gsLst>
                    <a:gs pos="69027">
                      <a:srgbClr val="FFFFFF"/>
                    </a:gs>
                    <a:gs pos="56000">
                      <a:srgbClr val="FFFFFF"/>
                    </a:gs>
                  </a:gsLst>
                  <a:lin ang="5400000" scaled="0"/>
                </a:gradFill>
                <a:latin typeface="+mn-lt"/>
              </a:rPr>
              <a:t> </a:t>
            </a:r>
            <a:r>
              <a:rPr lang="en-US" sz="2000" b="0" dirty="0">
                <a:gradFill>
                  <a:gsLst>
                    <a:gs pos="69027">
                      <a:srgbClr val="FFFFFF"/>
                    </a:gs>
                    <a:gs pos="56000">
                      <a:srgbClr val="FFFFFF"/>
                    </a:gs>
                  </a:gsLst>
                  <a:lin ang="5400000" scaled="0"/>
                </a:gradFill>
                <a:latin typeface="+mn-lt"/>
              </a:rPr>
              <a:t>environment</a:t>
            </a:r>
          </a:p>
        </p:txBody>
      </p:sp>
      <p:sp>
        <p:nvSpPr>
          <p:cNvPr id="2" name="Title 1"/>
          <p:cNvSpPr>
            <a:spLocks noGrp="1"/>
          </p:cNvSpPr>
          <p:nvPr>
            <p:ph type="title"/>
          </p:nvPr>
        </p:nvSpPr>
        <p:spPr/>
        <p:txBody>
          <a:bodyPr/>
          <a:lstStyle/>
          <a:p>
            <a:r>
              <a:rPr lang="en-US" dirty="0" smtClean="0"/>
              <a:t>Develop, test, run your </a:t>
            </a:r>
            <a:r>
              <a:rPr lang="en-US" dirty="0"/>
              <a:t>a</a:t>
            </a:r>
            <a:r>
              <a:rPr lang="en-US" dirty="0" smtClean="0"/>
              <a:t>pps</a:t>
            </a:r>
            <a:endParaRPr lang="en-US" dirty="0"/>
          </a:p>
        </p:txBody>
      </p:sp>
      <p:sp>
        <p:nvSpPr>
          <p:cNvPr id="36" name="TextBox 35"/>
          <p:cNvSpPr txBox="1"/>
          <p:nvPr/>
        </p:nvSpPr>
        <p:spPr>
          <a:xfrm>
            <a:off x="6507184" y="5093365"/>
            <a:ext cx="1244123" cy="461665"/>
          </a:xfrm>
          <a:prstGeom prst="rect">
            <a:avLst/>
          </a:prstGeom>
          <a:noFill/>
        </p:spPr>
        <p:txBody>
          <a:bodyPr wrap="none" lIns="182880" tIns="146304" rIns="182880" bIns="146304" rtlCol="0">
            <a:spAutoFit/>
          </a:bodyPr>
          <a:lstStyle/>
          <a:p>
            <a:pPr>
              <a:lnSpc>
                <a:spcPct val="90000"/>
              </a:lnSpc>
            </a:pPr>
            <a:r>
              <a:rPr lang="en-US" sz="1200" spc="-50" dirty="0" smtClean="0">
                <a:gradFill>
                  <a:gsLst>
                    <a:gs pos="2917">
                      <a:schemeClr val="tx1"/>
                    </a:gs>
                    <a:gs pos="30000">
                      <a:schemeClr val="tx1"/>
                    </a:gs>
                  </a:gsLst>
                  <a:lin ang="5400000" scaled="0"/>
                </a:gradFill>
              </a:rPr>
              <a:t>Provision VMs</a:t>
            </a:r>
          </a:p>
        </p:txBody>
      </p:sp>
      <p:sp>
        <p:nvSpPr>
          <p:cNvPr id="39" name="TextBox 38"/>
          <p:cNvSpPr txBox="1"/>
          <p:nvPr/>
        </p:nvSpPr>
        <p:spPr>
          <a:xfrm>
            <a:off x="1942100" y="3052849"/>
            <a:ext cx="917559" cy="461665"/>
          </a:xfrm>
          <a:prstGeom prst="rect">
            <a:avLst/>
          </a:prstGeom>
          <a:noFill/>
        </p:spPr>
        <p:txBody>
          <a:bodyPr wrap="none" lIns="182880" tIns="146304" rIns="182880" bIns="146304" rtlCol="0">
            <a:spAutoFit/>
          </a:bodyPr>
          <a:lstStyle/>
          <a:p>
            <a:pPr>
              <a:lnSpc>
                <a:spcPct val="90000"/>
              </a:lnSpc>
            </a:pPr>
            <a:r>
              <a:rPr lang="en-US" sz="1200" spc="-50" dirty="0" smtClean="0">
                <a:gradFill>
                  <a:gsLst>
                    <a:gs pos="2917">
                      <a:schemeClr val="tx1"/>
                    </a:gs>
                    <a:gs pos="30000">
                      <a:schemeClr val="tx1"/>
                    </a:gs>
                  </a:gsLst>
                  <a:lin ang="5400000" scaled="0"/>
                </a:gradFill>
              </a:rPr>
              <a:t>Use VMs</a:t>
            </a:r>
          </a:p>
        </p:txBody>
      </p:sp>
      <p:cxnSp>
        <p:nvCxnSpPr>
          <p:cNvPr id="47" name="Straight Connector 46"/>
          <p:cNvCxnSpPr/>
          <p:nvPr/>
        </p:nvCxnSpPr>
        <p:spPr>
          <a:xfrm>
            <a:off x="842392" y="6224835"/>
            <a:ext cx="1693440" cy="0"/>
          </a:xfrm>
          <a:prstGeom prst="line">
            <a:avLst/>
          </a:prstGeom>
          <a:ln w="47625"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49" name="Oval 48"/>
          <p:cNvSpPr/>
          <p:nvPr/>
        </p:nvSpPr>
        <p:spPr bwMode="auto">
          <a:xfrm>
            <a:off x="2562027" y="6062436"/>
            <a:ext cx="297632" cy="297632"/>
          </a:xfrm>
          <a:prstGeom prst="ellipse">
            <a:avLst/>
          </a:prstGeom>
          <a:solidFill>
            <a:srgbClr val="8CC6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25" tIns="62161" rIns="124325" bIns="62161" numCol="1" rtlCol="0" anchor="ctr" anchorCtr="0" compatLnSpc="1">
            <a:prstTxWarp prst="textNoShape">
              <a:avLst/>
            </a:prstTxWarp>
          </a:bodyPr>
          <a:lstStyle/>
          <a:p>
            <a:pPr algn="ctr" defTabSz="1242782" fontAlgn="base">
              <a:spcBef>
                <a:spcPct val="0"/>
              </a:spcBef>
              <a:spcAft>
                <a:spcPct val="0"/>
              </a:spcAft>
            </a:pPr>
            <a:endParaRPr lang="en-US" sz="2990" dirty="0">
              <a:gradFill>
                <a:gsLst>
                  <a:gs pos="0">
                    <a:srgbClr val="FFFFFF"/>
                  </a:gs>
                  <a:gs pos="100000">
                    <a:srgbClr val="FFFFFF"/>
                  </a:gs>
                </a:gsLst>
                <a:lin ang="5400000" scaled="0"/>
              </a:gradFill>
            </a:endParaRPr>
          </a:p>
        </p:txBody>
      </p:sp>
      <p:cxnSp>
        <p:nvCxnSpPr>
          <p:cNvPr id="50" name="Straight Arrow Connector 49"/>
          <p:cNvCxnSpPr/>
          <p:nvPr/>
        </p:nvCxnSpPr>
        <p:spPr>
          <a:xfrm flipV="1">
            <a:off x="2794084" y="3083025"/>
            <a:ext cx="0" cy="1052677"/>
          </a:xfrm>
          <a:prstGeom prst="straightConnector1">
            <a:avLst/>
          </a:prstGeom>
          <a:ln w="63500" cap="rnd">
            <a:solidFill>
              <a:schemeClr val="tx2"/>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6332508" y="5494879"/>
            <a:ext cx="1371600" cy="0"/>
          </a:xfrm>
          <a:prstGeom prst="straightConnector1">
            <a:avLst/>
          </a:prstGeom>
          <a:ln w="63500" cap="rnd">
            <a:solidFill>
              <a:schemeClr val="tx2"/>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7833814" y="4291883"/>
            <a:ext cx="2246098" cy="2246098"/>
            <a:chOff x="7833814" y="4291883"/>
            <a:chExt cx="2246098" cy="2246098"/>
          </a:xfrm>
        </p:grpSpPr>
        <p:sp>
          <p:nvSpPr>
            <p:cNvPr id="55" name="Oval 54"/>
            <p:cNvSpPr/>
            <p:nvPr/>
          </p:nvSpPr>
          <p:spPr bwMode="auto">
            <a:xfrm>
              <a:off x="7833814" y="4291883"/>
              <a:ext cx="2246098" cy="2246098"/>
            </a:xfrm>
            <a:prstGeom prst="ellipse">
              <a:avLst/>
            </a:prstGeom>
            <a:pattFill prst="ltUpDiag">
              <a:fgClr>
                <a:srgbClr val="CDCDCD"/>
              </a:fgClr>
              <a:bgClr>
                <a:srgbClr val="FFFFFF"/>
              </a:bgClr>
            </a:patt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chemeClr val="tx1"/>
                    </a:gs>
                    <a:gs pos="28000">
                      <a:schemeClr val="tx1"/>
                    </a:gs>
                  </a:gsLst>
                  <a:lin ang="5400000" scaled="0"/>
                </a:gradFill>
              </a:endParaRPr>
            </a:p>
          </p:txBody>
        </p:sp>
        <p:grpSp>
          <p:nvGrpSpPr>
            <p:cNvPr id="3" name="Group 2"/>
            <p:cNvGrpSpPr/>
            <p:nvPr/>
          </p:nvGrpSpPr>
          <p:grpSpPr>
            <a:xfrm>
              <a:off x="8658828" y="4582427"/>
              <a:ext cx="596070" cy="1665010"/>
              <a:chOff x="8164721" y="700282"/>
              <a:chExt cx="151053" cy="421938"/>
            </a:xfrm>
          </p:grpSpPr>
          <p:sp>
            <p:nvSpPr>
              <p:cNvPr id="45" name="Freeform 745"/>
              <p:cNvSpPr>
                <a:spLocks/>
              </p:cNvSpPr>
              <p:nvPr/>
            </p:nvSpPr>
            <p:spPr bwMode="auto">
              <a:xfrm>
                <a:off x="8164721" y="81504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746"/>
              <p:cNvSpPr>
                <a:spLocks noChangeArrowheads="1"/>
              </p:cNvSpPr>
              <p:nvPr/>
            </p:nvSpPr>
            <p:spPr bwMode="auto">
              <a:xfrm>
                <a:off x="8194257" y="700282"/>
                <a:ext cx="91982" cy="91138"/>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53" name="TextBox 52"/>
          <p:cNvSpPr txBox="1"/>
          <p:nvPr/>
        </p:nvSpPr>
        <p:spPr>
          <a:xfrm>
            <a:off x="6730204" y="1981677"/>
            <a:ext cx="5584870" cy="2208131"/>
          </a:xfrm>
          <a:prstGeom prst="rect">
            <a:avLst/>
          </a:prstGeom>
          <a:noFill/>
        </p:spPr>
        <p:txBody>
          <a:bodyPr wrap="square" lIns="179285" tIns="143428" rIns="179285" bIns="14342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400"/>
              </a:spcAft>
            </a:pPr>
            <a:r>
              <a:rPr lang="en-US" sz="2000" spc="-49" dirty="0">
                <a:gradFill>
                  <a:gsLst>
                    <a:gs pos="2917">
                      <a:schemeClr val="tx1"/>
                    </a:gs>
                    <a:gs pos="30000">
                      <a:schemeClr val="tx1"/>
                    </a:gs>
                  </a:gsLst>
                  <a:lin ang="5400000" scaled="0"/>
                </a:gradFill>
              </a:rPr>
              <a:t>Limited hardware </a:t>
            </a:r>
            <a:r>
              <a:rPr lang="en-US" sz="2000" spc="-49" dirty="0" smtClean="0">
                <a:gradFill>
                  <a:gsLst>
                    <a:gs pos="2917">
                      <a:schemeClr val="tx1"/>
                    </a:gs>
                    <a:gs pos="30000">
                      <a:schemeClr val="tx1"/>
                    </a:gs>
                  </a:gsLst>
                  <a:lin ang="5400000" scaled="0"/>
                </a:gradFill>
              </a:rPr>
              <a:t>budget</a:t>
            </a:r>
          </a:p>
          <a:p>
            <a:pPr>
              <a:lnSpc>
                <a:spcPct val="90000"/>
              </a:lnSpc>
              <a:spcAft>
                <a:spcPts val="400"/>
              </a:spcAft>
            </a:pPr>
            <a:r>
              <a:rPr lang="en-US" sz="2000" spc="-49" dirty="0" smtClean="0">
                <a:gradFill>
                  <a:gsLst>
                    <a:gs pos="2917">
                      <a:schemeClr val="tx1"/>
                    </a:gs>
                    <a:gs pos="30000">
                      <a:schemeClr val="tx1"/>
                    </a:gs>
                  </a:gsLst>
                  <a:lin ang="5400000" scaled="0"/>
                </a:gradFill>
              </a:rPr>
              <a:t>Limited software licensing</a:t>
            </a:r>
          </a:p>
          <a:p>
            <a:pPr>
              <a:lnSpc>
                <a:spcPct val="90000"/>
              </a:lnSpc>
              <a:spcAft>
                <a:spcPts val="400"/>
              </a:spcAft>
            </a:pPr>
            <a:r>
              <a:rPr lang="en-US" sz="2000" spc="-49" dirty="0">
                <a:gradFill>
                  <a:gsLst>
                    <a:gs pos="2917">
                      <a:schemeClr val="tx1"/>
                    </a:gs>
                    <a:gs pos="30000">
                      <a:schemeClr val="tx1"/>
                    </a:gs>
                  </a:gsLst>
                  <a:lin ang="5400000" scaled="0"/>
                </a:gradFill>
              </a:rPr>
              <a:t>Resource contention </a:t>
            </a:r>
            <a:r>
              <a:rPr lang="en-US" sz="2000" spc="-49" dirty="0" smtClean="0">
                <a:gradFill>
                  <a:gsLst>
                    <a:gs pos="2917">
                      <a:schemeClr val="tx1"/>
                    </a:gs>
                    <a:gs pos="30000">
                      <a:schemeClr val="tx1"/>
                    </a:gs>
                  </a:gsLst>
                  <a:lin ang="5400000" scaled="0"/>
                </a:gradFill>
              </a:rPr>
              <a:t>with VMs</a:t>
            </a:r>
            <a:endParaRPr lang="en-US" sz="2000" spc="-49" dirty="0">
              <a:gradFill>
                <a:gsLst>
                  <a:gs pos="2917">
                    <a:schemeClr val="tx1"/>
                  </a:gs>
                  <a:gs pos="30000">
                    <a:schemeClr val="tx1"/>
                  </a:gs>
                </a:gsLst>
                <a:lin ang="5400000" scaled="0"/>
              </a:gradFill>
            </a:endParaRPr>
          </a:p>
          <a:p>
            <a:pPr>
              <a:lnSpc>
                <a:spcPct val="90000"/>
              </a:lnSpc>
              <a:spcAft>
                <a:spcPts val="400"/>
              </a:spcAft>
            </a:pPr>
            <a:r>
              <a:rPr lang="en-US" sz="2000" spc="-49" dirty="0" smtClean="0">
                <a:gradFill>
                  <a:gsLst>
                    <a:gs pos="2917">
                      <a:schemeClr val="tx1"/>
                    </a:gs>
                    <a:gs pos="30000">
                      <a:schemeClr val="tx1"/>
                    </a:gs>
                  </a:gsLst>
                  <a:lin ang="5400000" scaled="0"/>
                </a:gradFill>
              </a:rPr>
              <a:t>Compromised developer agility</a:t>
            </a:r>
          </a:p>
          <a:p>
            <a:pPr>
              <a:lnSpc>
                <a:spcPct val="90000"/>
              </a:lnSpc>
              <a:spcAft>
                <a:spcPts val="400"/>
              </a:spcAft>
            </a:pPr>
            <a:r>
              <a:rPr lang="en-US" sz="2000" spc="-49" dirty="0" smtClean="0">
                <a:gradFill>
                  <a:gsLst>
                    <a:gs pos="2917">
                      <a:schemeClr val="tx1"/>
                    </a:gs>
                    <a:gs pos="30000">
                      <a:schemeClr val="tx1"/>
                    </a:gs>
                  </a:gsLst>
                  <a:lin ang="5400000" scaled="0"/>
                </a:gradFill>
              </a:rPr>
              <a:t>Realistic </a:t>
            </a:r>
            <a:r>
              <a:rPr lang="en-US" sz="2000" spc="-49" dirty="0">
                <a:gradFill>
                  <a:gsLst>
                    <a:gs pos="2917">
                      <a:schemeClr val="tx1"/>
                    </a:gs>
                    <a:gs pos="30000">
                      <a:schemeClr val="tx1"/>
                    </a:gs>
                  </a:gsLst>
                  <a:lin ang="5400000" scaled="0"/>
                </a:gradFill>
              </a:rPr>
              <a:t>scale tests often </a:t>
            </a:r>
            <a:r>
              <a:rPr lang="en-US" sz="2000" spc="-49" dirty="0" smtClean="0">
                <a:gradFill>
                  <a:gsLst>
                    <a:gs pos="2917">
                      <a:schemeClr val="tx1"/>
                    </a:gs>
                    <a:gs pos="30000">
                      <a:schemeClr val="tx1"/>
                    </a:gs>
                  </a:gsLst>
                  <a:lin ang="5400000" scaled="0"/>
                </a:gradFill>
              </a:rPr>
              <a:t>challenging</a:t>
            </a:r>
          </a:p>
          <a:p>
            <a:pPr>
              <a:lnSpc>
                <a:spcPct val="90000"/>
              </a:lnSpc>
              <a:spcAft>
                <a:spcPts val="400"/>
              </a:spcAft>
            </a:pPr>
            <a:endParaRPr lang="en-US" sz="2000" spc="-49" dirty="0">
              <a:gradFill>
                <a:gsLst>
                  <a:gs pos="2917">
                    <a:schemeClr val="tx1"/>
                  </a:gs>
                  <a:gs pos="30000">
                    <a:schemeClr val="tx1"/>
                  </a:gs>
                </a:gsLst>
                <a:lin ang="5400000" scaled="0"/>
              </a:gradFill>
            </a:endParaRPr>
          </a:p>
        </p:txBody>
      </p:sp>
      <p:sp>
        <p:nvSpPr>
          <p:cNvPr id="56" name="TextBox 55"/>
          <p:cNvSpPr txBox="1"/>
          <p:nvPr/>
        </p:nvSpPr>
        <p:spPr>
          <a:xfrm>
            <a:off x="6686483" y="1579101"/>
            <a:ext cx="6217636" cy="533788"/>
          </a:xfrm>
          <a:prstGeom prst="rect">
            <a:avLst/>
          </a:prstGeom>
          <a:noFill/>
        </p:spPr>
        <p:txBody>
          <a:bodyPr wrap="square" lIns="182880" tIns="146304" rIns="182880" bIns="146304" rtlCol="0">
            <a:noAutofit/>
          </a:bodyPr>
          <a:lstStyle/>
          <a:p>
            <a:pPr>
              <a:lnSpc>
                <a:spcPct val="90000"/>
              </a:lnSpc>
              <a:spcBef>
                <a:spcPct val="20000"/>
              </a:spcBef>
              <a:buSzPct val="80000"/>
            </a:pPr>
            <a:r>
              <a:rPr lang="en-US" sz="2400" b="1" spc="-50" dirty="0" smtClean="0">
                <a:gradFill>
                  <a:gsLst>
                    <a:gs pos="2917">
                      <a:schemeClr val="tx2"/>
                    </a:gs>
                    <a:gs pos="30000">
                      <a:schemeClr val="tx2"/>
                    </a:gs>
                  </a:gsLst>
                  <a:lin ang="5400000" scaled="0"/>
                </a:gradFill>
                <a:latin typeface="+mj-lt"/>
              </a:rPr>
              <a:t>Test and development on-premises</a:t>
            </a:r>
            <a:endParaRPr lang="en-US" sz="2400" b="1" spc="-50" dirty="0">
              <a:gradFill>
                <a:gsLst>
                  <a:gs pos="2917">
                    <a:schemeClr val="tx2"/>
                  </a:gs>
                  <a:gs pos="30000">
                    <a:schemeClr val="tx2"/>
                  </a:gs>
                </a:gsLst>
                <a:lin ang="5400000" scaled="0"/>
              </a:gradFill>
              <a:latin typeface="+mj-lt"/>
            </a:endParaRPr>
          </a:p>
        </p:txBody>
      </p:sp>
    </p:spTree>
    <p:extLst>
      <p:ext uri="{BB962C8B-B14F-4D97-AF65-F5344CB8AC3E}">
        <p14:creationId xmlns:p14="http://schemas.microsoft.com/office/powerpoint/2010/main" val="4094866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250" fill="hold"/>
                                        <p:tgtEl>
                                          <p:spTgt spid="57"/>
                                        </p:tgtEl>
                                        <p:attrNameLst>
                                          <p:attrName>ppt_w</p:attrName>
                                        </p:attrNameLst>
                                      </p:cBhvr>
                                      <p:tavLst>
                                        <p:tav tm="0">
                                          <p:val>
                                            <p:fltVal val="0"/>
                                          </p:val>
                                        </p:tav>
                                        <p:tav tm="100000">
                                          <p:val>
                                            <p:strVal val="#ppt_w"/>
                                          </p:val>
                                        </p:tav>
                                      </p:tavLst>
                                    </p:anim>
                                    <p:anim calcmode="lin" valueType="num">
                                      <p:cBhvr>
                                        <p:cTn id="8" dur="250" fill="hold"/>
                                        <p:tgtEl>
                                          <p:spTgt spid="57"/>
                                        </p:tgtEl>
                                        <p:attrNameLst>
                                          <p:attrName>ppt_h</p:attrName>
                                        </p:attrNameLst>
                                      </p:cBhvr>
                                      <p:tavLst>
                                        <p:tav tm="0">
                                          <p:val>
                                            <p:fltVal val="0"/>
                                          </p:val>
                                        </p:tav>
                                        <p:tav tm="100000">
                                          <p:val>
                                            <p:strVal val="#ppt_h"/>
                                          </p:val>
                                        </p:tav>
                                      </p:tavLst>
                                    </p:anim>
                                    <p:animEffect transition="in" filter="fade">
                                      <p:cBhvr>
                                        <p:cTn id="9" dur="250"/>
                                        <p:tgtEl>
                                          <p:spTgt spid="57"/>
                                        </p:tgtEl>
                                      </p:cBhvr>
                                    </p:animEffect>
                                  </p:childTnLst>
                                </p:cTn>
                              </p:par>
                              <p:par>
                                <p:cTn id="10" presetID="6" presetClass="emph" presetSubtype="0" decel="100000" fill="hold" nodeType="withEffect">
                                  <p:stCondLst>
                                    <p:cond delay="200"/>
                                  </p:stCondLst>
                                  <p:childTnLst>
                                    <p:animScale>
                                      <p:cBhvr>
                                        <p:cTn id="11" dur="250" fill="hold"/>
                                        <p:tgtEl>
                                          <p:spTgt spid="57"/>
                                        </p:tgtEl>
                                      </p:cBhvr>
                                      <p:by x="110000" y="110000"/>
                                    </p:animScale>
                                  </p:childTnLst>
                                </p:cTn>
                              </p:par>
                              <p:par>
                                <p:cTn id="12" presetID="6" presetClass="emph" presetSubtype="0" decel="100000" fill="hold" nodeType="withEffect">
                                  <p:stCondLst>
                                    <p:cond delay="300"/>
                                  </p:stCondLst>
                                  <p:childTnLst>
                                    <p:animScale>
                                      <p:cBhvr>
                                        <p:cTn id="13" dur="250" fill="hold"/>
                                        <p:tgtEl>
                                          <p:spTgt spid="57"/>
                                        </p:tgtEl>
                                      </p:cBhvr>
                                      <p:by x="91000" y="91000"/>
                                    </p:animScale>
                                  </p:childTnLst>
                                </p:cTn>
                              </p:par>
                              <p:par>
                                <p:cTn id="14" presetID="10" presetClass="entr" presetSubtype="0" fill="hold" nodeType="withEffect">
                                  <p:stCondLst>
                                    <p:cond delay="30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600"/>
                                        <p:tgtEl>
                                          <p:spTgt spid="60"/>
                                        </p:tgtEl>
                                      </p:cBhvr>
                                    </p:animEffect>
                                  </p:childTnLst>
                                </p:cTn>
                              </p:par>
                              <p:par>
                                <p:cTn id="17" presetID="35" presetClass="path" presetSubtype="0" decel="100000" fill="hold" nodeType="withEffect">
                                  <p:stCondLst>
                                    <p:cond delay="100"/>
                                  </p:stCondLst>
                                  <p:childTnLst>
                                    <p:animMotion origin="layout" path="M 0.08769 -0.0009 L 3.28057E-6 0.00023 " pathEditMode="relative" rAng="0" ptsTypes="AA">
                                      <p:cBhvr>
                                        <p:cTn id="18" dur="800" fill="hold"/>
                                        <p:tgtEl>
                                          <p:spTgt spid="60"/>
                                        </p:tgtEl>
                                        <p:attrNameLst>
                                          <p:attrName>ppt_x</p:attrName>
                                          <p:attrName>ppt_y</p:attrName>
                                        </p:attrNameLst>
                                      </p:cBhvr>
                                      <p:rCtr x="-4391" y="45"/>
                                    </p:animMotion>
                                  </p:childTnLst>
                                </p:cTn>
                              </p:par>
                            </p:childTnLst>
                          </p:cTn>
                        </p:par>
                        <p:par>
                          <p:cTn id="19" fill="hold">
                            <p:stCondLst>
                              <p:cond delay="900"/>
                            </p:stCondLst>
                            <p:childTnLst>
                              <p:par>
                                <p:cTn id="20" presetID="53" presetClass="entr" presetSubtype="16" fill="hold" nodeType="afterEffect">
                                  <p:stCondLst>
                                    <p:cond delay="0"/>
                                  </p:stCondLst>
                                  <p:childTnLst>
                                    <p:set>
                                      <p:cBhvr>
                                        <p:cTn id="21" dur="1" fill="hold">
                                          <p:stCondLst>
                                            <p:cond delay="0"/>
                                          </p:stCondLst>
                                        </p:cTn>
                                        <p:tgtEl>
                                          <p:spTgt spid="66"/>
                                        </p:tgtEl>
                                        <p:attrNameLst>
                                          <p:attrName>style.visibility</p:attrName>
                                        </p:attrNameLst>
                                      </p:cBhvr>
                                      <p:to>
                                        <p:strVal val="visible"/>
                                      </p:to>
                                    </p:set>
                                    <p:anim calcmode="lin" valueType="num">
                                      <p:cBhvr>
                                        <p:cTn id="22" dur="250" fill="hold"/>
                                        <p:tgtEl>
                                          <p:spTgt spid="66"/>
                                        </p:tgtEl>
                                        <p:attrNameLst>
                                          <p:attrName>ppt_w</p:attrName>
                                        </p:attrNameLst>
                                      </p:cBhvr>
                                      <p:tavLst>
                                        <p:tav tm="0">
                                          <p:val>
                                            <p:fltVal val="0"/>
                                          </p:val>
                                        </p:tav>
                                        <p:tav tm="100000">
                                          <p:val>
                                            <p:strVal val="#ppt_w"/>
                                          </p:val>
                                        </p:tav>
                                      </p:tavLst>
                                    </p:anim>
                                    <p:anim calcmode="lin" valueType="num">
                                      <p:cBhvr>
                                        <p:cTn id="23" dur="250" fill="hold"/>
                                        <p:tgtEl>
                                          <p:spTgt spid="66"/>
                                        </p:tgtEl>
                                        <p:attrNameLst>
                                          <p:attrName>ppt_h</p:attrName>
                                        </p:attrNameLst>
                                      </p:cBhvr>
                                      <p:tavLst>
                                        <p:tav tm="0">
                                          <p:val>
                                            <p:fltVal val="0"/>
                                          </p:val>
                                        </p:tav>
                                        <p:tav tm="100000">
                                          <p:val>
                                            <p:strVal val="#ppt_h"/>
                                          </p:val>
                                        </p:tav>
                                      </p:tavLst>
                                    </p:anim>
                                    <p:animEffect transition="in" filter="fade">
                                      <p:cBhvr>
                                        <p:cTn id="24" dur="250"/>
                                        <p:tgtEl>
                                          <p:spTgt spid="66"/>
                                        </p:tgtEl>
                                      </p:cBhvr>
                                    </p:animEffect>
                                  </p:childTnLst>
                                </p:cTn>
                              </p:par>
                              <p:par>
                                <p:cTn id="25" presetID="6" presetClass="emph" presetSubtype="0" decel="100000" fill="hold" nodeType="withEffect">
                                  <p:stCondLst>
                                    <p:cond delay="200"/>
                                  </p:stCondLst>
                                  <p:childTnLst>
                                    <p:animScale>
                                      <p:cBhvr>
                                        <p:cTn id="26" dur="250" fill="hold"/>
                                        <p:tgtEl>
                                          <p:spTgt spid="66"/>
                                        </p:tgtEl>
                                      </p:cBhvr>
                                      <p:by x="110000" y="110000"/>
                                    </p:animScale>
                                  </p:childTnLst>
                                </p:cTn>
                              </p:par>
                              <p:par>
                                <p:cTn id="27" presetID="6" presetClass="emph" presetSubtype="0" decel="100000" fill="hold" nodeType="withEffect">
                                  <p:stCondLst>
                                    <p:cond delay="300"/>
                                  </p:stCondLst>
                                  <p:childTnLst>
                                    <p:animScale>
                                      <p:cBhvr>
                                        <p:cTn id="28" dur="250" fill="hold"/>
                                        <p:tgtEl>
                                          <p:spTgt spid="66"/>
                                        </p:tgtEl>
                                      </p:cBhvr>
                                      <p:by x="91000" y="91000"/>
                                    </p:animScale>
                                  </p:childTnLst>
                                </p:cTn>
                              </p:par>
                              <p:par>
                                <p:cTn id="29" presetID="10" presetClass="entr" presetSubtype="0" fill="hold" nodeType="withEffect">
                                  <p:stCondLst>
                                    <p:cond delay="30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600"/>
                                        <p:tgtEl>
                                          <p:spTgt spid="61"/>
                                        </p:tgtEl>
                                      </p:cBhvr>
                                    </p:animEffect>
                                  </p:childTnLst>
                                </p:cTn>
                              </p:par>
                              <p:par>
                                <p:cTn id="32" presetID="35" presetClass="path" presetSubtype="0" decel="100000" fill="hold" nodeType="withEffect">
                                  <p:stCondLst>
                                    <p:cond delay="100"/>
                                  </p:stCondLst>
                                  <p:childTnLst>
                                    <p:animMotion origin="layout" path="M 0.08769 -0.0009 L 3.28057E-6 0.00023 " pathEditMode="relative" rAng="0" ptsTypes="AA">
                                      <p:cBhvr>
                                        <p:cTn id="33" dur="800" fill="hold"/>
                                        <p:tgtEl>
                                          <p:spTgt spid="61"/>
                                        </p:tgtEl>
                                        <p:attrNameLst>
                                          <p:attrName>ppt_x</p:attrName>
                                          <p:attrName>ppt_y</p:attrName>
                                        </p:attrNameLst>
                                      </p:cBhvr>
                                      <p:rCtr x="-4391" y="45"/>
                                    </p:animMotion>
                                  </p:childTnLst>
                                </p:cTn>
                              </p:par>
                            </p:childTnLst>
                          </p:cTn>
                        </p:par>
                        <p:par>
                          <p:cTn id="34" fill="hold">
                            <p:stCondLst>
                              <p:cond delay="1800"/>
                            </p:stCondLst>
                            <p:childTnLst>
                              <p:par>
                                <p:cTn id="35" presetID="53" presetClass="entr" presetSubtype="16" fill="hold" nodeType="afterEffect">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cBhvr>
                                        <p:cTn id="37" dur="250" fill="hold"/>
                                        <p:tgtEl>
                                          <p:spTgt spid="67"/>
                                        </p:tgtEl>
                                        <p:attrNameLst>
                                          <p:attrName>ppt_w</p:attrName>
                                        </p:attrNameLst>
                                      </p:cBhvr>
                                      <p:tavLst>
                                        <p:tav tm="0">
                                          <p:val>
                                            <p:fltVal val="0"/>
                                          </p:val>
                                        </p:tav>
                                        <p:tav tm="100000">
                                          <p:val>
                                            <p:strVal val="#ppt_w"/>
                                          </p:val>
                                        </p:tav>
                                      </p:tavLst>
                                    </p:anim>
                                    <p:anim calcmode="lin" valueType="num">
                                      <p:cBhvr>
                                        <p:cTn id="38" dur="250" fill="hold"/>
                                        <p:tgtEl>
                                          <p:spTgt spid="67"/>
                                        </p:tgtEl>
                                        <p:attrNameLst>
                                          <p:attrName>ppt_h</p:attrName>
                                        </p:attrNameLst>
                                      </p:cBhvr>
                                      <p:tavLst>
                                        <p:tav tm="0">
                                          <p:val>
                                            <p:fltVal val="0"/>
                                          </p:val>
                                        </p:tav>
                                        <p:tav tm="100000">
                                          <p:val>
                                            <p:strVal val="#ppt_h"/>
                                          </p:val>
                                        </p:tav>
                                      </p:tavLst>
                                    </p:anim>
                                    <p:animEffect transition="in" filter="fade">
                                      <p:cBhvr>
                                        <p:cTn id="39" dur="250"/>
                                        <p:tgtEl>
                                          <p:spTgt spid="67"/>
                                        </p:tgtEl>
                                      </p:cBhvr>
                                    </p:animEffect>
                                  </p:childTnLst>
                                </p:cTn>
                              </p:par>
                              <p:par>
                                <p:cTn id="40" presetID="6" presetClass="emph" presetSubtype="0" decel="100000" fill="hold" nodeType="withEffect">
                                  <p:stCondLst>
                                    <p:cond delay="200"/>
                                  </p:stCondLst>
                                  <p:childTnLst>
                                    <p:animScale>
                                      <p:cBhvr>
                                        <p:cTn id="41" dur="250" fill="hold"/>
                                        <p:tgtEl>
                                          <p:spTgt spid="67"/>
                                        </p:tgtEl>
                                      </p:cBhvr>
                                      <p:by x="110000" y="110000"/>
                                    </p:animScale>
                                  </p:childTnLst>
                                </p:cTn>
                              </p:par>
                              <p:par>
                                <p:cTn id="42" presetID="6" presetClass="emph" presetSubtype="0" decel="100000" fill="hold" nodeType="withEffect">
                                  <p:stCondLst>
                                    <p:cond delay="300"/>
                                  </p:stCondLst>
                                  <p:childTnLst>
                                    <p:animScale>
                                      <p:cBhvr>
                                        <p:cTn id="43" dur="250" fill="hold"/>
                                        <p:tgtEl>
                                          <p:spTgt spid="67"/>
                                        </p:tgtEl>
                                      </p:cBhvr>
                                      <p:by x="91000" y="91000"/>
                                    </p:animScale>
                                  </p:childTnLst>
                                </p:cTn>
                              </p:par>
                              <p:par>
                                <p:cTn id="44" presetID="22" presetClass="entr" presetSubtype="2" fill="hold" nodeType="withEffect">
                                  <p:stCondLst>
                                    <p:cond delay="300"/>
                                  </p:stCondLst>
                                  <p:childTnLst>
                                    <p:set>
                                      <p:cBhvr>
                                        <p:cTn id="45" dur="1" fill="hold">
                                          <p:stCondLst>
                                            <p:cond delay="0"/>
                                          </p:stCondLst>
                                        </p:cTn>
                                        <p:tgtEl>
                                          <p:spTgt spid="47"/>
                                        </p:tgtEl>
                                        <p:attrNameLst>
                                          <p:attrName>style.visibility</p:attrName>
                                        </p:attrNameLst>
                                      </p:cBhvr>
                                      <p:to>
                                        <p:strVal val="visible"/>
                                      </p:to>
                                    </p:set>
                                    <p:animEffect transition="in" filter="wipe(right)">
                                      <p:cBhvr>
                                        <p:cTn id="46" dur="750"/>
                                        <p:tgtEl>
                                          <p:spTgt spid="47"/>
                                        </p:tgtEl>
                                      </p:cBhvr>
                                    </p:animEffect>
                                  </p:childTnLst>
                                </p:cTn>
                              </p:par>
                              <p:par>
                                <p:cTn id="47" presetID="10" presetClass="entr" presetSubtype="0" fill="hold" grpId="0" nodeType="withEffect">
                                  <p:stCondLst>
                                    <p:cond delay="30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600"/>
                                        <p:tgtEl>
                                          <p:spTgt spid="48"/>
                                        </p:tgtEl>
                                      </p:cBhvr>
                                    </p:animEffect>
                                  </p:childTnLst>
                                </p:cTn>
                              </p:par>
                              <p:par>
                                <p:cTn id="50" presetID="35" presetClass="path" presetSubtype="0" decel="100000" fill="hold" grpId="1" nodeType="withEffect">
                                  <p:stCondLst>
                                    <p:cond delay="100"/>
                                  </p:stCondLst>
                                  <p:childTnLst>
                                    <p:animMotion origin="layout" path="M -0.05552 0.00023 L -2.67807E-6 0.00023 " pathEditMode="relative" rAng="0" ptsTypes="AA">
                                      <p:cBhvr>
                                        <p:cTn id="51" dur="800" fill="hold"/>
                                        <p:tgtEl>
                                          <p:spTgt spid="48"/>
                                        </p:tgtEl>
                                        <p:attrNameLst>
                                          <p:attrName>ppt_x</p:attrName>
                                          <p:attrName>ppt_y</p:attrName>
                                        </p:attrNameLst>
                                      </p:cBhvr>
                                      <p:rCtr x="2770" y="0"/>
                                    </p:animMotion>
                                  </p:childTnLst>
                                </p:cTn>
                              </p:par>
                              <p:par>
                                <p:cTn id="52" presetID="10" presetClass="entr" presetSubtype="0" fill="hold" grpId="0" nodeType="withEffect">
                                  <p:stCondLst>
                                    <p:cond delay="25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childTnLst>
                          </p:cTn>
                        </p:par>
                        <p:par>
                          <p:cTn id="55" fill="hold">
                            <p:stCondLst>
                              <p:cond delay="2850"/>
                            </p:stCondLst>
                            <p:childTnLst>
                              <p:par>
                                <p:cTn id="56" presetID="22" presetClass="entr" presetSubtype="1" fill="hold" nodeType="after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wipe(up)">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500"/>
                                        <p:tgtEl>
                                          <p:spTgt spid="39"/>
                                        </p:tgtEl>
                                      </p:cBhvr>
                                    </p:animEffect>
                                  </p:childTnLst>
                                </p:cTn>
                              </p:par>
                              <p:par>
                                <p:cTn id="62" presetID="22" presetClass="entr" presetSubtype="2" fill="hold" nodeType="with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right)">
                                      <p:cBhvr>
                                        <p:cTn id="64" dur="500"/>
                                        <p:tgtEl>
                                          <p:spTgt spid="5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56"/>
                                        </p:tgtEl>
                                        <p:attrNameLst>
                                          <p:attrName>style.visibility</p:attrName>
                                        </p:attrNameLst>
                                      </p:cBhvr>
                                      <p:to>
                                        <p:strVal val="visible"/>
                                      </p:to>
                                    </p:set>
                                    <p:animEffect transition="in" filter="fade">
                                      <p:cBhvr>
                                        <p:cTn id="70" dur="600"/>
                                        <p:tgtEl>
                                          <p:spTgt spid="56"/>
                                        </p:tgtEl>
                                      </p:cBhvr>
                                    </p:animEffect>
                                  </p:childTnLst>
                                </p:cTn>
                              </p:par>
                              <p:par>
                                <p:cTn id="71" presetID="35" presetClass="path" presetSubtype="0" decel="100000" fill="hold" grpId="1" nodeType="withEffect">
                                  <p:stCondLst>
                                    <p:cond delay="100"/>
                                  </p:stCondLst>
                                  <p:childTnLst>
                                    <p:animMotion origin="layout" path="M -0.05552 0.00022 L -3.65586E-6 0.00022 " pathEditMode="relative" rAng="0" ptsTypes="AA">
                                      <p:cBhvr>
                                        <p:cTn id="72" dur="800" fill="hold"/>
                                        <p:tgtEl>
                                          <p:spTgt spid="56"/>
                                        </p:tgtEl>
                                        <p:attrNameLst>
                                          <p:attrName>ppt_x</p:attrName>
                                          <p:attrName>ppt_y</p:attrName>
                                        </p:attrNameLst>
                                      </p:cBhvr>
                                      <p:rCtr x="2770" y="0"/>
                                    </p:animMotion>
                                  </p:childTnLst>
                                </p:cTn>
                              </p:par>
                            </p:childTnLst>
                          </p:cTn>
                        </p:par>
                        <p:par>
                          <p:cTn id="73" fill="hold">
                            <p:stCondLst>
                              <p:cond delay="3750"/>
                            </p:stCondLst>
                            <p:childTnLst>
                              <p:par>
                                <p:cTn id="74" presetID="10" presetClass="entr" presetSubtype="0" fill="hold" grpId="0" nodeType="after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fade">
                                      <p:cBhvr>
                                        <p:cTn id="7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36" grpId="0"/>
      <p:bldP spid="39" grpId="0"/>
      <p:bldP spid="49" grpId="0" animBg="1"/>
      <p:bldP spid="53" grpId="0"/>
      <p:bldP spid="56" grpId="0"/>
      <p:bldP spid="5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1581332" y="2629518"/>
            <a:ext cx="1840014" cy="448646"/>
            <a:chOff x="1606732" y="2629518"/>
            <a:chExt cx="1840014" cy="448646"/>
          </a:xfrm>
        </p:grpSpPr>
        <p:sp>
          <p:nvSpPr>
            <p:cNvPr id="64" name="Rectangle 63"/>
            <p:cNvSpPr/>
            <p:nvPr/>
          </p:nvSpPr>
          <p:spPr bwMode="auto">
            <a:xfrm>
              <a:off x="1606732" y="2629518"/>
              <a:ext cx="1840014" cy="448646"/>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65" name="Rectangle 64"/>
            <p:cNvSpPr/>
            <p:nvPr/>
          </p:nvSpPr>
          <p:spPr>
            <a:xfrm>
              <a:off x="1606732" y="2719988"/>
              <a:ext cx="1786451" cy="338554"/>
            </a:xfrm>
            <a:prstGeom prst="rect">
              <a:avLst/>
            </a:prstGeom>
          </p:spPr>
          <p:txBody>
            <a:bodyPr wrap="square">
              <a:spAutoFit/>
            </a:bodyPr>
            <a:lstStyle/>
            <a:p>
              <a:pPr defTabSz="672291">
                <a:lnSpc>
                  <a:spcPct val="80000"/>
                </a:lnSpc>
                <a:defRPr/>
              </a:pPr>
              <a:r>
                <a:rPr lang="en-US" sz="2000" kern="0" dirty="0" smtClean="0">
                  <a:gradFill>
                    <a:gsLst>
                      <a:gs pos="1250">
                        <a:srgbClr val="FFFFFF"/>
                      </a:gs>
                      <a:gs pos="48000">
                        <a:srgbClr val="FFFFFF"/>
                      </a:gs>
                    </a:gsLst>
                    <a:lin ang="5400000" scaled="0"/>
                  </a:gradFill>
                </a:rPr>
                <a:t>Developers</a:t>
              </a:r>
              <a:endParaRPr lang="en-US" sz="2000" kern="0" dirty="0">
                <a:gradFill>
                  <a:gsLst>
                    <a:gs pos="1250">
                      <a:srgbClr val="FFFFFF"/>
                    </a:gs>
                    <a:gs pos="48000">
                      <a:srgbClr val="FFFFFF"/>
                    </a:gs>
                  </a:gsLst>
                  <a:lin ang="5400000" scaled="0"/>
                </a:gradFill>
              </a:endParaRPr>
            </a:p>
          </p:txBody>
        </p:sp>
      </p:grpSp>
      <p:grpSp>
        <p:nvGrpSpPr>
          <p:cNvPr id="70" name="Group 69"/>
          <p:cNvGrpSpPr/>
          <p:nvPr/>
        </p:nvGrpSpPr>
        <p:grpSpPr>
          <a:xfrm>
            <a:off x="6330223" y="5762606"/>
            <a:ext cx="1840014" cy="448646"/>
            <a:chOff x="1606732" y="2629518"/>
            <a:chExt cx="1840014" cy="448646"/>
          </a:xfrm>
        </p:grpSpPr>
        <p:sp>
          <p:nvSpPr>
            <p:cNvPr id="71" name="Rectangle 70"/>
            <p:cNvSpPr/>
            <p:nvPr/>
          </p:nvSpPr>
          <p:spPr bwMode="auto">
            <a:xfrm>
              <a:off x="1606732" y="2629518"/>
              <a:ext cx="1840014" cy="448646"/>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72" name="Rectangle 71"/>
            <p:cNvSpPr/>
            <p:nvPr/>
          </p:nvSpPr>
          <p:spPr>
            <a:xfrm>
              <a:off x="1606732" y="2719988"/>
              <a:ext cx="1786451" cy="338554"/>
            </a:xfrm>
            <a:prstGeom prst="rect">
              <a:avLst/>
            </a:prstGeom>
          </p:spPr>
          <p:txBody>
            <a:bodyPr wrap="square">
              <a:spAutoFit/>
            </a:bodyPr>
            <a:lstStyle/>
            <a:p>
              <a:pPr defTabSz="672291">
                <a:lnSpc>
                  <a:spcPct val="80000"/>
                </a:lnSpc>
                <a:defRPr/>
              </a:pPr>
              <a:r>
                <a:rPr lang="en-US" sz="2000" kern="0" dirty="0" smtClean="0">
                  <a:gradFill>
                    <a:gsLst>
                      <a:gs pos="1250">
                        <a:srgbClr val="FFFFFF"/>
                      </a:gs>
                      <a:gs pos="48000">
                        <a:srgbClr val="FFFFFF"/>
                      </a:gs>
                    </a:gsLst>
                    <a:lin ang="5400000" scaled="0"/>
                  </a:gradFill>
                </a:rPr>
                <a:t>IT Admin</a:t>
              </a:r>
              <a:endParaRPr lang="en-US" sz="2000" kern="0" dirty="0">
                <a:gradFill>
                  <a:gsLst>
                    <a:gs pos="1250">
                      <a:srgbClr val="FFFFFF"/>
                    </a:gs>
                    <a:gs pos="48000">
                      <a:srgbClr val="FFFFFF"/>
                    </a:gs>
                  </a:gsLst>
                  <a:lin ang="5400000" scaled="0"/>
                </a:gradFill>
              </a:endParaRPr>
            </a:p>
          </p:txBody>
        </p:sp>
      </p:grpSp>
      <p:sp>
        <p:nvSpPr>
          <p:cNvPr id="2" name="Title 1"/>
          <p:cNvSpPr>
            <a:spLocks noGrp="1"/>
          </p:cNvSpPr>
          <p:nvPr>
            <p:ph type="title"/>
          </p:nvPr>
        </p:nvSpPr>
        <p:spPr>
          <a:xfrm>
            <a:off x="274638" y="292082"/>
            <a:ext cx="11375536" cy="932563"/>
          </a:xfrm>
        </p:spPr>
        <p:txBody>
          <a:bodyPr/>
          <a:lstStyle/>
          <a:p>
            <a:r>
              <a:rPr lang="en-US" dirty="0" smtClean="0"/>
              <a:t>Develop, test, run your </a:t>
            </a:r>
            <a:r>
              <a:rPr lang="en-US" dirty="0"/>
              <a:t>a</a:t>
            </a:r>
            <a:r>
              <a:rPr lang="en-US" dirty="0" smtClean="0"/>
              <a:t>pps</a:t>
            </a:r>
            <a:endParaRPr lang="en-US" dirty="0"/>
          </a:p>
        </p:txBody>
      </p:sp>
      <p:sp>
        <p:nvSpPr>
          <p:cNvPr id="40" name="TextBox 39"/>
          <p:cNvSpPr txBox="1"/>
          <p:nvPr/>
        </p:nvSpPr>
        <p:spPr>
          <a:xfrm>
            <a:off x="516373" y="4231497"/>
            <a:ext cx="5969371" cy="2542234"/>
          </a:xfrm>
          <a:prstGeom prst="rect">
            <a:avLst/>
          </a:prstGeom>
          <a:noFill/>
        </p:spPr>
        <p:txBody>
          <a:bodyPr wrap="square" lIns="182880" tIns="146304" rIns="182880" bIns="146304" rtlCol="0">
            <a:spAutoFit/>
          </a:bodyPr>
          <a:lstStyle/>
          <a:p>
            <a:pPr defTabSz="914400">
              <a:lnSpc>
                <a:spcPct val="90000"/>
              </a:lnSpc>
              <a:spcAft>
                <a:spcPts val="400"/>
              </a:spcAft>
            </a:pPr>
            <a:r>
              <a:rPr lang="en-US" sz="2000" spc="-49" dirty="0" smtClean="0">
                <a:gradFill>
                  <a:gsLst>
                    <a:gs pos="2917">
                      <a:schemeClr val="tx1"/>
                    </a:gs>
                    <a:gs pos="30000">
                      <a:schemeClr val="tx1"/>
                    </a:gs>
                  </a:gsLst>
                  <a:lin ang="5400000" scaled="0"/>
                </a:gradFill>
              </a:rPr>
              <a:t>Pay </a:t>
            </a:r>
            <a:r>
              <a:rPr lang="en-US" sz="2000" spc="-49" dirty="0">
                <a:gradFill>
                  <a:gsLst>
                    <a:gs pos="2917">
                      <a:schemeClr val="tx1"/>
                    </a:gs>
                    <a:gs pos="30000">
                      <a:schemeClr val="tx1"/>
                    </a:gs>
                  </a:gsLst>
                  <a:lin ang="5400000" scaled="0"/>
                </a:gradFill>
              </a:rPr>
              <a:t>for what you </a:t>
            </a:r>
            <a:r>
              <a:rPr lang="en-US" sz="2000" spc="-49" dirty="0" smtClean="0">
                <a:gradFill>
                  <a:gsLst>
                    <a:gs pos="2917">
                      <a:schemeClr val="tx1"/>
                    </a:gs>
                    <a:gs pos="30000">
                      <a:schemeClr val="tx1"/>
                    </a:gs>
                  </a:gsLst>
                  <a:lin ang="5400000" scaled="0"/>
                </a:gradFill>
              </a:rPr>
              <a:t>use, </a:t>
            </a:r>
            <a:r>
              <a:rPr lang="en-US" sz="2000" i="1" spc="-49" dirty="0" smtClean="0">
                <a:gradFill>
                  <a:gsLst>
                    <a:gs pos="2917">
                      <a:schemeClr val="tx1"/>
                    </a:gs>
                    <a:gs pos="30000">
                      <a:schemeClr val="tx1"/>
                    </a:gs>
                  </a:gsLst>
                  <a:lin ang="5400000" scaled="0"/>
                </a:gradFill>
              </a:rPr>
              <a:t>per-minute billing </a:t>
            </a:r>
            <a:r>
              <a:rPr lang="en-US" sz="2000" i="1" spc="-49" dirty="0" smtClean="0">
                <a:solidFill>
                  <a:schemeClr val="accent2"/>
                </a:solidFill>
              </a:rPr>
              <a:t>(NEW)</a:t>
            </a:r>
            <a:endParaRPr lang="en-US" sz="2000" spc="-49" dirty="0">
              <a:solidFill>
                <a:schemeClr val="accent2"/>
              </a:solidFill>
            </a:endParaRPr>
          </a:p>
          <a:p>
            <a:pPr defTabSz="914400">
              <a:lnSpc>
                <a:spcPct val="90000"/>
              </a:lnSpc>
              <a:spcAft>
                <a:spcPts val="400"/>
              </a:spcAft>
            </a:pPr>
            <a:r>
              <a:rPr lang="en-US" sz="2000" spc="-49" dirty="0" smtClean="0">
                <a:gradFill>
                  <a:gsLst>
                    <a:gs pos="2917">
                      <a:schemeClr val="tx1"/>
                    </a:gs>
                    <a:gs pos="30000">
                      <a:schemeClr val="tx1"/>
                    </a:gs>
                  </a:gsLst>
                  <a:lin ang="5400000" scaled="0"/>
                </a:gradFill>
              </a:rPr>
              <a:t>Extended MSDN benefits </a:t>
            </a:r>
            <a:r>
              <a:rPr lang="en-US" sz="2000" i="1" spc="-49" dirty="0" smtClean="0">
                <a:solidFill>
                  <a:schemeClr val="accent2"/>
                </a:solidFill>
              </a:rPr>
              <a:t>(NEW)</a:t>
            </a:r>
          </a:p>
          <a:p>
            <a:pPr defTabSz="914400">
              <a:lnSpc>
                <a:spcPct val="90000"/>
              </a:lnSpc>
              <a:spcAft>
                <a:spcPts val="400"/>
              </a:spcAft>
            </a:pPr>
            <a:r>
              <a:rPr lang="en-US" sz="2000" spc="-49" dirty="0" smtClean="0">
                <a:gradFill>
                  <a:gsLst>
                    <a:gs pos="2917">
                      <a:schemeClr val="tx1"/>
                    </a:gs>
                    <a:gs pos="30000">
                      <a:schemeClr val="tx1"/>
                    </a:gs>
                  </a:gsLst>
                  <a:lin ang="5400000" scaled="0"/>
                </a:gradFill>
              </a:rPr>
              <a:t>Improved </a:t>
            </a:r>
            <a:r>
              <a:rPr lang="en-US" sz="2000" spc="-49" dirty="0">
                <a:gradFill>
                  <a:gsLst>
                    <a:gs pos="2917">
                      <a:schemeClr val="tx1"/>
                    </a:gs>
                    <a:gs pos="30000">
                      <a:schemeClr val="tx1"/>
                    </a:gs>
                  </a:gsLst>
                  <a:lin ang="5400000" scaled="0"/>
                </a:gradFill>
              </a:rPr>
              <a:t>developer agility with platform services</a:t>
            </a:r>
          </a:p>
          <a:p>
            <a:pPr defTabSz="914400">
              <a:lnSpc>
                <a:spcPct val="90000"/>
              </a:lnSpc>
              <a:spcAft>
                <a:spcPts val="400"/>
              </a:spcAft>
            </a:pPr>
            <a:r>
              <a:rPr lang="en-US" sz="2000" spc="-49" dirty="0">
                <a:gradFill>
                  <a:gsLst>
                    <a:gs pos="2917">
                      <a:schemeClr val="tx1"/>
                    </a:gs>
                    <a:gs pos="30000">
                      <a:schemeClr val="tx1"/>
                    </a:gs>
                  </a:gsLst>
                  <a:lin ang="5400000" scaled="0"/>
                </a:gradFill>
              </a:rPr>
              <a:t>Ready to use gallery of images</a:t>
            </a:r>
          </a:p>
          <a:p>
            <a:pPr defTabSz="914400">
              <a:lnSpc>
                <a:spcPct val="90000"/>
              </a:lnSpc>
              <a:spcAft>
                <a:spcPts val="400"/>
              </a:spcAft>
            </a:pPr>
            <a:r>
              <a:rPr lang="en-US" sz="2000" spc="-49" dirty="0">
                <a:gradFill>
                  <a:gsLst>
                    <a:gs pos="2917">
                      <a:schemeClr val="tx1"/>
                    </a:gs>
                    <a:gs pos="30000">
                      <a:schemeClr val="tx1"/>
                    </a:gs>
                  </a:gsLst>
                  <a:lin ang="5400000" scaled="0"/>
                </a:gradFill>
              </a:rPr>
              <a:t>Ship tested in realistic scale scenarios</a:t>
            </a:r>
          </a:p>
          <a:p>
            <a:pPr defTabSz="914400">
              <a:lnSpc>
                <a:spcPct val="90000"/>
              </a:lnSpc>
              <a:spcAft>
                <a:spcPts val="400"/>
              </a:spcAft>
            </a:pPr>
            <a:r>
              <a:rPr lang="en-US" sz="2000" spc="-49" dirty="0">
                <a:gradFill>
                  <a:gsLst>
                    <a:gs pos="2917">
                      <a:schemeClr val="tx1"/>
                    </a:gs>
                    <a:gs pos="30000">
                      <a:schemeClr val="tx1"/>
                    </a:gs>
                  </a:gsLst>
                  <a:lin ang="5400000" scaled="0"/>
                </a:gradFill>
              </a:rPr>
              <a:t>Use existing development tools &amp; languages</a:t>
            </a:r>
          </a:p>
          <a:p>
            <a:pPr defTabSz="914400">
              <a:lnSpc>
                <a:spcPct val="90000"/>
              </a:lnSpc>
              <a:spcAft>
                <a:spcPts val="400"/>
              </a:spcAft>
            </a:pPr>
            <a:r>
              <a:rPr lang="en-US" sz="2000" spc="-49" dirty="0">
                <a:gradFill>
                  <a:gsLst>
                    <a:gs pos="2917">
                      <a:schemeClr val="tx1"/>
                    </a:gs>
                    <a:gs pos="30000">
                      <a:schemeClr val="tx1"/>
                    </a:gs>
                  </a:gsLst>
                  <a:lin ang="5400000" scaled="0"/>
                </a:gradFill>
              </a:rPr>
              <a:t>Access on-premise resources if necessary</a:t>
            </a:r>
          </a:p>
        </p:txBody>
      </p:sp>
      <p:sp>
        <p:nvSpPr>
          <p:cNvPr id="41" name="TextBox 40"/>
          <p:cNvSpPr txBox="1"/>
          <p:nvPr/>
        </p:nvSpPr>
        <p:spPr>
          <a:xfrm>
            <a:off x="492083" y="3781401"/>
            <a:ext cx="6217636" cy="533788"/>
          </a:xfrm>
          <a:prstGeom prst="rect">
            <a:avLst/>
          </a:prstGeom>
          <a:noFill/>
        </p:spPr>
        <p:txBody>
          <a:bodyPr wrap="square" lIns="182880" tIns="146304" rIns="182880" bIns="146304" rtlCol="0">
            <a:noAutofit/>
          </a:bodyPr>
          <a:lstStyle/>
          <a:p>
            <a:pPr>
              <a:lnSpc>
                <a:spcPct val="90000"/>
              </a:lnSpc>
              <a:spcBef>
                <a:spcPct val="20000"/>
              </a:spcBef>
              <a:buSzPct val="80000"/>
            </a:pPr>
            <a:r>
              <a:rPr lang="en-US" sz="2400" b="1" spc="-50" dirty="0">
                <a:gradFill>
                  <a:gsLst>
                    <a:gs pos="2917">
                      <a:schemeClr val="tx2"/>
                    </a:gs>
                    <a:gs pos="30000">
                      <a:schemeClr val="tx2"/>
                    </a:gs>
                  </a:gsLst>
                  <a:lin ang="5400000" scaled="0"/>
                </a:gradFill>
                <a:latin typeface="+mj-lt"/>
              </a:rPr>
              <a:t>Test </a:t>
            </a:r>
            <a:r>
              <a:rPr lang="en-US" sz="2400" b="1" spc="-50" dirty="0" smtClean="0">
                <a:gradFill>
                  <a:gsLst>
                    <a:gs pos="2917">
                      <a:schemeClr val="tx2"/>
                    </a:gs>
                    <a:gs pos="30000">
                      <a:schemeClr val="tx2"/>
                    </a:gs>
                  </a:gsLst>
                  <a:lin ang="5400000" scaled="0"/>
                </a:gradFill>
                <a:latin typeface="+mj-lt"/>
              </a:rPr>
              <a:t>and </a:t>
            </a:r>
            <a:r>
              <a:rPr lang="en-US" sz="2400" b="1" spc="-50" dirty="0">
                <a:gradFill>
                  <a:gsLst>
                    <a:gs pos="2917">
                      <a:schemeClr val="tx2"/>
                    </a:gs>
                    <a:gs pos="30000">
                      <a:schemeClr val="tx2"/>
                    </a:gs>
                  </a:gsLst>
                  <a:lin ang="5400000" scaled="0"/>
                </a:gradFill>
                <a:latin typeface="+mj-lt"/>
              </a:rPr>
              <a:t>development using Windows Azure</a:t>
            </a:r>
          </a:p>
        </p:txBody>
      </p:sp>
      <p:grpSp>
        <p:nvGrpSpPr>
          <p:cNvPr id="15" name="Group 14"/>
          <p:cNvGrpSpPr/>
          <p:nvPr/>
        </p:nvGrpSpPr>
        <p:grpSpPr>
          <a:xfrm>
            <a:off x="6597001" y="703802"/>
            <a:ext cx="5578218" cy="3071723"/>
            <a:chOff x="6597001" y="703802"/>
            <a:chExt cx="5578218" cy="3071723"/>
          </a:xfrm>
        </p:grpSpPr>
        <p:sp>
          <p:nvSpPr>
            <p:cNvPr id="42" name="Freeform 128"/>
            <p:cNvSpPr>
              <a:spLocks noChangeAspect="1"/>
            </p:cNvSpPr>
            <p:nvPr/>
          </p:nvSpPr>
          <p:spPr bwMode="black">
            <a:xfrm>
              <a:off x="6597001" y="703802"/>
              <a:ext cx="5578218" cy="3071723"/>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extLst/>
          </p:spPr>
          <p:txBody>
            <a:bodyPr vert="horz" wrap="square" lIns="91440" tIns="45720" rIns="91440" bIns="45720" numCol="1" anchor="t" anchorCtr="0" compatLnSpc="1">
              <a:prstTxWarp prst="textNoShape">
                <a:avLst/>
              </a:prstTxWarp>
            </a:bodyPr>
            <a:lstStyle/>
            <a:p>
              <a:endParaRPr lang="en-US"/>
            </a:p>
          </p:txBody>
        </p:sp>
        <p:sp>
          <p:nvSpPr>
            <p:cNvPr id="43" name="Rounded Rectangle 42"/>
            <p:cNvSpPr/>
            <p:nvPr/>
          </p:nvSpPr>
          <p:spPr bwMode="auto">
            <a:xfrm>
              <a:off x="7951763" y="1542492"/>
              <a:ext cx="3626069" cy="2017932"/>
            </a:xfrm>
            <a:prstGeom prst="roundRect">
              <a:avLst>
                <a:gd name="adj" fmla="val 8795"/>
              </a:avLst>
            </a:prstGeom>
            <a:pattFill prst="ltUpDiag">
              <a:fgClr>
                <a:srgbClr val="CDCDCD"/>
              </a:fgClr>
              <a:bgClr>
                <a:srgbClr val="FFFFFF"/>
              </a:bgClr>
            </a:pattFill>
            <a:ln w="5715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chemeClr val="tx1"/>
                    </a:gs>
                    <a:gs pos="28000">
                      <a:schemeClr val="tx1"/>
                    </a:gs>
                  </a:gsLst>
                  <a:lin ang="5400000" scaled="0"/>
                </a:gradFill>
              </a:endParaRPr>
            </a:p>
          </p:txBody>
        </p:sp>
        <p:grpSp>
          <p:nvGrpSpPr>
            <p:cNvPr id="44" name="Group 43"/>
            <p:cNvGrpSpPr/>
            <p:nvPr/>
          </p:nvGrpSpPr>
          <p:grpSpPr>
            <a:xfrm>
              <a:off x="8242758" y="1767632"/>
              <a:ext cx="3087733" cy="1573112"/>
              <a:chOff x="2658144" y="4680514"/>
              <a:chExt cx="3087733" cy="1573112"/>
            </a:xfrm>
          </p:grpSpPr>
          <p:sp>
            <p:nvSpPr>
              <p:cNvPr id="45" name="Freeform 5"/>
              <p:cNvSpPr>
                <a:spLocks noEditPoints="1"/>
              </p:cNvSpPr>
              <p:nvPr/>
            </p:nvSpPr>
            <p:spPr bwMode="auto">
              <a:xfrm>
                <a:off x="2658144"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noEditPoints="1"/>
              </p:cNvSpPr>
              <p:nvPr/>
            </p:nvSpPr>
            <p:spPr bwMode="auto">
              <a:xfrm>
                <a:off x="3745964"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noEditPoints="1"/>
              </p:cNvSpPr>
              <p:nvPr/>
            </p:nvSpPr>
            <p:spPr bwMode="auto">
              <a:xfrm>
                <a:off x="4803121"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8" name="Freeform 5"/>
              <p:cNvSpPr>
                <a:spLocks noEditPoints="1"/>
              </p:cNvSpPr>
              <p:nvPr/>
            </p:nvSpPr>
            <p:spPr bwMode="auto">
              <a:xfrm>
                <a:off x="2658144"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noEditPoints="1"/>
              </p:cNvSpPr>
              <p:nvPr/>
            </p:nvSpPr>
            <p:spPr bwMode="auto">
              <a:xfrm>
                <a:off x="3745964"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noEditPoints="1"/>
              </p:cNvSpPr>
              <p:nvPr/>
            </p:nvSpPr>
            <p:spPr bwMode="auto">
              <a:xfrm>
                <a:off x="4803121"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1" name="Freeform 5"/>
              <p:cNvSpPr>
                <a:spLocks noEditPoints="1"/>
              </p:cNvSpPr>
              <p:nvPr/>
            </p:nvSpPr>
            <p:spPr bwMode="auto">
              <a:xfrm>
                <a:off x="2658144"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noEditPoints="1"/>
              </p:cNvSpPr>
              <p:nvPr/>
            </p:nvSpPr>
            <p:spPr bwMode="auto">
              <a:xfrm>
                <a:off x="3745964"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noEditPoints="1"/>
              </p:cNvSpPr>
              <p:nvPr/>
            </p:nvSpPr>
            <p:spPr bwMode="auto">
              <a:xfrm>
                <a:off x="4803121"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grpSp>
      </p:grpSp>
      <p:grpSp>
        <p:nvGrpSpPr>
          <p:cNvPr id="54" name="Group 53"/>
          <p:cNvGrpSpPr/>
          <p:nvPr/>
        </p:nvGrpSpPr>
        <p:grpSpPr>
          <a:xfrm>
            <a:off x="3195027" y="1300522"/>
            <a:ext cx="2246098" cy="2246098"/>
            <a:chOff x="3379883" y="1211263"/>
            <a:chExt cx="2246098" cy="2246098"/>
          </a:xfrm>
        </p:grpSpPr>
        <p:sp>
          <p:nvSpPr>
            <p:cNvPr id="55" name="Oval 54"/>
            <p:cNvSpPr/>
            <p:nvPr/>
          </p:nvSpPr>
          <p:spPr bwMode="auto">
            <a:xfrm>
              <a:off x="3379883" y="1211263"/>
              <a:ext cx="2246098" cy="2246098"/>
            </a:xfrm>
            <a:prstGeom prst="ellipse">
              <a:avLst/>
            </a:prstGeom>
            <a:pattFill prst="ltUpDiag">
              <a:fgClr>
                <a:srgbClr val="CDCDCD"/>
              </a:fgClr>
              <a:bgClr>
                <a:srgbClr val="FFFFFF"/>
              </a:bgClr>
            </a:patt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chemeClr val="tx1"/>
                    </a:gs>
                    <a:gs pos="28000">
                      <a:schemeClr val="tx1"/>
                    </a:gs>
                  </a:gsLst>
                  <a:lin ang="5400000" scaled="0"/>
                </a:gradFill>
              </a:endParaRPr>
            </a:p>
          </p:txBody>
        </p:sp>
        <p:grpSp>
          <p:nvGrpSpPr>
            <p:cNvPr id="56" name="Group 740"/>
            <p:cNvGrpSpPr>
              <a:grpSpLocks noChangeAspect="1"/>
            </p:cNvGrpSpPr>
            <p:nvPr/>
          </p:nvGrpSpPr>
          <p:grpSpPr bwMode="auto">
            <a:xfrm>
              <a:off x="3688878" y="1636025"/>
              <a:ext cx="1628108" cy="1396574"/>
              <a:chOff x="7349" y="-2816"/>
              <a:chExt cx="661" cy="567"/>
            </a:xfrm>
            <a:solidFill>
              <a:schemeClr val="bg1">
                <a:lumMod val="50000"/>
              </a:schemeClr>
            </a:solidFill>
          </p:grpSpPr>
          <p:sp>
            <p:nvSpPr>
              <p:cNvPr id="57" name="Freeform 741"/>
              <p:cNvSpPr>
                <a:spLocks/>
              </p:cNvSpPr>
              <p:nvPr/>
            </p:nvSpPr>
            <p:spPr bwMode="auto">
              <a:xfrm>
                <a:off x="7573" y="-2676"/>
                <a:ext cx="213" cy="427"/>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58" name="Oval 742"/>
              <p:cNvSpPr>
                <a:spLocks noChangeArrowheads="1"/>
              </p:cNvSpPr>
              <p:nvPr/>
            </p:nvSpPr>
            <p:spPr bwMode="auto">
              <a:xfrm>
                <a:off x="7616" y="-2816"/>
                <a:ext cx="127" cy="1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59" name="Freeform 743"/>
              <p:cNvSpPr>
                <a:spLocks/>
              </p:cNvSpPr>
              <p:nvPr/>
            </p:nvSpPr>
            <p:spPr bwMode="auto">
              <a:xfrm>
                <a:off x="7831" y="-2660"/>
                <a:ext cx="179" cy="364"/>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7 w 76"/>
                  <a:gd name="T15" fmla="*/ 154 h 154"/>
                  <a:gd name="T16" fmla="*/ 48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7" y="154"/>
                    </a:cubicBezTo>
                    <a:cubicBezTo>
                      <a:pt x="48" y="154"/>
                      <a:pt x="48" y="154"/>
                      <a:pt x="48"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60" name="Oval 744"/>
              <p:cNvSpPr>
                <a:spLocks noChangeArrowheads="1"/>
              </p:cNvSpPr>
              <p:nvPr/>
            </p:nvSpPr>
            <p:spPr bwMode="auto">
              <a:xfrm>
                <a:off x="7866" y="-2780"/>
                <a:ext cx="109" cy="10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61" name="Freeform 745"/>
              <p:cNvSpPr>
                <a:spLocks/>
              </p:cNvSpPr>
              <p:nvPr/>
            </p:nvSpPr>
            <p:spPr bwMode="auto">
              <a:xfrm>
                <a:off x="7349" y="-2660"/>
                <a:ext cx="179" cy="364"/>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62" name="Oval 746"/>
              <p:cNvSpPr>
                <a:spLocks noChangeArrowheads="1"/>
              </p:cNvSpPr>
              <p:nvPr/>
            </p:nvSpPr>
            <p:spPr bwMode="auto">
              <a:xfrm>
                <a:off x="7384" y="-2780"/>
                <a:ext cx="109" cy="10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grpSp>
      </p:grpSp>
      <p:sp>
        <p:nvSpPr>
          <p:cNvPr id="66" name="Oval 65"/>
          <p:cNvSpPr/>
          <p:nvPr/>
        </p:nvSpPr>
        <p:spPr bwMode="auto">
          <a:xfrm>
            <a:off x="7833814" y="4291883"/>
            <a:ext cx="2246098" cy="2246098"/>
          </a:xfrm>
          <a:prstGeom prst="ellipse">
            <a:avLst/>
          </a:prstGeom>
          <a:pattFill prst="ltUpDiag">
            <a:fgClr>
              <a:srgbClr val="CDCDCD"/>
            </a:fgClr>
            <a:bgClr>
              <a:srgbClr val="FFFFFF"/>
            </a:bgClr>
          </a:patt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chemeClr val="tx1"/>
                  </a:gs>
                  <a:gs pos="28000">
                    <a:schemeClr val="tx1"/>
                  </a:gs>
                </a:gsLst>
                <a:lin ang="5400000" scaled="0"/>
              </a:gradFill>
            </a:endParaRPr>
          </a:p>
        </p:txBody>
      </p:sp>
      <p:grpSp>
        <p:nvGrpSpPr>
          <p:cNvPr id="67" name="Group 66"/>
          <p:cNvGrpSpPr/>
          <p:nvPr/>
        </p:nvGrpSpPr>
        <p:grpSpPr>
          <a:xfrm>
            <a:off x="8658828" y="4582427"/>
            <a:ext cx="596070" cy="1665010"/>
            <a:chOff x="8164721" y="700282"/>
            <a:chExt cx="151053" cy="421938"/>
          </a:xfrm>
        </p:grpSpPr>
        <p:sp>
          <p:nvSpPr>
            <p:cNvPr id="68" name="Freeform 745"/>
            <p:cNvSpPr>
              <a:spLocks/>
            </p:cNvSpPr>
            <p:nvPr/>
          </p:nvSpPr>
          <p:spPr bwMode="auto">
            <a:xfrm>
              <a:off x="8164721" y="81504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746"/>
            <p:cNvSpPr>
              <a:spLocks noChangeArrowheads="1"/>
            </p:cNvSpPr>
            <p:nvPr/>
          </p:nvSpPr>
          <p:spPr bwMode="auto">
            <a:xfrm>
              <a:off x="8194257" y="700282"/>
              <a:ext cx="91982" cy="91138"/>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3" name="TextBox 72"/>
          <p:cNvSpPr txBox="1"/>
          <p:nvPr/>
        </p:nvSpPr>
        <p:spPr>
          <a:xfrm>
            <a:off x="10073957" y="4097118"/>
            <a:ext cx="1733039" cy="461665"/>
          </a:xfrm>
          <a:prstGeom prst="rect">
            <a:avLst/>
          </a:prstGeom>
          <a:noFill/>
        </p:spPr>
        <p:txBody>
          <a:bodyPr wrap="none" lIns="182880" tIns="146304" rIns="182880" bIns="146304" rtlCol="0">
            <a:spAutoFit/>
          </a:bodyPr>
          <a:lstStyle/>
          <a:p>
            <a:pPr>
              <a:lnSpc>
                <a:spcPct val="90000"/>
              </a:lnSpc>
            </a:pPr>
            <a:r>
              <a:rPr lang="en-US" sz="1200" spc="-50" dirty="0" smtClean="0">
                <a:gradFill>
                  <a:gsLst>
                    <a:gs pos="2917">
                      <a:schemeClr val="tx1"/>
                    </a:gs>
                    <a:gs pos="30000">
                      <a:schemeClr val="tx1"/>
                    </a:gs>
                  </a:gsLst>
                  <a:lin ang="5400000" scaled="0"/>
                </a:gradFill>
              </a:rPr>
              <a:t>Manage environment</a:t>
            </a:r>
          </a:p>
        </p:txBody>
      </p:sp>
      <p:sp>
        <p:nvSpPr>
          <p:cNvPr id="74" name="TextBox 73"/>
          <p:cNvSpPr txBox="1"/>
          <p:nvPr/>
        </p:nvSpPr>
        <p:spPr>
          <a:xfrm>
            <a:off x="5243490" y="2737285"/>
            <a:ext cx="914254" cy="461665"/>
          </a:xfrm>
          <a:prstGeom prst="rect">
            <a:avLst/>
          </a:prstGeom>
          <a:noFill/>
        </p:spPr>
        <p:txBody>
          <a:bodyPr wrap="square" lIns="182880" tIns="146304" rIns="182880" bIns="146304" rtlCol="0">
            <a:spAutoFit/>
          </a:bodyPr>
          <a:lstStyle/>
          <a:p>
            <a:pPr>
              <a:lnSpc>
                <a:spcPct val="90000"/>
              </a:lnSpc>
            </a:pPr>
            <a:r>
              <a:rPr lang="en-US" sz="1200" spc="-50" dirty="0" smtClean="0">
                <a:gradFill>
                  <a:gsLst>
                    <a:gs pos="2917">
                      <a:schemeClr val="tx1"/>
                    </a:gs>
                    <a:gs pos="30000">
                      <a:schemeClr val="tx1"/>
                    </a:gs>
                  </a:gsLst>
                  <a:lin ang="5400000" scaled="0"/>
                </a:gradFill>
              </a:rPr>
              <a:t>Use VMs</a:t>
            </a:r>
          </a:p>
        </p:txBody>
      </p:sp>
      <p:cxnSp>
        <p:nvCxnSpPr>
          <p:cNvPr id="75" name="Straight Arrow Connector 74"/>
          <p:cNvCxnSpPr/>
          <p:nvPr/>
        </p:nvCxnSpPr>
        <p:spPr>
          <a:xfrm flipH="1">
            <a:off x="5281613" y="3178211"/>
            <a:ext cx="1092874" cy="0"/>
          </a:xfrm>
          <a:prstGeom prst="straightConnector1">
            <a:avLst/>
          </a:prstGeom>
          <a:ln w="63500" cap="rnd">
            <a:solidFill>
              <a:schemeClr val="tx2"/>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10076934" y="3848788"/>
            <a:ext cx="0" cy="1005840"/>
          </a:xfrm>
          <a:prstGeom prst="straightConnector1">
            <a:avLst/>
          </a:prstGeom>
          <a:ln w="63500" cap="rnd">
            <a:solidFill>
              <a:schemeClr val="tx2"/>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5241621" y="3186432"/>
            <a:ext cx="1244123" cy="461665"/>
          </a:xfrm>
          <a:prstGeom prst="rect">
            <a:avLst/>
          </a:prstGeom>
          <a:noFill/>
        </p:spPr>
        <p:txBody>
          <a:bodyPr wrap="none" lIns="182880" tIns="146304" rIns="182880" bIns="146304" rtlCol="0">
            <a:spAutoFit/>
          </a:bodyPr>
          <a:lstStyle/>
          <a:p>
            <a:pPr>
              <a:lnSpc>
                <a:spcPct val="90000"/>
              </a:lnSpc>
            </a:pPr>
            <a:r>
              <a:rPr lang="en-US" sz="1200" spc="-50" dirty="0" smtClean="0">
                <a:gradFill>
                  <a:gsLst>
                    <a:gs pos="2917">
                      <a:schemeClr val="tx1"/>
                    </a:gs>
                    <a:gs pos="30000">
                      <a:schemeClr val="tx1"/>
                    </a:gs>
                  </a:gsLst>
                  <a:lin ang="5400000" scaled="0"/>
                </a:gradFill>
              </a:rPr>
              <a:t>Provision VMs</a:t>
            </a:r>
          </a:p>
        </p:txBody>
      </p:sp>
    </p:spTree>
    <p:extLst>
      <p:ext uri="{BB962C8B-B14F-4D97-AF65-F5344CB8AC3E}">
        <p14:creationId xmlns:p14="http://schemas.microsoft.com/office/powerpoint/2010/main" val="3169195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left)">
                                      <p:cBhvr>
                                        <p:cTn id="7" dur="500"/>
                                        <p:tgtEl>
                                          <p:spTgt spid="75"/>
                                        </p:tgtEl>
                                      </p:cBhvr>
                                    </p:animEffect>
                                  </p:childTnLst>
                                </p:cTn>
                              </p:par>
                              <p:par>
                                <p:cTn id="8" presetID="22" presetClass="entr" presetSubtype="4"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down)">
                                      <p:cBhvr>
                                        <p:cTn id="10" dur="500"/>
                                        <p:tgtEl>
                                          <p:spTgt spid="76"/>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500"/>
                                        <p:tgtEl>
                                          <p:spTgt spid="73"/>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500"/>
                                        <p:tgtEl>
                                          <p:spTgt spid="74"/>
                                        </p:tgtEl>
                                      </p:cBhvr>
                                    </p:animEffect>
                                  </p:childTnLst>
                                </p:cTn>
                              </p:par>
                            </p:childTnLst>
                          </p:cTn>
                        </p:par>
                        <p:par>
                          <p:cTn id="17" fill="hold">
                            <p:stCondLst>
                              <p:cond delay="750"/>
                            </p:stCondLst>
                            <p:childTnLst>
                              <p:par>
                                <p:cTn id="18" presetID="53" presetClass="entr" presetSubtype="16"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250" fill="hold"/>
                                        <p:tgtEl>
                                          <p:spTgt spid="15"/>
                                        </p:tgtEl>
                                        <p:attrNameLst>
                                          <p:attrName>ppt_w</p:attrName>
                                        </p:attrNameLst>
                                      </p:cBhvr>
                                      <p:tavLst>
                                        <p:tav tm="0">
                                          <p:val>
                                            <p:fltVal val="0"/>
                                          </p:val>
                                        </p:tav>
                                        <p:tav tm="100000">
                                          <p:val>
                                            <p:strVal val="#ppt_w"/>
                                          </p:val>
                                        </p:tav>
                                      </p:tavLst>
                                    </p:anim>
                                    <p:anim calcmode="lin" valueType="num">
                                      <p:cBhvr>
                                        <p:cTn id="21" dur="250" fill="hold"/>
                                        <p:tgtEl>
                                          <p:spTgt spid="15"/>
                                        </p:tgtEl>
                                        <p:attrNameLst>
                                          <p:attrName>ppt_h</p:attrName>
                                        </p:attrNameLst>
                                      </p:cBhvr>
                                      <p:tavLst>
                                        <p:tav tm="0">
                                          <p:val>
                                            <p:fltVal val="0"/>
                                          </p:val>
                                        </p:tav>
                                        <p:tav tm="100000">
                                          <p:val>
                                            <p:strVal val="#ppt_h"/>
                                          </p:val>
                                        </p:tav>
                                      </p:tavLst>
                                    </p:anim>
                                    <p:animEffect transition="in" filter="fade">
                                      <p:cBhvr>
                                        <p:cTn id="22" dur="250"/>
                                        <p:tgtEl>
                                          <p:spTgt spid="15"/>
                                        </p:tgtEl>
                                      </p:cBhvr>
                                    </p:animEffect>
                                  </p:childTnLst>
                                </p:cTn>
                              </p:par>
                              <p:par>
                                <p:cTn id="23" presetID="6" presetClass="emph" presetSubtype="0" decel="100000" fill="hold" nodeType="withEffect">
                                  <p:stCondLst>
                                    <p:cond delay="200"/>
                                  </p:stCondLst>
                                  <p:childTnLst>
                                    <p:animScale>
                                      <p:cBhvr>
                                        <p:cTn id="24" dur="250" fill="hold"/>
                                        <p:tgtEl>
                                          <p:spTgt spid="15"/>
                                        </p:tgtEl>
                                      </p:cBhvr>
                                      <p:by x="110000" y="110000"/>
                                    </p:animScale>
                                  </p:childTnLst>
                                </p:cTn>
                              </p:par>
                              <p:par>
                                <p:cTn id="25" presetID="6" presetClass="emph" presetSubtype="0" decel="100000" fill="hold" nodeType="withEffect">
                                  <p:stCondLst>
                                    <p:cond delay="300"/>
                                  </p:stCondLst>
                                  <p:childTnLst>
                                    <p:animScale>
                                      <p:cBhvr>
                                        <p:cTn id="26" dur="250" fill="hold"/>
                                        <p:tgtEl>
                                          <p:spTgt spid="15"/>
                                        </p:tgtEl>
                                      </p:cBhvr>
                                      <p:by x="91000" y="91000"/>
                                    </p:animScale>
                                  </p:childTnLst>
                                </p:cTn>
                              </p:par>
                              <p:par>
                                <p:cTn id="27" presetID="10" presetClass="entr" presetSubtype="0" fill="hold" grpId="0" nodeType="withEffect">
                                  <p:stCondLst>
                                    <p:cond delay="30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600"/>
                                        <p:tgtEl>
                                          <p:spTgt spid="41"/>
                                        </p:tgtEl>
                                      </p:cBhvr>
                                    </p:animEffect>
                                  </p:childTnLst>
                                </p:cTn>
                              </p:par>
                              <p:par>
                                <p:cTn id="30" presetID="35" presetClass="path" presetSubtype="0" decel="100000" fill="hold" grpId="1" nodeType="withEffect">
                                  <p:stCondLst>
                                    <p:cond delay="100"/>
                                  </p:stCondLst>
                                  <p:childTnLst>
                                    <p:animMotion origin="layout" path="M -0.05552 0.00022 L -3.65586E-6 0.00022 " pathEditMode="relative" rAng="0" ptsTypes="AA">
                                      <p:cBhvr>
                                        <p:cTn id="31" dur="800" fill="hold"/>
                                        <p:tgtEl>
                                          <p:spTgt spid="41"/>
                                        </p:tgtEl>
                                        <p:attrNameLst>
                                          <p:attrName>ppt_x</p:attrName>
                                          <p:attrName>ppt_y</p:attrName>
                                        </p:attrNameLst>
                                      </p:cBhvr>
                                      <p:rCtr x="2770" y="0"/>
                                    </p:animMotion>
                                  </p:childTnLst>
                                </p:cTn>
                              </p:par>
                              <p:par>
                                <p:cTn id="32" presetID="10" presetClass="entr" presetSubtype="0" fill="hold" grpId="0" nodeType="withEffect">
                                  <p:stCondLst>
                                    <p:cond delay="75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1" grpId="1"/>
      <p:bldP spid="73" grpId="0"/>
      <p:bldP spid="74" grpId="0"/>
      <p:bldP spid="7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761038" y="1211263"/>
            <a:ext cx="6400800" cy="2733056"/>
          </a:xfrm>
        </p:spPr>
        <p:txBody>
          <a:bodyPr/>
          <a:lstStyle/>
          <a:p>
            <a:r>
              <a:rPr lang="en-US" sz="6000" dirty="0" smtClean="0"/>
              <a:t>Windows Azure </a:t>
            </a:r>
            <a:br>
              <a:rPr lang="en-US" sz="6000" dirty="0" smtClean="0"/>
            </a:br>
            <a:r>
              <a:rPr lang="en-US" sz="2400" dirty="0" smtClean="0"/>
              <a:t> </a:t>
            </a:r>
            <a:r>
              <a:rPr lang="en-US" sz="6000" dirty="0"/>
              <a:t/>
            </a:r>
            <a:br>
              <a:rPr lang="en-US" sz="6000" dirty="0"/>
            </a:br>
            <a:r>
              <a:rPr lang="en-US" sz="4800" dirty="0" smtClean="0"/>
              <a:t>Bringing Cloud </a:t>
            </a:r>
            <a:br>
              <a:rPr lang="en-US" sz="4800" dirty="0" smtClean="0"/>
            </a:br>
            <a:r>
              <a:rPr lang="en-US" sz="4800" dirty="0" smtClean="0"/>
              <a:t>to your Enterprise</a:t>
            </a:r>
            <a:endParaRPr lang="en-US" sz="4800" i="1" dirty="0"/>
          </a:p>
        </p:txBody>
      </p:sp>
      <p:sp>
        <p:nvSpPr>
          <p:cNvPr id="4" name="Freeform 128"/>
          <p:cNvSpPr>
            <a:spLocks noChangeAspect="1"/>
          </p:cNvSpPr>
          <p:nvPr/>
        </p:nvSpPr>
        <p:spPr bwMode="black">
          <a:xfrm>
            <a:off x="0" y="643704"/>
            <a:ext cx="2908480" cy="1606688"/>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1"/>
          </a:solidFill>
          <a:ln w="50800" cap="flat" cmpd="sng" algn="ctr">
            <a:solidFill>
              <a:schemeClr val="bg2"/>
            </a:solidFill>
            <a:prstDash val="solid"/>
            <a:headEnd type="none" w="med" len="med"/>
            <a:tailEnd type="none" w="med" len="med"/>
          </a:ln>
          <a:effectLs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099" eaLnBrk="1" fontAlgn="base" latinLnBrk="0" hangingPunct="1">
              <a:lnSpc>
                <a:spcPct val="90000"/>
              </a:lnSpc>
              <a:spcBef>
                <a:spcPct val="0"/>
              </a:spcBef>
              <a:spcAft>
                <a:spcPct val="0"/>
              </a:spcAft>
              <a:buClrTx/>
              <a:buSzTx/>
              <a:buFontTx/>
              <a:buNone/>
              <a:tabLst/>
              <a:defRPr/>
            </a:pPr>
            <a:endParaRPr kumimoji="0" lang="en-US" sz="2000" b="0" i="0" u="none" strike="noStrike" kern="0" cap="none" spc="-50" normalizeH="0" baseline="0" noProof="0" smtClean="0">
              <a:ln>
                <a:noFill/>
              </a:ln>
              <a:gradFill>
                <a:gsLst>
                  <a:gs pos="1250">
                    <a:srgbClr val="EFEFEF"/>
                  </a:gs>
                  <a:gs pos="10417">
                    <a:srgbClr val="EFEFEF"/>
                  </a:gs>
                </a:gsLst>
                <a:lin ang="5400000" scaled="0"/>
              </a:gradFill>
              <a:effectLst/>
              <a:uLnTx/>
              <a:uFillTx/>
              <a:latin typeface="Segoe UI"/>
            </a:endParaRPr>
          </a:p>
        </p:txBody>
      </p:sp>
    </p:spTree>
    <p:extLst>
      <p:ext uri="{BB962C8B-B14F-4D97-AF65-F5344CB8AC3E}">
        <p14:creationId xmlns:p14="http://schemas.microsoft.com/office/powerpoint/2010/main" val="3320007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4.1205E-6 4.48025E-6 L 0.07773 0.1532 " pathEditMode="relative" rAng="0" ptsTypes="AA">
                                      <p:cBhvr>
                                        <p:cTn id="6" dur="750" fill="hold"/>
                                        <p:tgtEl>
                                          <p:spTgt spid="4"/>
                                        </p:tgtEl>
                                        <p:attrNameLst>
                                          <p:attrName>ppt_x</p:attrName>
                                          <p:attrName>ppt_y</p:attrName>
                                        </p:attrNameLst>
                                      </p:cBhvr>
                                      <p:rCtr x="3829" y="7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128"/>
          <p:cNvSpPr>
            <a:spLocks noChangeAspect="1"/>
          </p:cNvSpPr>
          <p:nvPr/>
        </p:nvSpPr>
        <p:spPr bwMode="black">
          <a:xfrm>
            <a:off x="6597001" y="703802"/>
            <a:ext cx="5578218" cy="3071723"/>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extLst/>
        </p:spPr>
        <p:txBody>
          <a:bodyPr vert="horz" wrap="square" lIns="91440" tIns="45720" rIns="91440" bIns="45720" numCol="1" anchor="t" anchorCtr="0" compatLnSpc="1">
            <a:prstTxWarp prst="textNoShape">
              <a:avLst/>
            </a:prstTxWarp>
          </a:bodyPr>
          <a:lstStyle/>
          <a:p>
            <a:endParaRPr lang="en-US"/>
          </a:p>
        </p:txBody>
      </p:sp>
      <p:sp>
        <p:nvSpPr>
          <p:cNvPr id="69" name="Rectangle 68"/>
          <p:cNvSpPr/>
          <p:nvPr/>
        </p:nvSpPr>
        <p:spPr bwMode="auto">
          <a:xfrm>
            <a:off x="274638" y="4179009"/>
            <a:ext cx="5943603" cy="2515385"/>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2000" spc="-50" dirty="0" smtClean="0">
                <a:gradFill>
                  <a:gsLst>
                    <a:gs pos="1250">
                      <a:schemeClr val="bg1"/>
                    </a:gs>
                    <a:gs pos="10417">
                      <a:schemeClr val="bg1"/>
                    </a:gs>
                  </a:gsLst>
                  <a:lin ang="5400000" scaled="0"/>
                </a:gradFill>
              </a:rPr>
              <a:t>Your Datacenter,</a:t>
            </a:r>
          </a:p>
          <a:p>
            <a:pPr defTabSz="914099" fontAlgn="base">
              <a:lnSpc>
                <a:spcPct val="90000"/>
              </a:lnSpc>
              <a:spcBef>
                <a:spcPct val="0"/>
              </a:spcBef>
              <a:spcAft>
                <a:spcPct val="0"/>
              </a:spcAft>
            </a:pPr>
            <a:r>
              <a:rPr lang="en-US" sz="2000" spc="-50" dirty="0" smtClean="0">
                <a:gradFill>
                  <a:gsLst>
                    <a:gs pos="1250">
                      <a:schemeClr val="bg1"/>
                    </a:gs>
                    <a:gs pos="10417">
                      <a:schemeClr val="bg1"/>
                    </a:gs>
                  </a:gsLst>
                  <a:lin ang="5400000" scaled="0"/>
                </a:gradFill>
              </a:rPr>
              <a:t>or Your </a:t>
            </a:r>
            <a:r>
              <a:rPr lang="en-US" sz="2000" spc="-50" dirty="0" err="1" smtClean="0">
                <a:gradFill>
                  <a:gsLst>
                    <a:gs pos="1250">
                      <a:schemeClr val="bg1"/>
                    </a:gs>
                    <a:gs pos="10417">
                      <a:schemeClr val="bg1"/>
                    </a:gs>
                  </a:gsLst>
                  <a:lin ang="5400000" scaled="0"/>
                </a:gradFill>
              </a:rPr>
              <a:t>Hoster</a:t>
            </a:r>
            <a:endParaRPr lang="en-US" sz="2000" spc="-50" dirty="0" smtClean="0">
              <a:gradFill>
                <a:gsLst>
                  <a:gs pos="1250">
                    <a:schemeClr val="bg1"/>
                  </a:gs>
                  <a:gs pos="10417">
                    <a:schemeClr val="bg1"/>
                  </a:gs>
                </a:gsLst>
                <a:lin ang="5400000" scaled="0"/>
              </a:gradFill>
            </a:endParaRPr>
          </a:p>
        </p:txBody>
      </p:sp>
      <p:sp>
        <p:nvSpPr>
          <p:cNvPr id="32" name="Rounded Rectangle 31"/>
          <p:cNvSpPr/>
          <p:nvPr/>
        </p:nvSpPr>
        <p:spPr bwMode="auto">
          <a:xfrm>
            <a:off x="7951763" y="1542492"/>
            <a:ext cx="3626069" cy="2017932"/>
          </a:xfrm>
          <a:prstGeom prst="roundRect">
            <a:avLst>
              <a:gd name="adj" fmla="val 8795"/>
            </a:avLst>
          </a:prstGeom>
          <a:pattFill prst="ltUpDiag">
            <a:fgClr>
              <a:srgbClr val="CDCDCD"/>
            </a:fgClr>
            <a:bgClr>
              <a:srgbClr val="FFFFFF"/>
            </a:bgClr>
          </a:pattFill>
          <a:ln w="5715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chemeClr val="tx1"/>
                  </a:gs>
                  <a:gs pos="28000">
                    <a:schemeClr val="tx1"/>
                  </a:gs>
                </a:gsLst>
                <a:lin ang="5400000" scaled="0"/>
              </a:gradFill>
            </a:endParaRPr>
          </a:p>
        </p:txBody>
      </p:sp>
      <p:sp>
        <p:nvSpPr>
          <p:cNvPr id="47" name="Rounded Rectangle 46"/>
          <p:cNvSpPr/>
          <p:nvPr/>
        </p:nvSpPr>
        <p:spPr bwMode="auto">
          <a:xfrm>
            <a:off x="2314897" y="4469639"/>
            <a:ext cx="3626069" cy="2017932"/>
          </a:xfrm>
          <a:prstGeom prst="roundRect">
            <a:avLst>
              <a:gd name="adj" fmla="val 8795"/>
            </a:avLst>
          </a:prstGeom>
          <a:pattFill prst="ltUpDiag">
            <a:fgClr>
              <a:srgbClr val="CDCDCD"/>
            </a:fgClr>
            <a:bgClr>
              <a:srgbClr val="FFFFFF"/>
            </a:bgClr>
          </a:pattFill>
          <a:ln w="5715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chemeClr val="tx1"/>
                  </a:gs>
                  <a:gs pos="28000">
                    <a:schemeClr val="tx1"/>
                  </a:gs>
                </a:gsLst>
                <a:lin ang="5400000" scaled="0"/>
              </a:gradFill>
            </a:endParaRPr>
          </a:p>
        </p:txBody>
      </p:sp>
      <p:sp>
        <p:nvSpPr>
          <p:cNvPr id="2" name="Title 1"/>
          <p:cNvSpPr>
            <a:spLocks noGrp="1"/>
          </p:cNvSpPr>
          <p:nvPr>
            <p:ph type="title"/>
          </p:nvPr>
        </p:nvSpPr>
        <p:spPr>
          <a:xfrm>
            <a:off x="274638" y="292082"/>
            <a:ext cx="11375536" cy="932563"/>
          </a:xfrm>
        </p:spPr>
        <p:txBody>
          <a:bodyPr/>
          <a:lstStyle/>
          <a:p>
            <a:r>
              <a:rPr lang="en-US" dirty="0" smtClean="0"/>
              <a:t>Develop, test, run your apps</a:t>
            </a:r>
            <a:endParaRPr lang="en-US" dirty="0"/>
          </a:p>
        </p:txBody>
      </p:sp>
      <p:sp>
        <p:nvSpPr>
          <p:cNvPr id="27" name="Rectangle 26"/>
          <p:cNvSpPr/>
          <p:nvPr/>
        </p:nvSpPr>
        <p:spPr>
          <a:xfrm>
            <a:off x="5693625" y="1542492"/>
            <a:ext cx="2113074" cy="437043"/>
          </a:xfrm>
          <a:prstGeom prst="rect">
            <a:avLst/>
          </a:prstGeom>
        </p:spPr>
        <p:txBody>
          <a:bodyPr wrap="square">
            <a:spAutoFit/>
          </a:bodyPr>
          <a:lstStyle/>
          <a:p>
            <a:pPr defTabSz="672291">
              <a:lnSpc>
                <a:spcPct val="80000"/>
              </a:lnSpc>
              <a:defRPr/>
            </a:pPr>
            <a:r>
              <a:rPr lang="en-US" sz="1400" kern="0" dirty="0" smtClean="0">
                <a:gradFill>
                  <a:gsLst>
                    <a:gs pos="2917">
                      <a:schemeClr val="tx2"/>
                    </a:gs>
                    <a:gs pos="30000">
                      <a:schemeClr val="tx2"/>
                    </a:gs>
                  </a:gsLst>
                  <a:lin ang="5400000" scaled="0"/>
                </a:gradFill>
              </a:rPr>
              <a:t>Start VMs and app development in Azure</a:t>
            </a:r>
            <a:endParaRPr lang="en-US" sz="1400" kern="0" dirty="0">
              <a:gradFill>
                <a:gsLst>
                  <a:gs pos="2917">
                    <a:schemeClr val="tx2"/>
                  </a:gs>
                  <a:gs pos="30000">
                    <a:schemeClr val="tx2"/>
                  </a:gs>
                </a:gsLst>
                <a:lin ang="5400000" scaled="0"/>
              </a:gradFill>
            </a:endParaRPr>
          </a:p>
        </p:txBody>
      </p:sp>
      <p:sp>
        <p:nvSpPr>
          <p:cNvPr id="33" name="TextBox 32"/>
          <p:cNvSpPr txBox="1"/>
          <p:nvPr/>
        </p:nvSpPr>
        <p:spPr>
          <a:xfrm>
            <a:off x="7678653" y="4551253"/>
            <a:ext cx="4690448" cy="1689693"/>
          </a:xfrm>
          <a:prstGeom prst="rect">
            <a:avLst/>
          </a:prstGeom>
          <a:noFill/>
        </p:spPr>
        <p:txBody>
          <a:bodyPr wrap="square" lIns="182880" tIns="146304" rIns="182880" bIns="146304" rtlCol="0">
            <a:spAutoFit/>
          </a:bodyPr>
          <a:lstStyle/>
          <a:p>
            <a:pPr defTabSz="914099" fontAlgn="base">
              <a:lnSpc>
                <a:spcPct val="90000"/>
              </a:lnSpc>
              <a:spcBef>
                <a:spcPct val="0"/>
              </a:spcBef>
              <a:spcAft>
                <a:spcPts val="1800"/>
              </a:spcAft>
            </a:pPr>
            <a:r>
              <a:rPr lang="en-US" sz="3600" spc="-50" dirty="0">
                <a:gradFill>
                  <a:gsLst>
                    <a:gs pos="2917">
                      <a:schemeClr val="tx2"/>
                    </a:gs>
                    <a:gs pos="30000">
                      <a:schemeClr val="tx2"/>
                    </a:gs>
                  </a:gsLst>
                  <a:lin ang="5400000" scaled="0"/>
                </a:gradFill>
                <a:latin typeface="+mj-lt"/>
              </a:rPr>
              <a:t>Easy VM </a:t>
            </a:r>
            <a:r>
              <a:rPr lang="en-US" sz="3600" spc="-50" dirty="0" smtClean="0">
                <a:gradFill>
                  <a:gsLst>
                    <a:gs pos="2917">
                      <a:schemeClr val="tx2"/>
                    </a:gs>
                    <a:gs pos="30000">
                      <a:schemeClr val="tx2"/>
                    </a:gs>
                  </a:gsLst>
                  <a:lin ang="5400000" scaled="0"/>
                </a:gradFill>
                <a:latin typeface="+mj-lt"/>
              </a:rPr>
              <a:t>portability</a:t>
            </a:r>
            <a:endParaRPr lang="en-US" sz="3600" spc="-50" dirty="0" smtClean="0">
              <a:gradFill>
                <a:gsLst>
                  <a:gs pos="36283">
                    <a:schemeClr val="tx1"/>
                  </a:gs>
                  <a:gs pos="0">
                    <a:schemeClr val="tx1"/>
                  </a:gs>
                </a:gsLst>
                <a:lin ang="5400000" scaled="0"/>
              </a:gradFill>
              <a:latin typeface="+mj-lt"/>
            </a:endParaRPr>
          </a:p>
          <a:p>
            <a:pPr defTabSz="914099" fontAlgn="base">
              <a:lnSpc>
                <a:spcPct val="90000"/>
              </a:lnSpc>
              <a:spcBef>
                <a:spcPct val="0"/>
              </a:spcBef>
              <a:spcAft>
                <a:spcPct val="0"/>
              </a:spcAft>
            </a:pPr>
            <a:r>
              <a:rPr lang="en-US" sz="2400" spc="-50" dirty="0" smtClean="0">
                <a:gradFill>
                  <a:gsLst>
                    <a:gs pos="36283">
                      <a:schemeClr val="tx1"/>
                    </a:gs>
                    <a:gs pos="0">
                      <a:schemeClr val="tx1"/>
                    </a:gs>
                  </a:gsLst>
                  <a:lin ang="5400000" scaled="0"/>
                </a:gradFill>
              </a:rPr>
              <a:t>If it runs on Hyper-V, it runs </a:t>
            </a:r>
            <a:br>
              <a:rPr lang="en-US" sz="2400" spc="-50" dirty="0" smtClean="0">
                <a:gradFill>
                  <a:gsLst>
                    <a:gs pos="36283">
                      <a:schemeClr val="tx1"/>
                    </a:gs>
                    <a:gs pos="0">
                      <a:schemeClr val="tx1"/>
                    </a:gs>
                  </a:gsLst>
                  <a:lin ang="5400000" scaled="0"/>
                </a:gradFill>
              </a:rPr>
            </a:br>
            <a:r>
              <a:rPr lang="en-US" sz="2400" spc="-50" dirty="0" smtClean="0">
                <a:gradFill>
                  <a:gsLst>
                    <a:gs pos="36283">
                      <a:schemeClr val="tx1"/>
                    </a:gs>
                    <a:gs pos="0">
                      <a:schemeClr val="tx1"/>
                    </a:gs>
                  </a:gsLst>
                  <a:lin ang="5400000" scaled="0"/>
                </a:gradFill>
              </a:rPr>
              <a:t>in Windows Azure</a:t>
            </a:r>
            <a:endParaRPr lang="en-US" sz="2400" spc="-50" dirty="0">
              <a:gradFill>
                <a:gsLst>
                  <a:gs pos="36283">
                    <a:schemeClr val="tx1"/>
                  </a:gs>
                  <a:gs pos="0">
                    <a:schemeClr val="tx1"/>
                  </a:gs>
                </a:gsLst>
                <a:lin ang="5400000" scaled="0"/>
              </a:gradFill>
            </a:endParaRPr>
          </a:p>
        </p:txBody>
      </p:sp>
      <p:sp>
        <p:nvSpPr>
          <p:cNvPr id="35" name="Freeform 5"/>
          <p:cNvSpPr>
            <a:spLocks noEditPoints="1"/>
          </p:cNvSpPr>
          <p:nvPr/>
        </p:nvSpPr>
        <p:spPr bwMode="auto">
          <a:xfrm>
            <a:off x="8242758" y="1767632"/>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noEditPoints="1"/>
          </p:cNvSpPr>
          <p:nvPr/>
        </p:nvSpPr>
        <p:spPr bwMode="auto">
          <a:xfrm>
            <a:off x="9330578" y="1767632"/>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noEditPoints="1"/>
          </p:cNvSpPr>
          <p:nvPr/>
        </p:nvSpPr>
        <p:spPr bwMode="auto">
          <a:xfrm>
            <a:off x="10387735" y="1767632"/>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8" name="Freeform 5"/>
          <p:cNvSpPr>
            <a:spLocks noEditPoints="1"/>
          </p:cNvSpPr>
          <p:nvPr/>
        </p:nvSpPr>
        <p:spPr bwMode="auto">
          <a:xfrm>
            <a:off x="8242758" y="236227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noEditPoints="1"/>
          </p:cNvSpPr>
          <p:nvPr/>
        </p:nvSpPr>
        <p:spPr bwMode="auto">
          <a:xfrm>
            <a:off x="9330578" y="236227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noEditPoints="1"/>
          </p:cNvSpPr>
          <p:nvPr/>
        </p:nvSpPr>
        <p:spPr bwMode="auto">
          <a:xfrm>
            <a:off x="10387735" y="236227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1" name="Freeform 5"/>
          <p:cNvSpPr>
            <a:spLocks noEditPoints="1"/>
          </p:cNvSpPr>
          <p:nvPr/>
        </p:nvSpPr>
        <p:spPr bwMode="auto">
          <a:xfrm>
            <a:off x="8242758" y="292983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noEditPoints="1"/>
          </p:cNvSpPr>
          <p:nvPr/>
        </p:nvSpPr>
        <p:spPr bwMode="auto">
          <a:xfrm>
            <a:off x="9330578" y="292983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noEditPoints="1"/>
          </p:cNvSpPr>
          <p:nvPr/>
        </p:nvSpPr>
        <p:spPr bwMode="auto">
          <a:xfrm>
            <a:off x="10387735" y="292983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9" name="Freeform 5"/>
          <p:cNvSpPr>
            <a:spLocks noEditPoints="1"/>
          </p:cNvSpPr>
          <p:nvPr/>
        </p:nvSpPr>
        <p:spPr bwMode="auto">
          <a:xfrm>
            <a:off x="2605892" y="4694779"/>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noEditPoints="1"/>
          </p:cNvSpPr>
          <p:nvPr/>
        </p:nvSpPr>
        <p:spPr bwMode="auto">
          <a:xfrm>
            <a:off x="3693712" y="4694779"/>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noEditPoints="1"/>
          </p:cNvSpPr>
          <p:nvPr/>
        </p:nvSpPr>
        <p:spPr bwMode="auto">
          <a:xfrm>
            <a:off x="4750869" y="4694779"/>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2" name="Freeform 5"/>
          <p:cNvSpPr>
            <a:spLocks noEditPoints="1"/>
          </p:cNvSpPr>
          <p:nvPr/>
        </p:nvSpPr>
        <p:spPr bwMode="auto">
          <a:xfrm>
            <a:off x="2605892" y="5289423"/>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noEditPoints="1"/>
          </p:cNvSpPr>
          <p:nvPr/>
        </p:nvSpPr>
        <p:spPr bwMode="auto">
          <a:xfrm>
            <a:off x="3693712" y="5289423"/>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noEditPoints="1"/>
          </p:cNvSpPr>
          <p:nvPr/>
        </p:nvSpPr>
        <p:spPr bwMode="auto">
          <a:xfrm>
            <a:off x="4750869" y="5289423"/>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5" name="Freeform 5"/>
          <p:cNvSpPr>
            <a:spLocks noEditPoints="1"/>
          </p:cNvSpPr>
          <p:nvPr/>
        </p:nvSpPr>
        <p:spPr bwMode="auto">
          <a:xfrm>
            <a:off x="2605892" y="5856981"/>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noEditPoints="1"/>
          </p:cNvSpPr>
          <p:nvPr/>
        </p:nvSpPr>
        <p:spPr bwMode="auto">
          <a:xfrm>
            <a:off x="3693712" y="5856981"/>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noEditPoints="1"/>
          </p:cNvSpPr>
          <p:nvPr/>
        </p:nvSpPr>
        <p:spPr bwMode="auto">
          <a:xfrm>
            <a:off x="4750869" y="5856981"/>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620510" y="5696182"/>
            <a:ext cx="1533899" cy="732508"/>
          </a:xfrm>
          <a:prstGeom prst="rect">
            <a:avLst/>
          </a:prstGeom>
        </p:spPr>
        <p:txBody>
          <a:bodyPr wrap="square">
            <a:spAutoFit/>
          </a:bodyPr>
          <a:lstStyle/>
          <a:p>
            <a:pPr algn="r" defTabSz="672291">
              <a:lnSpc>
                <a:spcPct val="80000"/>
              </a:lnSpc>
              <a:defRPr/>
            </a:pPr>
            <a:endParaRPr lang="en-US" sz="1300" kern="0" dirty="0">
              <a:gradFill>
                <a:gsLst>
                  <a:gs pos="2917">
                    <a:srgbClr val="FFFFFF"/>
                  </a:gs>
                  <a:gs pos="30000">
                    <a:srgbClr val="FFFFFF"/>
                  </a:gs>
                </a:gsLst>
                <a:lin ang="5400000" scaled="0"/>
              </a:gradFill>
            </a:endParaRPr>
          </a:p>
          <a:p>
            <a:pPr algn="r" defTabSz="672291">
              <a:lnSpc>
                <a:spcPct val="80000"/>
              </a:lnSpc>
              <a:defRPr/>
            </a:pPr>
            <a:endParaRPr lang="en-US" sz="1300" kern="0" dirty="0" smtClean="0">
              <a:gradFill>
                <a:gsLst>
                  <a:gs pos="2917">
                    <a:srgbClr val="FFFFFF"/>
                  </a:gs>
                  <a:gs pos="30000">
                    <a:srgbClr val="FFFFFF"/>
                  </a:gs>
                </a:gsLst>
                <a:lin ang="5400000" scaled="0"/>
              </a:gradFill>
            </a:endParaRPr>
          </a:p>
          <a:p>
            <a:pPr algn="r" defTabSz="672291">
              <a:lnSpc>
                <a:spcPct val="80000"/>
              </a:lnSpc>
              <a:defRPr/>
            </a:pPr>
            <a:r>
              <a:rPr lang="en-US" sz="1300" kern="0" dirty="0" smtClean="0">
                <a:gradFill>
                  <a:gsLst>
                    <a:gs pos="2917">
                      <a:srgbClr val="FFFFFF"/>
                    </a:gs>
                    <a:gs pos="30000">
                      <a:srgbClr val="FFFFFF"/>
                    </a:gs>
                  </a:gsLst>
                  <a:lin ang="5400000" scaled="0"/>
                </a:gradFill>
              </a:rPr>
              <a:t> Production environment</a:t>
            </a:r>
            <a:endParaRPr lang="en-US" sz="1300" kern="0" dirty="0">
              <a:gradFill>
                <a:gsLst>
                  <a:gs pos="2917">
                    <a:srgbClr val="FFFFFF"/>
                  </a:gs>
                  <a:gs pos="30000">
                    <a:srgbClr val="FFFFFF"/>
                  </a:gs>
                </a:gsLst>
                <a:lin ang="5400000" scaled="0"/>
              </a:gradFill>
            </a:endParaRPr>
          </a:p>
        </p:txBody>
      </p:sp>
      <p:sp>
        <p:nvSpPr>
          <p:cNvPr id="29" name="TextBox 28"/>
          <p:cNvSpPr txBox="1"/>
          <p:nvPr/>
        </p:nvSpPr>
        <p:spPr>
          <a:xfrm>
            <a:off x="295447" y="1727105"/>
            <a:ext cx="3890530" cy="1270342"/>
          </a:xfrm>
          <a:prstGeom prst="rect">
            <a:avLst/>
          </a:prstGeom>
          <a:noFill/>
        </p:spPr>
        <p:txBody>
          <a:bodyPr wrap="square" lIns="182880" tIns="146304" rIns="182880" bIns="146304" rtlCol="0">
            <a:noAutofit/>
          </a:bodyPr>
          <a:lstStyle/>
          <a:p>
            <a:pPr>
              <a:lnSpc>
                <a:spcPct val="90000"/>
              </a:lnSpc>
              <a:spcBef>
                <a:spcPct val="20000"/>
              </a:spcBef>
              <a:buSzPct val="80000"/>
            </a:pPr>
            <a:r>
              <a:rPr lang="en-US" sz="3600" spc="-50" dirty="0">
                <a:gradFill>
                  <a:gsLst>
                    <a:gs pos="2917">
                      <a:schemeClr val="tx2"/>
                    </a:gs>
                    <a:gs pos="30000">
                      <a:schemeClr val="tx2"/>
                    </a:gs>
                  </a:gsLst>
                  <a:lin ang="5400000" scaled="0"/>
                </a:gradFill>
                <a:latin typeface="+mj-lt"/>
              </a:rPr>
              <a:t>Deploy </a:t>
            </a:r>
            <a:r>
              <a:rPr lang="en-US" sz="3600" spc="-50" dirty="0" smtClean="0">
                <a:gradFill>
                  <a:gsLst>
                    <a:gs pos="2917">
                      <a:schemeClr val="tx2"/>
                    </a:gs>
                    <a:gs pos="30000">
                      <a:schemeClr val="tx2"/>
                    </a:gs>
                  </a:gsLst>
                  <a:lin ang="5400000" scaled="0"/>
                </a:gradFill>
                <a:latin typeface="+mj-lt"/>
              </a:rPr>
              <a:t>anywhere </a:t>
            </a:r>
            <a:r>
              <a:rPr lang="en-US" sz="3600" spc="-50" dirty="0">
                <a:gradFill>
                  <a:gsLst>
                    <a:gs pos="2917">
                      <a:schemeClr val="tx2"/>
                    </a:gs>
                    <a:gs pos="30000">
                      <a:schemeClr val="tx2"/>
                    </a:gs>
                  </a:gsLst>
                  <a:lin ang="5400000" scaled="0"/>
                </a:gradFill>
                <a:latin typeface="+mj-lt"/>
              </a:rPr>
              <a:t>with </a:t>
            </a:r>
            <a:r>
              <a:rPr lang="en-US" sz="3600" spc="-50" dirty="0" smtClean="0">
                <a:gradFill>
                  <a:gsLst>
                    <a:gs pos="2917">
                      <a:schemeClr val="tx2"/>
                    </a:gs>
                    <a:gs pos="30000">
                      <a:schemeClr val="tx2"/>
                    </a:gs>
                  </a:gsLst>
                  <a:lin ang="5400000" scaled="0"/>
                </a:gradFill>
                <a:latin typeface="+mj-lt"/>
              </a:rPr>
              <a:t>no lock-in</a:t>
            </a:r>
            <a:endParaRPr lang="en-US" sz="3600" spc="-50" dirty="0">
              <a:gradFill>
                <a:gsLst>
                  <a:gs pos="2917">
                    <a:schemeClr val="tx2"/>
                  </a:gs>
                  <a:gs pos="30000">
                    <a:schemeClr val="tx2"/>
                  </a:gs>
                </a:gsLst>
                <a:lin ang="5400000" scaled="0"/>
              </a:gradFill>
              <a:latin typeface="+mj-lt"/>
            </a:endParaRPr>
          </a:p>
        </p:txBody>
      </p:sp>
    </p:spTree>
    <p:extLst>
      <p:ext uri="{BB962C8B-B14F-4D97-AF65-F5344CB8AC3E}">
        <p14:creationId xmlns:p14="http://schemas.microsoft.com/office/powerpoint/2010/main" val="1436369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0-#ppt_w/2"/>
                                          </p:val>
                                        </p:tav>
                                        <p:tav tm="100000">
                                          <p:val>
                                            <p:strVal val="#ppt_x"/>
                                          </p:val>
                                        </p:tav>
                                      </p:tavLst>
                                    </p:anim>
                                    <p:anim calcmode="lin" valueType="num">
                                      <p:cBhvr additive="base">
                                        <p:cTn id="8" dur="500" fill="hold"/>
                                        <p:tgtEl>
                                          <p:spTgt spid="6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250" fill="hold"/>
                                        <p:tgtEl>
                                          <p:spTgt spid="47"/>
                                        </p:tgtEl>
                                        <p:attrNameLst>
                                          <p:attrName>ppt_w</p:attrName>
                                        </p:attrNameLst>
                                      </p:cBhvr>
                                      <p:tavLst>
                                        <p:tav tm="0">
                                          <p:val>
                                            <p:fltVal val="0"/>
                                          </p:val>
                                        </p:tav>
                                        <p:tav tm="100000">
                                          <p:val>
                                            <p:strVal val="#ppt_w"/>
                                          </p:val>
                                        </p:tav>
                                      </p:tavLst>
                                    </p:anim>
                                    <p:anim calcmode="lin" valueType="num">
                                      <p:cBhvr>
                                        <p:cTn id="13" dur="250" fill="hold"/>
                                        <p:tgtEl>
                                          <p:spTgt spid="47"/>
                                        </p:tgtEl>
                                        <p:attrNameLst>
                                          <p:attrName>ppt_h</p:attrName>
                                        </p:attrNameLst>
                                      </p:cBhvr>
                                      <p:tavLst>
                                        <p:tav tm="0">
                                          <p:val>
                                            <p:fltVal val="0"/>
                                          </p:val>
                                        </p:tav>
                                        <p:tav tm="100000">
                                          <p:val>
                                            <p:strVal val="#ppt_h"/>
                                          </p:val>
                                        </p:tav>
                                      </p:tavLst>
                                    </p:anim>
                                    <p:animEffect transition="in" filter="fade">
                                      <p:cBhvr>
                                        <p:cTn id="14" dur="250"/>
                                        <p:tgtEl>
                                          <p:spTgt spid="47"/>
                                        </p:tgtEl>
                                      </p:cBhvr>
                                    </p:animEffect>
                                  </p:childTnLst>
                                </p:cTn>
                              </p:par>
                              <p:par>
                                <p:cTn id="15" presetID="6" presetClass="emph" presetSubtype="0" decel="100000" fill="hold" grpId="1" nodeType="withEffect">
                                  <p:stCondLst>
                                    <p:cond delay="200"/>
                                  </p:stCondLst>
                                  <p:childTnLst>
                                    <p:animScale>
                                      <p:cBhvr>
                                        <p:cTn id="16" dur="250" fill="hold"/>
                                        <p:tgtEl>
                                          <p:spTgt spid="47"/>
                                        </p:tgtEl>
                                      </p:cBhvr>
                                      <p:by x="110000" y="110000"/>
                                    </p:animScale>
                                  </p:childTnLst>
                                </p:cTn>
                              </p:par>
                              <p:par>
                                <p:cTn id="17" presetID="6" presetClass="emph" presetSubtype="0" decel="100000" fill="hold" grpId="2" nodeType="withEffect">
                                  <p:stCondLst>
                                    <p:cond delay="300"/>
                                  </p:stCondLst>
                                  <p:childTnLst>
                                    <p:animScale>
                                      <p:cBhvr>
                                        <p:cTn id="18" dur="250" fill="hold"/>
                                        <p:tgtEl>
                                          <p:spTgt spid="47"/>
                                        </p:tgtEl>
                                      </p:cBhvr>
                                      <p:by x="91000" y="91000"/>
                                    </p:animScale>
                                  </p:childTnLst>
                                </p:cTn>
                              </p:par>
                              <p:par>
                                <p:cTn id="19" presetID="10" presetClass="entr" presetSubtype="0" fill="hold" grpId="0" nodeType="withEffect">
                                  <p:stCondLst>
                                    <p:cond delay="30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600"/>
                                        <p:tgtEl>
                                          <p:spTgt spid="33"/>
                                        </p:tgtEl>
                                      </p:cBhvr>
                                    </p:animEffect>
                                  </p:childTnLst>
                                </p:cTn>
                              </p:par>
                              <p:par>
                                <p:cTn id="22" presetID="35" presetClass="path" presetSubtype="0" decel="100000" fill="hold" grpId="1" nodeType="withEffect">
                                  <p:stCondLst>
                                    <p:cond delay="100"/>
                                  </p:stCondLst>
                                  <p:childTnLst>
                                    <p:animMotion origin="layout" path="M -0.05552 0.00022 L -3.95966E-6 0.00022 " pathEditMode="relative" rAng="0" ptsTypes="AA">
                                      <p:cBhvr>
                                        <p:cTn id="23" dur="800" spd="-100000" fill="hold"/>
                                        <p:tgtEl>
                                          <p:spTgt spid="33"/>
                                        </p:tgtEl>
                                        <p:attrNameLst>
                                          <p:attrName>ppt_x</p:attrName>
                                          <p:attrName>ppt_y</p:attrName>
                                        </p:attrNameLst>
                                      </p:cBhvr>
                                      <p:rCtr x="2770" y="0"/>
                                    </p:animMotion>
                                  </p:childTnLst>
                                </p:cTn>
                              </p:par>
                              <p:par>
                                <p:cTn id="24" presetID="10" presetClass="entr" presetSubtype="0" fill="hold" grpId="0" nodeType="withEffect">
                                  <p:stCondLst>
                                    <p:cond delay="1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1400"/>
                            </p:stCondLst>
                            <p:childTnLst>
                              <p:par>
                                <p:cTn id="28" presetID="10" presetClass="entr" presetSubtype="0" fill="hold" grpId="0" nodeType="after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fade">
                                      <p:cBhvr>
                                        <p:cTn id="45" dur="500"/>
                                        <p:tgtEl>
                                          <p:spTgt spid="5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fade">
                                      <p:cBhvr>
                                        <p:cTn id="48" dur="500"/>
                                        <p:tgtEl>
                                          <p:spTgt spid="5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fade">
                                      <p:cBhvr>
                                        <p:cTn id="54" dur="500"/>
                                        <p:tgtEl>
                                          <p:spTgt spid="57"/>
                                        </p:tgtEl>
                                      </p:cBhvr>
                                    </p:animEffect>
                                  </p:childTnLst>
                                </p:cTn>
                              </p:par>
                              <p:par>
                                <p:cTn id="55" presetID="50" presetClass="path" presetSubtype="0" accel="50000" decel="50000" fill="hold" grpId="1" nodeType="withEffect">
                                  <p:stCondLst>
                                    <p:cond delay="0"/>
                                  </p:stCondLst>
                                  <p:childTnLst>
                                    <p:animMotion origin="layout" path="M 0.00012 -0.00091 L 0.14015 -0.00091 C 0.20309 -0.00091 0.2807 -0.07036 0.2807 -0.12665 L 0.2807 -0.25216 " pathEditMode="relative" rAng="0" ptsTypes="AAAA">
                                      <p:cBhvr>
                                        <p:cTn id="56" dur="1500" fill="hold"/>
                                        <p:tgtEl>
                                          <p:spTgt spid="51"/>
                                        </p:tgtEl>
                                        <p:attrNameLst>
                                          <p:attrName>ppt_x</p:attrName>
                                          <p:attrName>ppt_y</p:attrName>
                                        </p:attrNameLst>
                                      </p:cBhvr>
                                      <p:rCtr x="14029" y="-12574"/>
                                    </p:animMotion>
                                  </p:childTnLst>
                                </p:cTn>
                              </p:par>
                              <p:par>
                                <p:cTn id="57" presetID="50" presetClass="path" presetSubtype="0" accel="50000" decel="50000" fill="hold" grpId="0" nodeType="withEffect">
                                  <p:stCondLst>
                                    <p:cond delay="0"/>
                                  </p:stCondLst>
                                  <p:childTnLst>
                                    <p:animMotion origin="layout" path="M -3.7733E-6 -2.38311E-6 L -0.13952 -2.38311E-6 C -0.20245 -2.38311E-6 -0.28082 0.06945 -0.28082 0.12642 L -0.28082 0.25329 " pathEditMode="relative" rAng="0" ptsTypes="AAAA">
                                      <p:cBhvr>
                                        <p:cTn id="58" dur="1500" fill="hold"/>
                                        <p:tgtEl>
                                          <p:spTgt spid="41"/>
                                        </p:tgtEl>
                                        <p:attrNameLst>
                                          <p:attrName>ppt_x</p:attrName>
                                          <p:attrName>ppt_y</p:attrName>
                                        </p:attrNameLst>
                                      </p:cBhvr>
                                      <p:rCtr x="-14041" y="12665"/>
                                    </p:animMotion>
                                  </p:childTnLst>
                                </p:cTn>
                              </p:par>
                              <p:par>
                                <p:cTn id="59" presetID="10" presetClass="entr" presetSubtype="0" fill="hold" grpId="0" nodeType="withEffect">
                                  <p:stCondLst>
                                    <p:cond delay="30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600"/>
                                        <p:tgtEl>
                                          <p:spTgt spid="29"/>
                                        </p:tgtEl>
                                      </p:cBhvr>
                                    </p:animEffect>
                                  </p:childTnLst>
                                </p:cTn>
                              </p:par>
                              <p:par>
                                <p:cTn id="62" presetID="35" presetClass="path" presetSubtype="0" decel="100000" fill="hold" grpId="1" nodeType="withEffect">
                                  <p:stCondLst>
                                    <p:cond delay="100"/>
                                  </p:stCondLst>
                                  <p:childTnLst>
                                    <p:animMotion origin="layout" path="M -0.05552 0.00023 L -2.33087E-6 0.00023 " pathEditMode="relative" rAng="0" ptsTypes="AA">
                                      <p:cBhvr>
                                        <p:cTn id="63" dur="800" fill="hold"/>
                                        <p:tgtEl>
                                          <p:spTgt spid="29"/>
                                        </p:tgtEl>
                                        <p:attrNameLst>
                                          <p:attrName>ppt_x</p:attrName>
                                          <p:attrName>ppt_y</p:attrName>
                                        </p:attrNameLst>
                                      </p:cBhvr>
                                      <p:rCtr x="27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47" grpId="0" animBg="1"/>
      <p:bldP spid="47" grpId="1" animBg="1"/>
      <p:bldP spid="47" grpId="2" animBg="1"/>
      <p:bldP spid="33" grpId="0"/>
      <p:bldP spid="33" grpId="1"/>
      <p:bldP spid="41" grpId="0" animBg="1"/>
      <p:bldP spid="49" grpId="0" animBg="1"/>
      <p:bldP spid="50" grpId="0" animBg="1"/>
      <p:bldP spid="51" grpId="0" animBg="1"/>
      <p:bldP spid="51" grpId="1" animBg="1"/>
      <p:bldP spid="52" grpId="0" animBg="1"/>
      <p:bldP spid="53" grpId="0" animBg="1"/>
      <p:bldP spid="54" grpId="0" animBg="1"/>
      <p:bldP spid="55" grpId="0" animBg="1"/>
      <p:bldP spid="56" grpId="0" animBg="1"/>
      <p:bldP spid="57" grpId="0" animBg="1"/>
      <p:bldP spid="14" grpId="0"/>
      <p:bldP spid="29" grpId="0"/>
      <p:bldP spid="2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122739" y="2673758"/>
            <a:ext cx="3963406" cy="4133126"/>
            <a:chOff x="4122739" y="2673758"/>
            <a:chExt cx="3963406" cy="4133126"/>
          </a:xfrm>
        </p:grpSpPr>
        <p:sp>
          <p:nvSpPr>
            <p:cNvPr id="19" name="Rectangle 18"/>
            <p:cNvSpPr/>
            <p:nvPr/>
          </p:nvSpPr>
          <p:spPr bwMode="auto">
            <a:xfrm>
              <a:off x="4122739" y="3176678"/>
              <a:ext cx="3963406" cy="3630206"/>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37160" rIns="91440" bIns="146304" numCol="1" spcCol="0" rtlCol="0" fromWordArt="0" anchor="t" anchorCtr="0" forceAA="0" compatLnSpc="1">
              <a:prstTxWarp prst="textNoShape">
                <a:avLst/>
              </a:prstTxWarp>
              <a:noAutofit/>
            </a:bodyPr>
            <a:lstStyle/>
            <a:p>
              <a:pPr defTabSz="914099" fontAlgn="base">
                <a:lnSpc>
                  <a:spcPct val="95000"/>
                </a:lnSpc>
                <a:spcBef>
                  <a:spcPct val="0"/>
                </a:spcBef>
                <a:spcAft>
                  <a:spcPts val="1200"/>
                </a:spcAft>
              </a:pPr>
              <a:r>
                <a:rPr lang="en-US" sz="2000" spc="-50" dirty="0" smtClean="0">
                  <a:gradFill>
                    <a:gsLst>
                      <a:gs pos="1250">
                        <a:schemeClr val="bg1">
                          <a:lumMod val="25000"/>
                        </a:schemeClr>
                      </a:gs>
                      <a:gs pos="10417">
                        <a:schemeClr val="bg1">
                          <a:lumMod val="25000"/>
                        </a:schemeClr>
                      </a:gs>
                    </a:gsLst>
                    <a:lin ang="5400000" scaled="0"/>
                  </a:gradFill>
                  <a:cs typeface="Segoe UI Light" pitchFamily="34" charset="0"/>
                </a:rPr>
                <a:t>Move from SharePoint 2007 </a:t>
              </a:r>
              <a:br>
                <a:rPr lang="en-US" sz="2000" spc="-50" dirty="0" smtClean="0">
                  <a:gradFill>
                    <a:gsLst>
                      <a:gs pos="1250">
                        <a:schemeClr val="bg1">
                          <a:lumMod val="25000"/>
                        </a:schemeClr>
                      </a:gs>
                      <a:gs pos="10417">
                        <a:schemeClr val="bg1">
                          <a:lumMod val="25000"/>
                        </a:schemeClr>
                      </a:gs>
                    </a:gsLst>
                    <a:lin ang="5400000" scaled="0"/>
                  </a:gradFill>
                  <a:cs typeface="Segoe UI Light" pitchFamily="34" charset="0"/>
                </a:rPr>
              </a:br>
              <a:r>
                <a:rPr lang="en-US" sz="2000" spc="-50" dirty="0" smtClean="0">
                  <a:gradFill>
                    <a:gsLst>
                      <a:gs pos="1250">
                        <a:schemeClr val="bg1">
                          <a:lumMod val="25000"/>
                        </a:schemeClr>
                      </a:gs>
                      <a:gs pos="10417">
                        <a:schemeClr val="bg1">
                          <a:lumMod val="25000"/>
                        </a:schemeClr>
                      </a:gs>
                    </a:gsLst>
                    <a:lin ang="5400000" scaled="0"/>
                  </a:gradFill>
                  <a:cs typeface="Segoe UI Light" pitchFamily="34" charset="0"/>
                </a:rPr>
                <a:t>to </a:t>
              </a:r>
              <a:r>
                <a:rPr lang="en-US" sz="2000" spc="-50" dirty="0">
                  <a:gradFill>
                    <a:gsLst>
                      <a:gs pos="1250">
                        <a:schemeClr val="bg1">
                          <a:lumMod val="25000"/>
                        </a:schemeClr>
                      </a:gs>
                      <a:gs pos="10417">
                        <a:schemeClr val="bg1">
                          <a:lumMod val="25000"/>
                        </a:schemeClr>
                      </a:gs>
                    </a:gsLst>
                    <a:lin ang="5400000" scaled="0"/>
                  </a:gradFill>
                  <a:cs typeface="Segoe UI Light" pitchFamily="34" charset="0"/>
                </a:rPr>
                <a:t>SharePoint </a:t>
              </a:r>
              <a:r>
                <a:rPr lang="en-US" sz="2000" spc="-50" dirty="0" smtClean="0">
                  <a:gradFill>
                    <a:gsLst>
                      <a:gs pos="1250">
                        <a:schemeClr val="bg1">
                          <a:lumMod val="25000"/>
                        </a:schemeClr>
                      </a:gs>
                      <a:gs pos="10417">
                        <a:schemeClr val="bg1">
                          <a:lumMod val="25000"/>
                        </a:schemeClr>
                      </a:gs>
                    </a:gsLst>
                    <a:lin ang="5400000" scaled="0"/>
                  </a:gradFill>
                  <a:cs typeface="Segoe UI Light" pitchFamily="34" charset="0"/>
                </a:rPr>
                <a:t>20013 </a:t>
              </a:r>
              <a:r>
                <a:rPr lang="en-US" sz="2000" spc="-50" dirty="0">
                  <a:gradFill>
                    <a:gsLst>
                      <a:gs pos="1250">
                        <a:schemeClr val="bg1">
                          <a:lumMod val="25000"/>
                        </a:schemeClr>
                      </a:gs>
                      <a:gs pos="10417">
                        <a:schemeClr val="bg1">
                          <a:lumMod val="25000"/>
                        </a:schemeClr>
                      </a:gs>
                    </a:gsLst>
                    <a:lin ang="5400000" scaled="0"/>
                  </a:gradFill>
                  <a:cs typeface="Segoe UI Light" pitchFamily="34" charset="0"/>
                </a:rPr>
                <a:t>across </a:t>
              </a:r>
              <a:r>
                <a:rPr lang="en-US" sz="2000" spc="-50" dirty="0" smtClean="0">
                  <a:gradFill>
                    <a:gsLst>
                      <a:gs pos="1250">
                        <a:schemeClr val="bg1">
                          <a:lumMod val="25000"/>
                        </a:schemeClr>
                      </a:gs>
                      <a:gs pos="10417">
                        <a:schemeClr val="bg1">
                          <a:lumMod val="25000"/>
                        </a:schemeClr>
                      </a:gs>
                    </a:gsLst>
                    <a:lin ang="5400000" scaled="0"/>
                  </a:gradFill>
                  <a:cs typeface="Segoe UI Light" pitchFamily="34" charset="0"/>
                </a:rPr>
                <a:t/>
              </a:r>
              <a:br>
                <a:rPr lang="en-US" sz="2000" spc="-50" dirty="0" smtClean="0">
                  <a:gradFill>
                    <a:gsLst>
                      <a:gs pos="1250">
                        <a:schemeClr val="bg1">
                          <a:lumMod val="25000"/>
                        </a:schemeClr>
                      </a:gs>
                      <a:gs pos="10417">
                        <a:schemeClr val="bg1">
                          <a:lumMod val="25000"/>
                        </a:schemeClr>
                      </a:gs>
                    </a:gsLst>
                    <a:lin ang="5400000" scaled="0"/>
                  </a:gradFill>
                  <a:cs typeface="Segoe UI Light" pitchFamily="34" charset="0"/>
                </a:rPr>
              </a:br>
              <a:r>
                <a:rPr lang="en-US" sz="2000" spc="-50" dirty="0" smtClean="0">
                  <a:gradFill>
                    <a:gsLst>
                      <a:gs pos="1250">
                        <a:schemeClr val="bg1">
                          <a:lumMod val="25000"/>
                        </a:schemeClr>
                      </a:gs>
                      <a:gs pos="10417">
                        <a:schemeClr val="bg1">
                          <a:lumMod val="25000"/>
                        </a:schemeClr>
                      </a:gs>
                    </a:gsLst>
                    <a:lin ang="5400000" scaled="0"/>
                  </a:gradFill>
                  <a:cs typeface="Segoe UI Light" pitchFamily="34" charset="0"/>
                </a:rPr>
                <a:t>18 </a:t>
              </a:r>
              <a:r>
                <a:rPr lang="en-US" sz="2000" spc="-50" dirty="0">
                  <a:gradFill>
                    <a:gsLst>
                      <a:gs pos="1250">
                        <a:schemeClr val="bg1">
                          <a:lumMod val="25000"/>
                        </a:schemeClr>
                      </a:gs>
                      <a:gs pos="10417">
                        <a:schemeClr val="bg1">
                          <a:lumMod val="25000"/>
                        </a:schemeClr>
                      </a:gs>
                    </a:gsLst>
                    <a:lin ang="5400000" scaled="0"/>
                  </a:gradFill>
                  <a:cs typeface="Segoe UI Light" pitchFamily="34" charset="0"/>
                </a:rPr>
                <a:t>different business units, </a:t>
              </a:r>
              <a:r>
                <a:rPr lang="en-US" sz="2000" spc="-50" dirty="0" smtClean="0">
                  <a:gradFill>
                    <a:gsLst>
                      <a:gs pos="1250">
                        <a:schemeClr val="bg1">
                          <a:lumMod val="25000"/>
                        </a:schemeClr>
                      </a:gs>
                      <a:gs pos="10417">
                        <a:schemeClr val="bg1">
                          <a:lumMod val="25000"/>
                        </a:schemeClr>
                      </a:gs>
                    </a:gsLst>
                    <a:lin ang="5400000" scaled="0"/>
                  </a:gradFill>
                  <a:cs typeface="Segoe UI Light" pitchFamily="34" charset="0"/>
                </a:rPr>
                <a:t/>
              </a:r>
              <a:br>
                <a:rPr lang="en-US" sz="2000" spc="-50" dirty="0" smtClean="0">
                  <a:gradFill>
                    <a:gsLst>
                      <a:gs pos="1250">
                        <a:schemeClr val="bg1">
                          <a:lumMod val="25000"/>
                        </a:schemeClr>
                      </a:gs>
                      <a:gs pos="10417">
                        <a:schemeClr val="bg1">
                          <a:lumMod val="25000"/>
                        </a:schemeClr>
                      </a:gs>
                    </a:gsLst>
                    <a:lin ang="5400000" scaled="0"/>
                  </a:gradFill>
                  <a:cs typeface="Segoe UI Light" pitchFamily="34" charset="0"/>
                </a:rPr>
              </a:br>
              <a:r>
                <a:rPr lang="en-US" sz="2000" spc="-50" dirty="0" smtClean="0">
                  <a:gradFill>
                    <a:gsLst>
                      <a:gs pos="1250">
                        <a:schemeClr val="bg1">
                          <a:lumMod val="25000"/>
                        </a:schemeClr>
                      </a:gs>
                      <a:gs pos="10417">
                        <a:schemeClr val="bg1">
                          <a:lumMod val="25000"/>
                        </a:schemeClr>
                      </a:gs>
                    </a:gsLst>
                    <a:lin ang="5400000" scaled="0"/>
                  </a:gradFill>
                  <a:cs typeface="Segoe UI Light" pitchFamily="34" charset="0"/>
                </a:rPr>
                <a:t>spread </a:t>
              </a:r>
              <a:r>
                <a:rPr lang="en-US" sz="2000" spc="-50" dirty="0">
                  <a:gradFill>
                    <a:gsLst>
                      <a:gs pos="1250">
                        <a:schemeClr val="bg1">
                          <a:lumMod val="25000"/>
                        </a:schemeClr>
                      </a:gs>
                      <a:gs pos="10417">
                        <a:schemeClr val="bg1">
                          <a:lumMod val="25000"/>
                        </a:schemeClr>
                      </a:gs>
                    </a:gsLst>
                    <a:lin ang="5400000" scaled="0"/>
                  </a:gradFill>
                  <a:cs typeface="Segoe UI Light" pitchFamily="34" charset="0"/>
                </a:rPr>
                <a:t>across </a:t>
              </a:r>
              <a:r>
                <a:rPr lang="en-US" sz="2000" spc="-50" dirty="0" smtClean="0">
                  <a:gradFill>
                    <a:gsLst>
                      <a:gs pos="1250">
                        <a:schemeClr val="bg1">
                          <a:lumMod val="25000"/>
                        </a:schemeClr>
                      </a:gs>
                      <a:gs pos="10417">
                        <a:schemeClr val="bg1">
                          <a:lumMod val="25000"/>
                        </a:schemeClr>
                      </a:gs>
                    </a:gsLst>
                    <a:lin ang="5400000" scaled="0"/>
                  </a:gradFill>
                  <a:cs typeface="Segoe UI Light" pitchFamily="34" charset="0"/>
                </a:rPr>
                <a:t>12 countries</a:t>
              </a:r>
            </a:p>
            <a:p>
              <a:pPr defTabSz="914099" fontAlgn="base">
                <a:lnSpc>
                  <a:spcPct val="95000"/>
                </a:lnSpc>
                <a:spcBef>
                  <a:spcPct val="0"/>
                </a:spcBef>
                <a:spcAft>
                  <a:spcPct val="0"/>
                </a:spcAft>
              </a:pPr>
              <a:r>
                <a:rPr lang="en-US" sz="2000" spc="-50" dirty="0" smtClean="0">
                  <a:gradFill>
                    <a:gsLst>
                      <a:gs pos="1250">
                        <a:schemeClr val="bg1">
                          <a:lumMod val="25000"/>
                        </a:schemeClr>
                      </a:gs>
                      <a:gs pos="10417">
                        <a:schemeClr val="bg1">
                          <a:lumMod val="25000"/>
                        </a:schemeClr>
                      </a:gs>
                    </a:gsLst>
                    <a:lin ang="5400000" scaled="0"/>
                  </a:gradFill>
                  <a:cs typeface="Segoe UI Light" pitchFamily="34" charset="0"/>
                </a:rPr>
                <a:t>Quickly create a large </a:t>
              </a:r>
              <a:r>
                <a:rPr lang="en-US" sz="2000" spc="-50" dirty="0" err="1" smtClean="0">
                  <a:gradFill>
                    <a:gsLst>
                      <a:gs pos="1250">
                        <a:schemeClr val="bg1">
                          <a:lumMod val="25000"/>
                        </a:schemeClr>
                      </a:gs>
                      <a:gs pos="10417">
                        <a:schemeClr val="bg1">
                          <a:lumMod val="25000"/>
                        </a:schemeClr>
                      </a:gs>
                    </a:gsLst>
                    <a:lin ang="5400000" scaled="0"/>
                  </a:gradFill>
                  <a:cs typeface="Segoe UI Light" pitchFamily="34" charset="0"/>
                </a:rPr>
                <a:t>Sharepoint</a:t>
              </a:r>
              <a:r>
                <a:rPr lang="en-US" sz="2000" spc="-50" dirty="0" smtClean="0">
                  <a:gradFill>
                    <a:gsLst>
                      <a:gs pos="1250">
                        <a:schemeClr val="bg1">
                          <a:lumMod val="25000"/>
                        </a:schemeClr>
                      </a:gs>
                      <a:gs pos="10417">
                        <a:schemeClr val="bg1">
                          <a:lumMod val="25000"/>
                        </a:schemeClr>
                      </a:gs>
                    </a:gsLst>
                    <a:lin ang="5400000" scaled="0"/>
                  </a:gradFill>
                  <a:cs typeface="Segoe UI Light" pitchFamily="34" charset="0"/>
                </a:rPr>
                <a:t> farm for </a:t>
              </a:r>
              <a:r>
                <a:rPr lang="en-US" sz="2000" spc="-50" dirty="0" err="1" smtClean="0">
                  <a:gradFill>
                    <a:gsLst>
                      <a:gs pos="1250">
                        <a:schemeClr val="bg1">
                          <a:lumMod val="25000"/>
                        </a:schemeClr>
                      </a:gs>
                      <a:gs pos="10417">
                        <a:schemeClr val="bg1">
                          <a:lumMod val="25000"/>
                        </a:schemeClr>
                      </a:gs>
                    </a:gsLst>
                    <a:lin ang="5400000" scaled="0"/>
                  </a:gradFill>
                  <a:cs typeface="Segoe UI Light" pitchFamily="34" charset="0"/>
                </a:rPr>
                <a:t>Dev</a:t>
              </a:r>
              <a:r>
                <a:rPr lang="en-US" sz="2000" spc="-50" dirty="0" smtClean="0">
                  <a:gradFill>
                    <a:gsLst>
                      <a:gs pos="1250">
                        <a:schemeClr val="bg1">
                          <a:lumMod val="25000"/>
                        </a:schemeClr>
                      </a:gs>
                      <a:gs pos="10417">
                        <a:schemeClr val="bg1">
                          <a:lumMod val="25000"/>
                        </a:schemeClr>
                      </a:gs>
                    </a:gsLst>
                    <a:lin ang="5400000" scaled="0"/>
                  </a:gradFill>
                  <a:cs typeface="Segoe UI Light" pitchFamily="34" charset="0"/>
                </a:rPr>
                <a:t>/test within time </a:t>
              </a:r>
              <a:br>
                <a:rPr lang="en-US" sz="2000" spc="-50" dirty="0" smtClean="0">
                  <a:gradFill>
                    <a:gsLst>
                      <a:gs pos="1250">
                        <a:schemeClr val="bg1">
                          <a:lumMod val="25000"/>
                        </a:schemeClr>
                      </a:gs>
                      <a:gs pos="10417">
                        <a:schemeClr val="bg1">
                          <a:lumMod val="25000"/>
                        </a:schemeClr>
                      </a:gs>
                    </a:gsLst>
                    <a:lin ang="5400000" scaled="0"/>
                  </a:gradFill>
                  <a:cs typeface="Segoe UI Light" pitchFamily="34" charset="0"/>
                </a:rPr>
              </a:br>
              <a:r>
                <a:rPr lang="en-US" sz="2000" spc="-50" dirty="0" smtClean="0">
                  <a:gradFill>
                    <a:gsLst>
                      <a:gs pos="1250">
                        <a:schemeClr val="bg1">
                          <a:lumMod val="25000"/>
                        </a:schemeClr>
                      </a:gs>
                      <a:gs pos="10417">
                        <a:schemeClr val="bg1">
                          <a:lumMod val="25000"/>
                        </a:schemeClr>
                      </a:gs>
                    </a:gsLst>
                    <a:lin ang="5400000" scaled="0"/>
                  </a:gradFill>
                  <a:cs typeface="Segoe UI Light" pitchFamily="34" charset="0"/>
                </a:rPr>
                <a:t>and </a:t>
              </a:r>
              <a:r>
                <a:rPr lang="en-US" sz="2000" spc="-50" dirty="0">
                  <a:gradFill>
                    <a:gsLst>
                      <a:gs pos="1250">
                        <a:schemeClr val="bg1">
                          <a:lumMod val="25000"/>
                        </a:schemeClr>
                      </a:gs>
                      <a:gs pos="10417">
                        <a:schemeClr val="bg1">
                          <a:lumMod val="25000"/>
                        </a:schemeClr>
                      </a:gs>
                    </a:gsLst>
                    <a:lin ang="5400000" scaled="0"/>
                  </a:gradFill>
                  <a:cs typeface="Segoe UI Light" pitchFamily="34" charset="0"/>
                </a:rPr>
                <a:t>cost </a:t>
              </a:r>
              <a:r>
                <a:rPr lang="en-US" sz="2000" spc="-50" dirty="0" smtClean="0">
                  <a:gradFill>
                    <a:gsLst>
                      <a:gs pos="1250">
                        <a:schemeClr val="bg1">
                          <a:lumMod val="25000"/>
                        </a:schemeClr>
                      </a:gs>
                      <a:gs pos="10417">
                        <a:schemeClr val="bg1">
                          <a:lumMod val="25000"/>
                        </a:schemeClr>
                      </a:gs>
                    </a:gsLst>
                    <a:lin ang="5400000" scaled="0"/>
                  </a:gradFill>
                  <a:cs typeface="Segoe UI Light" pitchFamily="34" charset="0"/>
                </a:rPr>
                <a:t>limits</a:t>
              </a:r>
              <a:endParaRPr lang="en-US" sz="2000" spc="-50" dirty="0">
                <a:gradFill>
                  <a:gsLst>
                    <a:gs pos="1250">
                      <a:schemeClr val="bg1">
                        <a:lumMod val="25000"/>
                      </a:schemeClr>
                    </a:gs>
                    <a:gs pos="10417">
                      <a:schemeClr val="bg1">
                        <a:lumMod val="25000"/>
                      </a:schemeClr>
                    </a:gs>
                  </a:gsLst>
                  <a:lin ang="5400000" scaled="0"/>
                </a:gradFill>
                <a:cs typeface="Segoe UI Light" pitchFamily="34" charset="0"/>
              </a:endParaRPr>
            </a:p>
            <a:p>
              <a:pPr marL="292100" indent="-292100" defTabSz="914099" fontAlgn="base">
                <a:lnSpc>
                  <a:spcPct val="90000"/>
                </a:lnSpc>
                <a:spcBef>
                  <a:spcPct val="0"/>
                </a:spcBef>
                <a:spcAft>
                  <a:spcPct val="0"/>
                </a:spcAft>
                <a:buFont typeface="Arial" panose="020B0604020202020204" pitchFamily="34" charset="0"/>
                <a:buChar char="•"/>
              </a:pPr>
              <a:endParaRPr lang="en-US" sz="2000" spc="-50" dirty="0">
                <a:gradFill>
                  <a:gsLst>
                    <a:gs pos="1250">
                      <a:schemeClr val="bg1">
                        <a:lumMod val="25000"/>
                      </a:schemeClr>
                    </a:gs>
                    <a:gs pos="10417">
                      <a:schemeClr val="bg1">
                        <a:lumMod val="25000"/>
                      </a:schemeClr>
                    </a:gs>
                  </a:gsLst>
                  <a:lin ang="5400000" scaled="0"/>
                </a:gradFill>
                <a:latin typeface="+mj-lt"/>
              </a:endParaRPr>
            </a:p>
            <a:p>
              <a:pPr marL="292100" indent="-292100" defTabSz="914099" fontAlgn="base">
                <a:lnSpc>
                  <a:spcPct val="90000"/>
                </a:lnSpc>
                <a:spcBef>
                  <a:spcPct val="0"/>
                </a:spcBef>
                <a:spcAft>
                  <a:spcPct val="0"/>
                </a:spcAft>
                <a:buFont typeface="Arial" panose="020B0604020202020204" pitchFamily="34" charset="0"/>
                <a:buChar char="•"/>
              </a:pPr>
              <a:endParaRPr lang="en-US" sz="2000" spc="-50" dirty="0">
                <a:gradFill>
                  <a:gsLst>
                    <a:gs pos="1250">
                      <a:schemeClr val="bg1">
                        <a:lumMod val="25000"/>
                      </a:schemeClr>
                    </a:gs>
                    <a:gs pos="10417">
                      <a:schemeClr val="bg1">
                        <a:lumMod val="25000"/>
                      </a:schemeClr>
                    </a:gs>
                  </a:gsLst>
                  <a:lin ang="5400000" scaled="0"/>
                </a:gradFill>
                <a:latin typeface="+mj-lt"/>
              </a:endParaRPr>
            </a:p>
          </p:txBody>
        </p:sp>
        <p:sp>
          <p:nvSpPr>
            <p:cNvPr id="31" name="Rectangle 30"/>
            <p:cNvSpPr/>
            <p:nvPr/>
          </p:nvSpPr>
          <p:spPr bwMode="auto">
            <a:xfrm>
              <a:off x="4122739" y="2673758"/>
              <a:ext cx="3963406" cy="502920"/>
            </a:xfrm>
            <a:prstGeom prst="rect">
              <a:avLst/>
            </a:prstGeom>
            <a:solidFill>
              <a:schemeClr val="tx1">
                <a:lumMod val="40000"/>
                <a:lumOff val="60000"/>
              </a:schemeClr>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pPr>
              <a:r>
                <a:rPr lang="en-US" sz="2400" b="1" spc="-50" dirty="0" smtClean="0">
                  <a:gradFill>
                    <a:gsLst>
                      <a:gs pos="36283">
                        <a:schemeClr val="tx2"/>
                      </a:gs>
                      <a:gs pos="28000">
                        <a:schemeClr val="tx2"/>
                      </a:gs>
                    </a:gsLst>
                    <a:lin ang="5400000" scaled="0"/>
                  </a:gradFill>
                  <a:latin typeface="+mj-lt"/>
                </a:rPr>
                <a:t>Challenges</a:t>
              </a:r>
              <a:endParaRPr lang="en-US" sz="2000" spc="-50" dirty="0" smtClean="0">
                <a:gradFill>
                  <a:gsLst>
                    <a:gs pos="36283">
                      <a:schemeClr val="bg1">
                        <a:lumMod val="25000"/>
                      </a:schemeClr>
                    </a:gs>
                    <a:gs pos="28000">
                      <a:schemeClr val="bg1">
                        <a:lumMod val="25000"/>
                      </a:schemeClr>
                    </a:gs>
                  </a:gsLst>
                  <a:lin ang="5400000" scaled="0"/>
                </a:gradFill>
              </a:endParaRPr>
            </a:p>
          </p:txBody>
        </p:sp>
      </p:grpSp>
      <p:grpSp>
        <p:nvGrpSpPr>
          <p:cNvPr id="6" name="Group 5"/>
          <p:cNvGrpSpPr/>
          <p:nvPr/>
        </p:nvGrpSpPr>
        <p:grpSpPr>
          <a:xfrm>
            <a:off x="8198433" y="2673758"/>
            <a:ext cx="3963406" cy="4138206"/>
            <a:chOff x="8198433" y="2673758"/>
            <a:chExt cx="3963406" cy="4138206"/>
          </a:xfrm>
          <a:solidFill>
            <a:schemeClr val="bg2">
              <a:lumMod val="20000"/>
              <a:lumOff val="80000"/>
            </a:schemeClr>
          </a:solidFill>
        </p:grpSpPr>
        <p:sp>
          <p:nvSpPr>
            <p:cNvPr id="21" name="Rectangle 20"/>
            <p:cNvSpPr/>
            <p:nvPr/>
          </p:nvSpPr>
          <p:spPr bwMode="auto">
            <a:xfrm>
              <a:off x="8198433" y="3176678"/>
              <a:ext cx="3963406" cy="3635286"/>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37160" rIns="91440" bIns="146304" numCol="1" spcCol="0" rtlCol="0" fromWordArt="0" anchor="t" anchorCtr="0" forceAA="0" compatLnSpc="1">
              <a:prstTxWarp prst="textNoShape">
                <a:avLst/>
              </a:prstTxWarp>
              <a:noAutofit/>
            </a:bodyPr>
            <a:lstStyle/>
            <a:p>
              <a:pPr defTabSz="914099" fontAlgn="base">
                <a:lnSpc>
                  <a:spcPct val="95000"/>
                </a:lnSpc>
                <a:spcBef>
                  <a:spcPct val="0"/>
                </a:spcBef>
                <a:spcAft>
                  <a:spcPts val="800"/>
                </a:spcAft>
              </a:pPr>
              <a:r>
                <a:rPr lang="en-US" spc="-50" dirty="0">
                  <a:gradFill>
                    <a:gsLst>
                      <a:gs pos="1250">
                        <a:schemeClr val="bg1">
                          <a:lumMod val="25000"/>
                        </a:schemeClr>
                      </a:gs>
                      <a:gs pos="10417">
                        <a:schemeClr val="bg1">
                          <a:lumMod val="25000"/>
                        </a:schemeClr>
                      </a:gs>
                    </a:gsLst>
                    <a:lin ang="5400000" scaled="0"/>
                  </a:gradFill>
                </a:rPr>
                <a:t>Limitless </a:t>
              </a:r>
              <a:r>
                <a:rPr lang="en-US" spc="-50" dirty="0" smtClean="0">
                  <a:gradFill>
                    <a:gsLst>
                      <a:gs pos="1250">
                        <a:schemeClr val="bg1">
                          <a:lumMod val="25000"/>
                        </a:schemeClr>
                      </a:gs>
                      <a:gs pos="10417">
                        <a:schemeClr val="bg1">
                          <a:lumMod val="25000"/>
                        </a:schemeClr>
                      </a:gs>
                    </a:gsLst>
                    <a:lin ang="5400000" scaled="0"/>
                  </a:gradFill>
                </a:rPr>
                <a:t>resources for </a:t>
              </a:r>
              <a:r>
                <a:rPr lang="en-US" spc="-50" dirty="0" err="1">
                  <a:gradFill>
                    <a:gsLst>
                      <a:gs pos="1250">
                        <a:schemeClr val="bg1">
                          <a:lumMod val="25000"/>
                        </a:schemeClr>
                      </a:gs>
                      <a:gs pos="10417">
                        <a:schemeClr val="bg1">
                          <a:lumMod val="25000"/>
                        </a:schemeClr>
                      </a:gs>
                    </a:gsLst>
                    <a:lin ang="5400000" scaled="0"/>
                  </a:gradFill>
                </a:rPr>
                <a:t>Dev</a:t>
              </a:r>
              <a:r>
                <a:rPr lang="en-US" spc="-50" dirty="0">
                  <a:gradFill>
                    <a:gsLst>
                      <a:gs pos="1250">
                        <a:schemeClr val="bg1">
                          <a:lumMod val="25000"/>
                        </a:schemeClr>
                      </a:gs>
                      <a:gs pos="10417">
                        <a:schemeClr val="bg1">
                          <a:lumMod val="25000"/>
                        </a:schemeClr>
                      </a:gs>
                    </a:gsLst>
                    <a:lin ang="5400000" scaled="0"/>
                  </a:gradFill>
                </a:rPr>
                <a:t>/Test</a:t>
              </a:r>
            </a:p>
            <a:p>
              <a:pPr defTabSz="914099" fontAlgn="base">
                <a:lnSpc>
                  <a:spcPct val="95000"/>
                </a:lnSpc>
                <a:spcBef>
                  <a:spcPct val="0"/>
                </a:spcBef>
                <a:spcAft>
                  <a:spcPts val="800"/>
                </a:spcAft>
              </a:pPr>
              <a:r>
                <a:rPr lang="en-US" spc="-50" dirty="0" smtClean="0">
                  <a:gradFill>
                    <a:gsLst>
                      <a:gs pos="1250">
                        <a:schemeClr val="bg1">
                          <a:lumMod val="25000"/>
                        </a:schemeClr>
                      </a:gs>
                      <a:gs pos="10417">
                        <a:schemeClr val="bg1">
                          <a:lumMod val="25000"/>
                        </a:schemeClr>
                      </a:gs>
                    </a:gsLst>
                    <a:lin ang="5400000" scaled="0"/>
                  </a:gradFill>
                  <a:latin typeface="Segoe UI Semibold" panose="020B0702040204020203" pitchFamily="34" charset="0"/>
                  <a:cs typeface="Segoe UI Semibold" panose="020B0702040204020203" pitchFamily="34" charset="0"/>
                </a:rPr>
                <a:t>Speed: </a:t>
              </a:r>
              <a:r>
                <a:rPr lang="en-US" spc="-50" dirty="0" smtClean="0">
                  <a:gradFill>
                    <a:gsLst>
                      <a:gs pos="1250">
                        <a:schemeClr val="bg1">
                          <a:lumMod val="25000"/>
                        </a:schemeClr>
                      </a:gs>
                      <a:gs pos="10417">
                        <a:schemeClr val="bg1">
                          <a:lumMod val="25000"/>
                        </a:schemeClr>
                      </a:gs>
                    </a:gsLst>
                    <a:lin ang="5400000" scaled="0"/>
                  </a:gradFill>
                </a:rPr>
                <a:t>Build a </a:t>
              </a:r>
              <a:r>
                <a:rPr lang="en-US" spc="-50" dirty="0" err="1" smtClean="0">
                  <a:gradFill>
                    <a:gsLst>
                      <a:gs pos="1250">
                        <a:schemeClr val="bg1">
                          <a:lumMod val="25000"/>
                        </a:schemeClr>
                      </a:gs>
                      <a:gs pos="10417">
                        <a:schemeClr val="bg1">
                          <a:lumMod val="25000"/>
                        </a:schemeClr>
                      </a:gs>
                    </a:gsLst>
                    <a:lin ang="5400000" scaled="0"/>
                  </a:gradFill>
                </a:rPr>
                <a:t>Sharepoint</a:t>
              </a:r>
              <a:r>
                <a:rPr lang="en-US" spc="-50" dirty="0" smtClean="0">
                  <a:gradFill>
                    <a:gsLst>
                      <a:gs pos="1250">
                        <a:schemeClr val="bg1">
                          <a:lumMod val="25000"/>
                        </a:schemeClr>
                      </a:gs>
                      <a:gs pos="10417">
                        <a:schemeClr val="bg1">
                          <a:lumMod val="25000"/>
                        </a:schemeClr>
                      </a:gs>
                    </a:gsLst>
                    <a:lin ang="5400000" scaled="0"/>
                  </a:gradFill>
                </a:rPr>
                <a:t> </a:t>
              </a:r>
              <a:r>
                <a:rPr lang="en-US" spc="-50" dirty="0">
                  <a:gradFill>
                    <a:gsLst>
                      <a:gs pos="1250">
                        <a:schemeClr val="bg1">
                          <a:lumMod val="25000"/>
                        </a:schemeClr>
                      </a:gs>
                      <a:gs pos="10417">
                        <a:schemeClr val="bg1">
                          <a:lumMod val="25000"/>
                        </a:schemeClr>
                      </a:gs>
                    </a:gsLst>
                    <a:lin ang="5400000" scaled="0"/>
                  </a:gradFill>
                </a:rPr>
                <a:t>farm </a:t>
              </a:r>
              <a:r>
                <a:rPr lang="en-US" spc="-50" dirty="0" smtClean="0">
                  <a:gradFill>
                    <a:gsLst>
                      <a:gs pos="1250">
                        <a:schemeClr val="bg1">
                          <a:lumMod val="25000"/>
                        </a:schemeClr>
                      </a:gs>
                      <a:gs pos="10417">
                        <a:schemeClr val="bg1">
                          <a:lumMod val="25000"/>
                        </a:schemeClr>
                      </a:gs>
                    </a:gsLst>
                    <a:lin ang="5400000" scaled="0"/>
                  </a:gradFill>
                </a:rPr>
                <a:t/>
              </a:r>
              <a:br>
                <a:rPr lang="en-US" spc="-50" dirty="0" smtClean="0">
                  <a:gradFill>
                    <a:gsLst>
                      <a:gs pos="1250">
                        <a:schemeClr val="bg1">
                          <a:lumMod val="25000"/>
                        </a:schemeClr>
                      </a:gs>
                      <a:gs pos="10417">
                        <a:schemeClr val="bg1">
                          <a:lumMod val="25000"/>
                        </a:schemeClr>
                      </a:gs>
                    </a:gsLst>
                    <a:lin ang="5400000" scaled="0"/>
                  </a:gradFill>
                </a:rPr>
              </a:br>
              <a:r>
                <a:rPr lang="en-US" spc="-50" dirty="0" smtClean="0">
                  <a:gradFill>
                    <a:gsLst>
                      <a:gs pos="1250">
                        <a:schemeClr val="bg1">
                          <a:lumMod val="25000"/>
                        </a:schemeClr>
                      </a:gs>
                      <a:gs pos="10417">
                        <a:schemeClr val="bg1">
                          <a:lumMod val="25000"/>
                        </a:schemeClr>
                      </a:gs>
                    </a:gsLst>
                    <a:lin ang="5400000" scaled="0"/>
                  </a:gradFill>
                </a:rPr>
                <a:t>in days not </a:t>
              </a:r>
              <a:r>
                <a:rPr lang="en-US" spc="-50" dirty="0">
                  <a:gradFill>
                    <a:gsLst>
                      <a:gs pos="1250">
                        <a:schemeClr val="bg1">
                          <a:lumMod val="25000"/>
                        </a:schemeClr>
                      </a:gs>
                      <a:gs pos="10417">
                        <a:schemeClr val="bg1">
                          <a:lumMod val="25000"/>
                        </a:schemeClr>
                      </a:gs>
                    </a:gsLst>
                    <a:lin ang="5400000" scaled="0"/>
                  </a:gradFill>
                </a:rPr>
                <a:t>weeks</a:t>
              </a:r>
            </a:p>
            <a:p>
              <a:pPr defTabSz="914099" fontAlgn="base">
                <a:lnSpc>
                  <a:spcPct val="95000"/>
                </a:lnSpc>
                <a:spcBef>
                  <a:spcPct val="0"/>
                </a:spcBef>
                <a:spcAft>
                  <a:spcPts val="800"/>
                </a:spcAft>
              </a:pPr>
              <a:r>
                <a:rPr lang="en-US" spc="-50" dirty="0" smtClean="0">
                  <a:gradFill>
                    <a:gsLst>
                      <a:gs pos="1250">
                        <a:schemeClr val="bg1">
                          <a:lumMod val="25000"/>
                        </a:schemeClr>
                      </a:gs>
                      <a:gs pos="10417">
                        <a:schemeClr val="bg1">
                          <a:lumMod val="25000"/>
                        </a:schemeClr>
                      </a:gs>
                    </a:gsLst>
                    <a:lin ang="5400000" scaled="0"/>
                  </a:gradFill>
                </a:rPr>
                <a:t>Low </a:t>
              </a:r>
              <a:r>
                <a:rPr lang="en-US" spc="-50" dirty="0">
                  <a:gradFill>
                    <a:gsLst>
                      <a:gs pos="1250">
                        <a:schemeClr val="bg1">
                          <a:lumMod val="25000"/>
                        </a:schemeClr>
                      </a:gs>
                      <a:gs pos="10417">
                        <a:schemeClr val="bg1">
                          <a:lumMod val="25000"/>
                        </a:schemeClr>
                      </a:gs>
                    </a:gsLst>
                    <a:lin ang="5400000" scaled="0"/>
                  </a:gradFill>
                </a:rPr>
                <a:t>cost, scale up </a:t>
              </a:r>
              <a:r>
                <a:rPr lang="en-US" spc="-50" dirty="0" smtClean="0">
                  <a:gradFill>
                    <a:gsLst>
                      <a:gs pos="1250">
                        <a:schemeClr val="bg1">
                          <a:lumMod val="25000"/>
                        </a:schemeClr>
                      </a:gs>
                      <a:gs pos="10417">
                        <a:schemeClr val="bg1">
                          <a:lumMod val="25000"/>
                        </a:schemeClr>
                      </a:gs>
                    </a:gsLst>
                    <a:lin ang="5400000" scaled="0"/>
                  </a:gradFill>
                </a:rPr>
                <a:t>and </a:t>
              </a:r>
              <a:r>
                <a:rPr lang="en-US" spc="-50" dirty="0">
                  <a:gradFill>
                    <a:gsLst>
                      <a:gs pos="1250">
                        <a:schemeClr val="bg1">
                          <a:lumMod val="25000"/>
                        </a:schemeClr>
                      </a:gs>
                      <a:gs pos="10417">
                        <a:schemeClr val="bg1">
                          <a:lumMod val="25000"/>
                        </a:schemeClr>
                      </a:gs>
                    </a:gsLst>
                    <a:lin ang="5400000" scaled="0"/>
                  </a:gradFill>
                </a:rPr>
                <a:t>down </a:t>
              </a:r>
              <a:r>
                <a:rPr lang="en-US" spc="-50" dirty="0" smtClean="0">
                  <a:gradFill>
                    <a:gsLst>
                      <a:gs pos="1250">
                        <a:schemeClr val="bg1">
                          <a:lumMod val="25000"/>
                        </a:schemeClr>
                      </a:gs>
                      <a:gs pos="10417">
                        <a:schemeClr val="bg1">
                          <a:lumMod val="25000"/>
                        </a:schemeClr>
                      </a:gs>
                    </a:gsLst>
                    <a:lin ang="5400000" scaled="0"/>
                  </a:gradFill>
                </a:rPr>
                <a:t/>
              </a:r>
              <a:br>
                <a:rPr lang="en-US" spc="-50" dirty="0" smtClean="0">
                  <a:gradFill>
                    <a:gsLst>
                      <a:gs pos="1250">
                        <a:schemeClr val="bg1">
                          <a:lumMod val="25000"/>
                        </a:schemeClr>
                      </a:gs>
                      <a:gs pos="10417">
                        <a:schemeClr val="bg1">
                          <a:lumMod val="25000"/>
                        </a:schemeClr>
                      </a:gs>
                    </a:gsLst>
                    <a:lin ang="5400000" scaled="0"/>
                  </a:gradFill>
                </a:rPr>
              </a:br>
              <a:r>
                <a:rPr lang="en-US" spc="-50" dirty="0" smtClean="0">
                  <a:gradFill>
                    <a:gsLst>
                      <a:gs pos="1250">
                        <a:schemeClr val="bg1">
                          <a:lumMod val="25000"/>
                        </a:schemeClr>
                      </a:gs>
                      <a:gs pos="10417">
                        <a:schemeClr val="bg1">
                          <a:lumMod val="25000"/>
                        </a:schemeClr>
                      </a:gs>
                    </a:gsLst>
                    <a:lin ang="5400000" scaled="0"/>
                  </a:gradFill>
                </a:rPr>
                <a:t>as </a:t>
              </a:r>
              <a:r>
                <a:rPr lang="en-US" spc="-50" dirty="0">
                  <a:gradFill>
                    <a:gsLst>
                      <a:gs pos="1250">
                        <a:schemeClr val="bg1">
                          <a:lumMod val="25000"/>
                        </a:schemeClr>
                      </a:gs>
                      <a:gs pos="10417">
                        <a:schemeClr val="bg1">
                          <a:lumMod val="25000"/>
                        </a:schemeClr>
                      </a:gs>
                    </a:gsLst>
                    <a:lin ang="5400000" scaled="0"/>
                  </a:gradFill>
                </a:rPr>
                <a:t>needed </a:t>
              </a:r>
              <a:endParaRPr lang="en-US" spc="-50" dirty="0" smtClean="0">
                <a:gradFill>
                  <a:gsLst>
                    <a:gs pos="1250">
                      <a:schemeClr val="bg1">
                        <a:lumMod val="25000"/>
                      </a:schemeClr>
                    </a:gs>
                    <a:gs pos="10417">
                      <a:schemeClr val="bg1">
                        <a:lumMod val="25000"/>
                      </a:schemeClr>
                    </a:gs>
                  </a:gsLst>
                  <a:lin ang="5400000" scaled="0"/>
                </a:gradFill>
              </a:endParaRPr>
            </a:p>
            <a:p>
              <a:pPr defTabSz="914099" fontAlgn="base">
                <a:lnSpc>
                  <a:spcPct val="95000"/>
                </a:lnSpc>
                <a:spcBef>
                  <a:spcPct val="0"/>
                </a:spcBef>
                <a:spcAft>
                  <a:spcPts val="800"/>
                </a:spcAft>
              </a:pPr>
              <a:r>
                <a:rPr lang="en-US" spc="-50" dirty="0">
                  <a:gradFill>
                    <a:gsLst>
                      <a:gs pos="1250">
                        <a:schemeClr val="bg1">
                          <a:lumMod val="25000"/>
                        </a:schemeClr>
                      </a:gs>
                      <a:gs pos="10417">
                        <a:schemeClr val="bg1">
                          <a:lumMod val="25000"/>
                        </a:schemeClr>
                      </a:gs>
                    </a:gsLst>
                    <a:lin ang="5400000" scaled="0"/>
                  </a:gradFill>
                </a:rPr>
                <a:t>F</a:t>
              </a:r>
              <a:r>
                <a:rPr lang="en-US" spc="-50" dirty="0" smtClean="0">
                  <a:gradFill>
                    <a:gsLst>
                      <a:gs pos="1250">
                        <a:schemeClr val="bg1">
                          <a:lumMod val="25000"/>
                        </a:schemeClr>
                      </a:gs>
                      <a:gs pos="10417">
                        <a:schemeClr val="bg1">
                          <a:lumMod val="25000"/>
                        </a:schemeClr>
                      </a:gs>
                    </a:gsLst>
                    <a:lin ang="5400000" scaled="0"/>
                  </a:gradFill>
                </a:rPr>
                <a:t>amiliar tools and automation </a:t>
              </a:r>
              <a:br>
                <a:rPr lang="en-US" spc="-50" dirty="0" smtClean="0">
                  <a:gradFill>
                    <a:gsLst>
                      <a:gs pos="1250">
                        <a:schemeClr val="bg1">
                          <a:lumMod val="25000"/>
                        </a:schemeClr>
                      </a:gs>
                      <a:gs pos="10417">
                        <a:schemeClr val="bg1">
                          <a:lumMod val="25000"/>
                        </a:schemeClr>
                      </a:gs>
                    </a:gsLst>
                    <a:lin ang="5400000" scaled="0"/>
                  </a:gradFill>
                </a:rPr>
              </a:br>
              <a:r>
                <a:rPr lang="en-US" spc="-50" dirty="0" smtClean="0">
                  <a:gradFill>
                    <a:gsLst>
                      <a:gs pos="1250">
                        <a:schemeClr val="bg1">
                          <a:lumMod val="25000"/>
                        </a:schemeClr>
                      </a:gs>
                      <a:gs pos="10417">
                        <a:schemeClr val="bg1">
                          <a:lumMod val="25000"/>
                        </a:schemeClr>
                      </a:gs>
                    </a:gsLst>
                    <a:lin ang="5400000" scaled="0"/>
                  </a:gradFill>
                </a:rPr>
                <a:t>via PowerShell</a:t>
              </a:r>
            </a:p>
            <a:p>
              <a:pPr defTabSz="914099" fontAlgn="base">
                <a:lnSpc>
                  <a:spcPct val="95000"/>
                </a:lnSpc>
                <a:spcBef>
                  <a:spcPct val="0"/>
                </a:spcBef>
                <a:spcAft>
                  <a:spcPts val="800"/>
                </a:spcAft>
              </a:pPr>
              <a:r>
                <a:rPr lang="en-US" spc="-50" dirty="0" smtClean="0">
                  <a:gradFill>
                    <a:gsLst>
                      <a:gs pos="1250">
                        <a:schemeClr val="bg1">
                          <a:lumMod val="25000"/>
                        </a:schemeClr>
                      </a:gs>
                      <a:gs pos="10417">
                        <a:schemeClr val="bg1">
                          <a:lumMod val="25000"/>
                        </a:schemeClr>
                      </a:gs>
                    </a:gsLst>
                    <a:lin ang="5400000" scaled="0"/>
                  </a:gradFill>
                  <a:latin typeface="Segoe UI Semibold" panose="020B0702040204020203" pitchFamily="34" charset="0"/>
                  <a:cs typeface="Segoe UI Semibold" panose="020B0702040204020203" pitchFamily="34" charset="0"/>
                </a:rPr>
                <a:t>Portability</a:t>
              </a:r>
              <a:r>
                <a:rPr lang="en-US" spc="-50" dirty="0">
                  <a:gradFill>
                    <a:gsLst>
                      <a:gs pos="1250">
                        <a:schemeClr val="bg1">
                          <a:lumMod val="25000"/>
                        </a:schemeClr>
                      </a:gs>
                      <a:gs pos="10417">
                        <a:schemeClr val="bg1">
                          <a:lumMod val="25000"/>
                        </a:schemeClr>
                      </a:gs>
                    </a:gsLst>
                    <a:lin ang="5400000" scaled="0"/>
                  </a:gradFill>
                  <a:latin typeface="Segoe UI Semibold" panose="020B0702040204020203" pitchFamily="34" charset="0"/>
                  <a:cs typeface="Segoe UI Semibold" panose="020B0702040204020203" pitchFamily="34" charset="0"/>
                </a:rPr>
                <a:t>: </a:t>
              </a:r>
              <a:r>
                <a:rPr lang="en-US" spc="-50" dirty="0" smtClean="0">
                  <a:gradFill>
                    <a:gsLst>
                      <a:gs pos="1250">
                        <a:schemeClr val="bg1">
                          <a:lumMod val="25000"/>
                        </a:schemeClr>
                      </a:gs>
                      <a:gs pos="10417">
                        <a:schemeClr val="bg1">
                          <a:lumMod val="25000"/>
                        </a:schemeClr>
                      </a:gs>
                    </a:gsLst>
                    <a:lin ang="5400000" scaled="0"/>
                  </a:gradFill>
                </a:rPr>
                <a:t>On-premises or </a:t>
              </a:r>
              <a:r>
                <a:rPr lang="en-US" spc="-50" dirty="0">
                  <a:gradFill>
                    <a:gsLst>
                      <a:gs pos="1250">
                        <a:schemeClr val="bg1">
                          <a:lumMod val="25000"/>
                        </a:schemeClr>
                      </a:gs>
                      <a:gs pos="10417">
                        <a:schemeClr val="bg1">
                          <a:lumMod val="25000"/>
                        </a:schemeClr>
                      </a:gs>
                    </a:gsLst>
                    <a:lin ang="5400000" scaled="0"/>
                  </a:gradFill>
                </a:rPr>
                <a:t>at </a:t>
              </a:r>
              <a:r>
                <a:rPr lang="en-US" spc="-50" dirty="0" smtClean="0">
                  <a:gradFill>
                    <a:gsLst>
                      <a:gs pos="1250">
                        <a:schemeClr val="bg1">
                          <a:lumMod val="25000"/>
                        </a:schemeClr>
                      </a:gs>
                      <a:gs pos="10417">
                        <a:schemeClr val="bg1">
                          <a:lumMod val="25000"/>
                        </a:schemeClr>
                      </a:gs>
                    </a:gsLst>
                    <a:lin ang="5400000" scaled="0"/>
                  </a:gradFill>
                </a:rPr>
                <a:t/>
              </a:r>
              <a:br>
                <a:rPr lang="en-US" spc="-50" dirty="0" smtClean="0">
                  <a:gradFill>
                    <a:gsLst>
                      <a:gs pos="1250">
                        <a:schemeClr val="bg1">
                          <a:lumMod val="25000"/>
                        </a:schemeClr>
                      </a:gs>
                      <a:gs pos="10417">
                        <a:schemeClr val="bg1">
                          <a:lumMod val="25000"/>
                        </a:schemeClr>
                      </a:gs>
                    </a:gsLst>
                    <a:lin ang="5400000" scaled="0"/>
                  </a:gradFill>
                </a:rPr>
              </a:br>
              <a:r>
                <a:rPr lang="en-US" spc="-50" dirty="0" err="1" smtClean="0">
                  <a:gradFill>
                    <a:gsLst>
                      <a:gs pos="1250">
                        <a:schemeClr val="bg1">
                          <a:lumMod val="25000"/>
                        </a:schemeClr>
                      </a:gs>
                      <a:gs pos="10417">
                        <a:schemeClr val="bg1">
                          <a:lumMod val="25000"/>
                        </a:schemeClr>
                      </a:gs>
                    </a:gsLst>
                    <a:lin ang="5400000" scaled="0"/>
                  </a:gradFill>
                </a:rPr>
                <a:t>Hoster</a:t>
              </a:r>
              <a:r>
                <a:rPr lang="en-US" spc="-50" dirty="0">
                  <a:gradFill>
                    <a:gsLst>
                      <a:gs pos="1250">
                        <a:schemeClr val="bg1">
                          <a:lumMod val="25000"/>
                        </a:schemeClr>
                      </a:gs>
                      <a:gs pos="10417">
                        <a:schemeClr val="bg1">
                          <a:lumMod val="25000"/>
                        </a:schemeClr>
                      </a:gs>
                    </a:gsLst>
                    <a:lin ang="5400000" scaled="0"/>
                  </a:gradFill>
                </a:rPr>
                <a:t> </a:t>
              </a:r>
              <a:r>
                <a:rPr lang="en-US" spc="-50" dirty="0" smtClean="0">
                  <a:gradFill>
                    <a:gsLst>
                      <a:gs pos="1250">
                        <a:schemeClr val="bg1">
                          <a:lumMod val="25000"/>
                        </a:schemeClr>
                      </a:gs>
                      <a:gs pos="10417">
                        <a:schemeClr val="bg1">
                          <a:lumMod val="25000"/>
                        </a:schemeClr>
                      </a:gs>
                    </a:gsLst>
                    <a:lin ang="5400000" scaled="0"/>
                  </a:gradFill>
                </a:rPr>
                <a:t>as </a:t>
              </a:r>
              <a:r>
                <a:rPr lang="en-US" spc="-50" dirty="0">
                  <a:gradFill>
                    <a:gsLst>
                      <a:gs pos="1250">
                        <a:schemeClr val="bg1">
                          <a:lumMod val="25000"/>
                        </a:schemeClr>
                      </a:gs>
                      <a:gs pos="10417">
                        <a:schemeClr val="bg1">
                          <a:lumMod val="25000"/>
                        </a:schemeClr>
                      </a:gs>
                    </a:gsLst>
                    <a:lin ang="5400000" scaled="0"/>
                  </a:gradFill>
                </a:rPr>
                <a:t>needed</a:t>
              </a:r>
            </a:p>
            <a:p>
              <a:pPr defTabSz="914099" fontAlgn="base">
                <a:spcBef>
                  <a:spcPct val="0"/>
                </a:spcBef>
                <a:spcAft>
                  <a:spcPts val="900"/>
                </a:spcAft>
              </a:pPr>
              <a:endParaRPr lang="en-US" spc="-50" dirty="0">
                <a:gradFill>
                  <a:gsLst>
                    <a:gs pos="1250">
                      <a:schemeClr val="bg1">
                        <a:lumMod val="25000"/>
                      </a:schemeClr>
                    </a:gs>
                    <a:gs pos="10417">
                      <a:schemeClr val="bg1">
                        <a:lumMod val="25000"/>
                      </a:schemeClr>
                    </a:gs>
                  </a:gsLst>
                  <a:lin ang="5400000" scaled="0"/>
                </a:gradFill>
                <a:latin typeface="+mj-lt"/>
              </a:endParaRPr>
            </a:p>
          </p:txBody>
        </p:sp>
        <p:sp>
          <p:nvSpPr>
            <p:cNvPr id="32" name="Rectangle 31"/>
            <p:cNvSpPr/>
            <p:nvPr/>
          </p:nvSpPr>
          <p:spPr bwMode="auto">
            <a:xfrm>
              <a:off x="8198433" y="2673758"/>
              <a:ext cx="3963406" cy="502920"/>
            </a:xfrm>
            <a:prstGeom prst="rect">
              <a:avLst/>
            </a:prstGeom>
            <a:solidFill>
              <a:schemeClr val="tx1">
                <a:lumMod val="40000"/>
                <a:lumOff val="60000"/>
              </a:schemeClr>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pPr>
              <a:r>
                <a:rPr lang="en-US" sz="2400" b="1" spc="-50" dirty="0" smtClean="0">
                  <a:gradFill>
                    <a:gsLst>
                      <a:gs pos="36283">
                        <a:schemeClr val="tx2"/>
                      </a:gs>
                      <a:gs pos="28000">
                        <a:schemeClr val="tx2"/>
                      </a:gs>
                    </a:gsLst>
                    <a:lin ang="5400000" scaled="0"/>
                  </a:gradFill>
                  <a:latin typeface="+mj-lt"/>
                </a:rPr>
                <a:t>Benefits</a:t>
              </a:r>
              <a:endParaRPr lang="en-US" sz="2000" spc="-50" dirty="0" smtClean="0">
                <a:gradFill>
                  <a:gsLst>
                    <a:gs pos="36283">
                      <a:schemeClr val="bg1">
                        <a:lumMod val="25000"/>
                      </a:schemeClr>
                    </a:gs>
                    <a:gs pos="28000">
                      <a:schemeClr val="bg1">
                        <a:lumMod val="25000"/>
                      </a:schemeClr>
                    </a:gs>
                  </a:gsLst>
                  <a:lin ang="5400000" scaled="0"/>
                </a:gradFill>
              </a:endParaRPr>
            </a:p>
          </p:txBody>
        </p:sp>
      </p:grpSp>
      <p:sp>
        <p:nvSpPr>
          <p:cNvPr id="14" name="Rectangle 13"/>
          <p:cNvSpPr/>
          <p:nvPr/>
        </p:nvSpPr>
        <p:spPr bwMode="auto">
          <a:xfrm>
            <a:off x="4122738" y="334963"/>
            <a:ext cx="8039100" cy="223461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9144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smtClean="0">
              <a:gradFill>
                <a:gsLst>
                  <a:gs pos="1250">
                    <a:srgbClr val="FFFFFF"/>
                  </a:gs>
                  <a:gs pos="10417">
                    <a:srgbClr val="FFFFFF"/>
                  </a:gs>
                </a:gsLst>
                <a:lin ang="5400000" scaled="0"/>
              </a:gradFill>
              <a:latin typeface="+mj-lt"/>
            </a:endParaRPr>
          </a:p>
          <a:p>
            <a:pPr defTabSz="914099" fontAlgn="base">
              <a:lnSpc>
                <a:spcPct val="90000"/>
              </a:lnSpc>
              <a:spcBef>
                <a:spcPct val="0"/>
              </a:spcBef>
              <a:spcAft>
                <a:spcPct val="0"/>
              </a:spcAft>
            </a:pPr>
            <a:r>
              <a:rPr lang="en-US" sz="2500" spc="-60" dirty="0" smtClean="0">
                <a:gradFill>
                  <a:gsLst>
                    <a:gs pos="1250">
                      <a:srgbClr val="FFFFFF"/>
                    </a:gs>
                    <a:gs pos="10417">
                      <a:srgbClr val="FFFFFF"/>
                    </a:gs>
                  </a:gsLst>
                  <a:lin ang="5400000" scaled="0"/>
                </a:gradFill>
                <a:latin typeface="+mj-lt"/>
              </a:rPr>
              <a:t>“We </a:t>
            </a:r>
            <a:r>
              <a:rPr lang="en-US" sz="2500" spc="-60" dirty="0">
                <a:gradFill>
                  <a:gsLst>
                    <a:gs pos="1250">
                      <a:srgbClr val="FFFFFF"/>
                    </a:gs>
                    <a:gs pos="10417">
                      <a:srgbClr val="FFFFFF"/>
                    </a:gs>
                  </a:gsLst>
                  <a:lin ang="5400000" scaled="0"/>
                </a:gradFill>
                <a:latin typeface="+mj-lt"/>
              </a:rPr>
              <a:t>needed to take a new approach and Windows Azure Virtual Machines provided the </a:t>
            </a:r>
            <a:r>
              <a:rPr lang="en-US" sz="2500" spc="-60" dirty="0" smtClean="0">
                <a:gradFill>
                  <a:gsLst>
                    <a:gs pos="1250">
                      <a:srgbClr val="FFFFFF"/>
                    </a:gs>
                    <a:gs pos="10417">
                      <a:srgbClr val="FFFFFF"/>
                    </a:gs>
                  </a:gsLst>
                  <a:lin ang="5400000" scaled="0"/>
                </a:gradFill>
                <a:latin typeface="+mj-lt"/>
              </a:rPr>
              <a:t>right solution </a:t>
            </a:r>
            <a:r>
              <a:rPr lang="en-US" sz="2500" spc="-60" dirty="0">
                <a:gradFill>
                  <a:gsLst>
                    <a:gs pos="1250">
                      <a:srgbClr val="FFFFFF"/>
                    </a:gs>
                    <a:gs pos="10417">
                      <a:srgbClr val="FFFFFF"/>
                    </a:gs>
                  </a:gsLst>
                  <a:lin ang="5400000" scaled="0"/>
                </a:gradFill>
                <a:latin typeface="+mj-lt"/>
              </a:rPr>
              <a:t>for our business</a:t>
            </a:r>
            <a:r>
              <a:rPr lang="en-US" sz="2500" spc="-60" dirty="0" smtClean="0">
                <a:gradFill>
                  <a:gsLst>
                    <a:gs pos="1250">
                      <a:srgbClr val="FFFFFF"/>
                    </a:gs>
                    <a:gs pos="10417">
                      <a:srgbClr val="FFFFFF"/>
                    </a:gs>
                  </a:gsLst>
                  <a:lin ang="5400000" scaled="0"/>
                </a:gradFill>
                <a:latin typeface="+mj-lt"/>
              </a:rPr>
              <a:t>.”</a:t>
            </a:r>
            <a:endParaRPr lang="en-US" sz="2500" spc="-60" dirty="0">
              <a:gradFill>
                <a:gsLst>
                  <a:gs pos="1250">
                    <a:srgbClr val="FFFFFF"/>
                  </a:gs>
                  <a:gs pos="10417">
                    <a:srgbClr val="FFFFFF"/>
                  </a:gs>
                </a:gsLst>
                <a:lin ang="5400000" scaled="0"/>
              </a:gradFill>
              <a:latin typeface="+mj-lt"/>
            </a:endParaRPr>
          </a:p>
          <a:p>
            <a:pPr defTabSz="914099" fontAlgn="base">
              <a:lnSpc>
                <a:spcPct val="90000"/>
              </a:lnSpc>
              <a:spcBef>
                <a:spcPct val="0"/>
              </a:spcBef>
              <a:spcAft>
                <a:spcPct val="0"/>
              </a:spcAft>
            </a:pPr>
            <a:endParaRPr lang="en-US" sz="1100" spc="-50" dirty="0" smtClean="0">
              <a:gradFill>
                <a:gsLst>
                  <a:gs pos="1250">
                    <a:srgbClr val="FFFFFF"/>
                  </a:gs>
                  <a:gs pos="10417">
                    <a:srgbClr val="FFFFFF"/>
                  </a:gs>
                </a:gsLst>
                <a:lin ang="5400000" scaled="0"/>
              </a:gradFill>
              <a:latin typeface="+mj-lt"/>
            </a:endParaRPr>
          </a:p>
          <a:p>
            <a:pPr defTabSz="914099" fontAlgn="base">
              <a:lnSpc>
                <a:spcPct val="90000"/>
              </a:lnSpc>
              <a:spcBef>
                <a:spcPct val="0"/>
              </a:spcBef>
              <a:spcAft>
                <a:spcPct val="0"/>
              </a:spcAft>
            </a:pPr>
            <a:r>
              <a:rPr lang="en-US" sz="2000" spc="-50" dirty="0" smtClean="0">
                <a:gradFill>
                  <a:gsLst>
                    <a:gs pos="1250">
                      <a:srgbClr val="FFFFFF"/>
                    </a:gs>
                    <a:gs pos="10417">
                      <a:srgbClr val="FFFFFF"/>
                    </a:gs>
                  </a:gsLst>
                  <a:lin ang="5400000" scaled="0"/>
                </a:gradFill>
              </a:rPr>
              <a:t>– </a:t>
            </a:r>
            <a:r>
              <a:rPr lang="en-US" sz="2000" spc="-50" dirty="0">
                <a:gradFill>
                  <a:gsLst>
                    <a:gs pos="1250">
                      <a:srgbClr val="FFFFFF"/>
                    </a:gs>
                    <a:gs pos="10417">
                      <a:srgbClr val="FFFFFF"/>
                    </a:gs>
                  </a:gsLst>
                  <a:lin ang="5400000" scaled="0"/>
                </a:gradFill>
              </a:rPr>
              <a:t>Andreas </a:t>
            </a:r>
            <a:r>
              <a:rPr lang="en-US" sz="2000" spc="-50" dirty="0" err="1" smtClean="0">
                <a:gradFill>
                  <a:gsLst>
                    <a:gs pos="1250">
                      <a:srgbClr val="FFFFFF"/>
                    </a:gs>
                    <a:gs pos="10417">
                      <a:srgbClr val="FFFFFF"/>
                    </a:gs>
                  </a:gsLst>
                  <a:lin ang="5400000" scaled="0"/>
                </a:gradFill>
              </a:rPr>
              <a:t>Hogberg</a:t>
            </a:r>
            <a:r>
              <a:rPr lang="en-US" sz="2000" spc="-50" dirty="0" smtClean="0">
                <a:gradFill>
                  <a:gsLst>
                    <a:gs pos="1250">
                      <a:srgbClr val="FFFFFF"/>
                    </a:gs>
                    <a:gs pos="10417">
                      <a:srgbClr val="FFFFFF"/>
                    </a:gs>
                  </a:gsLst>
                  <a:lin ang="5400000" scaled="0"/>
                </a:gradFill>
              </a:rPr>
              <a:t>,</a:t>
            </a:r>
            <a:r>
              <a:rPr lang="en-US" sz="2000" spc="-50" dirty="0">
                <a:gradFill>
                  <a:gsLst>
                    <a:gs pos="1250">
                      <a:srgbClr val="FFFFFF"/>
                    </a:gs>
                    <a:gs pos="10417">
                      <a:srgbClr val="FFFFFF"/>
                    </a:gs>
                  </a:gsLst>
                  <a:lin ang="5400000" scaled="0"/>
                </a:gradFill>
              </a:rPr>
              <a:t> </a:t>
            </a:r>
            <a:r>
              <a:rPr lang="en-US" sz="2000" spc="-50" dirty="0" smtClean="0">
                <a:gradFill>
                  <a:gsLst>
                    <a:gs pos="1250">
                      <a:srgbClr val="FFFFFF"/>
                    </a:gs>
                    <a:gs pos="10417">
                      <a:srgbClr val="FFFFFF"/>
                    </a:gs>
                  </a:gsLst>
                  <a:lin ang="5400000" scaled="0"/>
                </a:gradFill>
              </a:rPr>
              <a:t>Telenor</a:t>
            </a:r>
            <a:endParaRPr lang="en-US" sz="2000" spc="-50" dirty="0">
              <a:gradFill>
                <a:gsLst>
                  <a:gs pos="1250">
                    <a:srgbClr val="FFFFFF"/>
                  </a:gs>
                  <a:gs pos="10417">
                    <a:srgbClr val="FFFFFF"/>
                  </a:gs>
                </a:gsLst>
                <a:lin ang="5400000" scaled="0"/>
              </a:gradFill>
            </a:endParaRPr>
          </a:p>
        </p:txBody>
      </p:sp>
      <p:sp>
        <p:nvSpPr>
          <p:cNvPr id="2" name="Rectangle 1"/>
          <p:cNvSpPr/>
          <p:nvPr/>
        </p:nvSpPr>
        <p:spPr bwMode="auto">
          <a:xfrm>
            <a:off x="289718" y="288663"/>
            <a:ext cx="3314700" cy="263655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57" y="758597"/>
            <a:ext cx="2769726" cy="1240176"/>
          </a:xfrm>
          <a:prstGeom prst="rect">
            <a:avLst/>
          </a:prstGeom>
        </p:spPr>
      </p:pic>
      <p:sp>
        <p:nvSpPr>
          <p:cNvPr id="3" name="Rectangle 2"/>
          <p:cNvSpPr/>
          <p:nvPr/>
        </p:nvSpPr>
        <p:spPr bwMode="auto">
          <a:xfrm>
            <a:off x="3894137" y="334963"/>
            <a:ext cx="228601" cy="2234619"/>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16" name="Rectangle 15"/>
          <p:cNvSpPr/>
          <p:nvPr/>
        </p:nvSpPr>
        <p:spPr bwMode="auto">
          <a:xfrm>
            <a:off x="4122738" y="2569583"/>
            <a:ext cx="8039100" cy="98557"/>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18" name="Rectangle 17"/>
          <p:cNvSpPr/>
          <p:nvPr/>
        </p:nvSpPr>
        <p:spPr bwMode="auto">
          <a:xfrm>
            <a:off x="4122738" y="0"/>
            <a:ext cx="8039100" cy="334963"/>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pic>
        <p:nvPicPr>
          <p:cNvPr id="22" name="Picture 21"/>
          <p:cNvPicPr/>
          <p:nvPr/>
        </p:nvPicPr>
        <p:blipFill>
          <a:blip r:embed="rId4" cstate="screen">
            <a:extLst>
              <a:ext uri="{28A0092B-C50C-407E-A947-70E740481C1C}">
                <a14:useLocalDpi xmlns:a14="http://schemas.microsoft.com/office/drawing/2010/main" val="0"/>
              </a:ext>
            </a:extLst>
          </a:blip>
          <a:stretch>
            <a:fillRect/>
          </a:stretch>
        </p:blipFill>
        <p:spPr>
          <a:xfrm>
            <a:off x="152957" y="2682162"/>
            <a:ext cx="3880377" cy="2513460"/>
          </a:xfrm>
          <a:prstGeom prst="rect">
            <a:avLst/>
          </a:prstGeom>
          <a:ln w="6350">
            <a:solidFill>
              <a:schemeClr val="bg1">
                <a:lumMod val="75000"/>
              </a:schemeClr>
            </a:solidFill>
          </a:ln>
        </p:spPr>
      </p:pic>
    </p:spTree>
    <p:extLst>
      <p:ext uri="{BB962C8B-B14F-4D97-AF65-F5344CB8AC3E}">
        <p14:creationId xmlns:p14="http://schemas.microsoft.com/office/powerpoint/2010/main" val="1603582406"/>
      </p:ext>
    </p:extLst>
  </p:cSld>
  <p:clrMapOvr>
    <a:masterClrMapping/>
  </p:clrMapOvr>
  <mc:AlternateContent xmlns:mc="http://schemas.openxmlformats.org/markup-compatibility/2006" xmlns:p14="http://schemas.microsoft.com/office/powerpoint/2010/main">
    <mc:Choice Requires="p14">
      <p:transition spd="slow" p14:dur="1350">
        <p:push dir="u"/>
      </p:transition>
    </mc:Choice>
    <mc:Fallback xmlns="">
      <p:transition spd="slow">
        <p:push dir="u"/>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50175" y="6573013"/>
            <a:ext cx="511664" cy="124650"/>
          </a:xfrm>
          <a:prstGeom prst="rect">
            <a:avLst/>
          </a:prstGeom>
        </p:spPr>
        <p:txBody>
          <a:bodyPr/>
          <a:lstStyle/>
          <a:p>
            <a:pPr>
              <a:lnSpc>
                <a:spcPct val="90000"/>
              </a:lnSpc>
            </a:pPr>
            <a:fld id="{1BC86A1F-E589-44B2-A543-2EC98F5547A7}" type="slidenum">
              <a:rPr lang="en-US" smtClean="0"/>
              <a:pPr>
                <a:lnSpc>
                  <a:spcPct val="90000"/>
                </a:lnSpc>
              </a:pPr>
              <a:t>32</a:t>
            </a:fld>
            <a:endParaRPr lang="en-US" dirty="0"/>
          </a:p>
        </p:txBody>
      </p:sp>
      <p:sp>
        <p:nvSpPr>
          <p:cNvPr id="4" name="Rectangle 3"/>
          <p:cNvSpPr/>
          <p:nvPr/>
        </p:nvSpPr>
        <p:spPr bwMode="auto">
          <a:xfrm>
            <a:off x="7598187" y="0"/>
            <a:ext cx="4838288" cy="699407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0" tIns="146304" rIns="182880" bIns="457200" numCol="1" spcCol="0" rtlCol="0" fromWordArt="0" anchor="b" anchorCtr="0" forceAA="0" compatLnSpc="1">
            <a:prstTxWarp prst="textNoShape">
              <a:avLst/>
            </a:prstTxWarp>
            <a:noAutofit/>
          </a:bodyPr>
          <a:lstStyle/>
          <a:p>
            <a:pPr fontAlgn="base">
              <a:lnSpc>
                <a:spcPct val="90000"/>
              </a:lnSpc>
              <a:spcBef>
                <a:spcPct val="0"/>
              </a:spcBef>
              <a:spcAft>
                <a:spcPct val="0"/>
              </a:spcAft>
            </a:pPr>
            <a:endParaRPr lang="en-US" sz="3600" dirty="0">
              <a:gradFill>
                <a:gsLst>
                  <a:gs pos="0">
                    <a:schemeClr val="bg1"/>
                  </a:gs>
                  <a:gs pos="100000">
                    <a:schemeClr val="bg1"/>
                  </a:gs>
                </a:gsLst>
                <a:lin ang="5400000" scaled="1"/>
              </a:gradFill>
              <a:latin typeface="+mj-lt"/>
            </a:endParaRPr>
          </a:p>
        </p:txBody>
      </p:sp>
      <p:sp>
        <p:nvSpPr>
          <p:cNvPr id="6" name="Freeform 6"/>
          <p:cNvSpPr>
            <a:spLocks noEditPoints="1"/>
          </p:cNvSpPr>
          <p:nvPr/>
        </p:nvSpPr>
        <p:spPr bwMode="black">
          <a:xfrm>
            <a:off x="7802152" y="2151527"/>
            <a:ext cx="1099372" cy="1095378"/>
          </a:xfrm>
          <a:custGeom>
            <a:avLst/>
            <a:gdLst>
              <a:gd name="T0" fmla="*/ 61 w 150"/>
              <a:gd name="T1" fmla="*/ 82 h 149"/>
              <a:gd name="T2" fmla="*/ 84 w 150"/>
              <a:gd name="T3" fmla="*/ 104 h 149"/>
              <a:gd name="T4" fmla="*/ 66 w 150"/>
              <a:gd name="T5" fmla="*/ 104 h 149"/>
              <a:gd name="T6" fmla="*/ 35 w 150"/>
              <a:gd name="T7" fmla="*/ 75 h 149"/>
              <a:gd name="T8" fmla="*/ 65 w 150"/>
              <a:gd name="T9" fmla="*/ 46 h 149"/>
              <a:gd name="T10" fmla="*/ 84 w 150"/>
              <a:gd name="T11" fmla="*/ 46 h 149"/>
              <a:gd name="T12" fmla="*/ 61 w 150"/>
              <a:gd name="T13" fmla="*/ 67 h 149"/>
              <a:gd name="T14" fmla="*/ 113 w 150"/>
              <a:gd name="T15" fmla="*/ 67 h 149"/>
              <a:gd name="T16" fmla="*/ 113 w 150"/>
              <a:gd name="T17" fmla="*/ 82 h 149"/>
              <a:gd name="T18" fmla="*/ 61 w 150"/>
              <a:gd name="T19" fmla="*/ 82 h 149"/>
              <a:gd name="T20" fmla="*/ 150 w 150"/>
              <a:gd name="T21" fmla="*/ 75 h 149"/>
              <a:gd name="T22" fmla="*/ 75 w 150"/>
              <a:gd name="T23" fmla="*/ 149 h 149"/>
              <a:gd name="T24" fmla="*/ 0 w 150"/>
              <a:gd name="T25" fmla="*/ 75 h 149"/>
              <a:gd name="T26" fmla="*/ 75 w 150"/>
              <a:gd name="T27" fmla="*/ 0 h 149"/>
              <a:gd name="T28" fmla="*/ 150 w 150"/>
              <a:gd name="T29" fmla="*/ 75 h 149"/>
              <a:gd name="T30" fmla="*/ 140 w 150"/>
              <a:gd name="T31" fmla="*/ 75 h 149"/>
              <a:gd name="T32" fmla="*/ 75 w 150"/>
              <a:gd name="T33" fmla="*/ 9 h 149"/>
              <a:gd name="T34" fmla="*/ 10 w 150"/>
              <a:gd name="T35" fmla="*/ 75 h 149"/>
              <a:gd name="T36" fmla="*/ 75 w 150"/>
              <a:gd name="T37" fmla="*/ 140 h 149"/>
              <a:gd name="T38" fmla="*/ 140 w 150"/>
              <a:gd name="T39"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49">
                <a:moveTo>
                  <a:pt x="61" y="82"/>
                </a:moveTo>
                <a:cubicBezTo>
                  <a:pt x="84" y="104"/>
                  <a:pt x="84" y="104"/>
                  <a:pt x="84" y="104"/>
                </a:cubicBezTo>
                <a:cubicBezTo>
                  <a:pt x="66" y="104"/>
                  <a:pt x="66" y="104"/>
                  <a:pt x="66" y="104"/>
                </a:cubicBezTo>
                <a:cubicBezTo>
                  <a:pt x="35" y="75"/>
                  <a:pt x="35" y="75"/>
                  <a:pt x="35" y="75"/>
                </a:cubicBezTo>
                <a:cubicBezTo>
                  <a:pt x="65" y="46"/>
                  <a:pt x="65" y="46"/>
                  <a:pt x="65" y="46"/>
                </a:cubicBezTo>
                <a:cubicBezTo>
                  <a:pt x="84" y="46"/>
                  <a:pt x="84" y="46"/>
                  <a:pt x="84" y="46"/>
                </a:cubicBezTo>
                <a:cubicBezTo>
                  <a:pt x="61" y="67"/>
                  <a:pt x="61" y="67"/>
                  <a:pt x="61" y="67"/>
                </a:cubicBezTo>
                <a:cubicBezTo>
                  <a:pt x="113" y="67"/>
                  <a:pt x="113" y="67"/>
                  <a:pt x="113" y="67"/>
                </a:cubicBezTo>
                <a:cubicBezTo>
                  <a:pt x="113" y="82"/>
                  <a:pt x="113" y="82"/>
                  <a:pt x="113" y="82"/>
                </a:cubicBezTo>
                <a:lnTo>
                  <a:pt x="61" y="82"/>
                </a:lnTo>
                <a:close/>
                <a:moveTo>
                  <a:pt x="150" y="75"/>
                </a:moveTo>
                <a:cubicBezTo>
                  <a:pt x="150" y="116"/>
                  <a:pt x="116" y="149"/>
                  <a:pt x="75" y="149"/>
                </a:cubicBezTo>
                <a:cubicBezTo>
                  <a:pt x="34" y="149"/>
                  <a:pt x="0" y="116"/>
                  <a:pt x="0" y="75"/>
                </a:cubicBezTo>
                <a:cubicBezTo>
                  <a:pt x="0" y="33"/>
                  <a:pt x="34" y="0"/>
                  <a:pt x="75" y="0"/>
                </a:cubicBezTo>
                <a:cubicBezTo>
                  <a:pt x="116" y="0"/>
                  <a:pt x="150" y="33"/>
                  <a:pt x="150" y="75"/>
                </a:cubicBezTo>
                <a:close/>
                <a:moveTo>
                  <a:pt x="140" y="75"/>
                </a:moveTo>
                <a:cubicBezTo>
                  <a:pt x="140" y="39"/>
                  <a:pt x="111" y="9"/>
                  <a:pt x="75" y="9"/>
                </a:cubicBezTo>
                <a:cubicBezTo>
                  <a:pt x="39" y="9"/>
                  <a:pt x="10" y="39"/>
                  <a:pt x="10" y="75"/>
                </a:cubicBezTo>
                <a:cubicBezTo>
                  <a:pt x="10" y="111"/>
                  <a:pt x="39" y="140"/>
                  <a:pt x="75" y="140"/>
                </a:cubicBezTo>
                <a:cubicBezTo>
                  <a:pt x="111" y="140"/>
                  <a:pt x="140" y="111"/>
                  <a:pt x="140"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2" tIns="45712" rIns="91422" bIns="45712" numCol="1" anchor="t" anchorCtr="0" compatLnSpc="1">
            <a:prstTxWarp prst="textNoShape">
              <a:avLst/>
            </a:prstTxWarp>
          </a:bodyPr>
          <a:lstStyle/>
          <a:p>
            <a:pPr defTabSz="914185"/>
            <a:endParaRPr lang="en-US" dirty="0">
              <a:solidFill>
                <a:srgbClr val="000000"/>
              </a:solidFill>
            </a:endParaRPr>
          </a:p>
        </p:txBody>
      </p:sp>
      <p:sp>
        <p:nvSpPr>
          <p:cNvPr id="48" name="Rectangle 47"/>
          <p:cNvSpPr/>
          <p:nvPr/>
        </p:nvSpPr>
        <p:spPr bwMode="auto">
          <a:xfrm>
            <a:off x="0" y="3853711"/>
            <a:ext cx="7106194" cy="738664"/>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Extend your infrastructure</a:t>
            </a:r>
            <a:endParaRPr lang="en-US" sz="3200" spc="-50" dirty="0">
              <a:solidFill>
                <a:schemeClr val="bg1"/>
              </a:solidFill>
              <a:latin typeface="+mj-lt"/>
            </a:endParaRPr>
          </a:p>
        </p:txBody>
      </p:sp>
      <p:sp>
        <p:nvSpPr>
          <p:cNvPr id="49" name="Rectangle 48"/>
          <p:cNvSpPr/>
          <p:nvPr/>
        </p:nvSpPr>
        <p:spPr bwMode="auto">
          <a:xfrm>
            <a:off x="0" y="2359151"/>
            <a:ext cx="7106194" cy="738664"/>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Develop, test, run your apps</a:t>
            </a:r>
            <a:endParaRPr lang="en-US" sz="3200" spc="-50" dirty="0">
              <a:solidFill>
                <a:schemeClr val="bg1"/>
              </a:solidFill>
              <a:latin typeface="+mj-lt"/>
            </a:endParaRPr>
          </a:p>
        </p:txBody>
      </p:sp>
      <p:sp>
        <p:nvSpPr>
          <p:cNvPr id="52" name="Rectangle 51"/>
          <p:cNvSpPr/>
          <p:nvPr/>
        </p:nvSpPr>
        <p:spPr bwMode="auto">
          <a:xfrm>
            <a:off x="0" y="909195"/>
            <a:ext cx="7106193" cy="738664"/>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Store, backup, recover</a:t>
            </a:r>
            <a:endParaRPr lang="en-US" sz="3200" spc="-50" dirty="0">
              <a:solidFill>
                <a:schemeClr val="bg1"/>
              </a:solidFill>
              <a:latin typeface="+mj-lt"/>
            </a:endParaRPr>
          </a:p>
        </p:txBody>
      </p:sp>
      <p:sp>
        <p:nvSpPr>
          <p:cNvPr id="75" name="Rectangle 74"/>
          <p:cNvSpPr/>
          <p:nvPr/>
        </p:nvSpPr>
        <p:spPr bwMode="auto">
          <a:xfrm>
            <a:off x="0" y="5325970"/>
            <a:ext cx="7106194" cy="738664"/>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Reach where your datacenter can’t</a:t>
            </a:r>
            <a:endParaRPr lang="en-US" sz="3200" spc="-50" dirty="0">
              <a:solidFill>
                <a:schemeClr val="bg1"/>
              </a:solidFill>
              <a:latin typeface="+mj-lt"/>
            </a:endParaRPr>
          </a:p>
        </p:txBody>
      </p:sp>
      <p:sp>
        <p:nvSpPr>
          <p:cNvPr id="2" name="Oval 1"/>
          <p:cNvSpPr/>
          <p:nvPr/>
        </p:nvSpPr>
        <p:spPr bwMode="auto">
          <a:xfrm>
            <a:off x="7917179" y="2246641"/>
            <a:ext cx="841513" cy="920390"/>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r>
              <a:rPr lang="en-US" sz="6000" spc="-50" dirty="0" smtClean="0">
                <a:gradFill>
                  <a:gsLst>
                    <a:gs pos="1250">
                      <a:srgbClr val="FFFFFF"/>
                    </a:gs>
                    <a:gs pos="10417">
                      <a:srgbClr val="FFFFFF"/>
                    </a:gs>
                  </a:gsLst>
                  <a:lin ang="5400000" scaled="0"/>
                </a:gradFill>
              </a:rPr>
              <a:t>2</a:t>
            </a:r>
          </a:p>
        </p:txBody>
      </p:sp>
      <p:sp>
        <p:nvSpPr>
          <p:cNvPr id="11" name="Rectangle 10"/>
          <p:cNvSpPr/>
          <p:nvPr/>
        </p:nvSpPr>
        <p:spPr bwMode="auto">
          <a:xfrm>
            <a:off x="0" y="3853711"/>
            <a:ext cx="7106194" cy="7386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Extend your infrastructure</a:t>
            </a:r>
            <a:endParaRPr lang="en-US" sz="3200" spc="-50" dirty="0">
              <a:solidFill>
                <a:schemeClr val="bg1"/>
              </a:solidFill>
              <a:latin typeface="+mj-lt"/>
            </a:endParaRPr>
          </a:p>
        </p:txBody>
      </p:sp>
      <p:sp>
        <p:nvSpPr>
          <p:cNvPr id="12" name="Rectangle 11"/>
          <p:cNvSpPr/>
          <p:nvPr/>
        </p:nvSpPr>
        <p:spPr bwMode="auto">
          <a:xfrm>
            <a:off x="0" y="2355138"/>
            <a:ext cx="7106194" cy="7386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Develop, test, run your </a:t>
            </a:r>
            <a:r>
              <a:rPr lang="en-US" sz="3200" spc="-50" dirty="0">
                <a:solidFill>
                  <a:schemeClr val="bg1"/>
                </a:solidFill>
                <a:latin typeface="+mj-lt"/>
              </a:rPr>
              <a:t>a</a:t>
            </a:r>
            <a:r>
              <a:rPr lang="en-US" sz="3200" spc="-50" dirty="0" smtClean="0">
                <a:solidFill>
                  <a:schemeClr val="bg1"/>
                </a:solidFill>
                <a:latin typeface="+mj-lt"/>
              </a:rPr>
              <a:t>pps</a:t>
            </a:r>
            <a:endParaRPr lang="en-US" sz="3200" spc="-50" dirty="0">
              <a:solidFill>
                <a:schemeClr val="bg1"/>
              </a:solidFill>
              <a:latin typeface="+mj-lt"/>
            </a:endParaRPr>
          </a:p>
        </p:txBody>
      </p:sp>
      <p:sp>
        <p:nvSpPr>
          <p:cNvPr id="13" name="Rectangle 12"/>
          <p:cNvSpPr/>
          <p:nvPr/>
        </p:nvSpPr>
        <p:spPr bwMode="auto">
          <a:xfrm>
            <a:off x="0" y="5325970"/>
            <a:ext cx="7106194" cy="7386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Reach where your datacenter won’t</a:t>
            </a:r>
            <a:endParaRPr lang="en-US" sz="3200" spc="-50" dirty="0">
              <a:solidFill>
                <a:schemeClr val="bg1"/>
              </a:solidFill>
              <a:latin typeface="+mj-lt"/>
            </a:endParaRPr>
          </a:p>
        </p:txBody>
      </p:sp>
      <p:sp>
        <p:nvSpPr>
          <p:cNvPr id="16" name="Oval 15"/>
          <p:cNvSpPr/>
          <p:nvPr/>
        </p:nvSpPr>
        <p:spPr bwMode="auto">
          <a:xfrm>
            <a:off x="7931081" y="3802762"/>
            <a:ext cx="841513" cy="815013"/>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r>
              <a:rPr lang="en-US" sz="6000" spc="-50" dirty="0" smtClean="0">
                <a:gradFill>
                  <a:gsLst>
                    <a:gs pos="1250">
                      <a:srgbClr val="FFFFFF"/>
                    </a:gs>
                    <a:gs pos="10417">
                      <a:srgbClr val="FFFFFF"/>
                    </a:gs>
                  </a:gsLst>
                  <a:lin ang="5400000" scaled="0"/>
                </a:gradFill>
              </a:rPr>
              <a:t>3</a:t>
            </a:r>
          </a:p>
        </p:txBody>
      </p:sp>
      <p:sp>
        <p:nvSpPr>
          <p:cNvPr id="17" name="Rectangle 16"/>
          <p:cNvSpPr/>
          <p:nvPr/>
        </p:nvSpPr>
        <p:spPr bwMode="auto">
          <a:xfrm>
            <a:off x="0" y="909195"/>
            <a:ext cx="7106193" cy="7386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a:solidFill>
                  <a:schemeClr val="bg1"/>
                </a:solidFill>
                <a:latin typeface="+mj-lt"/>
              </a:rPr>
              <a:t>Store, backup, </a:t>
            </a:r>
            <a:r>
              <a:rPr lang="en-US" sz="3200" spc="-50" dirty="0" smtClean="0">
                <a:solidFill>
                  <a:schemeClr val="bg1"/>
                </a:solidFill>
                <a:latin typeface="+mj-lt"/>
              </a:rPr>
              <a:t>recover your data</a:t>
            </a:r>
            <a:endParaRPr lang="en-US" sz="3200" spc="-50" dirty="0">
              <a:solidFill>
                <a:schemeClr val="bg1"/>
              </a:solidFill>
              <a:latin typeface="+mj-lt"/>
            </a:endParaRPr>
          </a:p>
        </p:txBody>
      </p:sp>
      <p:sp>
        <p:nvSpPr>
          <p:cNvPr id="18" name="Rectangle 17"/>
          <p:cNvSpPr/>
          <p:nvPr/>
        </p:nvSpPr>
        <p:spPr>
          <a:xfrm>
            <a:off x="9075739" y="4112340"/>
            <a:ext cx="3086100" cy="1421928"/>
          </a:xfrm>
          <a:prstGeom prst="rect">
            <a:avLst/>
          </a:prstGeom>
        </p:spPr>
        <p:txBody>
          <a:bodyPr wrap="square">
            <a:spAutoFit/>
          </a:bodyPr>
          <a:lstStyle/>
          <a:p>
            <a:pPr fontAlgn="base">
              <a:lnSpc>
                <a:spcPct val="90000"/>
              </a:lnSpc>
              <a:spcBef>
                <a:spcPct val="0"/>
              </a:spcBef>
              <a:spcAft>
                <a:spcPct val="0"/>
              </a:spcAft>
            </a:pPr>
            <a:r>
              <a:rPr lang="en-US" sz="3200" dirty="0" smtClean="0">
                <a:gradFill>
                  <a:gsLst>
                    <a:gs pos="0">
                      <a:schemeClr val="bg1"/>
                    </a:gs>
                    <a:gs pos="100000">
                      <a:schemeClr val="bg1"/>
                    </a:gs>
                  </a:gsLst>
                  <a:lin ang="5400000" scaled="1"/>
                </a:gradFill>
                <a:latin typeface="+mj-lt"/>
              </a:rPr>
              <a:t>Scenarios to </a:t>
            </a:r>
            <a:br>
              <a:rPr lang="en-US" sz="3200" dirty="0" smtClean="0">
                <a:gradFill>
                  <a:gsLst>
                    <a:gs pos="0">
                      <a:schemeClr val="bg1"/>
                    </a:gs>
                    <a:gs pos="100000">
                      <a:schemeClr val="bg1"/>
                    </a:gs>
                  </a:gsLst>
                  <a:lin ang="5400000" scaled="1"/>
                </a:gradFill>
                <a:latin typeface="+mj-lt"/>
              </a:rPr>
            </a:br>
            <a:r>
              <a:rPr lang="en-US" sz="3200" dirty="0" smtClean="0">
                <a:gradFill>
                  <a:gsLst>
                    <a:gs pos="0">
                      <a:schemeClr val="bg1"/>
                    </a:gs>
                    <a:gs pos="100000">
                      <a:schemeClr val="bg1"/>
                    </a:gs>
                  </a:gsLst>
                  <a:lin ang="5400000" scaled="1"/>
                </a:gradFill>
                <a:latin typeface="+mj-lt"/>
              </a:rPr>
              <a:t>get started with Windows Azure</a:t>
            </a:r>
            <a:endParaRPr lang="en-US" sz="3200" dirty="0">
              <a:gradFill>
                <a:gsLst>
                  <a:gs pos="0">
                    <a:schemeClr val="bg1"/>
                  </a:gs>
                  <a:gs pos="100000">
                    <a:schemeClr val="bg1"/>
                  </a:gs>
                </a:gsLst>
                <a:lin ang="5400000" scaled="1"/>
              </a:gradFill>
              <a:latin typeface="+mj-lt"/>
            </a:endParaRPr>
          </a:p>
        </p:txBody>
      </p:sp>
    </p:spTree>
    <p:extLst>
      <p:ext uri="{BB962C8B-B14F-4D97-AF65-F5344CB8AC3E}">
        <p14:creationId xmlns:p14="http://schemas.microsoft.com/office/powerpoint/2010/main" val="134912871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42" presetClass="path" presetSubtype="0" accel="50000" decel="50000" fill="hold" grpId="0" nodeType="withEffect">
                                  <p:stCondLst>
                                    <p:cond delay="0"/>
                                  </p:stCondLst>
                                  <p:childTnLst>
                                    <p:animMotion origin="layout" path="M 1.32755E-7 2.50567E-6 L 1.32755E-7 0.2147 " pathEditMode="relative" rAng="0" ptsTypes="AA">
                                      <p:cBhvr>
                                        <p:cTn id="12" dur="1000" fill="hold"/>
                                        <p:tgtEl>
                                          <p:spTgt spid="6"/>
                                        </p:tgtEl>
                                        <p:attrNameLst>
                                          <p:attrName>ppt_x</p:attrName>
                                          <p:attrName>ppt_y</p:attrName>
                                        </p:attrNameLst>
                                      </p:cBhvr>
                                      <p:rCtr x="0" y="10735"/>
                                    </p:animMotion>
                                  </p:childTnLst>
                                </p:cTn>
                              </p:par>
                              <p:par>
                                <p:cTn id="13" presetID="10" presetClass="entr" presetSubtype="0" fill="hold" grpId="0" nodeType="withEffect">
                                  <p:stCondLst>
                                    <p:cond delay="10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xit" presetSubtype="0" fill="hold" grpId="0" nodeType="withEffect">
                                  <p:stCondLst>
                                    <p:cond delay="75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11" grpId="0" animBg="1"/>
      <p:bldP spid="12"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Extend your infrastructure</a:t>
            </a:r>
            <a:endParaRPr lang="en-US" dirty="0"/>
          </a:p>
        </p:txBody>
      </p:sp>
      <p:sp>
        <p:nvSpPr>
          <p:cNvPr id="29" name="TextBox 28"/>
          <p:cNvSpPr txBox="1"/>
          <p:nvPr/>
        </p:nvSpPr>
        <p:spPr>
          <a:xfrm>
            <a:off x="247297" y="1515332"/>
            <a:ext cx="7143935" cy="1989745"/>
          </a:xfrm>
          <a:prstGeom prst="rect">
            <a:avLst/>
          </a:prstGeom>
          <a:noFill/>
        </p:spPr>
        <p:txBody>
          <a:bodyPr wrap="square" lIns="182854" tIns="146283" rIns="182854" bIns="146283" rtlCol="0">
            <a:noAutofit/>
          </a:bodyPr>
          <a:lstStyle/>
          <a:p>
            <a:pPr>
              <a:spcBef>
                <a:spcPct val="20000"/>
              </a:spcBef>
              <a:spcAft>
                <a:spcPts val="1199"/>
              </a:spcAft>
              <a:buSzPct val="80000"/>
            </a:pPr>
            <a:r>
              <a:rPr lang="en-US" sz="3200" spc="-50" dirty="0">
                <a:gradFill>
                  <a:gsLst>
                    <a:gs pos="2917">
                      <a:schemeClr val="tx2"/>
                    </a:gs>
                    <a:gs pos="30000">
                      <a:schemeClr val="tx2"/>
                    </a:gs>
                  </a:gsLst>
                  <a:lin ang="5400000" scaled="0"/>
                </a:gradFill>
                <a:latin typeface="+mj-lt"/>
              </a:rPr>
              <a:t>Windows Azure Infrastructure Services</a:t>
            </a:r>
          </a:p>
          <a:p>
            <a:pPr>
              <a:spcAft>
                <a:spcPts val="600"/>
              </a:spcAft>
            </a:pPr>
            <a:r>
              <a:rPr lang="en-US" sz="2000" spc="-50" dirty="0" smtClean="0">
                <a:gradFill>
                  <a:gsLst>
                    <a:gs pos="0">
                      <a:schemeClr val="tx1"/>
                    </a:gs>
                    <a:gs pos="100000">
                      <a:schemeClr val="tx1"/>
                    </a:gs>
                  </a:gsLst>
                  <a:lin ang="0" scaled="0"/>
                </a:gradFill>
              </a:rPr>
              <a:t>Virtual </a:t>
            </a:r>
            <a:r>
              <a:rPr lang="en-US" sz="2000" spc="-50" dirty="0">
                <a:gradFill>
                  <a:gsLst>
                    <a:gs pos="0">
                      <a:schemeClr val="tx1"/>
                    </a:gs>
                    <a:gs pos="100000">
                      <a:schemeClr val="tx1"/>
                    </a:gs>
                  </a:gsLst>
                  <a:lin ang="0" scaled="0"/>
                </a:gradFill>
              </a:rPr>
              <a:t>Machines with on-demand scale &amp; </a:t>
            </a:r>
            <a:r>
              <a:rPr lang="en-US" sz="2000" spc="-50" dirty="0" smtClean="0">
                <a:gradFill>
                  <a:gsLst>
                    <a:gs pos="0">
                      <a:schemeClr val="tx1"/>
                    </a:gs>
                    <a:gs pos="100000">
                      <a:schemeClr val="tx1"/>
                    </a:gs>
                  </a:gsLst>
                  <a:lin ang="0" scaled="0"/>
                </a:gradFill>
              </a:rPr>
              <a:t>compute</a:t>
            </a:r>
          </a:p>
          <a:p>
            <a:pPr>
              <a:spcAft>
                <a:spcPts val="600"/>
              </a:spcAft>
            </a:pPr>
            <a:r>
              <a:rPr lang="en-US" sz="2000" spc="-50" dirty="0" smtClean="0">
                <a:gradFill>
                  <a:gsLst>
                    <a:gs pos="0">
                      <a:schemeClr val="tx1"/>
                    </a:gs>
                    <a:gs pos="100000">
                      <a:schemeClr val="tx1"/>
                    </a:gs>
                  </a:gsLst>
                  <a:lin ang="0" scaled="0"/>
                </a:gradFill>
              </a:rPr>
              <a:t>Spin up and tear down in minutes, no hardware provisioning</a:t>
            </a:r>
          </a:p>
          <a:p>
            <a:pPr>
              <a:spcAft>
                <a:spcPts val="600"/>
              </a:spcAft>
            </a:pPr>
            <a:r>
              <a:rPr lang="en-US" sz="2000" spc="-50" dirty="0" smtClean="0">
                <a:gradFill>
                  <a:gsLst>
                    <a:gs pos="0">
                      <a:schemeClr val="tx1"/>
                    </a:gs>
                    <a:gs pos="100000">
                      <a:schemeClr val="tx1"/>
                    </a:gs>
                  </a:gsLst>
                  <a:lin ang="0" scaled="0"/>
                </a:gradFill>
              </a:rPr>
              <a:t>Connect </a:t>
            </a:r>
            <a:r>
              <a:rPr lang="en-US" sz="2000" spc="-50" dirty="0">
                <a:gradFill>
                  <a:gsLst>
                    <a:gs pos="0">
                      <a:schemeClr val="tx1"/>
                    </a:gs>
                    <a:gs pos="100000">
                      <a:schemeClr val="tx1"/>
                    </a:gs>
                  </a:gsLst>
                  <a:lin ang="0" scaled="0"/>
                </a:gradFill>
              </a:rPr>
              <a:t>with on-premises Active Directory and </a:t>
            </a:r>
            <a:r>
              <a:rPr lang="en-US" sz="2000" spc="-50" dirty="0" smtClean="0">
                <a:gradFill>
                  <a:gsLst>
                    <a:gs pos="0">
                      <a:schemeClr val="tx1"/>
                    </a:gs>
                    <a:gs pos="100000">
                      <a:schemeClr val="tx1"/>
                    </a:gs>
                  </a:gsLst>
                  <a:lin ang="0" scaled="0"/>
                </a:gradFill>
              </a:rPr>
              <a:t>domains</a:t>
            </a:r>
          </a:p>
          <a:p>
            <a:pPr>
              <a:spcAft>
                <a:spcPts val="600"/>
              </a:spcAft>
            </a:pPr>
            <a:r>
              <a:rPr lang="en-US" sz="2000" spc="-50" dirty="0" smtClean="0">
                <a:gradFill>
                  <a:gsLst>
                    <a:gs pos="0">
                      <a:schemeClr val="tx1"/>
                    </a:gs>
                    <a:gs pos="100000">
                      <a:schemeClr val="tx1"/>
                    </a:gs>
                  </a:gsLst>
                  <a:lin ang="0" scaled="0"/>
                </a:gradFill>
              </a:rPr>
              <a:t>Integrates  Windows Azure Virtual Networks </a:t>
            </a:r>
            <a:endParaRPr lang="en-US" sz="2000" spc="-50" dirty="0">
              <a:gradFill>
                <a:gsLst>
                  <a:gs pos="0">
                    <a:schemeClr val="tx1"/>
                  </a:gs>
                  <a:gs pos="100000">
                    <a:schemeClr val="tx1"/>
                  </a:gs>
                </a:gsLst>
                <a:lin ang="0" scaled="0"/>
              </a:gradFill>
            </a:endParaRPr>
          </a:p>
          <a:p>
            <a:pPr>
              <a:spcAft>
                <a:spcPts val="600"/>
              </a:spcAft>
            </a:pPr>
            <a:r>
              <a:rPr lang="en-US" sz="2000" spc="-50" dirty="0" smtClean="0">
                <a:gradFill>
                  <a:gsLst>
                    <a:gs pos="0">
                      <a:schemeClr val="tx1"/>
                    </a:gs>
                    <a:gs pos="100000">
                      <a:schemeClr val="tx1"/>
                    </a:gs>
                  </a:gsLst>
                  <a:lin ang="0" scaled="0"/>
                </a:gradFill>
              </a:rPr>
              <a:t>Use </a:t>
            </a:r>
            <a:r>
              <a:rPr lang="en-US" sz="2000" spc="-50" dirty="0">
                <a:gradFill>
                  <a:gsLst>
                    <a:gs pos="0">
                      <a:schemeClr val="tx1"/>
                    </a:gs>
                    <a:gs pos="100000">
                      <a:schemeClr val="tx1"/>
                    </a:gs>
                  </a:gsLst>
                  <a:lin ang="0" scaled="0"/>
                </a:gradFill>
              </a:rPr>
              <a:t>what you know, manage with System Center</a:t>
            </a:r>
          </a:p>
          <a:p>
            <a:pPr>
              <a:spcAft>
                <a:spcPts val="600"/>
              </a:spcAft>
            </a:pPr>
            <a:r>
              <a:rPr lang="en-US" sz="2000" spc="-50" dirty="0" smtClean="0">
                <a:gradFill>
                  <a:gsLst>
                    <a:gs pos="0">
                      <a:schemeClr val="tx1"/>
                    </a:gs>
                    <a:gs pos="100000">
                      <a:schemeClr val="tx1"/>
                    </a:gs>
                  </a:gsLst>
                  <a:lin ang="0" scaled="0"/>
                </a:gradFill>
              </a:rPr>
              <a:t>Integrates </a:t>
            </a:r>
            <a:r>
              <a:rPr lang="en-US" sz="2000" spc="-50" dirty="0">
                <a:gradFill>
                  <a:gsLst>
                    <a:gs pos="0">
                      <a:schemeClr val="tx1"/>
                    </a:gs>
                    <a:gs pos="100000">
                      <a:schemeClr val="tx1"/>
                    </a:gs>
                  </a:gsLst>
                  <a:lin ang="0" scaled="0"/>
                </a:gradFill>
              </a:rPr>
              <a:t>with Azure Platform, Apps, and Storage Services</a:t>
            </a:r>
          </a:p>
          <a:p>
            <a:endParaRPr lang="en-US" sz="2000" spc="-50" dirty="0">
              <a:gradFill>
                <a:gsLst>
                  <a:gs pos="0">
                    <a:schemeClr val="tx1"/>
                  </a:gs>
                  <a:gs pos="100000">
                    <a:schemeClr val="tx1"/>
                  </a:gs>
                </a:gsLst>
                <a:lin ang="0" scaled="0"/>
              </a:gradFill>
            </a:endParaRPr>
          </a:p>
        </p:txBody>
      </p:sp>
      <p:grpSp>
        <p:nvGrpSpPr>
          <p:cNvPr id="17" name="Group 16"/>
          <p:cNvGrpSpPr/>
          <p:nvPr/>
        </p:nvGrpSpPr>
        <p:grpSpPr>
          <a:xfrm>
            <a:off x="8394789" y="1616224"/>
            <a:ext cx="1053056" cy="1966100"/>
            <a:chOff x="8395093" y="1615957"/>
            <a:chExt cx="1053205" cy="1966379"/>
          </a:xfrm>
        </p:grpSpPr>
        <p:sp>
          <p:nvSpPr>
            <p:cNvPr id="36" name="Rectangle 35"/>
            <p:cNvSpPr/>
            <p:nvPr/>
          </p:nvSpPr>
          <p:spPr>
            <a:xfrm>
              <a:off x="8407787" y="1678854"/>
              <a:ext cx="1040511" cy="437105"/>
            </a:xfrm>
            <a:prstGeom prst="rect">
              <a:avLst/>
            </a:prstGeom>
          </p:spPr>
          <p:txBody>
            <a:bodyPr wrap="square">
              <a:spAutoFit/>
            </a:bodyPr>
            <a:lstStyle/>
            <a:p>
              <a:pPr fontAlgn="base">
                <a:lnSpc>
                  <a:spcPct val="80000"/>
                </a:lnSpc>
                <a:spcBef>
                  <a:spcPct val="0"/>
                </a:spcBef>
                <a:spcAft>
                  <a:spcPct val="0"/>
                </a:spcAft>
              </a:pPr>
              <a:r>
                <a:rPr lang="en-US" sz="1400" kern="0" dirty="0">
                  <a:gradFill>
                    <a:gsLst>
                      <a:gs pos="2917">
                        <a:schemeClr val="tx2"/>
                      </a:gs>
                      <a:gs pos="30000">
                        <a:schemeClr val="tx2"/>
                      </a:gs>
                    </a:gsLst>
                    <a:lin ang="5400000" scaled="0"/>
                  </a:gradFill>
                </a:rPr>
                <a:t>Virtual Network</a:t>
              </a:r>
            </a:p>
          </p:txBody>
        </p:sp>
        <p:cxnSp>
          <p:nvCxnSpPr>
            <p:cNvPr id="37" name="Straight Connector 36"/>
            <p:cNvCxnSpPr/>
            <p:nvPr/>
          </p:nvCxnSpPr>
          <p:spPr>
            <a:xfrm flipH="1" flipV="1">
              <a:off x="8395093" y="1650990"/>
              <a:ext cx="17654" cy="1931346"/>
            </a:xfrm>
            <a:prstGeom prst="line">
              <a:avLst/>
            </a:prstGeom>
            <a:ln w="44450" cap="rnd">
              <a:solidFill>
                <a:schemeClr val="accent2"/>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8395094" y="1615957"/>
              <a:ext cx="1032548" cy="17201"/>
            </a:xfrm>
            <a:prstGeom prst="line">
              <a:avLst/>
            </a:prstGeom>
            <a:ln w="44450" cap="rnd">
              <a:solidFill>
                <a:schemeClr val="accent2"/>
              </a:solidFill>
              <a:prstDash val="sysDot"/>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7045703" y="2688484"/>
            <a:ext cx="1923971" cy="2902389"/>
            <a:chOff x="6879959" y="2570938"/>
            <a:chExt cx="1924244" cy="2902801"/>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959" y="2570938"/>
              <a:ext cx="1857462" cy="2775203"/>
            </a:xfrm>
            <a:prstGeom prst="rect">
              <a:avLst/>
            </a:prstGeom>
          </p:spPr>
        </p:pic>
        <p:grpSp>
          <p:nvGrpSpPr>
            <p:cNvPr id="39" name="Group 38"/>
            <p:cNvGrpSpPr/>
            <p:nvPr/>
          </p:nvGrpSpPr>
          <p:grpSpPr>
            <a:xfrm>
              <a:off x="7836130" y="4402410"/>
              <a:ext cx="723336" cy="600824"/>
              <a:chOff x="5864359" y="5124721"/>
              <a:chExt cx="1012967" cy="1087004"/>
            </a:xfrm>
          </p:grpSpPr>
          <p:grpSp>
            <p:nvGrpSpPr>
              <p:cNvPr id="43" name="Group 42"/>
              <p:cNvGrpSpPr/>
              <p:nvPr/>
            </p:nvGrpSpPr>
            <p:grpSpPr>
              <a:xfrm flipH="1">
                <a:off x="6564705" y="5124721"/>
                <a:ext cx="312621" cy="1087004"/>
                <a:chOff x="777765" y="3577608"/>
                <a:chExt cx="810242" cy="2817260"/>
              </a:xfrm>
              <a:solidFill>
                <a:srgbClr val="FFFFFF"/>
              </a:solidFill>
            </p:grpSpPr>
            <p:sp>
              <p:nvSpPr>
                <p:cNvPr id="45" name="Freeform 741"/>
                <p:cNvSpPr>
                  <a:spLocks/>
                </p:cNvSpPr>
                <p:nvPr/>
              </p:nvSpPr>
              <p:spPr bwMode="auto">
                <a:xfrm>
                  <a:off x="777765" y="4273234"/>
                  <a:ext cx="810242" cy="2121634"/>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13923"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sp>
              <p:nvSpPr>
                <p:cNvPr id="46" name="Oval 742"/>
                <p:cNvSpPr>
                  <a:spLocks noChangeArrowheads="1"/>
                </p:cNvSpPr>
                <p:nvPr/>
              </p:nvSpPr>
              <p:spPr bwMode="auto">
                <a:xfrm>
                  <a:off x="941336" y="3577608"/>
                  <a:ext cx="483100" cy="635993"/>
                </a:xfrm>
                <a:prstGeom prst="ellipse">
                  <a:avLst/>
                </a:prstGeom>
                <a:grp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13923"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grpSp>
          <p:sp>
            <p:nvSpPr>
              <p:cNvPr id="44" name="Freeform 34"/>
              <p:cNvSpPr>
                <a:spLocks noEditPoints="1"/>
              </p:cNvSpPr>
              <p:nvPr/>
            </p:nvSpPr>
            <p:spPr bwMode="auto">
              <a:xfrm>
                <a:off x="5864359" y="5378912"/>
                <a:ext cx="624687" cy="506044"/>
              </a:xfrm>
              <a:custGeom>
                <a:avLst/>
                <a:gdLst>
                  <a:gd name="T0" fmla="*/ 408 w 438"/>
                  <a:gd name="T1" fmla="*/ 0 h 295"/>
                  <a:gd name="T2" fmla="*/ 356 w 438"/>
                  <a:gd name="T3" fmla="*/ 0 h 295"/>
                  <a:gd name="T4" fmla="*/ 326 w 438"/>
                  <a:gd name="T5" fmla="*/ 29 h 295"/>
                  <a:gd name="T6" fmla="*/ 326 w 438"/>
                  <a:gd name="T7" fmla="*/ 265 h 295"/>
                  <a:gd name="T8" fmla="*/ 356 w 438"/>
                  <a:gd name="T9" fmla="*/ 295 h 295"/>
                  <a:gd name="T10" fmla="*/ 408 w 438"/>
                  <a:gd name="T11" fmla="*/ 295 h 295"/>
                  <a:gd name="T12" fmla="*/ 438 w 438"/>
                  <a:gd name="T13" fmla="*/ 265 h 295"/>
                  <a:gd name="T14" fmla="*/ 438 w 438"/>
                  <a:gd name="T15" fmla="*/ 29 h 295"/>
                  <a:gd name="T16" fmla="*/ 408 w 438"/>
                  <a:gd name="T17" fmla="*/ 0 h 295"/>
                  <a:gd name="T18" fmla="*/ 382 w 438"/>
                  <a:gd name="T19" fmla="*/ 225 h 295"/>
                  <a:gd name="T20" fmla="*/ 367 w 438"/>
                  <a:gd name="T21" fmla="*/ 210 h 295"/>
                  <a:gd name="T22" fmla="*/ 382 w 438"/>
                  <a:gd name="T23" fmla="*/ 196 h 295"/>
                  <a:gd name="T24" fmla="*/ 396 w 438"/>
                  <a:gd name="T25" fmla="*/ 210 h 295"/>
                  <a:gd name="T26" fmla="*/ 382 w 438"/>
                  <a:gd name="T27" fmla="*/ 225 h 295"/>
                  <a:gd name="T28" fmla="*/ 408 w 438"/>
                  <a:gd name="T29" fmla="*/ 80 h 295"/>
                  <a:gd name="T30" fmla="*/ 355 w 438"/>
                  <a:gd name="T31" fmla="*/ 80 h 295"/>
                  <a:gd name="T32" fmla="*/ 355 w 438"/>
                  <a:gd name="T33" fmla="*/ 70 h 295"/>
                  <a:gd name="T34" fmla="*/ 408 w 438"/>
                  <a:gd name="T35" fmla="*/ 70 h 295"/>
                  <a:gd name="T36" fmla="*/ 408 w 438"/>
                  <a:gd name="T37" fmla="*/ 80 h 295"/>
                  <a:gd name="T38" fmla="*/ 408 w 438"/>
                  <a:gd name="T39" fmla="*/ 50 h 295"/>
                  <a:gd name="T40" fmla="*/ 355 w 438"/>
                  <a:gd name="T41" fmla="*/ 50 h 295"/>
                  <a:gd name="T42" fmla="*/ 355 w 438"/>
                  <a:gd name="T43" fmla="*/ 40 h 295"/>
                  <a:gd name="T44" fmla="*/ 408 w 438"/>
                  <a:gd name="T45" fmla="*/ 40 h 295"/>
                  <a:gd name="T46" fmla="*/ 408 w 438"/>
                  <a:gd name="T47" fmla="*/ 50 h 295"/>
                  <a:gd name="T48" fmla="*/ 287 w 438"/>
                  <a:gd name="T49" fmla="*/ 27 h 295"/>
                  <a:gd name="T50" fmla="*/ 17 w 438"/>
                  <a:gd name="T51" fmla="*/ 27 h 295"/>
                  <a:gd name="T52" fmla="*/ 0 w 438"/>
                  <a:gd name="T53" fmla="*/ 44 h 295"/>
                  <a:gd name="T54" fmla="*/ 0 w 438"/>
                  <a:gd name="T55" fmla="*/ 222 h 295"/>
                  <a:gd name="T56" fmla="*/ 17 w 438"/>
                  <a:gd name="T57" fmla="*/ 239 h 295"/>
                  <a:gd name="T58" fmla="*/ 111 w 438"/>
                  <a:gd name="T59" fmla="*/ 239 h 295"/>
                  <a:gd name="T60" fmla="*/ 111 w 438"/>
                  <a:gd name="T61" fmla="*/ 239 h 295"/>
                  <a:gd name="T62" fmla="*/ 111 w 438"/>
                  <a:gd name="T63" fmla="*/ 255 h 295"/>
                  <a:gd name="T64" fmla="*/ 107 w 438"/>
                  <a:gd name="T65" fmla="*/ 260 h 295"/>
                  <a:gd name="T66" fmla="*/ 56 w 438"/>
                  <a:gd name="T67" fmla="*/ 268 h 295"/>
                  <a:gd name="T68" fmla="*/ 52 w 438"/>
                  <a:gd name="T69" fmla="*/ 273 h 295"/>
                  <a:gd name="T70" fmla="*/ 52 w 438"/>
                  <a:gd name="T71" fmla="*/ 285 h 295"/>
                  <a:gd name="T72" fmla="*/ 56 w 438"/>
                  <a:gd name="T73" fmla="*/ 289 h 295"/>
                  <a:gd name="T74" fmla="*/ 248 w 438"/>
                  <a:gd name="T75" fmla="*/ 289 h 295"/>
                  <a:gd name="T76" fmla="*/ 252 w 438"/>
                  <a:gd name="T77" fmla="*/ 285 h 295"/>
                  <a:gd name="T78" fmla="*/ 252 w 438"/>
                  <a:gd name="T79" fmla="*/ 273 h 295"/>
                  <a:gd name="T80" fmla="*/ 248 w 438"/>
                  <a:gd name="T81" fmla="*/ 268 h 295"/>
                  <a:gd name="T82" fmla="*/ 196 w 438"/>
                  <a:gd name="T83" fmla="*/ 260 h 295"/>
                  <a:gd name="T84" fmla="*/ 192 w 438"/>
                  <a:gd name="T85" fmla="*/ 255 h 295"/>
                  <a:gd name="T86" fmla="*/ 192 w 438"/>
                  <a:gd name="T87" fmla="*/ 239 h 295"/>
                  <a:gd name="T88" fmla="*/ 192 w 438"/>
                  <a:gd name="T89" fmla="*/ 239 h 295"/>
                  <a:gd name="T90" fmla="*/ 287 w 438"/>
                  <a:gd name="T91" fmla="*/ 239 h 295"/>
                  <a:gd name="T92" fmla="*/ 304 w 438"/>
                  <a:gd name="T93" fmla="*/ 222 h 295"/>
                  <a:gd name="T94" fmla="*/ 304 w 438"/>
                  <a:gd name="T95" fmla="*/ 44 h 295"/>
                  <a:gd name="T96" fmla="*/ 287 w 438"/>
                  <a:gd name="T97" fmla="*/ 27 h 295"/>
                  <a:gd name="T98" fmla="*/ 287 w 438"/>
                  <a:gd name="T99" fmla="*/ 209 h 295"/>
                  <a:gd name="T100" fmla="*/ 17 w 438"/>
                  <a:gd name="T101" fmla="*/ 209 h 295"/>
                  <a:gd name="T102" fmla="*/ 17 w 438"/>
                  <a:gd name="T103" fmla="*/ 44 h 295"/>
                  <a:gd name="T104" fmla="*/ 287 w 438"/>
                  <a:gd name="T105" fmla="*/ 44 h 295"/>
                  <a:gd name="T106" fmla="*/ 287 w 438"/>
                  <a:gd name="T107" fmla="*/ 20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8" h="295">
                    <a:moveTo>
                      <a:pt x="408" y="0"/>
                    </a:moveTo>
                    <a:cubicBezTo>
                      <a:pt x="356" y="0"/>
                      <a:pt x="356" y="0"/>
                      <a:pt x="356" y="0"/>
                    </a:cubicBezTo>
                    <a:cubicBezTo>
                      <a:pt x="339" y="0"/>
                      <a:pt x="326" y="13"/>
                      <a:pt x="326" y="29"/>
                    </a:cubicBezTo>
                    <a:cubicBezTo>
                      <a:pt x="326" y="265"/>
                      <a:pt x="326" y="265"/>
                      <a:pt x="326" y="265"/>
                    </a:cubicBezTo>
                    <a:cubicBezTo>
                      <a:pt x="326" y="281"/>
                      <a:pt x="339" y="295"/>
                      <a:pt x="356" y="295"/>
                    </a:cubicBezTo>
                    <a:cubicBezTo>
                      <a:pt x="408" y="295"/>
                      <a:pt x="408" y="295"/>
                      <a:pt x="408" y="295"/>
                    </a:cubicBezTo>
                    <a:cubicBezTo>
                      <a:pt x="424" y="295"/>
                      <a:pt x="438" y="281"/>
                      <a:pt x="438" y="265"/>
                    </a:cubicBezTo>
                    <a:cubicBezTo>
                      <a:pt x="438" y="29"/>
                      <a:pt x="438" y="29"/>
                      <a:pt x="438" y="29"/>
                    </a:cubicBezTo>
                    <a:cubicBezTo>
                      <a:pt x="438" y="13"/>
                      <a:pt x="424" y="0"/>
                      <a:pt x="408" y="0"/>
                    </a:cubicBezTo>
                    <a:close/>
                    <a:moveTo>
                      <a:pt x="382" y="225"/>
                    </a:moveTo>
                    <a:cubicBezTo>
                      <a:pt x="374" y="225"/>
                      <a:pt x="367" y="218"/>
                      <a:pt x="367" y="210"/>
                    </a:cubicBezTo>
                    <a:cubicBezTo>
                      <a:pt x="367" y="202"/>
                      <a:pt x="374" y="196"/>
                      <a:pt x="382" y="196"/>
                    </a:cubicBezTo>
                    <a:cubicBezTo>
                      <a:pt x="390" y="196"/>
                      <a:pt x="396" y="202"/>
                      <a:pt x="396" y="210"/>
                    </a:cubicBezTo>
                    <a:cubicBezTo>
                      <a:pt x="396" y="218"/>
                      <a:pt x="390" y="225"/>
                      <a:pt x="382" y="225"/>
                    </a:cubicBezTo>
                    <a:close/>
                    <a:moveTo>
                      <a:pt x="408" y="80"/>
                    </a:moveTo>
                    <a:cubicBezTo>
                      <a:pt x="355" y="80"/>
                      <a:pt x="355" y="80"/>
                      <a:pt x="355" y="80"/>
                    </a:cubicBezTo>
                    <a:cubicBezTo>
                      <a:pt x="355" y="70"/>
                      <a:pt x="355" y="70"/>
                      <a:pt x="355" y="70"/>
                    </a:cubicBezTo>
                    <a:cubicBezTo>
                      <a:pt x="408" y="70"/>
                      <a:pt x="408" y="70"/>
                      <a:pt x="408" y="70"/>
                    </a:cubicBezTo>
                    <a:lnTo>
                      <a:pt x="408" y="80"/>
                    </a:lnTo>
                    <a:close/>
                    <a:moveTo>
                      <a:pt x="408" y="50"/>
                    </a:moveTo>
                    <a:cubicBezTo>
                      <a:pt x="355" y="50"/>
                      <a:pt x="355" y="50"/>
                      <a:pt x="355" y="50"/>
                    </a:cubicBezTo>
                    <a:cubicBezTo>
                      <a:pt x="355" y="40"/>
                      <a:pt x="355" y="40"/>
                      <a:pt x="355" y="40"/>
                    </a:cubicBezTo>
                    <a:cubicBezTo>
                      <a:pt x="408" y="40"/>
                      <a:pt x="408" y="40"/>
                      <a:pt x="408" y="40"/>
                    </a:cubicBezTo>
                    <a:lnTo>
                      <a:pt x="408" y="50"/>
                    </a:lnTo>
                    <a:close/>
                    <a:moveTo>
                      <a:pt x="287" y="27"/>
                    </a:moveTo>
                    <a:cubicBezTo>
                      <a:pt x="17" y="27"/>
                      <a:pt x="17" y="27"/>
                      <a:pt x="17" y="27"/>
                    </a:cubicBezTo>
                    <a:cubicBezTo>
                      <a:pt x="8" y="27"/>
                      <a:pt x="0" y="35"/>
                      <a:pt x="0" y="44"/>
                    </a:cubicBezTo>
                    <a:cubicBezTo>
                      <a:pt x="0" y="222"/>
                      <a:pt x="0" y="222"/>
                      <a:pt x="0" y="222"/>
                    </a:cubicBezTo>
                    <a:cubicBezTo>
                      <a:pt x="0" y="231"/>
                      <a:pt x="8" y="239"/>
                      <a:pt x="17" y="239"/>
                    </a:cubicBezTo>
                    <a:cubicBezTo>
                      <a:pt x="111" y="239"/>
                      <a:pt x="111" y="239"/>
                      <a:pt x="111" y="239"/>
                    </a:cubicBezTo>
                    <a:cubicBezTo>
                      <a:pt x="111" y="239"/>
                      <a:pt x="111" y="239"/>
                      <a:pt x="111" y="239"/>
                    </a:cubicBezTo>
                    <a:cubicBezTo>
                      <a:pt x="111" y="255"/>
                      <a:pt x="111" y="255"/>
                      <a:pt x="111" y="255"/>
                    </a:cubicBezTo>
                    <a:cubicBezTo>
                      <a:pt x="111" y="257"/>
                      <a:pt x="109" y="259"/>
                      <a:pt x="107" y="260"/>
                    </a:cubicBezTo>
                    <a:cubicBezTo>
                      <a:pt x="56" y="268"/>
                      <a:pt x="56" y="268"/>
                      <a:pt x="56" y="268"/>
                    </a:cubicBezTo>
                    <a:cubicBezTo>
                      <a:pt x="54" y="269"/>
                      <a:pt x="52" y="271"/>
                      <a:pt x="52" y="273"/>
                    </a:cubicBezTo>
                    <a:cubicBezTo>
                      <a:pt x="52" y="285"/>
                      <a:pt x="52" y="285"/>
                      <a:pt x="52" y="285"/>
                    </a:cubicBezTo>
                    <a:cubicBezTo>
                      <a:pt x="52" y="287"/>
                      <a:pt x="53" y="289"/>
                      <a:pt x="56" y="289"/>
                    </a:cubicBezTo>
                    <a:cubicBezTo>
                      <a:pt x="248" y="289"/>
                      <a:pt x="248" y="289"/>
                      <a:pt x="248" y="289"/>
                    </a:cubicBezTo>
                    <a:cubicBezTo>
                      <a:pt x="251" y="289"/>
                      <a:pt x="252" y="287"/>
                      <a:pt x="252" y="285"/>
                    </a:cubicBezTo>
                    <a:cubicBezTo>
                      <a:pt x="252" y="273"/>
                      <a:pt x="252" y="273"/>
                      <a:pt x="252" y="273"/>
                    </a:cubicBezTo>
                    <a:cubicBezTo>
                      <a:pt x="252" y="271"/>
                      <a:pt x="251" y="269"/>
                      <a:pt x="248" y="268"/>
                    </a:cubicBezTo>
                    <a:cubicBezTo>
                      <a:pt x="196" y="260"/>
                      <a:pt x="196" y="260"/>
                      <a:pt x="196" y="260"/>
                    </a:cubicBezTo>
                    <a:cubicBezTo>
                      <a:pt x="194" y="259"/>
                      <a:pt x="192" y="257"/>
                      <a:pt x="192" y="255"/>
                    </a:cubicBezTo>
                    <a:cubicBezTo>
                      <a:pt x="192" y="239"/>
                      <a:pt x="192" y="239"/>
                      <a:pt x="192" y="239"/>
                    </a:cubicBezTo>
                    <a:cubicBezTo>
                      <a:pt x="192" y="239"/>
                      <a:pt x="192" y="239"/>
                      <a:pt x="192" y="239"/>
                    </a:cubicBezTo>
                    <a:cubicBezTo>
                      <a:pt x="287" y="239"/>
                      <a:pt x="287" y="239"/>
                      <a:pt x="287" y="239"/>
                    </a:cubicBezTo>
                    <a:cubicBezTo>
                      <a:pt x="296" y="239"/>
                      <a:pt x="304" y="231"/>
                      <a:pt x="304" y="222"/>
                    </a:cubicBezTo>
                    <a:cubicBezTo>
                      <a:pt x="304" y="44"/>
                      <a:pt x="304" y="44"/>
                      <a:pt x="304" y="44"/>
                    </a:cubicBezTo>
                    <a:cubicBezTo>
                      <a:pt x="304" y="35"/>
                      <a:pt x="296" y="27"/>
                      <a:pt x="287" y="27"/>
                    </a:cubicBezTo>
                    <a:close/>
                    <a:moveTo>
                      <a:pt x="287" y="209"/>
                    </a:moveTo>
                    <a:cubicBezTo>
                      <a:pt x="17" y="209"/>
                      <a:pt x="17" y="209"/>
                      <a:pt x="17" y="209"/>
                    </a:cubicBezTo>
                    <a:cubicBezTo>
                      <a:pt x="17" y="44"/>
                      <a:pt x="17" y="44"/>
                      <a:pt x="17" y="44"/>
                    </a:cubicBezTo>
                    <a:cubicBezTo>
                      <a:pt x="287" y="44"/>
                      <a:pt x="287" y="44"/>
                      <a:pt x="287" y="44"/>
                    </a:cubicBezTo>
                    <a:lnTo>
                      <a:pt x="287" y="209"/>
                    </a:lnTo>
                    <a:close/>
                  </a:path>
                </a:pathLst>
              </a:custGeom>
              <a:solidFill>
                <a:schemeClr val="bg1"/>
              </a:solidFill>
              <a:ln>
                <a:noFill/>
              </a:ln>
              <a:extLst/>
            </p:spPr>
            <p:txBody>
              <a:bodyPr vert="horz" wrap="square" lIns="91427" tIns="45713" rIns="91427" bIns="45713" numCol="1" anchor="t" anchorCtr="0" compatLnSpc="1">
                <a:prstTxWarp prst="textNoShape">
                  <a:avLst/>
                </a:prstTxWarp>
              </a:bodyPr>
              <a:lstStyle/>
              <a:p>
                <a:endParaRPr lang="en-US">
                  <a:solidFill>
                    <a:srgbClr val="505050"/>
                  </a:solidFill>
                </a:endParaRPr>
              </a:p>
            </p:txBody>
          </p:sp>
        </p:grpSp>
        <p:pic>
          <p:nvPicPr>
            <p:cNvPr id="40" name="Picture 39"/>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715013" y="3689032"/>
              <a:ext cx="844451" cy="555999"/>
            </a:xfrm>
            <a:prstGeom prst="rect">
              <a:avLst/>
            </a:prstGeom>
          </p:spPr>
        </p:pic>
        <p:pic>
          <p:nvPicPr>
            <p:cNvPr id="99" name="Picture 9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956456" y="3744228"/>
              <a:ext cx="325748" cy="341128"/>
            </a:xfrm>
            <a:prstGeom prst="rect">
              <a:avLst/>
            </a:prstGeom>
          </p:spPr>
        </p:pic>
        <p:sp>
          <p:nvSpPr>
            <p:cNvPr id="9" name="TextBox 8"/>
            <p:cNvSpPr txBox="1"/>
            <p:nvPr/>
          </p:nvSpPr>
          <p:spPr>
            <a:xfrm>
              <a:off x="7614291" y="4782961"/>
              <a:ext cx="1189912" cy="690778"/>
            </a:xfrm>
            <a:prstGeom prst="rect">
              <a:avLst/>
            </a:prstGeom>
            <a:noFill/>
          </p:spPr>
          <p:txBody>
            <a:bodyPr wrap="square" lIns="182854" tIns="146283" rIns="182854" bIns="146283" rtlCol="0">
              <a:spAutoFit/>
            </a:bodyPr>
            <a:lstStyle/>
            <a:p>
              <a:pPr>
                <a:lnSpc>
                  <a:spcPct val="90000"/>
                </a:lnSpc>
              </a:pPr>
              <a:r>
                <a:rPr lang="en-US" sz="1399" spc="-50" dirty="0">
                  <a:solidFill>
                    <a:srgbClr val="FFFFFF"/>
                  </a:solidFill>
                </a:rPr>
                <a:t>Your </a:t>
              </a:r>
              <a:br>
                <a:rPr lang="en-US" sz="1399" spc="-50" dirty="0">
                  <a:solidFill>
                    <a:srgbClr val="FFFFFF"/>
                  </a:solidFill>
                </a:rPr>
              </a:br>
              <a:r>
                <a:rPr lang="en-US" sz="1399" spc="-50" dirty="0">
                  <a:solidFill>
                    <a:srgbClr val="FFFFFF"/>
                  </a:solidFill>
                </a:rPr>
                <a:t>Datacenter</a:t>
              </a:r>
            </a:p>
          </p:txBody>
        </p:sp>
      </p:grpSp>
      <p:grpSp>
        <p:nvGrpSpPr>
          <p:cNvPr id="16" name="Group 15"/>
          <p:cNvGrpSpPr/>
          <p:nvPr/>
        </p:nvGrpSpPr>
        <p:grpSpPr>
          <a:xfrm>
            <a:off x="8559133" y="993570"/>
            <a:ext cx="3751693" cy="5202455"/>
            <a:chOff x="8902413" y="1253528"/>
            <a:chExt cx="3390524" cy="4256583"/>
          </a:xfrm>
        </p:grpSpPr>
        <p:grpSp>
          <p:nvGrpSpPr>
            <p:cNvPr id="13" name="Group 12"/>
            <p:cNvGrpSpPr/>
            <p:nvPr/>
          </p:nvGrpSpPr>
          <p:grpSpPr>
            <a:xfrm>
              <a:off x="8902413" y="1253528"/>
              <a:ext cx="3390524" cy="4256583"/>
              <a:chOff x="8818610" y="1360407"/>
              <a:chExt cx="3390524" cy="4256583"/>
            </a:xfrm>
          </p:grpSpPr>
          <p:grpSp>
            <p:nvGrpSpPr>
              <p:cNvPr id="8" name="Group 7"/>
              <p:cNvGrpSpPr/>
              <p:nvPr/>
            </p:nvGrpSpPr>
            <p:grpSpPr>
              <a:xfrm>
                <a:off x="8818610" y="1360407"/>
                <a:ext cx="3390524" cy="4256583"/>
                <a:chOff x="8818610" y="1360407"/>
                <a:chExt cx="3390524" cy="4256583"/>
              </a:xfrm>
            </p:grpSpPr>
            <p:grpSp>
              <p:nvGrpSpPr>
                <p:cNvPr id="49" name="Group 48"/>
                <p:cNvGrpSpPr/>
                <p:nvPr/>
              </p:nvGrpSpPr>
              <p:grpSpPr>
                <a:xfrm>
                  <a:off x="9748732" y="4898578"/>
                  <a:ext cx="1476372" cy="718412"/>
                  <a:chOff x="10378107" y="4626534"/>
                  <a:chExt cx="969359" cy="446103"/>
                </a:xfrm>
                <a:solidFill>
                  <a:schemeClr val="accent1"/>
                </a:solidFill>
              </p:grpSpPr>
              <p:grpSp>
                <p:nvGrpSpPr>
                  <p:cNvPr id="84" name="Group 83"/>
                  <p:cNvGrpSpPr/>
                  <p:nvPr/>
                </p:nvGrpSpPr>
                <p:grpSpPr>
                  <a:xfrm>
                    <a:off x="10378107" y="4626534"/>
                    <a:ext cx="450224" cy="446102"/>
                    <a:chOff x="10864047" y="2068032"/>
                    <a:chExt cx="936757" cy="928179"/>
                  </a:xfrm>
                  <a:grpFill/>
                </p:grpSpPr>
                <p:sp>
                  <p:nvSpPr>
                    <p:cNvPr id="93" name="Oval 742"/>
                    <p:cNvSpPr>
                      <a:spLocks noChangeArrowheads="1"/>
                    </p:cNvSpPr>
                    <p:nvPr/>
                  </p:nvSpPr>
                  <p:spPr bwMode="auto">
                    <a:xfrm>
                      <a:off x="11480295" y="2068032"/>
                      <a:ext cx="239438" cy="208835"/>
                    </a:xfrm>
                    <a:prstGeom prst="ellipse">
                      <a:avLst/>
                    </a:prstGeom>
                    <a:grpFill/>
                    <a:ln>
                      <a:solidFill>
                        <a:schemeClr val="accent1"/>
                      </a:solidFill>
                    </a:ln>
                    <a:extLst/>
                  </p:spPr>
                  <p:txBody>
                    <a:bodyPr vert="horz" wrap="square" lIns="91427" tIns="45713" rIns="91427" bIns="45713" numCol="1" anchor="t" anchorCtr="0" compatLnSpc="1">
                      <a:prstTxWarp prst="textNoShape">
                        <a:avLst/>
                      </a:prstTxWarp>
                    </a:bodyPr>
                    <a:lstStyle/>
                    <a:p>
                      <a:pPr defTabSz="914187"/>
                      <a:endParaRPr lang="en-US">
                        <a:solidFill>
                          <a:srgbClr val="FFFFFF"/>
                        </a:solidFill>
                      </a:endParaRPr>
                    </a:p>
                  </p:txBody>
                </p:sp>
                <p:sp>
                  <p:nvSpPr>
                    <p:cNvPr id="94" name="Freeform 741"/>
                    <p:cNvSpPr>
                      <a:spLocks/>
                    </p:cNvSpPr>
                    <p:nvPr/>
                  </p:nvSpPr>
                  <p:spPr bwMode="auto">
                    <a:xfrm>
                      <a:off x="11399226" y="2299550"/>
                      <a:ext cx="401578" cy="696661"/>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solidFill>
                        <a:schemeClr val="accent1"/>
                      </a:solidFill>
                    </a:ln>
                    <a:extLst/>
                  </p:spPr>
                  <p:txBody>
                    <a:bodyPr vert="horz" wrap="square" lIns="91427" tIns="45713" rIns="91427" bIns="45713" numCol="1" anchor="t" anchorCtr="0" compatLnSpc="1">
                      <a:prstTxWarp prst="textNoShape">
                        <a:avLst/>
                      </a:prstTxWarp>
                    </a:bodyPr>
                    <a:lstStyle/>
                    <a:p>
                      <a:pPr defTabSz="914187"/>
                      <a:endParaRPr lang="en-US">
                        <a:solidFill>
                          <a:srgbClr val="FFFFFF"/>
                        </a:solidFill>
                      </a:endParaRPr>
                    </a:p>
                  </p:txBody>
                </p:sp>
                <p:sp>
                  <p:nvSpPr>
                    <p:cNvPr id="95" name="Freeform 12"/>
                    <p:cNvSpPr>
                      <a:spLocks noEditPoints="1"/>
                    </p:cNvSpPr>
                    <p:nvPr/>
                  </p:nvSpPr>
                  <p:spPr bwMode="auto">
                    <a:xfrm>
                      <a:off x="10864047" y="2418948"/>
                      <a:ext cx="514619"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solidFill>
                        <a:schemeClr val="accent1"/>
                      </a:solidFill>
                    </a:ln>
                  </p:spPr>
                  <p:txBody>
                    <a:bodyPr vert="horz" wrap="square" lIns="91427" tIns="45713" rIns="91427" bIns="45713" numCol="1" anchor="t" anchorCtr="0" compatLnSpc="1">
                      <a:prstTxWarp prst="textNoShape">
                        <a:avLst/>
                      </a:prstTxWarp>
                    </a:bodyPr>
                    <a:lstStyle/>
                    <a:p>
                      <a:endParaRPr lang="en-US">
                        <a:solidFill>
                          <a:srgbClr val="505050"/>
                        </a:solidFill>
                      </a:endParaRPr>
                    </a:p>
                  </p:txBody>
                </p:sp>
              </p:grpSp>
              <p:grpSp>
                <p:nvGrpSpPr>
                  <p:cNvPr id="85" name="Group 84"/>
                  <p:cNvGrpSpPr/>
                  <p:nvPr/>
                </p:nvGrpSpPr>
                <p:grpSpPr>
                  <a:xfrm>
                    <a:off x="10897243" y="4626534"/>
                    <a:ext cx="450223" cy="446103"/>
                    <a:chOff x="10864049" y="2068034"/>
                    <a:chExt cx="936755" cy="928182"/>
                  </a:xfrm>
                  <a:grpFill/>
                </p:grpSpPr>
                <p:sp>
                  <p:nvSpPr>
                    <p:cNvPr id="90" name="Oval 742"/>
                    <p:cNvSpPr>
                      <a:spLocks noChangeArrowheads="1"/>
                    </p:cNvSpPr>
                    <p:nvPr/>
                  </p:nvSpPr>
                  <p:spPr bwMode="auto">
                    <a:xfrm>
                      <a:off x="11480295" y="2068034"/>
                      <a:ext cx="239439" cy="208835"/>
                    </a:xfrm>
                    <a:prstGeom prst="ellipse">
                      <a:avLst/>
                    </a:prstGeom>
                    <a:grpFill/>
                    <a:ln>
                      <a:solidFill>
                        <a:schemeClr val="accent1"/>
                      </a:solidFill>
                    </a:ln>
                    <a:extLst/>
                  </p:spPr>
                  <p:txBody>
                    <a:bodyPr vert="horz" wrap="square" lIns="91427" tIns="45713" rIns="91427" bIns="45713" numCol="1" anchor="t" anchorCtr="0" compatLnSpc="1">
                      <a:prstTxWarp prst="textNoShape">
                        <a:avLst/>
                      </a:prstTxWarp>
                    </a:bodyPr>
                    <a:lstStyle/>
                    <a:p>
                      <a:pPr defTabSz="914187"/>
                      <a:endParaRPr lang="en-US">
                        <a:solidFill>
                          <a:srgbClr val="FFFFFF"/>
                        </a:solidFill>
                      </a:endParaRPr>
                    </a:p>
                  </p:txBody>
                </p:sp>
                <p:sp>
                  <p:nvSpPr>
                    <p:cNvPr id="91" name="Freeform 741"/>
                    <p:cNvSpPr>
                      <a:spLocks/>
                    </p:cNvSpPr>
                    <p:nvPr/>
                  </p:nvSpPr>
                  <p:spPr bwMode="auto">
                    <a:xfrm>
                      <a:off x="11399226" y="2299554"/>
                      <a:ext cx="401578" cy="696662"/>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solidFill>
                        <a:schemeClr val="accent1"/>
                      </a:solidFill>
                    </a:ln>
                    <a:extLst/>
                  </p:spPr>
                  <p:txBody>
                    <a:bodyPr vert="horz" wrap="square" lIns="91427" tIns="45713" rIns="91427" bIns="45713" numCol="1" anchor="t" anchorCtr="0" compatLnSpc="1">
                      <a:prstTxWarp prst="textNoShape">
                        <a:avLst/>
                      </a:prstTxWarp>
                    </a:bodyPr>
                    <a:lstStyle/>
                    <a:p>
                      <a:pPr defTabSz="914187"/>
                      <a:endParaRPr lang="en-US">
                        <a:solidFill>
                          <a:srgbClr val="FFFFFF"/>
                        </a:solidFill>
                      </a:endParaRPr>
                    </a:p>
                  </p:txBody>
                </p:sp>
                <p:sp>
                  <p:nvSpPr>
                    <p:cNvPr id="92" name="Freeform 12"/>
                    <p:cNvSpPr>
                      <a:spLocks noEditPoints="1"/>
                    </p:cNvSpPr>
                    <p:nvPr/>
                  </p:nvSpPr>
                  <p:spPr bwMode="auto">
                    <a:xfrm>
                      <a:off x="10864049" y="2418948"/>
                      <a:ext cx="514619"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solidFill>
                        <a:schemeClr val="accent1"/>
                      </a:solidFill>
                    </a:ln>
                  </p:spPr>
                  <p:txBody>
                    <a:bodyPr vert="horz" wrap="square" lIns="91427" tIns="45713" rIns="91427" bIns="45713" numCol="1" anchor="t" anchorCtr="0" compatLnSpc="1">
                      <a:prstTxWarp prst="textNoShape">
                        <a:avLst/>
                      </a:prstTxWarp>
                    </a:bodyPr>
                    <a:lstStyle/>
                    <a:p>
                      <a:endParaRPr lang="en-US">
                        <a:solidFill>
                          <a:srgbClr val="505050"/>
                        </a:solidFill>
                      </a:endParaRPr>
                    </a:p>
                  </p:txBody>
                </p:sp>
              </p:grpSp>
            </p:grpSp>
            <p:sp>
              <p:nvSpPr>
                <p:cNvPr id="51" name="Rectangle 50"/>
                <p:cNvSpPr/>
                <p:nvPr/>
              </p:nvSpPr>
              <p:spPr>
                <a:xfrm flipH="1">
                  <a:off x="10025012" y="3977204"/>
                  <a:ext cx="1305877" cy="216564"/>
                </a:xfrm>
                <a:prstGeom prst="rect">
                  <a:avLst/>
                </a:prstGeom>
                <a:noFill/>
                <a:ln>
                  <a:noFill/>
                </a:ln>
              </p:spPr>
              <p:txBody>
                <a:bodyPr wrap="square">
                  <a:spAutoFit/>
                </a:bodyPr>
                <a:lstStyle/>
                <a:p>
                  <a:pPr algn="ctr" fontAlgn="base">
                    <a:lnSpc>
                      <a:spcPct val="80000"/>
                    </a:lnSpc>
                    <a:spcBef>
                      <a:spcPct val="0"/>
                    </a:spcBef>
                    <a:spcAft>
                      <a:spcPct val="0"/>
                    </a:spcAft>
                  </a:pPr>
                  <a:r>
                    <a:rPr lang="en-US" sz="1400" kern="0" dirty="0">
                      <a:gradFill>
                        <a:gsLst>
                          <a:gs pos="2917">
                            <a:schemeClr val="tx2"/>
                          </a:gs>
                          <a:gs pos="30000">
                            <a:schemeClr val="tx2"/>
                          </a:gs>
                        </a:gsLst>
                        <a:lin ang="5400000" scaled="0"/>
                      </a:gradFill>
                    </a:rPr>
                    <a:t>Internet</a:t>
                  </a:r>
                </a:p>
              </p:txBody>
            </p:sp>
            <p:cxnSp>
              <p:nvCxnSpPr>
                <p:cNvPr id="52" name="Straight Connector 51"/>
                <p:cNvCxnSpPr/>
                <p:nvPr/>
              </p:nvCxnSpPr>
              <p:spPr>
                <a:xfrm>
                  <a:off x="10280024" y="3423756"/>
                  <a:ext cx="0" cy="1417969"/>
                </a:xfrm>
                <a:prstGeom prst="line">
                  <a:avLst/>
                </a:prstGeom>
                <a:ln w="44450" cap="rnd">
                  <a:solidFill>
                    <a:schemeClr val="accent1"/>
                  </a:solidFill>
                  <a:prstDash val="sysDot"/>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1070686" y="3423756"/>
                  <a:ext cx="0" cy="1417969"/>
                </a:xfrm>
                <a:prstGeom prst="line">
                  <a:avLst/>
                </a:prstGeom>
                <a:ln w="44450" cap="rnd">
                  <a:solidFill>
                    <a:schemeClr val="accent1"/>
                  </a:solidFill>
                  <a:prstDash val="sysDot"/>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71" name="Clpoud Icon"/>
                <p:cNvSpPr>
                  <a:spLocks noChangeAspect="1"/>
                </p:cNvSpPr>
                <p:nvPr/>
              </p:nvSpPr>
              <p:spPr bwMode="black">
                <a:xfrm>
                  <a:off x="8818610" y="1360407"/>
                  <a:ext cx="3390524" cy="2025929"/>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pattFill prst="ltUpDiag">
                  <a:fgClr>
                    <a:srgbClr val="FFFFFF"/>
                  </a:fgClr>
                  <a:bgClr>
                    <a:srgbClr val="EFEFEF"/>
                  </a:bgClr>
                </a:pattFill>
                <a:ln w="25400">
                  <a:solidFill>
                    <a:schemeClr val="accent1"/>
                  </a:solidFill>
                </a:ln>
                <a:extLst/>
              </p:spPr>
              <p:txBody>
                <a:bodyPr vert="horz" wrap="square" lIns="91427" tIns="182854" rIns="457135" bIns="45713" numCol="1" anchor="t" anchorCtr="0" compatLnSpc="1">
                  <a:prstTxWarp prst="textNoShape">
                    <a:avLst/>
                  </a:prstTxWarp>
                </a:bodyPr>
                <a:lstStyle/>
                <a:p>
                  <a:pPr algn="ctr" fontAlgn="base">
                    <a:lnSpc>
                      <a:spcPct val="90000"/>
                    </a:lnSpc>
                    <a:spcBef>
                      <a:spcPct val="0"/>
                    </a:spcBef>
                    <a:spcAft>
                      <a:spcPct val="0"/>
                    </a:spcAft>
                  </a:pPr>
                  <a:endParaRPr lang="en-US" spc="-50" dirty="0">
                    <a:gradFill>
                      <a:gsLst>
                        <a:gs pos="2917">
                          <a:srgbClr val="EFEFEF"/>
                        </a:gs>
                        <a:gs pos="30000">
                          <a:srgbClr val="EFEFEF"/>
                        </a:gs>
                      </a:gsLst>
                      <a:lin ang="5400000" scaled="0"/>
                    </a:gradFill>
                    <a:latin typeface="Segoe UI Light"/>
                  </a:endParaRPr>
                </a:p>
              </p:txBody>
            </p:sp>
            <p:sp>
              <p:nvSpPr>
                <p:cNvPr id="72" name="Freeform 24"/>
                <p:cNvSpPr>
                  <a:spLocks noEditPoints="1"/>
                </p:cNvSpPr>
                <p:nvPr/>
              </p:nvSpPr>
              <p:spPr bwMode="black">
                <a:xfrm>
                  <a:off x="10082186" y="2613539"/>
                  <a:ext cx="950476" cy="776269"/>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1427" tIns="45713" rIns="91427" bIns="45713" numCol="1" anchor="t" anchorCtr="0" compatLnSpc="1">
                  <a:prstTxWarp prst="textNoShape">
                    <a:avLst/>
                  </a:prstTxWarp>
                </a:bodyPr>
                <a:lstStyle/>
                <a:p>
                  <a:endParaRPr lang="en-US">
                    <a:solidFill>
                      <a:srgbClr val="505050"/>
                    </a:solidFill>
                  </a:endParaRPr>
                </a:p>
              </p:txBody>
            </p:sp>
            <p:sp>
              <p:nvSpPr>
                <p:cNvPr id="74" name="Freeform 24"/>
                <p:cNvSpPr>
                  <a:spLocks noEditPoints="1"/>
                </p:cNvSpPr>
                <p:nvPr/>
              </p:nvSpPr>
              <p:spPr bwMode="black">
                <a:xfrm>
                  <a:off x="9603101" y="1987556"/>
                  <a:ext cx="1042482" cy="851411"/>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1427" tIns="45713" rIns="91427" bIns="45713" numCol="1" anchor="t" anchorCtr="0" compatLnSpc="1">
                  <a:prstTxWarp prst="textNoShape">
                    <a:avLst/>
                  </a:prstTxWarp>
                </a:bodyPr>
                <a:lstStyle/>
                <a:p>
                  <a:endParaRPr lang="en-US">
                    <a:solidFill>
                      <a:srgbClr val="505050"/>
                    </a:solidFill>
                  </a:endParaRPr>
                </a:p>
              </p:txBody>
            </p:sp>
            <p:sp>
              <p:nvSpPr>
                <p:cNvPr id="81" name="Freeform 24"/>
                <p:cNvSpPr>
                  <a:spLocks noEditPoints="1"/>
                </p:cNvSpPr>
                <p:nvPr/>
              </p:nvSpPr>
              <p:spPr bwMode="black">
                <a:xfrm>
                  <a:off x="9072559" y="2547394"/>
                  <a:ext cx="950476" cy="776269"/>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1427" tIns="45713" rIns="91427" bIns="45713" numCol="1" anchor="t" anchorCtr="0" compatLnSpc="1">
                  <a:prstTxWarp prst="textNoShape">
                    <a:avLst/>
                  </a:prstTxWarp>
                </a:bodyPr>
                <a:lstStyle/>
                <a:p>
                  <a:endParaRPr lang="en-US">
                    <a:solidFill>
                      <a:srgbClr val="505050"/>
                    </a:solidFill>
                  </a:endParaRPr>
                </a:p>
              </p:txBody>
            </p:sp>
            <p:sp>
              <p:nvSpPr>
                <p:cNvPr id="77" name="TextBox 76"/>
                <p:cNvSpPr txBox="1"/>
                <p:nvPr/>
              </p:nvSpPr>
              <p:spPr>
                <a:xfrm>
                  <a:off x="9803545" y="2039712"/>
                  <a:ext cx="884587" cy="603285"/>
                </a:xfrm>
                <a:prstGeom prst="rect">
                  <a:avLst/>
                </a:prstGeom>
                <a:noFill/>
                <a:ln>
                  <a:noFill/>
                </a:ln>
              </p:spPr>
              <p:txBody>
                <a:bodyPr wrap="square" lIns="182854" tIns="146283" rIns="182854" bIns="146283" rtlCol="0">
                  <a:spAutoFit/>
                </a:bodyPr>
                <a:lstStyle/>
                <a:p>
                  <a:r>
                    <a:rPr lang="en-US" sz="1000" dirty="0">
                      <a:solidFill>
                        <a:schemeClr val="tx2"/>
                      </a:solidFill>
                      <a:ea typeface="Segoe UI" panose="020B0502040204020203" pitchFamily="34" charset="0"/>
                      <a:cs typeface="Segoe UI" panose="020B0502040204020203" pitchFamily="34" charset="0"/>
                    </a:rPr>
                    <a:t>Active Directory</a:t>
                  </a:r>
                </a:p>
              </p:txBody>
            </p:sp>
            <p:sp>
              <p:nvSpPr>
                <p:cNvPr id="79" name="TextBox 78"/>
                <p:cNvSpPr txBox="1"/>
                <p:nvPr/>
              </p:nvSpPr>
              <p:spPr>
                <a:xfrm>
                  <a:off x="9110914" y="2650948"/>
                  <a:ext cx="1033384" cy="452440"/>
                </a:xfrm>
                <a:prstGeom prst="rect">
                  <a:avLst/>
                </a:prstGeom>
                <a:noFill/>
                <a:ln>
                  <a:noFill/>
                </a:ln>
              </p:spPr>
              <p:txBody>
                <a:bodyPr wrap="square" lIns="182854" tIns="146283" rIns="182854" bIns="146283" rtlCol="0">
                  <a:spAutoFit/>
                </a:bodyPr>
                <a:lstStyle/>
                <a:p>
                  <a:r>
                    <a:rPr lang="en-US" sz="1000" dirty="0">
                      <a:solidFill>
                        <a:schemeClr val="tx2"/>
                      </a:solidFill>
                      <a:ea typeface="Segoe UI" panose="020B0502040204020203" pitchFamily="34" charset="0"/>
                      <a:cs typeface="Segoe UI" panose="020B0502040204020203" pitchFamily="34" charset="0"/>
                    </a:rPr>
                    <a:t>SharePoint</a:t>
                  </a:r>
                </a:p>
              </p:txBody>
            </p:sp>
            <p:sp>
              <p:nvSpPr>
                <p:cNvPr id="80" name="TextBox 79"/>
                <p:cNvSpPr txBox="1"/>
                <p:nvPr/>
              </p:nvSpPr>
              <p:spPr>
                <a:xfrm>
                  <a:off x="10291098" y="2665338"/>
                  <a:ext cx="743641" cy="609414"/>
                </a:xfrm>
                <a:prstGeom prst="rect">
                  <a:avLst/>
                </a:prstGeom>
                <a:noFill/>
                <a:ln>
                  <a:noFill/>
                </a:ln>
              </p:spPr>
              <p:txBody>
                <a:bodyPr wrap="square" lIns="182854" tIns="146283" rIns="182854" bIns="146283" rtlCol="0">
                  <a:spAutoFit/>
                </a:bodyPr>
                <a:lstStyle/>
                <a:p>
                  <a:r>
                    <a:rPr lang="en-US" sz="1000" dirty="0">
                      <a:solidFill>
                        <a:schemeClr val="tx2"/>
                      </a:solidFill>
                      <a:ea typeface="Segoe UI" panose="020B0502040204020203" pitchFamily="34" charset="0"/>
                      <a:cs typeface="Segoe UI" panose="020B0502040204020203" pitchFamily="34" charset="0"/>
                    </a:rPr>
                    <a:t>SQL </a:t>
                  </a:r>
                  <a:br>
                    <a:rPr lang="en-US" sz="1000" dirty="0">
                      <a:solidFill>
                        <a:schemeClr val="tx2"/>
                      </a:solidFill>
                      <a:ea typeface="Segoe UI" panose="020B0502040204020203" pitchFamily="34" charset="0"/>
                      <a:cs typeface="Segoe UI" panose="020B0502040204020203" pitchFamily="34" charset="0"/>
                    </a:rPr>
                  </a:br>
                  <a:r>
                    <a:rPr lang="en-US" sz="1000" dirty="0">
                      <a:solidFill>
                        <a:schemeClr val="tx2"/>
                      </a:solidFill>
                      <a:ea typeface="Segoe UI" panose="020B0502040204020203" pitchFamily="34" charset="0"/>
                      <a:cs typeface="Segoe UI" panose="020B0502040204020203" pitchFamily="34" charset="0"/>
                    </a:rPr>
                    <a:t>Server</a:t>
                  </a:r>
                </a:p>
              </p:txBody>
            </p:sp>
          </p:grpSp>
          <p:sp>
            <p:nvSpPr>
              <p:cNvPr id="101" name="TextBox 100"/>
              <p:cNvSpPr txBox="1"/>
              <p:nvPr/>
            </p:nvSpPr>
            <p:spPr>
              <a:xfrm>
                <a:off x="9784293" y="1423361"/>
                <a:ext cx="1189912" cy="559003"/>
              </a:xfrm>
              <a:prstGeom prst="rect">
                <a:avLst/>
              </a:prstGeom>
              <a:noFill/>
            </p:spPr>
            <p:txBody>
              <a:bodyPr wrap="square" lIns="182854" tIns="146283" rIns="182854" bIns="146283" rtlCol="0">
                <a:spAutoFit/>
              </a:bodyPr>
              <a:lstStyle/>
              <a:p>
                <a:pPr>
                  <a:lnSpc>
                    <a:spcPct val="90000"/>
                  </a:lnSpc>
                </a:pPr>
                <a:r>
                  <a:rPr lang="en-US" sz="1400" kern="0" dirty="0">
                    <a:gradFill>
                      <a:gsLst>
                        <a:gs pos="2917">
                          <a:schemeClr val="tx2"/>
                        </a:gs>
                        <a:gs pos="30000">
                          <a:schemeClr val="tx2"/>
                        </a:gs>
                      </a:gsLst>
                      <a:lin ang="5400000" scaled="0"/>
                    </a:gradFill>
                  </a:rPr>
                  <a:t>Windows Azure</a:t>
                </a:r>
              </a:p>
            </p:txBody>
          </p:sp>
        </p:grpSp>
        <p:sp>
          <p:nvSpPr>
            <p:cNvPr id="111" name="Freeform 24"/>
            <p:cNvSpPr>
              <a:spLocks noEditPoints="1"/>
            </p:cNvSpPr>
            <p:nvPr/>
          </p:nvSpPr>
          <p:spPr bwMode="black">
            <a:xfrm>
              <a:off x="10749278" y="1791636"/>
              <a:ext cx="1073782" cy="807725"/>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1427" tIns="45713" rIns="91427" bIns="45713" numCol="1" anchor="t" anchorCtr="0" compatLnSpc="1">
              <a:prstTxWarp prst="textNoShape">
                <a:avLst/>
              </a:prstTxWarp>
            </a:bodyPr>
            <a:lstStyle/>
            <a:p>
              <a:endParaRPr lang="en-US">
                <a:solidFill>
                  <a:srgbClr val="505050"/>
                </a:solidFill>
              </a:endParaRPr>
            </a:p>
          </p:txBody>
        </p:sp>
        <p:sp>
          <p:nvSpPr>
            <p:cNvPr id="113" name="Freeform 24"/>
            <p:cNvSpPr>
              <a:spLocks noEditPoints="1"/>
            </p:cNvSpPr>
            <p:nvPr/>
          </p:nvSpPr>
          <p:spPr bwMode="black">
            <a:xfrm>
              <a:off x="11136818" y="2440515"/>
              <a:ext cx="1082421" cy="759752"/>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1427" tIns="45713" rIns="91427" bIns="45713" numCol="1" anchor="t" anchorCtr="0" compatLnSpc="1">
              <a:prstTxWarp prst="textNoShape">
                <a:avLst/>
              </a:prstTxWarp>
            </a:bodyPr>
            <a:lstStyle/>
            <a:p>
              <a:endParaRPr lang="en-US">
                <a:solidFill>
                  <a:srgbClr val="505050"/>
                </a:solidFill>
              </a:endParaRPr>
            </a:p>
          </p:txBody>
        </p:sp>
        <p:sp>
          <p:nvSpPr>
            <p:cNvPr id="115" name="Freeform 6"/>
            <p:cNvSpPr>
              <a:spLocks noEditPoints="1"/>
            </p:cNvSpPr>
            <p:nvPr/>
          </p:nvSpPr>
          <p:spPr bwMode="auto">
            <a:xfrm>
              <a:off x="11095198" y="1809109"/>
              <a:ext cx="470573" cy="441180"/>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13923"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pic>
          <p:nvPicPr>
            <p:cNvPr id="116" name="Picture 11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434751" y="2405590"/>
              <a:ext cx="536837" cy="562185"/>
            </a:xfrm>
            <a:prstGeom prst="rect">
              <a:avLst/>
            </a:prstGeom>
          </p:spPr>
        </p:pic>
      </p:grpSp>
    </p:spTree>
    <p:extLst>
      <p:ext uri="{BB962C8B-B14F-4D97-AF65-F5344CB8AC3E}">
        <p14:creationId xmlns:p14="http://schemas.microsoft.com/office/powerpoint/2010/main" val="1197956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247297" y="1515332"/>
            <a:ext cx="7143935" cy="752367"/>
          </a:xfrm>
          <a:prstGeom prst="rect">
            <a:avLst/>
          </a:prstGeom>
          <a:noFill/>
        </p:spPr>
        <p:txBody>
          <a:bodyPr wrap="square" lIns="182854" tIns="146283" rIns="182854" bIns="146283" rtlCol="0">
            <a:noAutofit/>
          </a:bodyPr>
          <a:lstStyle/>
          <a:p>
            <a:pPr>
              <a:spcBef>
                <a:spcPct val="20000"/>
              </a:spcBef>
              <a:spcAft>
                <a:spcPts val="1199"/>
              </a:spcAft>
              <a:buSzPct val="80000"/>
            </a:pPr>
            <a:r>
              <a:rPr lang="en-US" sz="3200" spc="-50" dirty="0">
                <a:gradFill>
                  <a:gsLst>
                    <a:gs pos="2917">
                      <a:schemeClr val="tx2"/>
                    </a:gs>
                    <a:gs pos="30000">
                      <a:schemeClr val="tx2"/>
                    </a:gs>
                  </a:gsLst>
                  <a:lin ang="5400000" scaled="0"/>
                </a:gradFill>
                <a:latin typeface="+mj-lt"/>
              </a:rPr>
              <a:t>Windows Azure Infrastructure </a:t>
            </a:r>
            <a:r>
              <a:rPr lang="en-US" sz="3200" spc="-50" dirty="0" smtClean="0">
                <a:gradFill>
                  <a:gsLst>
                    <a:gs pos="2917">
                      <a:schemeClr val="tx2"/>
                    </a:gs>
                    <a:gs pos="30000">
                      <a:schemeClr val="tx2"/>
                    </a:gs>
                  </a:gsLst>
                  <a:lin ang="5400000" scaled="0"/>
                </a:gradFill>
                <a:latin typeface="+mj-lt"/>
              </a:rPr>
              <a:t>Services</a:t>
            </a:r>
            <a:endParaRPr lang="en-US" sz="3200" spc="-50" dirty="0">
              <a:gradFill>
                <a:gsLst>
                  <a:gs pos="2917">
                    <a:schemeClr val="tx2"/>
                  </a:gs>
                  <a:gs pos="30000">
                    <a:schemeClr val="tx2"/>
                  </a:gs>
                </a:gsLst>
                <a:lin ang="5400000" scaled="0"/>
              </a:gradFill>
              <a:latin typeface="+mj-lt"/>
            </a:endParaRPr>
          </a:p>
        </p:txBody>
      </p:sp>
      <p:sp>
        <p:nvSpPr>
          <p:cNvPr id="3" name="Freeform 128"/>
          <p:cNvSpPr>
            <a:spLocks noChangeAspect="1"/>
          </p:cNvSpPr>
          <p:nvPr/>
        </p:nvSpPr>
        <p:spPr bwMode="black">
          <a:xfrm>
            <a:off x="5079412" y="1891324"/>
            <a:ext cx="6570762" cy="3618278"/>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extLst/>
        </p:spPr>
        <p:txBody>
          <a:bodyPr vert="horz" wrap="square" lIns="91440" tIns="45720" rIns="91440" bIns="45720" numCol="1" anchor="t" anchorCtr="0" compatLnSpc="1">
            <a:prstTxWarp prst="textNoShape">
              <a:avLst/>
            </a:prstTxWarp>
          </a:bodyPr>
          <a:lstStyle/>
          <a:p>
            <a:endParaRPr lang="en-US"/>
          </a:p>
        </p:txBody>
      </p:sp>
      <p:grpSp>
        <p:nvGrpSpPr>
          <p:cNvPr id="39" name="Group 38"/>
          <p:cNvGrpSpPr/>
          <p:nvPr/>
        </p:nvGrpSpPr>
        <p:grpSpPr>
          <a:xfrm>
            <a:off x="6745490" y="2920528"/>
            <a:ext cx="4725267" cy="2310702"/>
            <a:chOff x="6745490" y="2920528"/>
            <a:chExt cx="4725267" cy="2310702"/>
          </a:xfrm>
        </p:grpSpPr>
        <p:sp>
          <p:nvSpPr>
            <p:cNvPr id="28" name="Freeform 27"/>
            <p:cNvSpPr/>
            <p:nvPr/>
          </p:nvSpPr>
          <p:spPr bwMode="auto">
            <a:xfrm>
              <a:off x="6745490" y="2920528"/>
              <a:ext cx="4725267" cy="2310702"/>
            </a:xfrm>
            <a:custGeom>
              <a:avLst/>
              <a:gdLst>
                <a:gd name="connsiteX0" fmla="*/ 224346 w 4725267"/>
                <a:gd name="connsiteY0" fmla="*/ 0 h 2310702"/>
                <a:gd name="connsiteX1" fmla="*/ 2168811 w 4725267"/>
                <a:gd name="connsiteY1" fmla="*/ 0 h 2310702"/>
                <a:gd name="connsiteX2" fmla="*/ 3487460 w 4725267"/>
                <a:gd name="connsiteY2" fmla="*/ 0 h 2310702"/>
                <a:gd name="connsiteX3" fmla="*/ 3569916 w 4725267"/>
                <a:gd name="connsiteY3" fmla="*/ 0 h 2310702"/>
                <a:gd name="connsiteX4" fmla="*/ 4725267 w 4725267"/>
                <a:gd name="connsiteY4" fmla="*/ 1155351 h 2310702"/>
                <a:gd name="connsiteX5" fmla="*/ 4725266 w 4725267"/>
                <a:gd name="connsiteY5" fmla="*/ 1155351 h 2310702"/>
                <a:gd name="connsiteX6" fmla="*/ 3569915 w 4725267"/>
                <a:gd name="connsiteY6" fmla="*/ 2310702 h 2310702"/>
                <a:gd name="connsiteX7" fmla="*/ 2168811 w 4725267"/>
                <a:gd name="connsiteY7" fmla="*/ 2310701 h 2310702"/>
                <a:gd name="connsiteX8" fmla="*/ 224346 w 4725267"/>
                <a:gd name="connsiteY8" fmla="*/ 2310701 h 2310702"/>
                <a:gd name="connsiteX9" fmla="*/ 0 w 4725267"/>
                <a:gd name="connsiteY9" fmla="*/ 2086355 h 2310702"/>
                <a:gd name="connsiteX10" fmla="*/ 0 w 4725267"/>
                <a:gd name="connsiteY10" fmla="*/ 224346 h 2310702"/>
                <a:gd name="connsiteX11" fmla="*/ 224346 w 4725267"/>
                <a:gd name="connsiteY11" fmla="*/ 0 h 231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5267" h="2310702">
                  <a:moveTo>
                    <a:pt x="224346" y="0"/>
                  </a:moveTo>
                  <a:lnTo>
                    <a:pt x="2168811" y="0"/>
                  </a:lnTo>
                  <a:lnTo>
                    <a:pt x="3487460" y="0"/>
                  </a:lnTo>
                  <a:lnTo>
                    <a:pt x="3569916" y="0"/>
                  </a:lnTo>
                  <a:cubicBezTo>
                    <a:pt x="4207999" y="0"/>
                    <a:pt x="4725267" y="517268"/>
                    <a:pt x="4725267" y="1155351"/>
                  </a:cubicBezTo>
                  <a:lnTo>
                    <a:pt x="4725266" y="1155351"/>
                  </a:lnTo>
                  <a:cubicBezTo>
                    <a:pt x="4725266" y="1793434"/>
                    <a:pt x="4207998" y="2310702"/>
                    <a:pt x="3569915" y="2310702"/>
                  </a:cubicBezTo>
                  <a:lnTo>
                    <a:pt x="2168811" y="2310701"/>
                  </a:lnTo>
                  <a:lnTo>
                    <a:pt x="224346" y="2310701"/>
                  </a:lnTo>
                  <a:cubicBezTo>
                    <a:pt x="100443" y="2310701"/>
                    <a:pt x="0" y="2210258"/>
                    <a:pt x="0" y="2086355"/>
                  </a:cubicBezTo>
                  <a:lnTo>
                    <a:pt x="0" y="224346"/>
                  </a:lnTo>
                  <a:cubicBezTo>
                    <a:pt x="0" y="100443"/>
                    <a:pt x="100443" y="0"/>
                    <a:pt x="224346" y="0"/>
                  </a:cubicBezTo>
                  <a:close/>
                </a:path>
              </a:pathLst>
            </a:custGeom>
            <a:pattFill prst="ltUpDiag">
              <a:fgClr>
                <a:srgbClr val="CDCDCD"/>
              </a:fgClr>
              <a:bgClr>
                <a:srgbClr val="FFFFFF"/>
              </a:bgClr>
            </a:patt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chemeClr val="tx1"/>
                    </a:gs>
                    <a:gs pos="28000">
                      <a:schemeClr val="tx1"/>
                    </a:gs>
                  </a:gsLst>
                  <a:lin ang="5400000" scaled="0"/>
                </a:gradFill>
              </a:endParaRPr>
            </a:p>
          </p:txBody>
        </p:sp>
        <p:sp>
          <p:nvSpPr>
            <p:cNvPr id="33" name="TextBox 32"/>
            <p:cNvSpPr txBox="1"/>
            <p:nvPr/>
          </p:nvSpPr>
          <p:spPr>
            <a:xfrm>
              <a:off x="7667191" y="4962581"/>
              <a:ext cx="1870760" cy="221599"/>
            </a:xfrm>
            <a:prstGeom prst="rect">
              <a:avLst/>
            </a:prstGeom>
            <a:noFill/>
          </p:spPr>
          <p:txBody>
            <a:bodyPr wrap="square" lIns="0" tIns="0" rIns="0" bIns="0" rtlCol="0">
              <a:spAutoFit/>
            </a:bodyPr>
            <a:lstStyle/>
            <a:p>
              <a:pPr algn="ctr">
                <a:lnSpc>
                  <a:spcPct val="90000"/>
                </a:lnSpc>
              </a:pPr>
              <a:r>
                <a:rPr lang="en-US" sz="1600" spc="-50" dirty="0" smtClean="0">
                  <a:gradFill>
                    <a:gsLst>
                      <a:gs pos="2917">
                        <a:schemeClr val="tx1"/>
                      </a:gs>
                      <a:gs pos="30000">
                        <a:schemeClr val="tx1"/>
                      </a:gs>
                    </a:gsLst>
                    <a:lin ang="5400000" scaled="0"/>
                  </a:gradFill>
                </a:rPr>
                <a:t>Virtual Network</a:t>
              </a:r>
            </a:p>
          </p:txBody>
        </p:sp>
      </p:grpSp>
      <p:grpSp>
        <p:nvGrpSpPr>
          <p:cNvPr id="38" name="Group 37"/>
          <p:cNvGrpSpPr/>
          <p:nvPr/>
        </p:nvGrpSpPr>
        <p:grpSpPr>
          <a:xfrm>
            <a:off x="6881039" y="3060919"/>
            <a:ext cx="3440002" cy="1854647"/>
            <a:chOff x="6881039" y="3060919"/>
            <a:chExt cx="3440002" cy="1854647"/>
          </a:xfrm>
        </p:grpSpPr>
        <p:sp>
          <p:nvSpPr>
            <p:cNvPr id="6" name="Rounded Rectangle 5"/>
            <p:cNvSpPr/>
            <p:nvPr/>
          </p:nvSpPr>
          <p:spPr bwMode="auto">
            <a:xfrm>
              <a:off x="6881039" y="3236192"/>
              <a:ext cx="1095270" cy="1679374"/>
            </a:xfrm>
            <a:prstGeom prst="roundRect">
              <a:avLst>
                <a:gd name="adj" fmla="val 11101"/>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20" name="Rounded Rectangle 19"/>
            <p:cNvSpPr/>
            <p:nvPr/>
          </p:nvSpPr>
          <p:spPr bwMode="auto">
            <a:xfrm>
              <a:off x="9225771" y="3236192"/>
              <a:ext cx="1095270" cy="1679374"/>
            </a:xfrm>
            <a:prstGeom prst="roundRect">
              <a:avLst>
                <a:gd name="adj" fmla="val 11101"/>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19" name="Rounded Rectangle 18"/>
            <p:cNvSpPr/>
            <p:nvPr/>
          </p:nvSpPr>
          <p:spPr bwMode="auto">
            <a:xfrm>
              <a:off x="8053405" y="3236192"/>
              <a:ext cx="1095270" cy="1679374"/>
            </a:xfrm>
            <a:prstGeom prst="roundRect">
              <a:avLst>
                <a:gd name="adj" fmla="val 11101"/>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29" name="TextBox 28"/>
            <p:cNvSpPr txBox="1"/>
            <p:nvPr/>
          </p:nvSpPr>
          <p:spPr>
            <a:xfrm>
              <a:off x="6992151" y="3060919"/>
              <a:ext cx="873046" cy="166199"/>
            </a:xfrm>
            <a:prstGeom prst="rect">
              <a:avLst/>
            </a:prstGeom>
            <a:noFill/>
          </p:spPr>
          <p:txBody>
            <a:bodyPr wrap="square" lIns="0" tIns="0" rIns="0" bIns="0" rtlCol="0">
              <a:spAutoFit/>
            </a:bodyPr>
            <a:lstStyle/>
            <a:p>
              <a:pPr algn="ctr">
                <a:lnSpc>
                  <a:spcPct val="90000"/>
                </a:lnSpc>
              </a:pPr>
              <a:r>
                <a:rPr lang="en-US" sz="1200" spc="-50" dirty="0" smtClean="0">
                  <a:gradFill>
                    <a:gsLst>
                      <a:gs pos="2917">
                        <a:schemeClr val="tx1"/>
                      </a:gs>
                      <a:gs pos="30000">
                        <a:schemeClr val="tx1"/>
                      </a:gs>
                    </a:gsLst>
                    <a:lin ang="5400000" scaled="0"/>
                  </a:gradFill>
                </a:rPr>
                <a:t>&lt;subnet 1&gt;</a:t>
              </a:r>
            </a:p>
          </p:txBody>
        </p:sp>
        <p:sp>
          <p:nvSpPr>
            <p:cNvPr id="30" name="TextBox 29"/>
            <p:cNvSpPr txBox="1"/>
            <p:nvPr/>
          </p:nvSpPr>
          <p:spPr>
            <a:xfrm>
              <a:off x="8164517" y="3060919"/>
              <a:ext cx="873046" cy="166199"/>
            </a:xfrm>
            <a:prstGeom prst="rect">
              <a:avLst/>
            </a:prstGeom>
            <a:noFill/>
          </p:spPr>
          <p:txBody>
            <a:bodyPr wrap="square" lIns="0" tIns="0" rIns="0" bIns="0" rtlCol="0">
              <a:spAutoFit/>
            </a:bodyPr>
            <a:lstStyle/>
            <a:p>
              <a:pPr algn="ctr">
                <a:lnSpc>
                  <a:spcPct val="90000"/>
                </a:lnSpc>
              </a:pPr>
              <a:r>
                <a:rPr lang="en-US" sz="1200" spc="-50" dirty="0" smtClean="0">
                  <a:gradFill>
                    <a:gsLst>
                      <a:gs pos="2917">
                        <a:schemeClr val="tx1"/>
                      </a:gs>
                      <a:gs pos="30000">
                        <a:schemeClr val="tx1"/>
                      </a:gs>
                    </a:gsLst>
                    <a:lin ang="5400000" scaled="0"/>
                  </a:gradFill>
                </a:rPr>
                <a:t>&lt;subnet 2&gt;</a:t>
              </a:r>
            </a:p>
          </p:txBody>
        </p:sp>
        <p:sp>
          <p:nvSpPr>
            <p:cNvPr id="31" name="TextBox 30"/>
            <p:cNvSpPr txBox="1"/>
            <p:nvPr/>
          </p:nvSpPr>
          <p:spPr>
            <a:xfrm>
              <a:off x="9336883" y="3060919"/>
              <a:ext cx="873046" cy="166199"/>
            </a:xfrm>
            <a:prstGeom prst="rect">
              <a:avLst/>
            </a:prstGeom>
            <a:noFill/>
          </p:spPr>
          <p:txBody>
            <a:bodyPr wrap="square" lIns="0" tIns="0" rIns="0" bIns="0" rtlCol="0">
              <a:spAutoFit/>
            </a:bodyPr>
            <a:lstStyle/>
            <a:p>
              <a:pPr algn="ctr">
                <a:lnSpc>
                  <a:spcPct val="90000"/>
                </a:lnSpc>
              </a:pPr>
              <a:r>
                <a:rPr lang="en-US" sz="1200" spc="-50" dirty="0" smtClean="0">
                  <a:gradFill>
                    <a:gsLst>
                      <a:gs pos="2917">
                        <a:schemeClr val="tx1"/>
                      </a:gs>
                      <a:gs pos="30000">
                        <a:schemeClr val="tx1"/>
                      </a:gs>
                    </a:gsLst>
                    <a:lin ang="5400000" scaled="0"/>
                  </a:gradFill>
                </a:rPr>
                <a:t>&lt;subnet 3&gt;</a:t>
              </a:r>
            </a:p>
          </p:txBody>
        </p:sp>
      </p:grpSp>
      <p:sp>
        <p:nvSpPr>
          <p:cNvPr id="2" name="Title 1"/>
          <p:cNvSpPr>
            <a:spLocks noGrp="1"/>
          </p:cNvSpPr>
          <p:nvPr>
            <p:ph type="title"/>
          </p:nvPr>
        </p:nvSpPr>
        <p:spPr>
          <a:xfrm>
            <a:off x="274638" y="292082"/>
            <a:ext cx="11375536" cy="946413"/>
          </a:xfrm>
        </p:spPr>
        <p:txBody>
          <a:bodyPr/>
          <a:lstStyle/>
          <a:p>
            <a:r>
              <a:rPr lang="en-US" dirty="0" smtClean="0"/>
              <a:t>Extend your </a:t>
            </a:r>
            <a:r>
              <a:rPr lang="en-US" dirty="0"/>
              <a:t>i</a:t>
            </a:r>
            <a:r>
              <a:rPr lang="en-US" dirty="0" smtClean="0"/>
              <a:t>nfrastructure</a:t>
            </a:r>
            <a:endParaRPr lang="en-US" dirty="0"/>
          </a:p>
        </p:txBody>
      </p:sp>
      <p:grpSp>
        <p:nvGrpSpPr>
          <p:cNvPr id="23" name="Group 22"/>
          <p:cNvGrpSpPr/>
          <p:nvPr/>
        </p:nvGrpSpPr>
        <p:grpSpPr>
          <a:xfrm>
            <a:off x="6957782" y="3350779"/>
            <a:ext cx="941784" cy="1450200"/>
            <a:chOff x="4910287" y="3352799"/>
            <a:chExt cx="941784" cy="1450200"/>
          </a:xfrm>
        </p:grpSpPr>
        <p:sp>
          <p:nvSpPr>
            <p:cNvPr id="5" name="Freeform 5"/>
            <p:cNvSpPr>
              <a:spLocks noEditPoints="1"/>
            </p:cNvSpPr>
            <p:nvPr/>
          </p:nvSpPr>
          <p:spPr bwMode="auto">
            <a:xfrm>
              <a:off x="4910287" y="4401555"/>
              <a:ext cx="941784" cy="40144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noEditPoints="1"/>
            </p:cNvSpPr>
            <p:nvPr/>
          </p:nvSpPr>
          <p:spPr bwMode="auto">
            <a:xfrm>
              <a:off x="4910287" y="3877177"/>
              <a:ext cx="941784" cy="40144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5"/>
            <p:cNvSpPr>
              <a:spLocks noEditPoints="1"/>
            </p:cNvSpPr>
            <p:nvPr/>
          </p:nvSpPr>
          <p:spPr bwMode="auto">
            <a:xfrm>
              <a:off x="4910287" y="3352799"/>
              <a:ext cx="941784" cy="40144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20"/>
          <p:cNvGrpSpPr/>
          <p:nvPr/>
        </p:nvGrpSpPr>
        <p:grpSpPr>
          <a:xfrm>
            <a:off x="9302514" y="3350779"/>
            <a:ext cx="941784" cy="1450200"/>
            <a:chOff x="7255725" y="3352799"/>
            <a:chExt cx="941784" cy="1450200"/>
          </a:xfrm>
        </p:grpSpPr>
        <p:sp>
          <p:nvSpPr>
            <p:cNvPr id="15" name="Freeform 5"/>
            <p:cNvSpPr>
              <a:spLocks noEditPoints="1"/>
            </p:cNvSpPr>
            <p:nvPr/>
          </p:nvSpPr>
          <p:spPr bwMode="auto">
            <a:xfrm>
              <a:off x="7255725" y="4401555"/>
              <a:ext cx="941784" cy="40144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5"/>
            <p:cNvSpPr>
              <a:spLocks noEditPoints="1"/>
            </p:cNvSpPr>
            <p:nvPr/>
          </p:nvSpPr>
          <p:spPr bwMode="auto">
            <a:xfrm>
              <a:off x="7255725" y="3877177"/>
              <a:ext cx="941784" cy="40144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5"/>
            <p:cNvSpPr>
              <a:spLocks noEditPoints="1"/>
            </p:cNvSpPr>
            <p:nvPr/>
          </p:nvSpPr>
          <p:spPr bwMode="auto">
            <a:xfrm>
              <a:off x="7255725" y="3352799"/>
              <a:ext cx="941784" cy="40144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 name="Group 21"/>
          <p:cNvGrpSpPr/>
          <p:nvPr/>
        </p:nvGrpSpPr>
        <p:grpSpPr>
          <a:xfrm>
            <a:off x="8130148" y="3350779"/>
            <a:ext cx="941784" cy="1450200"/>
            <a:chOff x="6083006" y="3352799"/>
            <a:chExt cx="941784" cy="1450200"/>
          </a:xfrm>
        </p:grpSpPr>
        <p:sp>
          <p:nvSpPr>
            <p:cNvPr id="12" name="Freeform 5"/>
            <p:cNvSpPr>
              <a:spLocks noEditPoints="1"/>
            </p:cNvSpPr>
            <p:nvPr/>
          </p:nvSpPr>
          <p:spPr bwMode="auto">
            <a:xfrm>
              <a:off x="6083006" y="4401555"/>
              <a:ext cx="941784" cy="40144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p:cNvSpPr>
              <a:spLocks noEditPoints="1"/>
            </p:cNvSpPr>
            <p:nvPr/>
          </p:nvSpPr>
          <p:spPr bwMode="auto">
            <a:xfrm>
              <a:off x="6083006" y="3877177"/>
              <a:ext cx="941784" cy="40144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5"/>
            <p:cNvSpPr>
              <a:spLocks noEditPoints="1"/>
            </p:cNvSpPr>
            <p:nvPr/>
          </p:nvSpPr>
          <p:spPr bwMode="auto">
            <a:xfrm>
              <a:off x="6083006" y="3352799"/>
              <a:ext cx="941784" cy="40144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0" name="Group 39"/>
          <p:cNvGrpSpPr/>
          <p:nvPr/>
        </p:nvGrpSpPr>
        <p:grpSpPr>
          <a:xfrm>
            <a:off x="10395800" y="3662616"/>
            <a:ext cx="941784" cy="613985"/>
            <a:chOff x="10395800" y="3662616"/>
            <a:chExt cx="941784" cy="613985"/>
          </a:xfrm>
        </p:grpSpPr>
        <p:sp>
          <p:nvSpPr>
            <p:cNvPr id="32" name="TextBox 31"/>
            <p:cNvSpPr txBox="1"/>
            <p:nvPr/>
          </p:nvSpPr>
          <p:spPr>
            <a:xfrm>
              <a:off x="10434892" y="3662616"/>
              <a:ext cx="867568" cy="166199"/>
            </a:xfrm>
            <a:prstGeom prst="rect">
              <a:avLst/>
            </a:prstGeom>
            <a:noFill/>
          </p:spPr>
          <p:txBody>
            <a:bodyPr wrap="square" lIns="0" tIns="0" rIns="0" bIns="0" rtlCol="0">
              <a:spAutoFit/>
            </a:bodyPr>
            <a:lstStyle/>
            <a:p>
              <a:pPr algn="ctr">
                <a:lnSpc>
                  <a:spcPct val="90000"/>
                </a:lnSpc>
              </a:pPr>
              <a:r>
                <a:rPr lang="en-US" sz="1200" spc="-50" dirty="0" smtClean="0">
                  <a:gradFill>
                    <a:gsLst>
                      <a:gs pos="2917">
                        <a:schemeClr val="tx1"/>
                      </a:gs>
                      <a:gs pos="30000">
                        <a:schemeClr val="tx1"/>
                      </a:gs>
                    </a:gsLst>
                    <a:lin ang="5400000" scaled="0"/>
                  </a:gradFill>
                </a:rPr>
                <a:t>DNS Server</a:t>
              </a:r>
            </a:p>
          </p:txBody>
        </p:sp>
        <p:sp>
          <p:nvSpPr>
            <p:cNvPr id="34" name="Rounded Rectangle 33"/>
            <p:cNvSpPr/>
            <p:nvPr/>
          </p:nvSpPr>
          <p:spPr bwMode="auto">
            <a:xfrm>
              <a:off x="10395800" y="3875157"/>
              <a:ext cx="941784" cy="401444"/>
            </a:xfrm>
            <a:prstGeom prst="roundRect">
              <a:avLst>
                <a:gd name="adj" fmla="val 35082"/>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24" name="Freeform 5"/>
            <p:cNvSpPr>
              <a:spLocks noEditPoints="1"/>
            </p:cNvSpPr>
            <p:nvPr/>
          </p:nvSpPr>
          <p:spPr bwMode="auto">
            <a:xfrm>
              <a:off x="10395800" y="3875157"/>
              <a:ext cx="941784" cy="40144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tx1"/>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a:gradFill>
                  <a:gsLst>
                    <a:gs pos="1250">
                      <a:schemeClr val="bg1"/>
                    </a:gs>
                    <a:gs pos="10417">
                      <a:schemeClr val="bg1"/>
                    </a:gs>
                  </a:gsLst>
                  <a:lin ang="5400000" scaled="0"/>
                </a:gradFill>
              </a:endParaRPr>
            </a:p>
          </p:txBody>
        </p:sp>
      </p:grpSp>
      <p:sp>
        <p:nvSpPr>
          <p:cNvPr id="36" name="TextBox 35"/>
          <p:cNvSpPr txBox="1"/>
          <p:nvPr/>
        </p:nvSpPr>
        <p:spPr>
          <a:xfrm>
            <a:off x="267864" y="2495527"/>
            <a:ext cx="5698666" cy="1990027"/>
          </a:xfrm>
          <a:prstGeom prst="rect">
            <a:avLst/>
          </a:prstGeom>
          <a:noFill/>
        </p:spPr>
        <p:txBody>
          <a:bodyPr wrap="square" lIns="182880" tIns="146304" rIns="182880" bIns="146304" rtlCol="0">
            <a:noAutofit/>
          </a:bodyPr>
          <a:lstStyle/>
          <a:p>
            <a:pPr>
              <a:lnSpc>
                <a:spcPct val="90000"/>
              </a:lnSpc>
              <a:spcBef>
                <a:spcPct val="20000"/>
              </a:spcBef>
              <a:spcAft>
                <a:spcPts val="1200"/>
              </a:spcAft>
              <a:buSzPct val="80000"/>
            </a:pPr>
            <a:r>
              <a:rPr lang="en-US" sz="2400" dirty="0">
                <a:gradFill>
                  <a:gsLst>
                    <a:gs pos="0">
                      <a:schemeClr val="tx2"/>
                    </a:gs>
                    <a:gs pos="100000">
                      <a:schemeClr val="tx2"/>
                    </a:gs>
                  </a:gsLst>
                  <a:lin ang="5400000" scaled="1"/>
                </a:gradFill>
              </a:rPr>
              <a:t>Windows Azure Virtual Network</a:t>
            </a:r>
          </a:p>
          <a:p>
            <a:pPr>
              <a:spcAft>
                <a:spcPts val="600"/>
              </a:spcAft>
            </a:pPr>
            <a:r>
              <a:rPr lang="en-US" sz="2000" spc="-50" dirty="0">
                <a:gradFill>
                  <a:gsLst>
                    <a:gs pos="0">
                      <a:schemeClr val="tx1"/>
                    </a:gs>
                    <a:gs pos="100000">
                      <a:schemeClr val="tx1"/>
                    </a:gs>
                  </a:gsLst>
                  <a:lin ang="0" scaled="0"/>
                </a:gradFill>
              </a:rPr>
              <a:t>Logical isolation with control over network</a:t>
            </a:r>
          </a:p>
          <a:p>
            <a:pPr>
              <a:spcAft>
                <a:spcPts val="600"/>
              </a:spcAft>
            </a:pPr>
            <a:r>
              <a:rPr lang="en-US" sz="2000" spc="-50" dirty="0">
                <a:gradFill>
                  <a:gsLst>
                    <a:gs pos="0">
                      <a:schemeClr val="tx1"/>
                    </a:gs>
                    <a:gs pos="100000">
                      <a:schemeClr val="tx1"/>
                    </a:gs>
                  </a:gsLst>
                  <a:lin ang="0" scaled="0"/>
                </a:gradFill>
              </a:rPr>
              <a:t>Create Subnets, Private IP addresses</a:t>
            </a:r>
          </a:p>
          <a:p>
            <a:pPr>
              <a:spcAft>
                <a:spcPts val="600"/>
              </a:spcAft>
            </a:pPr>
            <a:r>
              <a:rPr lang="en-US" sz="2000" spc="-50" dirty="0">
                <a:gradFill>
                  <a:gsLst>
                    <a:gs pos="0">
                      <a:schemeClr val="tx1"/>
                    </a:gs>
                    <a:gs pos="100000">
                      <a:schemeClr val="tx1"/>
                    </a:gs>
                  </a:gsLst>
                  <a:lin ang="0" scaled="0"/>
                </a:gradFill>
              </a:rPr>
              <a:t>Bring your own DNS</a:t>
            </a:r>
          </a:p>
        </p:txBody>
      </p:sp>
    </p:spTree>
    <p:extLst>
      <p:ext uri="{BB962C8B-B14F-4D97-AF65-F5344CB8AC3E}">
        <p14:creationId xmlns:p14="http://schemas.microsoft.com/office/powerpoint/2010/main" val="2773695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600"/>
                                        <p:tgtEl>
                                          <p:spTgt spid="3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250" fill="hold"/>
                                        <p:tgtEl>
                                          <p:spTgt spid="3"/>
                                        </p:tgtEl>
                                        <p:attrNameLst>
                                          <p:attrName>ppt_w</p:attrName>
                                        </p:attrNameLst>
                                      </p:cBhvr>
                                      <p:tavLst>
                                        <p:tav tm="0">
                                          <p:val>
                                            <p:fltVal val="0"/>
                                          </p:val>
                                        </p:tav>
                                        <p:tav tm="100000">
                                          <p:val>
                                            <p:strVal val="#ppt_w"/>
                                          </p:val>
                                        </p:tav>
                                      </p:tavLst>
                                    </p:anim>
                                    <p:anim calcmode="lin" valueType="num">
                                      <p:cBhvr>
                                        <p:cTn id="11" dur="250" fill="hold"/>
                                        <p:tgtEl>
                                          <p:spTgt spid="3"/>
                                        </p:tgtEl>
                                        <p:attrNameLst>
                                          <p:attrName>ppt_h</p:attrName>
                                        </p:attrNameLst>
                                      </p:cBhvr>
                                      <p:tavLst>
                                        <p:tav tm="0">
                                          <p:val>
                                            <p:fltVal val="0"/>
                                          </p:val>
                                        </p:tav>
                                        <p:tav tm="100000">
                                          <p:val>
                                            <p:strVal val="#ppt_h"/>
                                          </p:val>
                                        </p:tav>
                                      </p:tavLst>
                                    </p:anim>
                                    <p:animEffect transition="in" filter="fade">
                                      <p:cBhvr>
                                        <p:cTn id="12" dur="250"/>
                                        <p:tgtEl>
                                          <p:spTgt spid="3"/>
                                        </p:tgtEl>
                                      </p:cBhvr>
                                    </p:animEffect>
                                  </p:childTnLst>
                                </p:cTn>
                              </p:par>
                              <p:par>
                                <p:cTn id="13" presetID="6" presetClass="emph" presetSubtype="0" decel="100000" fill="hold" grpId="1" nodeType="withEffect">
                                  <p:stCondLst>
                                    <p:cond delay="200"/>
                                  </p:stCondLst>
                                  <p:childTnLst>
                                    <p:animScale>
                                      <p:cBhvr>
                                        <p:cTn id="14" dur="250" fill="hold"/>
                                        <p:tgtEl>
                                          <p:spTgt spid="3"/>
                                        </p:tgtEl>
                                      </p:cBhvr>
                                      <p:by x="110000" y="110000"/>
                                    </p:animScale>
                                  </p:childTnLst>
                                </p:cTn>
                              </p:par>
                              <p:par>
                                <p:cTn id="15" presetID="6" presetClass="emph" presetSubtype="0" decel="100000" fill="hold" grpId="2" nodeType="withEffect">
                                  <p:stCondLst>
                                    <p:cond delay="300"/>
                                  </p:stCondLst>
                                  <p:childTnLst>
                                    <p:animScale>
                                      <p:cBhvr>
                                        <p:cTn id="16" dur="250" fill="hold"/>
                                        <p:tgtEl>
                                          <p:spTgt spid="3"/>
                                        </p:tgtEl>
                                      </p:cBhvr>
                                      <p:by x="91000" y="91000"/>
                                    </p:animScale>
                                  </p:childTnLst>
                                </p:cTn>
                              </p:par>
                            </p:childTnLst>
                          </p:cTn>
                        </p:par>
                        <p:par>
                          <p:cTn id="17" fill="hold">
                            <p:stCondLst>
                              <p:cond delay="800"/>
                            </p:stCondLst>
                            <p:childTnLst>
                              <p:par>
                                <p:cTn id="18" presetID="10"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par>
                                <p:cTn id="21" presetID="10" presetClass="entr" presetSubtype="0" fill="hold" nodeType="withEffect">
                                  <p:stCondLst>
                                    <p:cond delay="25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nodeType="withEffect">
                                  <p:stCondLst>
                                    <p:cond delay="75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nodeType="withEffect">
                                  <p:stCondLst>
                                    <p:cond delay="85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95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95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p:cNvPicPr>
            <a:picLocks noChangeAspect="1"/>
          </p:cNvPicPr>
          <p:nvPr/>
        </p:nvPicPr>
        <p:blipFill>
          <a:blip r:embed="rId3"/>
          <a:stretch>
            <a:fillRect/>
          </a:stretch>
        </p:blipFill>
        <p:spPr>
          <a:xfrm>
            <a:off x="5078116" y="1888264"/>
            <a:ext cx="6572058" cy="3621338"/>
          </a:xfrm>
          <a:prstGeom prst="rect">
            <a:avLst/>
          </a:prstGeom>
        </p:spPr>
      </p:pic>
      <p:grpSp>
        <p:nvGrpSpPr>
          <p:cNvPr id="54" name="Group 53"/>
          <p:cNvGrpSpPr/>
          <p:nvPr/>
        </p:nvGrpSpPr>
        <p:grpSpPr>
          <a:xfrm>
            <a:off x="274639" y="4179009"/>
            <a:ext cx="5643561" cy="2515385"/>
            <a:chOff x="274639" y="4179009"/>
            <a:chExt cx="5643561" cy="2515385"/>
          </a:xfrm>
        </p:grpSpPr>
        <p:sp>
          <p:nvSpPr>
            <p:cNvPr id="55" name="Freeform 18"/>
            <p:cNvSpPr>
              <a:spLocks noEditPoints="1"/>
            </p:cNvSpPr>
            <p:nvPr/>
          </p:nvSpPr>
          <p:spPr bwMode="auto">
            <a:xfrm>
              <a:off x="274639" y="4179009"/>
              <a:ext cx="5643561" cy="251538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56" name="Group 55"/>
            <p:cNvGrpSpPr/>
            <p:nvPr/>
          </p:nvGrpSpPr>
          <p:grpSpPr>
            <a:xfrm>
              <a:off x="903852" y="4469639"/>
              <a:ext cx="3626069" cy="2017932"/>
              <a:chOff x="903852" y="4469639"/>
              <a:chExt cx="3626069" cy="2017932"/>
            </a:xfrm>
          </p:grpSpPr>
          <p:sp>
            <p:nvSpPr>
              <p:cNvPr id="57" name="Rounded Rectangle 56"/>
              <p:cNvSpPr/>
              <p:nvPr/>
            </p:nvSpPr>
            <p:spPr bwMode="auto">
              <a:xfrm>
                <a:off x="903852" y="4469639"/>
                <a:ext cx="3626069" cy="2017932"/>
              </a:xfrm>
              <a:prstGeom prst="roundRect">
                <a:avLst>
                  <a:gd name="adj" fmla="val 8795"/>
                </a:avLst>
              </a:prstGeom>
              <a:pattFill prst="ltUpDiag">
                <a:fgClr>
                  <a:srgbClr val="CDCDCD"/>
                </a:fgClr>
                <a:bgClr>
                  <a:srgbClr val="FFFFFF"/>
                </a:bgClr>
              </a:pattFill>
              <a:ln w="571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chemeClr val="tx1"/>
                      </a:gs>
                      <a:gs pos="28000">
                        <a:schemeClr val="tx1"/>
                      </a:gs>
                    </a:gsLst>
                    <a:lin ang="5400000" scaled="0"/>
                  </a:gradFill>
                </a:endParaRPr>
              </a:p>
            </p:txBody>
          </p:sp>
          <p:grpSp>
            <p:nvGrpSpPr>
              <p:cNvPr id="58" name="Group 57"/>
              <p:cNvGrpSpPr/>
              <p:nvPr/>
            </p:nvGrpSpPr>
            <p:grpSpPr>
              <a:xfrm>
                <a:off x="1194847" y="4694779"/>
                <a:ext cx="3087733" cy="1573112"/>
                <a:chOff x="1247099" y="4680514"/>
                <a:chExt cx="3087733" cy="1573112"/>
              </a:xfrm>
            </p:grpSpPr>
            <p:sp>
              <p:nvSpPr>
                <p:cNvPr id="59" name="Freeform 5"/>
                <p:cNvSpPr>
                  <a:spLocks noEditPoints="1"/>
                </p:cNvSpPr>
                <p:nvPr/>
              </p:nvSpPr>
              <p:spPr bwMode="auto">
                <a:xfrm>
                  <a:off x="1247099"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noEditPoints="1"/>
                </p:cNvSpPr>
                <p:nvPr/>
              </p:nvSpPr>
              <p:spPr bwMode="auto">
                <a:xfrm>
                  <a:off x="2334919"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noEditPoints="1"/>
                </p:cNvSpPr>
                <p:nvPr/>
              </p:nvSpPr>
              <p:spPr bwMode="auto">
                <a:xfrm>
                  <a:off x="3392076"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2" name="Freeform 5"/>
                <p:cNvSpPr>
                  <a:spLocks noEditPoints="1"/>
                </p:cNvSpPr>
                <p:nvPr/>
              </p:nvSpPr>
              <p:spPr bwMode="auto">
                <a:xfrm>
                  <a:off x="1247099"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3" name="Freeform 62"/>
                <p:cNvSpPr>
                  <a:spLocks noEditPoints="1"/>
                </p:cNvSpPr>
                <p:nvPr/>
              </p:nvSpPr>
              <p:spPr bwMode="auto">
                <a:xfrm>
                  <a:off x="2334919"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4" name="Freeform 63"/>
                <p:cNvSpPr>
                  <a:spLocks noEditPoints="1"/>
                </p:cNvSpPr>
                <p:nvPr/>
              </p:nvSpPr>
              <p:spPr bwMode="auto">
                <a:xfrm>
                  <a:off x="3392076"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5" name="Freeform 5"/>
                <p:cNvSpPr>
                  <a:spLocks noEditPoints="1"/>
                </p:cNvSpPr>
                <p:nvPr/>
              </p:nvSpPr>
              <p:spPr bwMode="auto">
                <a:xfrm>
                  <a:off x="1247099"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6" name="Freeform 65"/>
                <p:cNvSpPr>
                  <a:spLocks noEditPoints="1"/>
                </p:cNvSpPr>
                <p:nvPr/>
              </p:nvSpPr>
              <p:spPr bwMode="auto">
                <a:xfrm>
                  <a:off x="2334919"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7" name="Freeform 66"/>
                <p:cNvSpPr>
                  <a:spLocks noEditPoints="1"/>
                </p:cNvSpPr>
                <p:nvPr/>
              </p:nvSpPr>
              <p:spPr bwMode="auto">
                <a:xfrm>
                  <a:off x="3392076"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grpSp>
        </p:grpSp>
      </p:grpSp>
      <p:sp>
        <p:nvSpPr>
          <p:cNvPr id="2" name="Title 1"/>
          <p:cNvSpPr>
            <a:spLocks noGrp="1"/>
          </p:cNvSpPr>
          <p:nvPr>
            <p:ph type="title"/>
          </p:nvPr>
        </p:nvSpPr>
        <p:spPr/>
        <p:txBody>
          <a:bodyPr/>
          <a:lstStyle/>
          <a:p>
            <a:r>
              <a:rPr lang="en-US" dirty="0" smtClean="0"/>
              <a:t>Extend your </a:t>
            </a:r>
            <a:r>
              <a:rPr lang="en-US" dirty="0"/>
              <a:t>i</a:t>
            </a:r>
            <a:r>
              <a:rPr lang="en-US" dirty="0" smtClean="0"/>
              <a:t>nfrastructure</a:t>
            </a:r>
            <a:endParaRPr lang="en-US" dirty="0"/>
          </a:p>
        </p:txBody>
      </p:sp>
      <p:cxnSp>
        <p:nvCxnSpPr>
          <p:cNvPr id="10" name="Straight Arrow Connector 9"/>
          <p:cNvCxnSpPr/>
          <p:nvPr/>
        </p:nvCxnSpPr>
        <p:spPr>
          <a:xfrm>
            <a:off x="5240707" y="3881266"/>
            <a:ext cx="0" cy="1485163"/>
          </a:xfrm>
          <a:prstGeom prst="straightConnector1">
            <a:avLst/>
          </a:prstGeom>
          <a:ln w="85725"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240707" y="3787143"/>
            <a:ext cx="2534493" cy="6644"/>
          </a:xfrm>
          <a:prstGeom prst="straightConnector1">
            <a:avLst/>
          </a:prstGeom>
          <a:ln w="85725"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rot="16200000">
            <a:off x="-432555" y="5159869"/>
            <a:ext cx="2017267" cy="572464"/>
          </a:xfrm>
          <a:prstGeom prst="rect">
            <a:avLst/>
          </a:prstGeom>
          <a:noFill/>
        </p:spPr>
        <p:txBody>
          <a:bodyPr wrap="square" lIns="0" tIns="146304" rIns="0" bIns="146304" rtlCol="0">
            <a:spAutoFit/>
          </a:bodyPr>
          <a:lstStyle>
            <a:defPPr>
              <a:defRPr lang="en-US"/>
            </a:defPPr>
            <a:lvl1pPr algn="ctr">
              <a:lnSpc>
                <a:spcPct val="90000"/>
              </a:lnSpc>
              <a:defRPr sz="2400" b="1" spc="-50">
                <a:gradFill>
                  <a:gsLst>
                    <a:gs pos="2917">
                      <a:schemeClr val="tx1"/>
                    </a:gs>
                    <a:gs pos="30000">
                      <a:schemeClr val="tx1"/>
                    </a:gs>
                  </a:gsLst>
                  <a:lin ang="5400000" scaled="0"/>
                </a:gradFill>
                <a:latin typeface="+mj-lt"/>
              </a:defRPr>
            </a:lvl1pPr>
          </a:lstStyle>
          <a:p>
            <a:pPr algn="l"/>
            <a:r>
              <a:rPr lang="en-US" sz="2000" b="0" dirty="0" smtClean="0">
                <a:gradFill>
                  <a:gsLst>
                    <a:gs pos="69027">
                      <a:srgbClr val="FFFFFF"/>
                    </a:gs>
                    <a:gs pos="56000">
                      <a:srgbClr val="FFFFFF"/>
                    </a:gs>
                  </a:gsLst>
                  <a:lin ang="5400000" scaled="0"/>
                </a:gradFill>
                <a:latin typeface="+mn-lt"/>
              </a:rPr>
              <a:t>On-premises</a:t>
            </a:r>
            <a:endParaRPr lang="en-US" sz="2000" b="0" dirty="0">
              <a:gradFill>
                <a:gsLst>
                  <a:gs pos="69027">
                    <a:srgbClr val="FFFFFF"/>
                  </a:gs>
                  <a:gs pos="56000">
                    <a:srgbClr val="FFFFFF"/>
                  </a:gs>
                </a:gsLst>
                <a:lin ang="5400000" scaled="0"/>
              </a:gradFill>
              <a:latin typeface="+mn-lt"/>
            </a:endParaRPr>
          </a:p>
        </p:txBody>
      </p:sp>
      <p:grpSp>
        <p:nvGrpSpPr>
          <p:cNvPr id="25" name="Group 24"/>
          <p:cNvGrpSpPr/>
          <p:nvPr/>
        </p:nvGrpSpPr>
        <p:grpSpPr>
          <a:xfrm>
            <a:off x="7418531" y="3340841"/>
            <a:ext cx="854075" cy="854076"/>
            <a:chOff x="8383457" y="4980611"/>
            <a:chExt cx="1037196" cy="1037198"/>
          </a:xfrm>
        </p:grpSpPr>
        <p:sp>
          <p:nvSpPr>
            <p:cNvPr id="26" name="Oval 25"/>
            <p:cNvSpPr/>
            <p:nvPr/>
          </p:nvSpPr>
          <p:spPr bwMode="auto">
            <a:xfrm>
              <a:off x="8383457" y="4980611"/>
              <a:ext cx="1037196" cy="1037198"/>
            </a:xfrm>
            <a:prstGeom prst="ellipse">
              <a:avLst/>
            </a:prstGeom>
            <a:solidFill>
              <a:srgbClr val="FFFFFF"/>
            </a:solidFill>
            <a:ln w="6350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27" name="Freeform 5"/>
            <p:cNvSpPr>
              <a:spLocks noEditPoints="1"/>
            </p:cNvSpPr>
            <p:nvPr/>
          </p:nvSpPr>
          <p:spPr bwMode="auto">
            <a:xfrm>
              <a:off x="8541691" y="5100333"/>
              <a:ext cx="720725" cy="536575"/>
            </a:xfrm>
            <a:custGeom>
              <a:avLst/>
              <a:gdLst>
                <a:gd name="T0" fmla="*/ 187 w 189"/>
                <a:gd name="T1" fmla="*/ 48 h 140"/>
                <a:gd name="T2" fmla="*/ 105 w 189"/>
                <a:gd name="T3" fmla="*/ 0 h 140"/>
                <a:gd name="T4" fmla="*/ 99 w 189"/>
                <a:gd name="T5" fmla="*/ 0 h 140"/>
                <a:gd name="T6" fmla="*/ 102 w 189"/>
                <a:gd name="T7" fmla="*/ 98 h 140"/>
                <a:gd name="T8" fmla="*/ 24 w 189"/>
                <a:gd name="T9" fmla="*/ 90 h 140"/>
                <a:gd name="T10" fmla="*/ 71 w 189"/>
                <a:gd name="T11" fmla="*/ 124 h 140"/>
                <a:gd name="T12" fmla="*/ 22 w 189"/>
                <a:gd name="T13" fmla="*/ 91 h 140"/>
                <a:gd name="T14" fmla="*/ 105 w 189"/>
                <a:gd name="T15" fmla="*/ 106 h 140"/>
                <a:gd name="T16" fmla="*/ 103 w 189"/>
                <a:gd name="T17" fmla="*/ 140 h 140"/>
                <a:gd name="T18" fmla="*/ 99 w 189"/>
                <a:gd name="T19" fmla="*/ 140 h 140"/>
                <a:gd name="T20" fmla="*/ 85 w 189"/>
                <a:gd name="T21" fmla="*/ 126 h 140"/>
                <a:gd name="T22" fmla="*/ 98 w 189"/>
                <a:gd name="T23" fmla="*/ 132 h 140"/>
                <a:gd name="T24" fmla="*/ 7 w 189"/>
                <a:gd name="T25" fmla="*/ 57 h 140"/>
                <a:gd name="T26" fmla="*/ 7 w 189"/>
                <a:gd name="T27" fmla="*/ 80 h 140"/>
                <a:gd name="T28" fmla="*/ 8 w 189"/>
                <a:gd name="T29" fmla="*/ 88 h 140"/>
                <a:gd name="T30" fmla="*/ 1 w 189"/>
                <a:gd name="T31" fmla="*/ 84 h 140"/>
                <a:gd name="T32" fmla="*/ 0 w 189"/>
                <a:gd name="T33" fmla="*/ 53 h 140"/>
                <a:gd name="T34" fmla="*/ 6 w 189"/>
                <a:gd name="T35" fmla="*/ 49 h 140"/>
                <a:gd name="T36" fmla="*/ 12 w 189"/>
                <a:gd name="T37" fmla="*/ 52 h 140"/>
                <a:gd name="T38" fmla="*/ 105 w 189"/>
                <a:gd name="T39" fmla="*/ 106 h 140"/>
                <a:gd name="T40" fmla="*/ 189 w 189"/>
                <a:gd name="T41" fmla="*/ 53 h 140"/>
                <a:gd name="T42" fmla="*/ 186 w 189"/>
                <a:gd name="T43" fmla="*/ 84 h 140"/>
                <a:gd name="T44" fmla="*/ 109 w 189"/>
                <a:gd name="T45" fmla="*/ 106 h 140"/>
                <a:gd name="T46" fmla="*/ 189 w 189"/>
                <a:gd name="T47" fmla="*/ 52 h 140"/>
                <a:gd name="T48" fmla="*/ 62 w 189"/>
                <a:gd name="T49" fmla="*/ 104 h 140"/>
                <a:gd name="T50" fmla="*/ 37 w 189"/>
                <a:gd name="T51" fmla="*/ 91 h 140"/>
                <a:gd name="T52" fmla="*/ 36 w 189"/>
                <a:gd name="T53" fmla="*/ 85 h 140"/>
                <a:gd name="T54" fmla="*/ 62 w 189"/>
                <a:gd name="T55" fmla="*/ 97 h 140"/>
                <a:gd name="T56" fmla="*/ 64 w 189"/>
                <a:gd name="T57" fmla="*/ 103 h 140"/>
                <a:gd name="T58" fmla="*/ 84 w 189"/>
                <a:gd name="T59" fmla="*/ 122 h 140"/>
                <a:gd name="T60" fmla="*/ 77 w 189"/>
                <a:gd name="T61" fmla="*/ 129 h 140"/>
                <a:gd name="T62" fmla="*/ 73 w 189"/>
                <a:gd name="T63" fmla="*/ 126 h 140"/>
                <a:gd name="T64" fmla="*/ 74 w 189"/>
                <a:gd name="T65" fmla="*/ 108 h 140"/>
                <a:gd name="T66" fmla="*/ 84 w 189"/>
                <a:gd name="T67" fmla="*/ 104 h 140"/>
                <a:gd name="T68" fmla="*/ 84 w 189"/>
                <a:gd name="T69" fmla="*/ 107 h 140"/>
                <a:gd name="T70" fmla="*/ 78 w 189"/>
                <a:gd name="T71" fmla="*/ 123 h 140"/>
                <a:gd name="T72" fmla="*/ 84 w 189"/>
                <a:gd name="T73" fmla="*/ 122 h 140"/>
                <a:gd name="T74" fmla="*/ 21 w 189"/>
                <a:gd name="T75" fmla="*/ 89 h 140"/>
                <a:gd name="T76" fmla="*/ 11 w 189"/>
                <a:gd name="T77" fmla="*/ 93 h 140"/>
                <a:gd name="T78" fmla="*/ 10 w 189"/>
                <a:gd name="T79" fmla="*/ 74 h 140"/>
                <a:gd name="T80" fmla="*/ 18 w 189"/>
                <a:gd name="T81" fmla="*/ 68 h 140"/>
                <a:gd name="T82" fmla="*/ 21 w 189"/>
                <a:gd name="T83" fmla="*/ 69 h 140"/>
                <a:gd name="T84" fmla="*/ 15 w 189"/>
                <a:gd name="T85" fmla="*/ 75 h 140"/>
                <a:gd name="T86" fmla="*/ 18 w 189"/>
                <a:gd name="T87" fmla="*/ 8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40">
                  <a:moveTo>
                    <a:pt x="102" y="98"/>
                  </a:moveTo>
                  <a:cubicBezTo>
                    <a:pt x="187" y="48"/>
                    <a:pt x="187" y="48"/>
                    <a:pt x="187" y="48"/>
                  </a:cubicBezTo>
                  <a:cubicBezTo>
                    <a:pt x="187" y="48"/>
                    <a:pt x="187" y="48"/>
                    <a:pt x="186" y="47"/>
                  </a:cubicBezTo>
                  <a:cubicBezTo>
                    <a:pt x="105" y="0"/>
                    <a:pt x="105" y="0"/>
                    <a:pt x="105" y="0"/>
                  </a:cubicBezTo>
                  <a:cubicBezTo>
                    <a:pt x="105" y="0"/>
                    <a:pt x="103" y="0"/>
                    <a:pt x="102" y="0"/>
                  </a:cubicBezTo>
                  <a:cubicBezTo>
                    <a:pt x="101" y="0"/>
                    <a:pt x="100" y="0"/>
                    <a:pt x="99" y="0"/>
                  </a:cubicBezTo>
                  <a:cubicBezTo>
                    <a:pt x="15" y="50"/>
                    <a:pt x="15" y="50"/>
                    <a:pt x="15" y="50"/>
                  </a:cubicBezTo>
                  <a:cubicBezTo>
                    <a:pt x="102" y="98"/>
                    <a:pt x="102" y="98"/>
                    <a:pt x="102" y="98"/>
                  </a:cubicBezTo>
                  <a:cubicBezTo>
                    <a:pt x="102" y="98"/>
                    <a:pt x="102" y="98"/>
                    <a:pt x="102" y="98"/>
                  </a:cubicBezTo>
                  <a:close/>
                  <a:moveTo>
                    <a:pt x="24" y="90"/>
                  </a:moveTo>
                  <a:cubicBezTo>
                    <a:pt x="71" y="116"/>
                    <a:pt x="71" y="116"/>
                    <a:pt x="71" y="116"/>
                  </a:cubicBezTo>
                  <a:cubicBezTo>
                    <a:pt x="71" y="124"/>
                    <a:pt x="71" y="124"/>
                    <a:pt x="71" y="124"/>
                  </a:cubicBezTo>
                  <a:cubicBezTo>
                    <a:pt x="18" y="94"/>
                    <a:pt x="18" y="94"/>
                    <a:pt x="18" y="94"/>
                  </a:cubicBezTo>
                  <a:cubicBezTo>
                    <a:pt x="22" y="91"/>
                    <a:pt x="22" y="91"/>
                    <a:pt x="22" y="91"/>
                  </a:cubicBezTo>
                  <a:cubicBezTo>
                    <a:pt x="23" y="91"/>
                    <a:pt x="23" y="90"/>
                    <a:pt x="24" y="90"/>
                  </a:cubicBezTo>
                  <a:close/>
                  <a:moveTo>
                    <a:pt x="105" y="106"/>
                  </a:moveTo>
                  <a:cubicBezTo>
                    <a:pt x="105" y="137"/>
                    <a:pt x="105" y="137"/>
                    <a:pt x="105" y="137"/>
                  </a:cubicBezTo>
                  <a:cubicBezTo>
                    <a:pt x="105" y="138"/>
                    <a:pt x="104" y="139"/>
                    <a:pt x="103" y="140"/>
                  </a:cubicBezTo>
                  <a:cubicBezTo>
                    <a:pt x="102" y="140"/>
                    <a:pt x="102" y="140"/>
                    <a:pt x="101" y="140"/>
                  </a:cubicBezTo>
                  <a:cubicBezTo>
                    <a:pt x="100" y="140"/>
                    <a:pt x="99" y="140"/>
                    <a:pt x="99" y="140"/>
                  </a:cubicBezTo>
                  <a:cubicBezTo>
                    <a:pt x="80" y="129"/>
                    <a:pt x="80" y="129"/>
                    <a:pt x="80" y="129"/>
                  </a:cubicBezTo>
                  <a:cubicBezTo>
                    <a:pt x="85" y="126"/>
                    <a:pt x="85" y="126"/>
                    <a:pt x="85" y="126"/>
                  </a:cubicBezTo>
                  <a:cubicBezTo>
                    <a:pt x="86" y="126"/>
                    <a:pt x="86" y="126"/>
                    <a:pt x="86" y="125"/>
                  </a:cubicBezTo>
                  <a:cubicBezTo>
                    <a:pt x="98" y="132"/>
                    <a:pt x="98" y="132"/>
                    <a:pt x="98" y="132"/>
                  </a:cubicBezTo>
                  <a:cubicBezTo>
                    <a:pt x="98" y="109"/>
                    <a:pt x="98" y="109"/>
                    <a:pt x="98" y="109"/>
                  </a:cubicBezTo>
                  <a:cubicBezTo>
                    <a:pt x="7" y="57"/>
                    <a:pt x="7" y="57"/>
                    <a:pt x="7" y="57"/>
                  </a:cubicBezTo>
                  <a:cubicBezTo>
                    <a:pt x="7" y="80"/>
                    <a:pt x="7" y="80"/>
                    <a:pt x="7" y="80"/>
                  </a:cubicBezTo>
                  <a:cubicBezTo>
                    <a:pt x="7" y="80"/>
                    <a:pt x="7" y="80"/>
                    <a:pt x="7" y="80"/>
                  </a:cubicBezTo>
                  <a:cubicBezTo>
                    <a:pt x="8" y="81"/>
                    <a:pt x="8" y="81"/>
                    <a:pt x="8" y="81"/>
                  </a:cubicBezTo>
                  <a:cubicBezTo>
                    <a:pt x="8" y="88"/>
                    <a:pt x="8" y="88"/>
                    <a:pt x="8" y="88"/>
                  </a:cubicBezTo>
                  <a:cubicBezTo>
                    <a:pt x="3" y="86"/>
                    <a:pt x="3" y="86"/>
                    <a:pt x="3" y="86"/>
                  </a:cubicBezTo>
                  <a:cubicBezTo>
                    <a:pt x="1" y="84"/>
                    <a:pt x="1" y="84"/>
                    <a:pt x="1" y="84"/>
                  </a:cubicBezTo>
                  <a:cubicBezTo>
                    <a:pt x="0" y="81"/>
                    <a:pt x="0" y="81"/>
                    <a:pt x="0" y="81"/>
                  </a:cubicBezTo>
                  <a:cubicBezTo>
                    <a:pt x="0" y="53"/>
                    <a:pt x="0" y="53"/>
                    <a:pt x="0" y="53"/>
                  </a:cubicBezTo>
                  <a:cubicBezTo>
                    <a:pt x="0" y="51"/>
                    <a:pt x="1" y="50"/>
                    <a:pt x="2" y="49"/>
                  </a:cubicBezTo>
                  <a:cubicBezTo>
                    <a:pt x="3" y="48"/>
                    <a:pt x="5" y="48"/>
                    <a:pt x="6" y="49"/>
                  </a:cubicBezTo>
                  <a:cubicBezTo>
                    <a:pt x="11" y="52"/>
                    <a:pt x="11" y="52"/>
                    <a:pt x="11" y="52"/>
                  </a:cubicBezTo>
                  <a:cubicBezTo>
                    <a:pt x="12" y="52"/>
                    <a:pt x="12" y="52"/>
                    <a:pt x="12" y="52"/>
                  </a:cubicBezTo>
                  <a:cubicBezTo>
                    <a:pt x="104" y="104"/>
                    <a:pt x="104" y="104"/>
                    <a:pt x="104" y="104"/>
                  </a:cubicBezTo>
                  <a:cubicBezTo>
                    <a:pt x="104" y="104"/>
                    <a:pt x="105" y="105"/>
                    <a:pt x="105" y="106"/>
                  </a:cubicBezTo>
                  <a:close/>
                  <a:moveTo>
                    <a:pt x="189" y="52"/>
                  </a:moveTo>
                  <a:cubicBezTo>
                    <a:pt x="189" y="52"/>
                    <a:pt x="189" y="52"/>
                    <a:pt x="189" y="53"/>
                  </a:cubicBezTo>
                  <a:cubicBezTo>
                    <a:pt x="189" y="79"/>
                    <a:pt x="189" y="79"/>
                    <a:pt x="189" y="79"/>
                  </a:cubicBezTo>
                  <a:cubicBezTo>
                    <a:pt x="189" y="81"/>
                    <a:pt x="188" y="83"/>
                    <a:pt x="186" y="84"/>
                  </a:cubicBezTo>
                  <a:cubicBezTo>
                    <a:pt x="109" y="128"/>
                    <a:pt x="109" y="128"/>
                    <a:pt x="109" y="128"/>
                  </a:cubicBezTo>
                  <a:cubicBezTo>
                    <a:pt x="109" y="106"/>
                    <a:pt x="109" y="106"/>
                    <a:pt x="109" y="106"/>
                  </a:cubicBezTo>
                  <a:cubicBezTo>
                    <a:pt x="109" y="104"/>
                    <a:pt x="107" y="102"/>
                    <a:pt x="106" y="101"/>
                  </a:cubicBezTo>
                  <a:cubicBezTo>
                    <a:pt x="189" y="52"/>
                    <a:pt x="189" y="52"/>
                    <a:pt x="189" y="52"/>
                  </a:cubicBezTo>
                  <a:cubicBezTo>
                    <a:pt x="189" y="52"/>
                    <a:pt x="189" y="52"/>
                    <a:pt x="189" y="52"/>
                  </a:cubicBezTo>
                  <a:close/>
                  <a:moveTo>
                    <a:pt x="62" y="104"/>
                  </a:moveTo>
                  <a:cubicBezTo>
                    <a:pt x="62" y="104"/>
                    <a:pt x="61" y="104"/>
                    <a:pt x="61" y="104"/>
                  </a:cubicBezTo>
                  <a:cubicBezTo>
                    <a:pt x="37" y="91"/>
                    <a:pt x="37" y="91"/>
                    <a:pt x="37" y="91"/>
                  </a:cubicBezTo>
                  <a:cubicBezTo>
                    <a:pt x="36" y="90"/>
                    <a:pt x="36" y="89"/>
                    <a:pt x="36" y="87"/>
                  </a:cubicBezTo>
                  <a:cubicBezTo>
                    <a:pt x="36" y="85"/>
                    <a:pt x="36" y="85"/>
                    <a:pt x="36" y="85"/>
                  </a:cubicBezTo>
                  <a:cubicBezTo>
                    <a:pt x="36" y="83"/>
                    <a:pt x="37" y="83"/>
                    <a:pt x="38" y="83"/>
                  </a:cubicBezTo>
                  <a:cubicBezTo>
                    <a:pt x="62" y="97"/>
                    <a:pt x="62" y="97"/>
                    <a:pt x="62" y="97"/>
                  </a:cubicBezTo>
                  <a:cubicBezTo>
                    <a:pt x="63" y="97"/>
                    <a:pt x="64" y="99"/>
                    <a:pt x="64" y="100"/>
                  </a:cubicBezTo>
                  <a:cubicBezTo>
                    <a:pt x="64" y="103"/>
                    <a:pt x="64" y="103"/>
                    <a:pt x="64" y="103"/>
                  </a:cubicBezTo>
                  <a:cubicBezTo>
                    <a:pt x="64" y="104"/>
                    <a:pt x="63" y="104"/>
                    <a:pt x="62" y="104"/>
                  </a:cubicBezTo>
                  <a:close/>
                  <a:moveTo>
                    <a:pt x="84" y="122"/>
                  </a:moveTo>
                  <a:cubicBezTo>
                    <a:pt x="85" y="123"/>
                    <a:pt x="85" y="124"/>
                    <a:pt x="84" y="124"/>
                  </a:cubicBezTo>
                  <a:cubicBezTo>
                    <a:pt x="77" y="129"/>
                    <a:pt x="77" y="129"/>
                    <a:pt x="77" y="129"/>
                  </a:cubicBezTo>
                  <a:cubicBezTo>
                    <a:pt x="76" y="129"/>
                    <a:pt x="74" y="128"/>
                    <a:pt x="74" y="128"/>
                  </a:cubicBezTo>
                  <a:cubicBezTo>
                    <a:pt x="73" y="128"/>
                    <a:pt x="73" y="126"/>
                    <a:pt x="73" y="126"/>
                  </a:cubicBezTo>
                  <a:cubicBezTo>
                    <a:pt x="73" y="110"/>
                    <a:pt x="73" y="110"/>
                    <a:pt x="73" y="110"/>
                  </a:cubicBezTo>
                  <a:cubicBezTo>
                    <a:pt x="73" y="110"/>
                    <a:pt x="73" y="108"/>
                    <a:pt x="74" y="108"/>
                  </a:cubicBezTo>
                  <a:cubicBezTo>
                    <a:pt x="81" y="104"/>
                    <a:pt x="81" y="104"/>
                    <a:pt x="81" y="104"/>
                  </a:cubicBezTo>
                  <a:cubicBezTo>
                    <a:pt x="82" y="103"/>
                    <a:pt x="83" y="103"/>
                    <a:pt x="84" y="104"/>
                  </a:cubicBezTo>
                  <a:cubicBezTo>
                    <a:pt x="84" y="104"/>
                    <a:pt x="84" y="104"/>
                    <a:pt x="84" y="104"/>
                  </a:cubicBezTo>
                  <a:cubicBezTo>
                    <a:pt x="85" y="105"/>
                    <a:pt x="85" y="107"/>
                    <a:pt x="84" y="107"/>
                  </a:cubicBezTo>
                  <a:cubicBezTo>
                    <a:pt x="78" y="110"/>
                    <a:pt x="78" y="110"/>
                    <a:pt x="78" y="110"/>
                  </a:cubicBezTo>
                  <a:cubicBezTo>
                    <a:pt x="78" y="123"/>
                    <a:pt x="78" y="123"/>
                    <a:pt x="78" y="123"/>
                  </a:cubicBezTo>
                  <a:cubicBezTo>
                    <a:pt x="81" y="121"/>
                    <a:pt x="81" y="121"/>
                    <a:pt x="81" y="121"/>
                  </a:cubicBezTo>
                  <a:cubicBezTo>
                    <a:pt x="82" y="121"/>
                    <a:pt x="83" y="121"/>
                    <a:pt x="84" y="122"/>
                  </a:cubicBezTo>
                  <a:close/>
                  <a:moveTo>
                    <a:pt x="22" y="86"/>
                  </a:moveTo>
                  <a:cubicBezTo>
                    <a:pt x="22" y="87"/>
                    <a:pt x="22" y="88"/>
                    <a:pt x="21" y="89"/>
                  </a:cubicBezTo>
                  <a:cubicBezTo>
                    <a:pt x="14" y="93"/>
                    <a:pt x="14" y="93"/>
                    <a:pt x="14" y="93"/>
                  </a:cubicBezTo>
                  <a:cubicBezTo>
                    <a:pt x="13" y="94"/>
                    <a:pt x="11" y="93"/>
                    <a:pt x="11" y="93"/>
                  </a:cubicBezTo>
                  <a:cubicBezTo>
                    <a:pt x="10" y="92"/>
                    <a:pt x="10" y="91"/>
                    <a:pt x="10" y="91"/>
                  </a:cubicBezTo>
                  <a:cubicBezTo>
                    <a:pt x="10" y="74"/>
                    <a:pt x="10" y="74"/>
                    <a:pt x="10" y="74"/>
                  </a:cubicBezTo>
                  <a:cubicBezTo>
                    <a:pt x="10" y="74"/>
                    <a:pt x="10" y="73"/>
                    <a:pt x="11" y="72"/>
                  </a:cubicBezTo>
                  <a:cubicBezTo>
                    <a:pt x="18" y="68"/>
                    <a:pt x="18" y="68"/>
                    <a:pt x="18" y="68"/>
                  </a:cubicBezTo>
                  <a:cubicBezTo>
                    <a:pt x="19" y="68"/>
                    <a:pt x="21" y="68"/>
                    <a:pt x="21" y="69"/>
                  </a:cubicBezTo>
                  <a:cubicBezTo>
                    <a:pt x="21" y="69"/>
                    <a:pt x="21" y="69"/>
                    <a:pt x="21" y="69"/>
                  </a:cubicBezTo>
                  <a:cubicBezTo>
                    <a:pt x="22" y="70"/>
                    <a:pt x="22" y="71"/>
                    <a:pt x="21" y="72"/>
                  </a:cubicBezTo>
                  <a:cubicBezTo>
                    <a:pt x="15" y="75"/>
                    <a:pt x="15" y="75"/>
                    <a:pt x="15" y="75"/>
                  </a:cubicBezTo>
                  <a:cubicBezTo>
                    <a:pt x="15" y="88"/>
                    <a:pt x="15" y="88"/>
                    <a:pt x="15" y="88"/>
                  </a:cubicBezTo>
                  <a:cubicBezTo>
                    <a:pt x="18" y="86"/>
                    <a:pt x="18" y="86"/>
                    <a:pt x="18" y="86"/>
                  </a:cubicBezTo>
                  <a:cubicBezTo>
                    <a:pt x="19" y="85"/>
                    <a:pt x="21" y="85"/>
                    <a:pt x="22" y="8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27"/>
            <p:cNvSpPr/>
            <p:nvPr/>
          </p:nvSpPr>
          <p:spPr>
            <a:xfrm>
              <a:off x="8599138" y="5617684"/>
              <a:ext cx="605814" cy="373767"/>
            </a:xfrm>
            <a:prstGeom prst="rect">
              <a:avLst/>
            </a:prstGeom>
          </p:spPr>
          <p:txBody>
            <a:bodyPr wrap="none">
              <a:spAutoFit/>
            </a:bodyPr>
            <a:lstStyle/>
            <a:p>
              <a:pPr algn="ctr"/>
              <a:r>
                <a:rPr lang="en-US" sz="1400" b="1" spc="-50" dirty="0" smtClean="0">
                  <a:gradFill>
                    <a:gsLst>
                      <a:gs pos="12389">
                        <a:schemeClr val="accent2"/>
                      </a:gs>
                      <a:gs pos="27000">
                        <a:schemeClr val="accent2"/>
                      </a:gs>
                    </a:gsLst>
                    <a:lin ang="5400000" scaled="1"/>
                  </a:gradFill>
                  <a:latin typeface="Segoe UI Light"/>
                </a:rPr>
                <a:t>VPN</a:t>
              </a:r>
              <a:endParaRPr lang="en-US" sz="1400" b="1" spc="-50" dirty="0">
                <a:gradFill>
                  <a:gsLst>
                    <a:gs pos="12389">
                      <a:schemeClr val="accent2"/>
                    </a:gs>
                    <a:gs pos="27000">
                      <a:schemeClr val="accent2"/>
                    </a:gs>
                  </a:gsLst>
                  <a:lin ang="5400000" scaled="1"/>
                </a:gradFill>
                <a:latin typeface="Segoe UI Light"/>
              </a:endParaRPr>
            </a:p>
          </p:txBody>
        </p:sp>
      </p:grpSp>
      <p:sp>
        <p:nvSpPr>
          <p:cNvPr id="29" name="TextBox 28"/>
          <p:cNvSpPr txBox="1"/>
          <p:nvPr/>
        </p:nvSpPr>
        <p:spPr>
          <a:xfrm>
            <a:off x="277091" y="2118596"/>
            <a:ext cx="6231044" cy="1134080"/>
          </a:xfrm>
          <a:prstGeom prst="rect">
            <a:avLst/>
          </a:prstGeom>
          <a:noFill/>
        </p:spPr>
        <p:txBody>
          <a:bodyPr wrap="square" lIns="182880" tIns="146304" rIns="182880" bIns="146304" rtlCol="0">
            <a:noAutofit/>
          </a:bodyPr>
          <a:lstStyle/>
          <a:p>
            <a:pPr>
              <a:spcAft>
                <a:spcPts val="600"/>
              </a:spcAft>
            </a:pPr>
            <a:r>
              <a:rPr lang="en-US" sz="2000" spc="-50" dirty="0" smtClean="0">
                <a:gradFill>
                  <a:gsLst>
                    <a:gs pos="0">
                      <a:schemeClr val="tx1"/>
                    </a:gs>
                    <a:gs pos="100000">
                      <a:schemeClr val="tx1"/>
                    </a:gs>
                  </a:gsLst>
                </a:gradFill>
              </a:rPr>
              <a:t>Virtual Network as your Datacenter extension</a:t>
            </a:r>
          </a:p>
          <a:p>
            <a:pPr>
              <a:spcAft>
                <a:spcPts val="600"/>
              </a:spcAft>
            </a:pPr>
            <a:r>
              <a:rPr lang="en-US" sz="2000" spc="-50" dirty="0" smtClean="0">
                <a:gradFill>
                  <a:gsLst>
                    <a:gs pos="0">
                      <a:schemeClr val="tx1"/>
                    </a:gs>
                    <a:gs pos="100000">
                      <a:schemeClr val="tx1"/>
                    </a:gs>
                  </a:gsLst>
                </a:gradFill>
              </a:rPr>
              <a:t>Create Subnets, Private IP addresses</a:t>
            </a:r>
          </a:p>
          <a:p>
            <a:pPr>
              <a:spcAft>
                <a:spcPts val="600"/>
              </a:spcAft>
            </a:pPr>
            <a:r>
              <a:rPr lang="en-US" sz="2000" spc="-50" dirty="0" smtClean="0">
                <a:gradFill>
                  <a:gsLst>
                    <a:gs pos="0">
                      <a:schemeClr val="tx1"/>
                    </a:gs>
                    <a:gs pos="100000">
                      <a:schemeClr val="tx1"/>
                    </a:gs>
                  </a:gsLst>
                </a:gradFill>
              </a:rPr>
              <a:t>Bring your own DNS</a:t>
            </a:r>
          </a:p>
          <a:p>
            <a:pPr>
              <a:spcAft>
                <a:spcPts val="600"/>
              </a:spcAft>
            </a:pPr>
            <a:r>
              <a:rPr lang="en-US" sz="2000" spc="-50" dirty="0" smtClean="0">
                <a:gradFill>
                  <a:gsLst>
                    <a:gs pos="0">
                      <a:schemeClr val="tx1"/>
                    </a:gs>
                    <a:gs pos="100000">
                      <a:schemeClr val="tx1"/>
                    </a:gs>
                  </a:gsLst>
                </a:gradFill>
              </a:rPr>
              <a:t>Domain join your VMs</a:t>
            </a:r>
            <a:endParaRPr lang="en-US" sz="2000" spc="-50" dirty="0">
              <a:gradFill>
                <a:gsLst>
                  <a:gs pos="0">
                    <a:schemeClr val="tx1"/>
                  </a:gs>
                  <a:gs pos="100000">
                    <a:schemeClr val="tx1"/>
                  </a:gs>
                </a:gsLst>
              </a:gradFill>
            </a:endParaRPr>
          </a:p>
        </p:txBody>
      </p:sp>
      <p:grpSp>
        <p:nvGrpSpPr>
          <p:cNvPr id="30" name="Group 29"/>
          <p:cNvGrpSpPr/>
          <p:nvPr/>
        </p:nvGrpSpPr>
        <p:grpSpPr>
          <a:xfrm>
            <a:off x="4806443" y="5017040"/>
            <a:ext cx="854074" cy="854076"/>
            <a:chOff x="8383457" y="4980611"/>
            <a:chExt cx="1037196" cy="1037198"/>
          </a:xfrm>
        </p:grpSpPr>
        <p:sp>
          <p:nvSpPr>
            <p:cNvPr id="31" name="Oval 30"/>
            <p:cNvSpPr/>
            <p:nvPr/>
          </p:nvSpPr>
          <p:spPr bwMode="auto">
            <a:xfrm>
              <a:off x="8383457" y="4980611"/>
              <a:ext cx="1037196" cy="1037198"/>
            </a:xfrm>
            <a:prstGeom prst="ellipse">
              <a:avLst/>
            </a:prstGeom>
            <a:solidFill>
              <a:srgbClr val="FFFFFF"/>
            </a:solidFill>
            <a:ln w="6350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32" name="Freeform 5"/>
            <p:cNvSpPr>
              <a:spLocks noEditPoints="1"/>
            </p:cNvSpPr>
            <p:nvPr/>
          </p:nvSpPr>
          <p:spPr bwMode="auto">
            <a:xfrm>
              <a:off x="8541691" y="5100333"/>
              <a:ext cx="720725" cy="536575"/>
            </a:xfrm>
            <a:custGeom>
              <a:avLst/>
              <a:gdLst>
                <a:gd name="T0" fmla="*/ 187 w 189"/>
                <a:gd name="T1" fmla="*/ 48 h 140"/>
                <a:gd name="T2" fmla="*/ 105 w 189"/>
                <a:gd name="T3" fmla="*/ 0 h 140"/>
                <a:gd name="T4" fmla="*/ 99 w 189"/>
                <a:gd name="T5" fmla="*/ 0 h 140"/>
                <a:gd name="T6" fmla="*/ 102 w 189"/>
                <a:gd name="T7" fmla="*/ 98 h 140"/>
                <a:gd name="T8" fmla="*/ 24 w 189"/>
                <a:gd name="T9" fmla="*/ 90 h 140"/>
                <a:gd name="T10" fmla="*/ 71 w 189"/>
                <a:gd name="T11" fmla="*/ 124 h 140"/>
                <a:gd name="T12" fmla="*/ 22 w 189"/>
                <a:gd name="T13" fmla="*/ 91 h 140"/>
                <a:gd name="T14" fmla="*/ 105 w 189"/>
                <a:gd name="T15" fmla="*/ 106 h 140"/>
                <a:gd name="T16" fmla="*/ 103 w 189"/>
                <a:gd name="T17" fmla="*/ 140 h 140"/>
                <a:gd name="T18" fmla="*/ 99 w 189"/>
                <a:gd name="T19" fmla="*/ 140 h 140"/>
                <a:gd name="T20" fmla="*/ 85 w 189"/>
                <a:gd name="T21" fmla="*/ 126 h 140"/>
                <a:gd name="T22" fmla="*/ 98 w 189"/>
                <a:gd name="T23" fmla="*/ 132 h 140"/>
                <a:gd name="T24" fmla="*/ 7 w 189"/>
                <a:gd name="T25" fmla="*/ 57 h 140"/>
                <a:gd name="T26" fmla="*/ 7 w 189"/>
                <a:gd name="T27" fmla="*/ 80 h 140"/>
                <a:gd name="T28" fmla="*/ 8 w 189"/>
                <a:gd name="T29" fmla="*/ 88 h 140"/>
                <a:gd name="T30" fmla="*/ 1 w 189"/>
                <a:gd name="T31" fmla="*/ 84 h 140"/>
                <a:gd name="T32" fmla="*/ 0 w 189"/>
                <a:gd name="T33" fmla="*/ 53 h 140"/>
                <a:gd name="T34" fmla="*/ 6 w 189"/>
                <a:gd name="T35" fmla="*/ 49 h 140"/>
                <a:gd name="T36" fmla="*/ 12 w 189"/>
                <a:gd name="T37" fmla="*/ 52 h 140"/>
                <a:gd name="T38" fmla="*/ 105 w 189"/>
                <a:gd name="T39" fmla="*/ 106 h 140"/>
                <a:gd name="T40" fmla="*/ 189 w 189"/>
                <a:gd name="T41" fmla="*/ 53 h 140"/>
                <a:gd name="T42" fmla="*/ 186 w 189"/>
                <a:gd name="T43" fmla="*/ 84 h 140"/>
                <a:gd name="T44" fmla="*/ 109 w 189"/>
                <a:gd name="T45" fmla="*/ 106 h 140"/>
                <a:gd name="T46" fmla="*/ 189 w 189"/>
                <a:gd name="T47" fmla="*/ 52 h 140"/>
                <a:gd name="T48" fmla="*/ 62 w 189"/>
                <a:gd name="T49" fmla="*/ 104 h 140"/>
                <a:gd name="T50" fmla="*/ 37 w 189"/>
                <a:gd name="T51" fmla="*/ 91 h 140"/>
                <a:gd name="T52" fmla="*/ 36 w 189"/>
                <a:gd name="T53" fmla="*/ 85 h 140"/>
                <a:gd name="T54" fmla="*/ 62 w 189"/>
                <a:gd name="T55" fmla="*/ 97 h 140"/>
                <a:gd name="T56" fmla="*/ 64 w 189"/>
                <a:gd name="T57" fmla="*/ 103 h 140"/>
                <a:gd name="T58" fmla="*/ 84 w 189"/>
                <a:gd name="T59" fmla="*/ 122 h 140"/>
                <a:gd name="T60" fmla="*/ 77 w 189"/>
                <a:gd name="T61" fmla="*/ 129 h 140"/>
                <a:gd name="T62" fmla="*/ 73 w 189"/>
                <a:gd name="T63" fmla="*/ 126 h 140"/>
                <a:gd name="T64" fmla="*/ 74 w 189"/>
                <a:gd name="T65" fmla="*/ 108 h 140"/>
                <a:gd name="T66" fmla="*/ 84 w 189"/>
                <a:gd name="T67" fmla="*/ 104 h 140"/>
                <a:gd name="T68" fmla="*/ 84 w 189"/>
                <a:gd name="T69" fmla="*/ 107 h 140"/>
                <a:gd name="T70" fmla="*/ 78 w 189"/>
                <a:gd name="T71" fmla="*/ 123 h 140"/>
                <a:gd name="T72" fmla="*/ 84 w 189"/>
                <a:gd name="T73" fmla="*/ 122 h 140"/>
                <a:gd name="T74" fmla="*/ 21 w 189"/>
                <a:gd name="T75" fmla="*/ 89 h 140"/>
                <a:gd name="T76" fmla="*/ 11 w 189"/>
                <a:gd name="T77" fmla="*/ 93 h 140"/>
                <a:gd name="T78" fmla="*/ 10 w 189"/>
                <a:gd name="T79" fmla="*/ 74 h 140"/>
                <a:gd name="T80" fmla="*/ 18 w 189"/>
                <a:gd name="T81" fmla="*/ 68 h 140"/>
                <a:gd name="T82" fmla="*/ 21 w 189"/>
                <a:gd name="T83" fmla="*/ 69 h 140"/>
                <a:gd name="T84" fmla="*/ 15 w 189"/>
                <a:gd name="T85" fmla="*/ 75 h 140"/>
                <a:gd name="T86" fmla="*/ 18 w 189"/>
                <a:gd name="T87" fmla="*/ 8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40">
                  <a:moveTo>
                    <a:pt x="102" y="98"/>
                  </a:moveTo>
                  <a:cubicBezTo>
                    <a:pt x="187" y="48"/>
                    <a:pt x="187" y="48"/>
                    <a:pt x="187" y="48"/>
                  </a:cubicBezTo>
                  <a:cubicBezTo>
                    <a:pt x="187" y="48"/>
                    <a:pt x="187" y="48"/>
                    <a:pt x="186" y="47"/>
                  </a:cubicBezTo>
                  <a:cubicBezTo>
                    <a:pt x="105" y="0"/>
                    <a:pt x="105" y="0"/>
                    <a:pt x="105" y="0"/>
                  </a:cubicBezTo>
                  <a:cubicBezTo>
                    <a:pt x="105" y="0"/>
                    <a:pt x="103" y="0"/>
                    <a:pt x="102" y="0"/>
                  </a:cubicBezTo>
                  <a:cubicBezTo>
                    <a:pt x="101" y="0"/>
                    <a:pt x="100" y="0"/>
                    <a:pt x="99" y="0"/>
                  </a:cubicBezTo>
                  <a:cubicBezTo>
                    <a:pt x="15" y="50"/>
                    <a:pt x="15" y="50"/>
                    <a:pt x="15" y="50"/>
                  </a:cubicBezTo>
                  <a:cubicBezTo>
                    <a:pt x="102" y="98"/>
                    <a:pt x="102" y="98"/>
                    <a:pt x="102" y="98"/>
                  </a:cubicBezTo>
                  <a:cubicBezTo>
                    <a:pt x="102" y="98"/>
                    <a:pt x="102" y="98"/>
                    <a:pt x="102" y="98"/>
                  </a:cubicBezTo>
                  <a:close/>
                  <a:moveTo>
                    <a:pt x="24" y="90"/>
                  </a:moveTo>
                  <a:cubicBezTo>
                    <a:pt x="71" y="116"/>
                    <a:pt x="71" y="116"/>
                    <a:pt x="71" y="116"/>
                  </a:cubicBezTo>
                  <a:cubicBezTo>
                    <a:pt x="71" y="124"/>
                    <a:pt x="71" y="124"/>
                    <a:pt x="71" y="124"/>
                  </a:cubicBezTo>
                  <a:cubicBezTo>
                    <a:pt x="18" y="94"/>
                    <a:pt x="18" y="94"/>
                    <a:pt x="18" y="94"/>
                  </a:cubicBezTo>
                  <a:cubicBezTo>
                    <a:pt x="22" y="91"/>
                    <a:pt x="22" y="91"/>
                    <a:pt x="22" y="91"/>
                  </a:cubicBezTo>
                  <a:cubicBezTo>
                    <a:pt x="23" y="91"/>
                    <a:pt x="23" y="90"/>
                    <a:pt x="24" y="90"/>
                  </a:cubicBezTo>
                  <a:close/>
                  <a:moveTo>
                    <a:pt x="105" y="106"/>
                  </a:moveTo>
                  <a:cubicBezTo>
                    <a:pt x="105" y="137"/>
                    <a:pt x="105" y="137"/>
                    <a:pt x="105" y="137"/>
                  </a:cubicBezTo>
                  <a:cubicBezTo>
                    <a:pt x="105" y="138"/>
                    <a:pt x="104" y="139"/>
                    <a:pt x="103" y="140"/>
                  </a:cubicBezTo>
                  <a:cubicBezTo>
                    <a:pt x="102" y="140"/>
                    <a:pt x="102" y="140"/>
                    <a:pt x="101" y="140"/>
                  </a:cubicBezTo>
                  <a:cubicBezTo>
                    <a:pt x="100" y="140"/>
                    <a:pt x="99" y="140"/>
                    <a:pt x="99" y="140"/>
                  </a:cubicBezTo>
                  <a:cubicBezTo>
                    <a:pt x="80" y="129"/>
                    <a:pt x="80" y="129"/>
                    <a:pt x="80" y="129"/>
                  </a:cubicBezTo>
                  <a:cubicBezTo>
                    <a:pt x="85" y="126"/>
                    <a:pt x="85" y="126"/>
                    <a:pt x="85" y="126"/>
                  </a:cubicBezTo>
                  <a:cubicBezTo>
                    <a:pt x="86" y="126"/>
                    <a:pt x="86" y="126"/>
                    <a:pt x="86" y="125"/>
                  </a:cubicBezTo>
                  <a:cubicBezTo>
                    <a:pt x="98" y="132"/>
                    <a:pt x="98" y="132"/>
                    <a:pt x="98" y="132"/>
                  </a:cubicBezTo>
                  <a:cubicBezTo>
                    <a:pt x="98" y="109"/>
                    <a:pt x="98" y="109"/>
                    <a:pt x="98" y="109"/>
                  </a:cubicBezTo>
                  <a:cubicBezTo>
                    <a:pt x="7" y="57"/>
                    <a:pt x="7" y="57"/>
                    <a:pt x="7" y="57"/>
                  </a:cubicBezTo>
                  <a:cubicBezTo>
                    <a:pt x="7" y="80"/>
                    <a:pt x="7" y="80"/>
                    <a:pt x="7" y="80"/>
                  </a:cubicBezTo>
                  <a:cubicBezTo>
                    <a:pt x="7" y="80"/>
                    <a:pt x="7" y="80"/>
                    <a:pt x="7" y="80"/>
                  </a:cubicBezTo>
                  <a:cubicBezTo>
                    <a:pt x="8" y="81"/>
                    <a:pt x="8" y="81"/>
                    <a:pt x="8" y="81"/>
                  </a:cubicBezTo>
                  <a:cubicBezTo>
                    <a:pt x="8" y="88"/>
                    <a:pt x="8" y="88"/>
                    <a:pt x="8" y="88"/>
                  </a:cubicBezTo>
                  <a:cubicBezTo>
                    <a:pt x="3" y="86"/>
                    <a:pt x="3" y="86"/>
                    <a:pt x="3" y="86"/>
                  </a:cubicBezTo>
                  <a:cubicBezTo>
                    <a:pt x="1" y="84"/>
                    <a:pt x="1" y="84"/>
                    <a:pt x="1" y="84"/>
                  </a:cubicBezTo>
                  <a:cubicBezTo>
                    <a:pt x="0" y="81"/>
                    <a:pt x="0" y="81"/>
                    <a:pt x="0" y="81"/>
                  </a:cubicBezTo>
                  <a:cubicBezTo>
                    <a:pt x="0" y="53"/>
                    <a:pt x="0" y="53"/>
                    <a:pt x="0" y="53"/>
                  </a:cubicBezTo>
                  <a:cubicBezTo>
                    <a:pt x="0" y="51"/>
                    <a:pt x="1" y="50"/>
                    <a:pt x="2" y="49"/>
                  </a:cubicBezTo>
                  <a:cubicBezTo>
                    <a:pt x="3" y="48"/>
                    <a:pt x="5" y="48"/>
                    <a:pt x="6" y="49"/>
                  </a:cubicBezTo>
                  <a:cubicBezTo>
                    <a:pt x="11" y="52"/>
                    <a:pt x="11" y="52"/>
                    <a:pt x="11" y="52"/>
                  </a:cubicBezTo>
                  <a:cubicBezTo>
                    <a:pt x="12" y="52"/>
                    <a:pt x="12" y="52"/>
                    <a:pt x="12" y="52"/>
                  </a:cubicBezTo>
                  <a:cubicBezTo>
                    <a:pt x="104" y="104"/>
                    <a:pt x="104" y="104"/>
                    <a:pt x="104" y="104"/>
                  </a:cubicBezTo>
                  <a:cubicBezTo>
                    <a:pt x="104" y="104"/>
                    <a:pt x="105" y="105"/>
                    <a:pt x="105" y="106"/>
                  </a:cubicBezTo>
                  <a:close/>
                  <a:moveTo>
                    <a:pt x="189" y="52"/>
                  </a:moveTo>
                  <a:cubicBezTo>
                    <a:pt x="189" y="52"/>
                    <a:pt x="189" y="52"/>
                    <a:pt x="189" y="53"/>
                  </a:cubicBezTo>
                  <a:cubicBezTo>
                    <a:pt x="189" y="79"/>
                    <a:pt x="189" y="79"/>
                    <a:pt x="189" y="79"/>
                  </a:cubicBezTo>
                  <a:cubicBezTo>
                    <a:pt x="189" y="81"/>
                    <a:pt x="188" y="83"/>
                    <a:pt x="186" y="84"/>
                  </a:cubicBezTo>
                  <a:cubicBezTo>
                    <a:pt x="109" y="128"/>
                    <a:pt x="109" y="128"/>
                    <a:pt x="109" y="128"/>
                  </a:cubicBezTo>
                  <a:cubicBezTo>
                    <a:pt x="109" y="106"/>
                    <a:pt x="109" y="106"/>
                    <a:pt x="109" y="106"/>
                  </a:cubicBezTo>
                  <a:cubicBezTo>
                    <a:pt x="109" y="104"/>
                    <a:pt x="107" y="102"/>
                    <a:pt x="106" y="101"/>
                  </a:cubicBezTo>
                  <a:cubicBezTo>
                    <a:pt x="189" y="52"/>
                    <a:pt x="189" y="52"/>
                    <a:pt x="189" y="52"/>
                  </a:cubicBezTo>
                  <a:cubicBezTo>
                    <a:pt x="189" y="52"/>
                    <a:pt x="189" y="52"/>
                    <a:pt x="189" y="52"/>
                  </a:cubicBezTo>
                  <a:close/>
                  <a:moveTo>
                    <a:pt x="62" y="104"/>
                  </a:moveTo>
                  <a:cubicBezTo>
                    <a:pt x="62" y="104"/>
                    <a:pt x="61" y="104"/>
                    <a:pt x="61" y="104"/>
                  </a:cubicBezTo>
                  <a:cubicBezTo>
                    <a:pt x="37" y="91"/>
                    <a:pt x="37" y="91"/>
                    <a:pt x="37" y="91"/>
                  </a:cubicBezTo>
                  <a:cubicBezTo>
                    <a:pt x="36" y="90"/>
                    <a:pt x="36" y="89"/>
                    <a:pt x="36" y="87"/>
                  </a:cubicBezTo>
                  <a:cubicBezTo>
                    <a:pt x="36" y="85"/>
                    <a:pt x="36" y="85"/>
                    <a:pt x="36" y="85"/>
                  </a:cubicBezTo>
                  <a:cubicBezTo>
                    <a:pt x="36" y="83"/>
                    <a:pt x="37" y="83"/>
                    <a:pt x="38" y="83"/>
                  </a:cubicBezTo>
                  <a:cubicBezTo>
                    <a:pt x="62" y="97"/>
                    <a:pt x="62" y="97"/>
                    <a:pt x="62" y="97"/>
                  </a:cubicBezTo>
                  <a:cubicBezTo>
                    <a:pt x="63" y="97"/>
                    <a:pt x="64" y="99"/>
                    <a:pt x="64" y="100"/>
                  </a:cubicBezTo>
                  <a:cubicBezTo>
                    <a:pt x="64" y="103"/>
                    <a:pt x="64" y="103"/>
                    <a:pt x="64" y="103"/>
                  </a:cubicBezTo>
                  <a:cubicBezTo>
                    <a:pt x="64" y="104"/>
                    <a:pt x="63" y="104"/>
                    <a:pt x="62" y="104"/>
                  </a:cubicBezTo>
                  <a:close/>
                  <a:moveTo>
                    <a:pt x="84" y="122"/>
                  </a:moveTo>
                  <a:cubicBezTo>
                    <a:pt x="85" y="123"/>
                    <a:pt x="85" y="124"/>
                    <a:pt x="84" y="124"/>
                  </a:cubicBezTo>
                  <a:cubicBezTo>
                    <a:pt x="77" y="129"/>
                    <a:pt x="77" y="129"/>
                    <a:pt x="77" y="129"/>
                  </a:cubicBezTo>
                  <a:cubicBezTo>
                    <a:pt x="76" y="129"/>
                    <a:pt x="74" y="128"/>
                    <a:pt x="74" y="128"/>
                  </a:cubicBezTo>
                  <a:cubicBezTo>
                    <a:pt x="73" y="128"/>
                    <a:pt x="73" y="126"/>
                    <a:pt x="73" y="126"/>
                  </a:cubicBezTo>
                  <a:cubicBezTo>
                    <a:pt x="73" y="110"/>
                    <a:pt x="73" y="110"/>
                    <a:pt x="73" y="110"/>
                  </a:cubicBezTo>
                  <a:cubicBezTo>
                    <a:pt x="73" y="110"/>
                    <a:pt x="73" y="108"/>
                    <a:pt x="74" y="108"/>
                  </a:cubicBezTo>
                  <a:cubicBezTo>
                    <a:pt x="81" y="104"/>
                    <a:pt x="81" y="104"/>
                    <a:pt x="81" y="104"/>
                  </a:cubicBezTo>
                  <a:cubicBezTo>
                    <a:pt x="82" y="103"/>
                    <a:pt x="83" y="103"/>
                    <a:pt x="84" y="104"/>
                  </a:cubicBezTo>
                  <a:cubicBezTo>
                    <a:pt x="84" y="104"/>
                    <a:pt x="84" y="104"/>
                    <a:pt x="84" y="104"/>
                  </a:cubicBezTo>
                  <a:cubicBezTo>
                    <a:pt x="85" y="105"/>
                    <a:pt x="85" y="107"/>
                    <a:pt x="84" y="107"/>
                  </a:cubicBezTo>
                  <a:cubicBezTo>
                    <a:pt x="78" y="110"/>
                    <a:pt x="78" y="110"/>
                    <a:pt x="78" y="110"/>
                  </a:cubicBezTo>
                  <a:cubicBezTo>
                    <a:pt x="78" y="123"/>
                    <a:pt x="78" y="123"/>
                    <a:pt x="78" y="123"/>
                  </a:cubicBezTo>
                  <a:cubicBezTo>
                    <a:pt x="81" y="121"/>
                    <a:pt x="81" y="121"/>
                    <a:pt x="81" y="121"/>
                  </a:cubicBezTo>
                  <a:cubicBezTo>
                    <a:pt x="82" y="121"/>
                    <a:pt x="83" y="121"/>
                    <a:pt x="84" y="122"/>
                  </a:cubicBezTo>
                  <a:close/>
                  <a:moveTo>
                    <a:pt x="22" y="86"/>
                  </a:moveTo>
                  <a:cubicBezTo>
                    <a:pt x="22" y="87"/>
                    <a:pt x="22" y="88"/>
                    <a:pt x="21" y="89"/>
                  </a:cubicBezTo>
                  <a:cubicBezTo>
                    <a:pt x="14" y="93"/>
                    <a:pt x="14" y="93"/>
                    <a:pt x="14" y="93"/>
                  </a:cubicBezTo>
                  <a:cubicBezTo>
                    <a:pt x="13" y="94"/>
                    <a:pt x="11" y="93"/>
                    <a:pt x="11" y="93"/>
                  </a:cubicBezTo>
                  <a:cubicBezTo>
                    <a:pt x="10" y="92"/>
                    <a:pt x="10" y="91"/>
                    <a:pt x="10" y="91"/>
                  </a:cubicBezTo>
                  <a:cubicBezTo>
                    <a:pt x="10" y="74"/>
                    <a:pt x="10" y="74"/>
                    <a:pt x="10" y="74"/>
                  </a:cubicBezTo>
                  <a:cubicBezTo>
                    <a:pt x="10" y="74"/>
                    <a:pt x="10" y="73"/>
                    <a:pt x="11" y="72"/>
                  </a:cubicBezTo>
                  <a:cubicBezTo>
                    <a:pt x="18" y="68"/>
                    <a:pt x="18" y="68"/>
                    <a:pt x="18" y="68"/>
                  </a:cubicBezTo>
                  <a:cubicBezTo>
                    <a:pt x="19" y="68"/>
                    <a:pt x="21" y="68"/>
                    <a:pt x="21" y="69"/>
                  </a:cubicBezTo>
                  <a:cubicBezTo>
                    <a:pt x="21" y="69"/>
                    <a:pt x="21" y="69"/>
                    <a:pt x="21" y="69"/>
                  </a:cubicBezTo>
                  <a:cubicBezTo>
                    <a:pt x="22" y="70"/>
                    <a:pt x="22" y="71"/>
                    <a:pt x="21" y="72"/>
                  </a:cubicBezTo>
                  <a:cubicBezTo>
                    <a:pt x="15" y="75"/>
                    <a:pt x="15" y="75"/>
                    <a:pt x="15" y="75"/>
                  </a:cubicBezTo>
                  <a:cubicBezTo>
                    <a:pt x="15" y="88"/>
                    <a:pt x="15" y="88"/>
                    <a:pt x="15" y="88"/>
                  </a:cubicBezTo>
                  <a:cubicBezTo>
                    <a:pt x="18" y="86"/>
                    <a:pt x="18" y="86"/>
                    <a:pt x="18" y="86"/>
                  </a:cubicBezTo>
                  <a:cubicBezTo>
                    <a:pt x="19" y="85"/>
                    <a:pt x="21" y="85"/>
                    <a:pt x="22" y="8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Rectangle 32"/>
            <p:cNvSpPr/>
            <p:nvPr/>
          </p:nvSpPr>
          <p:spPr>
            <a:xfrm>
              <a:off x="8599148" y="5617684"/>
              <a:ext cx="605814" cy="373767"/>
            </a:xfrm>
            <a:prstGeom prst="rect">
              <a:avLst/>
            </a:prstGeom>
          </p:spPr>
          <p:txBody>
            <a:bodyPr wrap="none">
              <a:spAutoFit/>
            </a:bodyPr>
            <a:lstStyle/>
            <a:p>
              <a:pPr algn="ctr"/>
              <a:r>
                <a:rPr lang="en-US" sz="1400" b="1" spc="-50" dirty="0" smtClean="0">
                  <a:gradFill>
                    <a:gsLst>
                      <a:gs pos="12389">
                        <a:schemeClr val="accent2"/>
                      </a:gs>
                      <a:gs pos="27000">
                        <a:schemeClr val="accent2"/>
                      </a:gs>
                    </a:gsLst>
                    <a:lin ang="5400000" scaled="1"/>
                  </a:gradFill>
                  <a:latin typeface="Segoe UI Light"/>
                </a:rPr>
                <a:t>VPN</a:t>
              </a:r>
              <a:endParaRPr lang="en-US" sz="1050" dirty="0">
                <a:gradFill>
                  <a:gsLst>
                    <a:gs pos="12389">
                      <a:schemeClr val="accent2"/>
                    </a:gs>
                    <a:gs pos="27000">
                      <a:schemeClr val="accent2"/>
                    </a:gs>
                  </a:gsLst>
                  <a:lin ang="5400000" scaled="1"/>
                </a:gradFill>
              </a:endParaRPr>
            </a:p>
          </p:txBody>
        </p:sp>
      </p:grpSp>
      <p:sp>
        <p:nvSpPr>
          <p:cNvPr id="35" name="TextBox 34"/>
          <p:cNvSpPr txBox="1"/>
          <p:nvPr/>
        </p:nvSpPr>
        <p:spPr>
          <a:xfrm>
            <a:off x="247297" y="1515332"/>
            <a:ext cx="7143935" cy="752367"/>
          </a:xfrm>
          <a:prstGeom prst="rect">
            <a:avLst/>
          </a:prstGeom>
          <a:noFill/>
        </p:spPr>
        <p:txBody>
          <a:bodyPr wrap="square" lIns="182854" tIns="146283" rIns="182854" bIns="146283" rtlCol="0">
            <a:noAutofit/>
          </a:bodyPr>
          <a:lstStyle/>
          <a:p>
            <a:pPr>
              <a:spcBef>
                <a:spcPct val="20000"/>
              </a:spcBef>
              <a:spcAft>
                <a:spcPts val="1199"/>
              </a:spcAft>
              <a:buSzPct val="80000"/>
            </a:pPr>
            <a:r>
              <a:rPr lang="en-US" sz="3200" spc="-50" dirty="0">
                <a:gradFill>
                  <a:gsLst>
                    <a:gs pos="2917">
                      <a:schemeClr val="tx2"/>
                    </a:gs>
                    <a:gs pos="30000">
                      <a:schemeClr val="tx2"/>
                    </a:gs>
                  </a:gsLst>
                  <a:lin ang="5400000" scaled="0"/>
                </a:gradFill>
                <a:latin typeface="+mj-lt"/>
              </a:rPr>
              <a:t>Windows Azure Infrastructure </a:t>
            </a:r>
            <a:r>
              <a:rPr lang="en-US" sz="3200" spc="-50" dirty="0" smtClean="0">
                <a:gradFill>
                  <a:gsLst>
                    <a:gs pos="2917">
                      <a:schemeClr val="tx2"/>
                    </a:gs>
                    <a:gs pos="30000">
                      <a:schemeClr val="tx2"/>
                    </a:gs>
                  </a:gsLst>
                  <a:lin ang="5400000" scaled="0"/>
                </a:gradFill>
                <a:latin typeface="+mj-lt"/>
              </a:rPr>
              <a:t>Services</a:t>
            </a:r>
            <a:endParaRPr lang="en-US" sz="3200" spc="-50" dirty="0">
              <a:gradFill>
                <a:gsLst>
                  <a:gs pos="2917">
                    <a:schemeClr val="tx2"/>
                  </a:gs>
                  <a:gs pos="30000">
                    <a:schemeClr val="tx2"/>
                  </a:gs>
                </a:gsLst>
                <a:lin ang="5400000" scaled="0"/>
              </a:gradFill>
              <a:latin typeface="+mj-lt"/>
            </a:endParaRPr>
          </a:p>
        </p:txBody>
      </p:sp>
      <p:sp>
        <p:nvSpPr>
          <p:cNvPr id="34" name="TextBox 33"/>
          <p:cNvSpPr txBox="1"/>
          <p:nvPr/>
        </p:nvSpPr>
        <p:spPr>
          <a:xfrm>
            <a:off x="6029102" y="3266529"/>
            <a:ext cx="1349357" cy="461665"/>
          </a:xfrm>
          <a:prstGeom prst="rect">
            <a:avLst/>
          </a:prstGeom>
          <a:noFill/>
        </p:spPr>
        <p:txBody>
          <a:bodyPr wrap="square" lIns="0" tIns="146304" rIns="182880" bIns="146304" rtlCol="0">
            <a:spAutoFit/>
          </a:bodyPr>
          <a:lstStyle/>
          <a:p>
            <a:pPr algn="ctr">
              <a:lnSpc>
                <a:spcPct val="90000"/>
              </a:lnSpc>
            </a:pPr>
            <a:r>
              <a:rPr lang="en-US" sz="1200" dirty="0" smtClean="0">
                <a:gradFill>
                  <a:gsLst>
                    <a:gs pos="2917">
                      <a:schemeClr val="tx1"/>
                    </a:gs>
                    <a:gs pos="100000">
                      <a:schemeClr val="tx1"/>
                    </a:gs>
                  </a:gsLst>
                  <a:lin ang="5400000" scaled="0"/>
                </a:gradFill>
              </a:rPr>
              <a:t>Site-to-Site VPN</a:t>
            </a:r>
          </a:p>
        </p:txBody>
      </p:sp>
    </p:spTree>
    <p:extLst>
      <p:ext uri="{BB962C8B-B14F-4D97-AF65-F5344CB8AC3E}">
        <p14:creationId xmlns:p14="http://schemas.microsoft.com/office/powerpoint/2010/main" val="4218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30000" decel="70000" fill="hold" nodeType="afterEffect">
                                  <p:stCondLst>
                                    <p:cond delay="0"/>
                                  </p:stCondLst>
                                  <p:childTnLst>
                                    <p:animMotion origin="layout" path="M -1.05693E-6 -4.33046E-6 L 0.09153 -0.08987 " pathEditMode="relative" rAng="0" ptsTypes="AA">
                                      <p:cBhvr>
                                        <p:cTn id="6" dur="500" fill="hold"/>
                                        <p:tgtEl>
                                          <p:spTgt spid="73"/>
                                        </p:tgtEl>
                                        <p:attrNameLst>
                                          <p:attrName>ppt_x</p:attrName>
                                          <p:attrName>ppt_y</p:attrName>
                                        </p:attrNameLst>
                                      </p:cBhvr>
                                      <p:rCtr x="4238" y="-4380"/>
                                    </p:animMotion>
                                  </p:childTnLst>
                                </p:cTn>
                              </p:par>
                              <p:par>
                                <p:cTn id="7" presetID="6" presetClass="emph" presetSubtype="0" accel="30000" decel="70000" fill="hold" nodeType="withEffect">
                                  <p:stCondLst>
                                    <p:cond delay="0"/>
                                  </p:stCondLst>
                                  <p:childTnLst>
                                    <p:animScale>
                                      <p:cBhvr>
                                        <p:cTn id="8" dur="500" fill="hold"/>
                                        <p:tgtEl>
                                          <p:spTgt spid="73"/>
                                        </p:tgtEl>
                                      </p:cBhvr>
                                      <p:by x="65400" y="65400"/>
                                    </p:animScale>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childTnLst>
                          </p:cTn>
                        </p:par>
                        <p:par>
                          <p:cTn id="13" fill="hold">
                            <p:stCondLst>
                              <p:cond delay="750"/>
                            </p:stCondLst>
                            <p:childTnLst>
                              <p:par>
                                <p:cTn id="14" presetID="22" presetClass="entr" presetSubtype="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1250"/>
                            </p:stCondLst>
                            <p:childTnLst>
                              <p:par>
                                <p:cTn id="18" presetID="22" presetClass="entr" presetSubtype="1"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par>
                          <p:cTn id="21" fill="hold">
                            <p:stCondLst>
                              <p:cond delay="1750"/>
                            </p:stCondLst>
                            <p:childTnLst>
                              <p:par>
                                <p:cTn id="22" presetID="10" presetClass="entr" presetSubtype="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250"/>
                                        <p:tgtEl>
                                          <p:spTgt spid="30"/>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54"/>
                                        </p:tgtEl>
                                        <p:attrNameLst>
                                          <p:attrName>style.visibility</p:attrName>
                                        </p:attrNameLst>
                                      </p:cBhvr>
                                      <p:to>
                                        <p:strVal val="visible"/>
                                      </p:to>
                                    </p:set>
                                    <p:anim calcmode="lin" valueType="num">
                                      <p:cBhvr>
                                        <p:cTn id="28" dur="250" fill="hold"/>
                                        <p:tgtEl>
                                          <p:spTgt spid="54"/>
                                        </p:tgtEl>
                                        <p:attrNameLst>
                                          <p:attrName>ppt_w</p:attrName>
                                        </p:attrNameLst>
                                      </p:cBhvr>
                                      <p:tavLst>
                                        <p:tav tm="0">
                                          <p:val>
                                            <p:fltVal val="0"/>
                                          </p:val>
                                        </p:tav>
                                        <p:tav tm="100000">
                                          <p:val>
                                            <p:strVal val="#ppt_w"/>
                                          </p:val>
                                        </p:tav>
                                      </p:tavLst>
                                    </p:anim>
                                    <p:anim calcmode="lin" valueType="num">
                                      <p:cBhvr>
                                        <p:cTn id="29" dur="250" fill="hold"/>
                                        <p:tgtEl>
                                          <p:spTgt spid="54"/>
                                        </p:tgtEl>
                                        <p:attrNameLst>
                                          <p:attrName>ppt_h</p:attrName>
                                        </p:attrNameLst>
                                      </p:cBhvr>
                                      <p:tavLst>
                                        <p:tav tm="0">
                                          <p:val>
                                            <p:fltVal val="0"/>
                                          </p:val>
                                        </p:tav>
                                        <p:tav tm="100000">
                                          <p:val>
                                            <p:strVal val="#ppt_h"/>
                                          </p:val>
                                        </p:tav>
                                      </p:tavLst>
                                    </p:anim>
                                    <p:animEffect transition="in" filter="fade">
                                      <p:cBhvr>
                                        <p:cTn id="30" dur="250"/>
                                        <p:tgtEl>
                                          <p:spTgt spid="54"/>
                                        </p:tgtEl>
                                      </p:cBhvr>
                                    </p:animEffect>
                                  </p:childTnLst>
                                </p:cTn>
                              </p:par>
                              <p:par>
                                <p:cTn id="31" presetID="6" presetClass="emph" presetSubtype="0" decel="100000" fill="hold" nodeType="withEffect">
                                  <p:stCondLst>
                                    <p:cond delay="200"/>
                                  </p:stCondLst>
                                  <p:childTnLst>
                                    <p:animScale>
                                      <p:cBhvr>
                                        <p:cTn id="32" dur="250" fill="hold"/>
                                        <p:tgtEl>
                                          <p:spTgt spid="54"/>
                                        </p:tgtEl>
                                      </p:cBhvr>
                                      <p:by x="110000" y="110000"/>
                                    </p:animScale>
                                  </p:childTnLst>
                                </p:cTn>
                              </p:par>
                              <p:par>
                                <p:cTn id="33" presetID="6" presetClass="emph" presetSubtype="0" decel="100000" fill="hold" nodeType="withEffect">
                                  <p:stCondLst>
                                    <p:cond delay="300"/>
                                  </p:stCondLst>
                                  <p:childTnLst>
                                    <p:animScale>
                                      <p:cBhvr>
                                        <p:cTn id="34" dur="250" fill="hold"/>
                                        <p:tgtEl>
                                          <p:spTgt spid="54"/>
                                        </p:tgtEl>
                                      </p:cBhvr>
                                      <p:by x="91000" y="91000"/>
                                    </p:animScale>
                                  </p:childTnLst>
                                </p:cTn>
                              </p:par>
                              <p:par>
                                <p:cTn id="35" presetID="10" presetClass="entr" presetSubtype="0" fill="hold" grpId="0" nodeType="withEffect">
                                  <p:stCondLst>
                                    <p:cond delay="300"/>
                                  </p:stCondLst>
                                  <p:childTnLst>
                                    <p:set>
                                      <p:cBhvr>
                                        <p:cTn id="36" dur="1" fill="hold">
                                          <p:stCondLst>
                                            <p:cond delay="0"/>
                                          </p:stCondLst>
                                        </p:cTn>
                                        <p:tgtEl>
                                          <p:spTgt spid="68"/>
                                        </p:tgtEl>
                                        <p:attrNameLst>
                                          <p:attrName>style.visibility</p:attrName>
                                        </p:attrNameLst>
                                      </p:cBhvr>
                                      <p:to>
                                        <p:strVal val="visible"/>
                                      </p:to>
                                    </p:set>
                                    <p:animEffect transition="in" filter="fade">
                                      <p:cBhvr>
                                        <p:cTn id="37" dur="600"/>
                                        <p:tgtEl>
                                          <p:spTgt spid="68"/>
                                        </p:tgtEl>
                                      </p:cBhvr>
                                    </p:animEffect>
                                  </p:childTnLst>
                                </p:cTn>
                              </p:par>
                              <p:par>
                                <p:cTn id="38" presetID="35" presetClass="path" presetSubtype="0" decel="100000" fill="hold" grpId="1" nodeType="withEffect">
                                  <p:stCondLst>
                                    <p:cond delay="100"/>
                                  </p:stCondLst>
                                  <p:childTnLst>
                                    <p:animMotion origin="layout" path="M -0.05553 0.00023 L 3.518E-6 0.00023 " pathEditMode="relative" rAng="0" ptsTypes="AA">
                                      <p:cBhvr>
                                        <p:cTn id="39" dur="800" fill="hold"/>
                                        <p:tgtEl>
                                          <p:spTgt spid="68"/>
                                        </p:tgtEl>
                                        <p:attrNameLst>
                                          <p:attrName>ppt_x</p:attrName>
                                          <p:attrName>ppt_y</p:attrName>
                                        </p:attrNameLst>
                                      </p:cBhvr>
                                      <p:rCtr x="2770" y="0"/>
                                    </p:animMotion>
                                  </p:childTnLst>
                                </p:cTn>
                              </p:par>
                              <p:par>
                                <p:cTn id="40" presetID="10" presetClass="entr" presetSubtype="0" fill="hold" grpId="0" nodeType="withEffect">
                                  <p:stCondLst>
                                    <p:cond delay="20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600"/>
                                        <p:tgtEl>
                                          <p:spTgt spid="29"/>
                                        </p:tgtEl>
                                      </p:cBhvr>
                                    </p:animEffect>
                                  </p:childTnLst>
                                </p:cTn>
                              </p:par>
                              <p:par>
                                <p:cTn id="43" presetID="35" presetClass="path" presetSubtype="0" decel="100000" fill="hold" grpId="1" nodeType="withEffect">
                                  <p:stCondLst>
                                    <p:cond delay="0"/>
                                  </p:stCondLst>
                                  <p:childTnLst>
                                    <p:animMotion origin="layout" path="M -0.05553 0.00023 L 4.70513E-6 0.00023 " pathEditMode="relative" rAng="0" ptsTypes="AA">
                                      <p:cBhvr>
                                        <p:cTn id="44" dur="800" fill="hold"/>
                                        <p:tgtEl>
                                          <p:spTgt spid="29"/>
                                        </p:tgtEl>
                                        <p:attrNameLst>
                                          <p:attrName>ppt_x</p:attrName>
                                          <p:attrName>ppt_y</p:attrName>
                                        </p:attrNameLst>
                                      </p:cBhvr>
                                      <p:rCtr x="2770" y="0"/>
                                    </p:animMotion>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8" grpId="1"/>
      <p:bldP spid="29" grpId="0"/>
      <p:bldP spid="29" grpId="1"/>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74639" y="4179009"/>
            <a:ext cx="5643561" cy="2515385"/>
            <a:chOff x="274639" y="4179009"/>
            <a:chExt cx="5643561" cy="2515385"/>
          </a:xfrm>
        </p:grpSpPr>
        <p:grpSp>
          <p:nvGrpSpPr>
            <p:cNvPr id="51" name="Group 50"/>
            <p:cNvGrpSpPr/>
            <p:nvPr/>
          </p:nvGrpSpPr>
          <p:grpSpPr>
            <a:xfrm>
              <a:off x="274639" y="4179009"/>
              <a:ext cx="5643561" cy="2515385"/>
              <a:chOff x="274639" y="4179009"/>
              <a:chExt cx="5643561" cy="2515385"/>
            </a:xfrm>
          </p:grpSpPr>
          <p:sp>
            <p:nvSpPr>
              <p:cNvPr id="52" name="Freeform 18"/>
              <p:cNvSpPr>
                <a:spLocks noEditPoints="1"/>
              </p:cNvSpPr>
              <p:nvPr/>
            </p:nvSpPr>
            <p:spPr bwMode="auto">
              <a:xfrm>
                <a:off x="274639" y="4179009"/>
                <a:ext cx="5643561" cy="251538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70" name="Group 69"/>
              <p:cNvGrpSpPr/>
              <p:nvPr/>
            </p:nvGrpSpPr>
            <p:grpSpPr>
              <a:xfrm>
                <a:off x="1194847" y="4694779"/>
                <a:ext cx="3087733" cy="1573112"/>
                <a:chOff x="1247099" y="4680514"/>
                <a:chExt cx="3087733" cy="1573112"/>
              </a:xfrm>
            </p:grpSpPr>
            <p:sp>
              <p:nvSpPr>
                <p:cNvPr id="71" name="Freeform 5"/>
                <p:cNvSpPr>
                  <a:spLocks noEditPoints="1"/>
                </p:cNvSpPr>
                <p:nvPr/>
              </p:nvSpPr>
              <p:spPr bwMode="auto">
                <a:xfrm>
                  <a:off x="1247099"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2" name="Freeform 71"/>
                <p:cNvSpPr>
                  <a:spLocks noEditPoints="1"/>
                </p:cNvSpPr>
                <p:nvPr/>
              </p:nvSpPr>
              <p:spPr bwMode="auto">
                <a:xfrm>
                  <a:off x="2334919"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4" name="Freeform 73"/>
                <p:cNvSpPr>
                  <a:spLocks noEditPoints="1"/>
                </p:cNvSpPr>
                <p:nvPr/>
              </p:nvSpPr>
              <p:spPr bwMode="auto">
                <a:xfrm>
                  <a:off x="3392076"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5" name="Freeform 5"/>
                <p:cNvSpPr>
                  <a:spLocks noEditPoints="1"/>
                </p:cNvSpPr>
                <p:nvPr/>
              </p:nvSpPr>
              <p:spPr bwMode="auto">
                <a:xfrm>
                  <a:off x="1247099"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6" name="Freeform 75"/>
                <p:cNvSpPr>
                  <a:spLocks noEditPoints="1"/>
                </p:cNvSpPr>
                <p:nvPr/>
              </p:nvSpPr>
              <p:spPr bwMode="auto">
                <a:xfrm>
                  <a:off x="2334919"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7" name="Freeform 76"/>
                <p:cNvSpPr>
                  <a:spLocks noEditPoints="1"/>
                </p:cNvSpPr>
                <p:nvPr/>
              </p:nvSpPr>
              <p:spPr bwMode="auto">
                <a:xfrm>
                  <a:off x="3392076"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8" name="Freeform 5"/>
                <p:cNvSpPr>
                  <a:spLocks noEditPoints="1"/>
                </p:cNvSpPr>
                <p:nvPr/>
              </p:nvSpPr>
              <p:spPr bwMode="auto">
                <a:xfrm>
                  <a:off x="1247099"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9" name="Freeform 78"/>
                <p:cNvSpPr>
                  <a:spLocks noEditPoints="1"/>
                </p:cNvSpPr>
                <p:nvPr/>
              </p:nvSpPr>
              <p:spPr bwMode="auto">
                <a:xfrm>
                  <a:off x="2334919"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0" name="Freeform 79"/>
                <p:cNvSpPr>
                  <a:spLocks noEditPoints="1"/>
                </p:cNvSpPr>
                <p:nvPr/>
              </p:nvSpPr>
              <p:spPr bwMode="auto">
                <a:xfrm>
                  <a:off x="3392076"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grpSp>
        </p:grpSp>
        <p:sp>
          <p:nvSpPr>
            <p:cNvPr id="34" name="TextBox 33"/>
            <p:cNvSpPr txBox="1"/>
            <p:nvPr/>
          </p:nvSpPr>
          <p:spPr>
            <a:xfrm>
              <a:off x="2765319" y="5298526"/>
              <a:ext cx="1886863" cy="960263"/>
            </a:xfrm>
            <a:prstGeom prst="rect">
              <a:avLst/>
            </a:prstGeom>
            <a:noFill/>
          </p:spPr>
          <p:txBody>
            <a:bodyPr wrap="none" lIns="0" tIns="146304" rIns="182880" bIns="146304" rtlCol="0">
              <a:spAutoFit/>
            </a:bodyPr>
            <a:lstStyle/>
            <a:p>
              <a:pPr>
                <a:lnSpc>
                  <a:spcPct val="90000"/>
                </a:lnSpc>
              </a:pPr>
              <a:r>
                <a:rPr lang="en-US" sz="1600" dirty="0" smtClean="0">
                  <a:gradFill>
                    <a:gsLst>
                      <a:gs pos="2917">
                        <a:schemeClr val="bg1"/>
                      </a:gs>
                      <a:gs pos="100000">
                        <a:schemeClr val="bg1"/>
                      </a:gs>
                    </a:gsLst>
                    <a:lin ang="5400000" scaled="0"/>
                  </a:gradFill>
                </a:rPr>
                <a:t>Individual </a:t>
              </a:r>
              <a:br>
                <a:rPr lang="en-US" sz="1600" dirty="0" smtClean="0">
                  <a:gradFill>
                    <a:gsLst>
                      <a:gs pos="2917">
                        <a:schemeClr val="bg1"/>
                      </a:gs>
                      <a:gs pos="100000">
                        <a:schemeClr val="bg1"/>
                      </a:gs>
                    </a:gsLst>
                    <a:lin ang="5400000" scaled="0"/>
                  </a:gradFill>
                </a:rPr>
              </a:br>
              <a:r>
                <a:rPr lang="en-US" sz="1600" dirty="0" smtClean="0">
                  <a:gradFill>
                    <a:gsLst>
                      <a:gs pos="2917">
                        <a:schemeClr val="bg1"/>
                      </a:gs>
                      <a:gs pos="100000">
                        <a:schemeClr val="bg1"/>
                      </a:gs>
                    </a:gsLst>
                    <a:lin ang="5400000" scaled="0"/>
                  </a:gradFill>
                </a:rPr>
                <a:t>computers behind </a:t>
              </a:r>
              <a:br>
                <a:rPr lang="en-US" sz="1600" dirty="0" smtClean="0">
                  <a:gradFill>
                    <a:gsLst>
                      <a:gs pos="2917">
                        <a:schemeClr val="bg1"/>
                      </a:gs>
                      <a:gs pos="100000">
                        <a:schemeClr val="bg1"/>
                      </a:gs>
                    </a:gsLst>
                    <a:lin ang="5400000" scaled="0"/>
                  </a:gradFill>
                </a:rPr>
              </a:br>
              <a:r>
                <a:rPr lang="en-US" sz="1600" dirty="0" smtClean="0">
                  <a:gradFill>
                    <a:gsLst>
                      <a:gs pos="2917">
                        <a:schemeClr val="bg1"/>
                      </a:gs>
                      <a:gs pos="100000">
                        <a:schemeClr val="bg1"/>
                      </a:gs>
                    </a:gsLst>
                    <a:lin ang="5400000" scaled="0"/>
                  </a:gradFill>
                </a:rPr>
                <a:t>corporate firewall</a:t>
              </a:r>
            </a:p>
          </p:txBody>
        </p:sp>
        <p:sp>
          <p:nvSpPr>
            <p:cNvPr id="49" name="Freeform 34"/>
            <p:cNvSpPr>
              <a:spLocks noEditPoints="1"/>
            </p:cNvSpPr>
            <p:nvPr/>
          </p:nvSpPr>
          <p:spPr bwMode="auto">
            <a:xfrm>
              <a:off x="4685740" y="4995399"/>
              <a:ext cx="1040569" cy="700073"/>
            </a:xfrm>
            <a:custGeom>
              <a:avLst/>
              <a:gdLst>
                <a:gd name="T0" fmla="*/ 408 w 438"/>
                <a:gd name="T1" fmla="*/ 0 h 295"/>
                <a:gd name="T2" fmla="*/ 356 w 438"/>
                <a:gd name="T3" fmla="*/ 0 h 295"/>
                <a:gd name="T4" fmla="*/ 326 w 438"/>
                <a:gd name="T5" fmla="*/ 29 h 295"/>
                <a:gd name="T6" fmla="*/ 326 w 438"/>
                <a:gd name="T7" fmla="*/ 265 h 295"/>
                <a:gd name="T8" fmla="*/ 356 w 438"/>
                <a:gd name="T9" fmla="*/ 295 h 295"/>
                <a:gd name="T10" fmla="*/ 408 w 438"/>
                <a:gd name="T11" fmla="*/ 295 h 295"/>
                <a:gd name="T12" fmla="*/ 438 w 438"/>
                <a:gd name="T13" fmla="*/ 265 h 295"/>
                <a:gd name="T14" fmla="*/ 438 w 438"/>
                <a:gd name="T15" fmla="*/ 29 h 295"/>
                <a:gd name="T16" fmla="*/ 408 w 438"/>
                <a:gd name="T17" fmla="*/ 0 h 295"/>
                <a:gd name="T18" fmla="*/ 382 w 438"/>
                <a:gd name="T19" fmla="*/ 225 h 295"/>
                <a:gd name="T20" fmla="*/ 367 w 438"/>
                <a:gd name="T21" fmla="*/ 210 h 295"/>
                <a:gd name="T22" fmla="*/ 382 w 438"/>
                <a:gd name="T23" fmla="*/ 196 h 295"/>
                <a:gd name="T24" fmla="*/ 396 w 438"/>
                <a:gd name="T25" fmla="*/ 210 h 295"/>
                <a:gd name="T26" fmla="*/ 382 w 438"/>
                <a:gd name="T27" fmla="*/ 225 h 295"/>
                <a:gd name="T28" fmla="*/ 408 w 438"/>
                <a:gd name="T29" fmla="*/ 80 h 295"/>
                <a:gd name="T30" fmla="*/ 355 w 438"/>
                <a:gd name="T31" fmla="*/ 80 h 295"/>
                <a:gd name="T32" fmla="*/ 355 w 438"/>
                <a:gd name="T33" fmla="*/ 70 h 295"/>
                <a:gd name="T34" fmla="*/ 408 w 438"/>
                <a:gd name="T35" fmla="*/ 70 h 295"/>
                <a:gd name="T36" fmla="*/ 408 w 438"/>
                <a:gd name="T37" fmla="*/ 80 h 295"/>
                <a:gd name="T38" fmla="*/ 408 w 438"/>
                <a:gd name="T39" fmla="*/ 50 h 295"/>
                <a:gd name="T40" fmla="*/ 355 w 438"/>
                <a:gd name="T41" fmla="*/ 50 h 295"/>
                <a:gd name="T42" fmla="*/ 355 w 438"/>
                <a:gd name="T43" fmla="*/ 40 h 295"/>
                <a:gd name="T44" fmla="*/ 408 w 438"/>
                <a:gd name="T45" fmla="*/ 40 h 295"/>
                <a:gd name="T46" fmla="*/ 408 w 438"/>
                <a:gd name="T47" fmla="*/ 50 h 295"/>
                <a:gd name="T48" fmla="*/ 287 w 438"/>
                <a:gd name="T49" fmla="*/ 27 h 295"/>
                <a:gd name="T50" fmla="*/ 17 w 438"/>
                <a:gd name="T51" fmla="*/ 27 h 295"/>
                <a:gd name="T52" fmla="*/ 0 w 438"/>
                <a:gd name="T53" fmla="*/ 44 h 295"/>
                <a:gd name="T54" fmla="*/ 0 w 438"/>
                <a:gd name="T55" fmla="*/ 222 h 295"/>
                <a:gd name="T56" fmla="*/ 17 w 438"/>
                <a:gd name="T57" fmla="*/ 239 h 295"/>
                <a:gd name="T58" fmla="*/ 111 w 438"/>
                <a:gd name="T59" fmla="*/ 239 h 295"/>
                <a:gd name="T60" fmla="*/ 111 w 438"/>
                <a:gd name="T61" fmla="*/ 239 h 295"/>
                <a:gd name="T62" fmla="*/ 111 w 438"/>
                <a:gd name="T63" fmla="*/ 255 h 295"/>
                <a:gd name="T64" fmla="*/ 107 w 438"/>
                <a:gd name="T65" fmla="*/ 260 h 295"/>
                <a:gd name="T66" fmla="*/ 56 w 438"/>
                <a:gd name="T67" fmla="*/ 268 h 295"/>
                <a:gd name="T68" fmla="*/ 52 w 438"/>
                <a:gd name="T69" fmla="*/ 273 h 295"/>
                <a:gd name="T70" fmla="*/ 52 w 438"/>
                <a:gd name="T71" fmla="*/ 285 h 295"/>
                <a:gd name="T72" fmla="*/ 56 w 438"/>
                <a:gd name="T73" fmla="*/ 289 h 295"/>
                <a:gd name="T74" fmla="*/ 248 w 438"/>
                <a:gd name="T75" fmla="*/ 289 h 295"/>
                <a:gd name="T76" fmla="*/ 252 w 438"/>
                <a:gd name="T77" fmla="*/ 285 h 295"/>
                <a:gd name="T78" fmla="*/ 252 w 438"/>
                <a:gd name="T79" fmla="*/ 273 h 295"/>
                <a:gd name="T80" fmla="*/ 248 w 438"/>
                <a:gd name="T81" fmla="*/ 268 h 295"/>
                <a:gd name="T82" fmla="*/ 196 w 438"/>
                <a:gd name="T83" fmla="*/ 260 h 295"/>
                <a:gd name="T84" fmla="*/ 192 w 438"/>
                <a:gd name="T85" fmla="*/ 255 h 295"/>
                <a:gd name="T86" fmla="*/ 192 w 438"/>
                <a:gd name="T87" fmla="*/ 239 h 295"/>
                <a:gd name="T88" fmla="*/ 192 w 438"/>
                <a:gd name="T89" fmla="*/ 239 h 295"/>
                <a:gd name="T90" fmla="*/ 287 w 438"/>
                <a:gd name="T91" fmla="*/ 239 h 295"/>
                <a:gd name="T92" fmla="*/ 304 w 438"/>
                <a:gd name="T93" fmla="*/ 222 h 295"/>
                <a:gd name="T94" fmla="*/ 304 w 438"/>
                <a:gd name="T95" fmla="*/ 44 h 295"/>
                <a:gd name="T96" fmla="*/ 287 w 438"/>
                <a:gd name="T97" fmla="*/ 27 h 295"/>
                <a:gd name="T98" fmla="*/ 287 w 438"/>
                <a:gd name="T99" fmla="*/ 209 h 295"/>
                <a:gd name="T100" fmla="*/ 17 w 438"/>
                <a:gd name="T101" fmla="*/ 209 h 295"/>
                <a:gd name="T102" fmla="*/ 17 w 438"/>
                <a:gd name="T103" fmla="*/ 44 h 295"/>
                <a:gd name="T104" fmla="*/ 287 w 438"/>
                <a:gd name="T105" fmla="*/ 44 h 295"/>
                <a:gd name="T106" fmla="*/ 287 w 438"/>
                <a:gd name="T107" fmla="*/ 20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8" h="295">
                  <a:moveTo>
                    <a:pt x="408" y="0"/>
                  </a:moveTo>
                  <a:cubicBezTo>
                    <a:pt x="356" y="0"/>
                    <a:pt x="356" y="0"/>
                    <a:pt x="356" y="0"/>
                  </a:cubicBezTo>
                  <a:cubicBezTo>
                    <a:pt x="339" y="0"/>
                    <a:pt x="326" y="13"/>
                    <a:pt x="326" y="29"/>
                  </a:cubicBezTo>
                  <a:cubicBezTo>
                    <a:pt x="326" y="265"/>
                    <a:pt x="326" y="265"/>
                    <a:pt x="326" y="265"/>
                  </a:cubicBezTo>
                  <a:cubicBezTo>
                    <a:pt x="326" y="281"/>
                    <a:pt x="339" y="295"/>
                    <a:pt x="356" y="295"/>
                  </a:cubicBezTo>
                  <a:cubicBezTo>
                    <a:pt x="408" y="295"/>
                    <a:pt x="408" y="295"/>
                    <a:pt x="408" y="295"/>
                  </a:cubicBezTo>
                  <a:cubicBezTo>
                    <a:pt x="424" y="295"/>
                    <a:pt x="438" y="281"/>
                    <a:pt x="438" y="265"/>
                  </a:cubicBezTo>
                  <a:cubicBezTo>
                    <a:pt x="438" y="29"/>
                    <a:pt x="438" y="29"/>
                    <a:pt x="438" y="29"/>
                  </a:cubicBezTo>
                  <a:cubicBezTo>
                    <a:pt x="438" y="13"/>
                    <a:pt x="424" y="0"/>
                    <a:pt x="408" y="0"/>
                  </a:cubicBezTo>
                  <a:close/>
                  <a:moveTo>
                    <a:pt x="382" y="225"/>
                  </a:moveTo>
                  <a:cubicBezTo>
                    <a:pt x="374" y="225"/>
                    <a:pt x="367" y="218"/>
                    <a:pt x="367" y="210"/>
                  </a:cubicBezTo>
                  <a:cubicBezTo>
                    <a:pt x="367" y="202"/>
                    <a:pt x="374" y="196"/>
                    <a:pt x="382" y="196"/>
                  </a:cubicBezTo>
                  <a:cubicBezTo>
                    <a:pt x="390" y="196"/>
                    <a:pt x="396" y="202"/>
                    <a:pt x="396" y="210"/>
                  </a:cubicBezTo>
                  <a:cubicBezTo>
                    <a:pt x="396" y="218"/>
                    <a:pt x="390" y="225"/>
                    <a:pt x="382" y="225"/>
                  </a:cubicBezTo>
                  <a:close/>
                  <a:moveTo>
                    <a:pt x="408" y="80"/>
                  </a:moveTo>
                  <a:cubicBezTo>
                    <a:pt x="355" y="80"/>
                    <a:pt x="355" y="80"/>
                    <a:pt x="355" y="80"/>
                  </a:cubicBezTo>
                  <a:cubicBezTo>
                    <a:pt x="355" y="70"/>
                    <a:pt x="355" y="70"/>
                    <a:pt x="355" y="70"/>
                  </a:cubicBezTo>
                  <a:cubicBezTo>
                    <a:pt x="408" y="70"/>
                    <a:pt x="408" y="70"/>
                    <a:pt x="408" y="70"/>
                  </a:cubicBezTo>
                  <a:lnTo>
                    <a:pt x="408" y="80"/>
                  </a:lnTo>
                  <a:close/>
                  <a:moveTo>
                    <a:pt x="408" y="50"/>
                  </a:moveTo>
                  <a:cubicBezTo>
                    <a:pt x="355" y="50"/>
                    <a:pt x="355" y="50"/>
                    <a:pt x="355" y="50"/>
                  </a:cubicBezTo>
                  <a:cubicBezTo>
                    <a:pt x="355" y="40"/>
                    <a:pt x="355" y="40"/>
                    <a:pt x="355" y="40"/>
                  </a:cubicBezTo>
                  <a:cubicBezTo>
                    <a:pt x="408" y="40"/>
                    <a:pt x="408" y="40"/>
                    <a:pt x="408" y="40"/>
                  </a:cubicBezTo>
                  <a:lnTo>
                    <a:pt x="408" y="50"/>
                  </a:lnTo>
                  <a:close/>
                  <a:moveTo>
                    <a:pt x="287" y="27"/>
                  </a:moveTo>
                  <a:cubicBezTo>
                    <a:pt x="17" y="27"/>
                    <a:pt x="17" y="27"/>
                    <a:pt x="17" y="27"/>
                  </a:cubicBezTo>
                  <a:cubicBezTo>
                    <a:pt x="8" y="27"/>
                    <a:pt x="0" y="35"/>
                    <a:pt x="0" y="44"/>
                  </a:cubicBezTo>
                  <a:cubicBezTo>
                    <a:pt x="0" y="222"/>
                    <a:pt x="0" y="222"/>
                    <a:pt x="0" y="222"/>
                  </a:cubicBezTo>
                  <a:cubicBezTo>
                    <a:pt x="0" y="231"/>
                    <a:pt x="8" y="239"/>
                    <a:pt x="17" y="239"/>
                  </a:cubicBezTo>
                  <a:cubicBezTo>
                    <a:pt x="111" y="239"/>
                    <a:pt x="111" y="239"/>
                    <a:pt x="111" y="239"/>
                  </a:cubicBezTo>
                  <a:cubicBezTo>
                    <a:pt x="111" y="239"/>
                    <a:pt x="111" y="239"/>
                    <a:pt x="111" y="239"/>
                  </a:cubicBezTo>
                  <a:cubicBezTo>
                    <a:pt x="111" y="255"/>
                    <a:pt x="111" y="255"/>
                    <a:pt x="111" y="255"/>
                  </a:cubicBezTo>
                  <a:cubicBezTo>
                    <a:pt x="111" y="257"/>
                    <a:pt x="109" y="259"/>
                    <a:pt x="107" y="260"/>
                  </a:cubicBezTo>
                  <a:cubicBezTo>
                    <a:pt x="56" y="268"/>
                    <a:pt x="56" y="268"/>
                    <a:pt x="56" y="268"/>
                  </a:cubicBezTo>
                  <a:cubicBezTo>
                    <a:pt x="54" y="269"/>
                    <a:pt x="52" y="271"/>
                    <a:pt x="52" y="273"/>
                  </a:cubicBezTo>
                  <a:cubicBezTo>
                    <a:pt x="52" y="285"/>
                    <a:pt x="52" y="285"/>
                    <a:pt x="52" y="285"/>
                  </a:cubicBezTo>
                  <a:cubicBezTo>
                    <a:pt x="52" y="287"/>
                    <a:pt x="53" y="289"/>
                    <a:pt x="56" y="289"/>
                  </a:cubicBezTo>
                  <a:cubicBezTo>
                    <a:pt x="248" y="289"/>
                    <a:pt x="248" y="289"/>
                    <a:pt x="248" y="289"/>
                  </a:cubicBezTo>
                  <a:cubicBezTo>
                    <a:pt x="251" y="289"/>
                    <a:pt x="252" y="287"/>
                    <a:pt x="252" y="285"/>
                  </a:cubicBezTo>
                  <a:cubicBezTo>
                    <a:pt x="252" y="273"/>
                    <a:pt x="252" y="273"/>
                    <a:pt x="252" y="273"/>
                  </a:cubicBezTo>
                  <a:cubicBezTo>
                    <a:pt x="252" y="271"/>
                    <a:pt x="251" y="269"/>
                    <a:pt x="248" y="268"/>
                  </a:cubicBezTo>
                  <a:cubicBezTo>
                    <a:pt x="196" y="260"/>
                    <a:pt x="196" y="260"/>
                    <a:pt x="196" y="260"/>
                  </a:cubicBezTo>
                  <a:cubicBezTo>
                    <a:pt x="194" y="259"/>
                    <a:pt x="192" y="257"/>
                    <a:pt x="192" y="255"/>
                  </a:cubicBezTo>
                  <a:cubicBezTo>
                    <a:pt x="192" y="239"/>
                    <a:pt x="192" y="239"/>
                    <a:pt x="192" y="239"/>
                  </a:cubicBezTo>
                  <a:cubicBezTo>
                    <a:pt x="192" y="239"/>
                    <a:pt x="192" y="239"/>
                    <a:pt x="192" y="239"/>
                  </a:cubicBezTo>
                  <a:cubicBezTo>
                    <a:pt x="287" y="239"/>
                    <a:pt x="287" y="239"/>
                    <a:pt x="287" y="239"/>
                  </a:cubicBezTo>
                  <a:cubicBezTo>
                    <a:pt x="296" y="239"/>
                    <a:pt x="304" y="231"/>
                    <a:pt x="304" y="222"/>
                  </a:cubicBezTo>
                  <a:cubicBezTo>
                    <a:pt x="304" y="44"/>
                    <a:pt x="304" y="44"/>
                    <a:pt x="304" y="44"/>
                  </a:cubicBezTo>
                  <a:cubicBezTo>
                    <a:pt x="304" y="35"/>
                    <a:pt x="296" y="27"/>
                    <a:pt x="287" y="27"/>
                  </a:cubicBezTo>
                  <a:close/>
                  <a:moveTo>
                    <a:pt x="287" y="209"/>
                  </a:moveTo>
                  <a:cubicBezTo>
                    <a:pt x="17" y="209"/>
                    <a:pt x="17" y="209"/>
                    <a:pt x="17" y="209"/>
                  </a:cubicBezTo>
                  <a:cubicBezTo>
                    <a:pt x="17" y="44"/>
                    <a:pt x="17" y="44"/>
                    <a:pt x="17" y="44"/>
                  </a:cubicBezTo>
                  <a:cubicBezTo>
                    <a:pt x="287" y="44"/>
                    <a:pt x="287" y="44"/>
                    <a:pt x="287" y="44"/>
                  </a:cubicBezTo>
                  <a:lnTo>
                    <a:pt x="287" y="20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0" name="Freeform 34"/>
            <p:cNvSpPr>
              <a:spLocks noEditPoints="1"/>
            </p:cNvSpPr>
            <p:nvPr/>
          </p:nvSpPr>
          <p:spPr bwMode="auto">
            <a:xfrm>
              <a:off x="4688513" y="5791329"/>
              <a:ext cx="1040569" cy="700073"/>
            </a:xfrm>
            <a:custGeom>
              <a:avLst/>
              <a:gdLst>
                <a:gd name="T0" fmla="*/ 408 w 438"/>
                <a:gd name="T1" fmla="*/ 0 h 295"/>
                <a:gd name="T2" fmla="*/ 356 w 438"/>
                <a:gd name="T3" fmla="*/ 0 h 295"/>
                <a:gd name="T4" fmla="*/ 326 w 438"/>
                <a:gd name="T5" fmla="*/ 29 h 295"/>
                <a:gd name="T6" fmla="*/ 326 w 438"/>
                <a:gd name="T7" fmla="*/ 265 h 295"/>
                <a:gd name="T8" fmla="*/ 356 w 438"/>
                <a:gd name="T9" fmla="*/ 295 h 295"/>
                <a:gd name="T10" fmla="*/ 408 w 438"/>
                <a:gd name="T11" fmla="*/ 295 h 295"/>
                <a:gd name="T12" fmla="*/ 438 w 438"/>
                <a:gd name="T13" fmla="*/ 265 h 295"/>
                <a:gd name="T14" fmla="*/ 438 w 438"/>
                <a:gd name="T15" fmla="*/ 29 h 295"/>
                <a:gd name="T16" fmla="*/ 408 w 438"/>
                <a:gd name="T17" fmla="*/ 0 h 295"/>
                <a:gd name="T18" fmla="*/ 382 w 438"/>
                <a:gd name="T19" fmla="*/ 225 h 295"/>
                <a:gd name="T20" fmla="*/ 367 w 438"/>
                <a:gd name="T21" fmla="*/ 210 h 295"/>
                <a:gd name="T22" fmla="*/ 382 w 438"/>
                <a:gd name="T23" fmla="*/ 196 h 295"/>
                <a:gd name="T24" fmla="*/ 396 w 438"/>
                <a:gd name="T25" fmla="*/ 210 h 295"/>
                <a:gd name="T26" fmla="*/ 382 w 438"/>
                <a:gd name="T27" fmla="*/ 225 h 295"/>
                <a:gd name="T28" fmla="*/ 408 w 438"/>
                <a:gd name="T29" fmla="*/ 80 h 295"/>
                <a:gd name="T30" fmla="*/ 355 w 438"/>
                <a:gd name="T31" fmla="*/ 80 h 295"/>
                <a:gd name="T32" fmla="*/ 355 w 438"/>
                <a:gd name="T33" fmla="*/ 70 h 295"/>
                <a:gd name="T34" fmla="*/ 408 w 438"/>
                <a:gd name="T35" fmla="*/ 70 h 295"/>
                <a:gd name="T36" fmla="*/ 408 w 438"/>
                <a:gd name="T37" fmla="*/ 80 h 295"/>
                <a:gd name="T38" fmla="*/ 408 w 438"/>
                <a:gd name="T39" fmla="*/ 50 h 295"/>
                <a:gd name="T40" fmla="*/ 355 w 438"/>
                <a:gd name="T41" fmla="*/ 50 h 295"/>
                <a:gd name="T42" fmla="*/ 355 w 438"/>
                <a:gd name="T43" fmla="*/ 40 h 295"/>
                <a:gd name="T44" fmla="*/ 408 w 438"/>
                <a:gd name="T45" fmla="*/ 40 h 295"/>
                <a:gd name="T46" fmla="*/ 408 w 438"/>
                <a:gd name="T47" fmla="*/ 50 h 295"/>
                <a:gd name="T48" fmla="*/ 287 w 438"/>
                <a:gd name="T49" fmla="*/ 27 h 295"/>
                <a:gd name="T50" fmla="*/ 17 w 438"/>
                <a:gd name="T51" fmla="*/ 27 h 295"/>
                <a:gd name="T52" fmla="*/ 0 w 438"/>
                <a:gd name="T53" fmla="*/ 44 h 295"/>
                <a:gd name="T54" fmla="*/ 0 w 438"/>
                <a:gd name="T55" fmla="*/ 222 h 295"/>
                <a:gd name="T56" fmla="*/ 17 w 438"/>
                <a:gd name="T57" fmla="*/ 239 h 295"/>
                <a:gd name="T58" fmla="*/ 111 w 438"/>
                <a:gd name="T59" fmla="*/ 239 h 295"/>
                <a:gd name="T60" fmla="*/ 111 w 438"/>
                <a:gd name="T61" fmla="*/ 239 h 295"/>
                <a:gd name="T62" fmla="*/ 111 w 438"/>
                <a:gd name="T63" fmla="*/ 255 h 295"/>
                <a:gd name="T64" fmla="*/ 107 w 438"/>
                <a:gd name="T65" fmla="*/ 260 h 295"/>
                <a:gd name="T66" fmla="*/ 56 w 438"/>
                <a:gd name="T67" fmla="*/ 268 h 295"/>
                <a:gd name="T68" fmla="*/ 52 w 438"/>
                <a:gd name="T69" fmla="*/ 273 h 295"/>
                <a:gd name="T70" fmla="*/ 52 w 438"/>
                <a:gd name="T71" fmla="*/ 285 h 295"/>
                <a:gd name="T72" fmla="*/ 56 w 438"/>
                <a:gd name="T73" fmla="*/ 289 h 295"/>
                <a:gd name="T74" fmla="*/ 248 w 438"/>
                <a:gd name="T75" fmla="*/ 289 h 295"/>
                <a:gd name="T76" fmla="*/ 252 w 438"/>
                <a:gd name="T77" fmla="*/ 285 h 295"/>
                <a:gd name="T78" fmla="*/ 252 w 438"/>
                <a:gd name="T79" fmla="*/ 273 h 295"/>
                <a:gd name="T80" fmla="*/ 248 w 438"/>
                <a:gd name="T81" fmla="*/ 268 h 295"/>
                <a:gd name="T82" fmla="*/ 196 w 438"/>
                <a:gd name="T83" fmla="*/ 260 h 295"/>
                <a:gd name="T84" fmla="*/ 192 w 438"/>
                <a:gd name="T85" fmla="*/ 255 h 295"/>
                <a:gd name="T86" fmla="*/ 192 w 438"/>
                <a:gd name="T87" fmla="*/ 239 h 295"/>
                <a:gd name="T88" fmla="*/ 192 w 438"/>
                <a:gd name="T89" fmla="*/ 239 h 295"/>
                <a:gd name="T90" fmla="*/ 287 w 438"/>
                <a:gd name="T91" fmla="*/ 239 h 295"/>
                <a:gd name="T92" fmla="*/ 304 w 438"/>
                <a:gd name="T93" fmla="*/ 222 h 295"/>
                <a:gd name="T94" fmla="*/ 304 w 438"/>
                <a:gd name="T95" fmla="*/ 44 h 295"/>
                <a:gd name="T96" fmla="*/ 287 w 438"/>
                <a:gd name="T97" fmla="*/ 27 h 295"/>
                <a:gd name="T98" fmla="*/ 287 w 438"/>
                <a:gd name="T99" fmla="*/ 209 h 295"/>
                <a:gd name="T100" fmla="*/ 17 w 438"/>
                <a:gd name="T101" fmla="*/ 209 h 295"/>
                <a:gd name="T102" fmla="*/ 17 w 438"/>
                <a:gd name="T103" fmla="*/ 44 h 295"/>
                <a:gd name="T104" fmla="*/ 287 w 438"/>
                <a:gd name="T105" fmla="*/ 44 h 295"/>
                <a:gd name="T106" fmla="*/ 287 w 438"/>
                <a:gd name="T107" fmla="*/ 20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8" h="295">
                  <a:moveTo>
                    <a:pt x="408" y="0"/>
                  </a:moveTo>
                  <a:cubicBezTo>
                    <a:pt x="356" y="0"/>
                    <a:pt x="356" y="0"/>
                    <a:pt x="356" y="0"/>
                  </a:cubicBezTo>
                  <a:cubicBezTo>
                    <a:pt x="339" y="0"/>
                    <a:pt x="326" y="13"/>
                    <a:pt x="326" y="29"/>
                  </a:cubicBezTo>
                  <a:cubicBezTo>
                    <a:pt x="326" y="265"/>
                    <a:pt x="326" y="265"/>
                    <a:pt x="326" y="265"/>
                  </a:cubicBezTo>
                  <a:cubicBezTo>
                    <a:pt x="326" y="281"/>
                    <a:pt x="339" y="295"/>
                    <a:pt x="356" y="295"/>
                  </a:cubicBezTo>
                  <a:cubicBezTo>
                    <a:pt x="408" y="295"/>
                    <a:pt x="408" y="295"/>
                    <a:pt x="408" y="295"/>
                  </a:cubicBezTo>
                  <a:cubicBezTo>
                    <a:pt x="424" y="295"/>
                    <a:pt x="438" y="281"/>
                    <a:pt x="438" y="265"/>
                  </a:cubicBezTo>
                  <a:cubicBezTo>
                    <a:pt x="438" y="29"/>
                    <a:pt x="438" y="29"/>
                    <a:pt x="438" y="29"/>
                  </a:cubicBezTo>
                  <a:cubicBezTo>
                    <a:pt x="438" y="13"/>
                    <a:pt x="424" y="0"/>
                    <a:pt x="408" y="0"/>
                  </a:cubicBezTo>
                  <a:close/>
                  <a:moveTo>
                    <a:pt x="382" y="225"/>
                  </a:moveTo>
                  <a:cubicBezTo>
                    <a:pt x="374" y="225"/>
                    <a:pt x="367" y="218"/>
                    <a:pt x="367" y="210"/>
                  </a:cubicBezTo>
                  <a:cubicBezTo>
                    <a:pt x="367" y="202"/>
                    <a:pt x="374" y="196"/>
                    <a:pt x="382" y="196"/>
                  </a:cubicBezTo>
                  <a:cubicBezTo>
                    <a:pt x="390" y="196"/>
                    <a:pt x="396" y="202"/>
                    <a:pt x="396" y="210"/>
                  </a:cubicBezTo>
                  <a:cubicBezTo>
                    <a:pt x="396" y="218"/>
                    <a:pt x="390" y="225"/>
                    <a:pt x="382" y="225"/>
                  </a:cubicBezTo>
                  <a:close/>
                  <a:moveTo>
                    <a:pt x="408" y="80"/>
                  </a:moveTo>
                  <a:cubicBezTo>
                    <a:pt x="355" y="80"/>
                    <a:pt x="355" y="80"/>
                    <a:pt x="355" y="80"/>
                  </a:cubicBezTo>
                  <a:cubicBezTo>
                    <a:pt x="355" y="70"/>
                    <a:pt x="355" y="70"/>
                    <a:pt x="355" y="70"/>
                  </a:cubicBezTo>
                  <a:cubicBezTo>
                    <a:pt x="408" y="70"/>
                    <a:pt x="408" y="70"/>
                    <a:pt x="408" y="70"/>
                  </a:cubicBezTo>
                  <a:lnTo>
                    <a:pt x="408" y="80"/>
                  </a:lnTo>
                  <a:close/>
                  <a:moveTo>
                    <a:pt x="408" y="50"/>
                  </a:moveTo>
                  <a:cubicBezTo>
                    <a:pt x="355" y="50"/>
                    <a:pt x="355" y="50"/>
                    <a:pt x="355" y="50"/>
                  </a:cubicBezTo>
                  <a:cubicBezTo>
                    <a:pt x="355" y="40"/>
                    <a:pt x="355" y="40"/>
                    <a:pt x="355" y="40"/>
                  </a:cubicBezTo>
                  <a:cubicBezTo>
                    <a:pt x="408" y="40"/>
                    <a:pt x="408" y="40"/>
                    <a:pt x="408" y="40"/>
                  </a:cubicBezTo>
                  <a:lnTo>
                    <a:pt x="408" y="50"/>
                  </a:lnTo>
                  <a:close/>
                  <a:moveTo>
                    <a:pt x="287" y="27"/>
                  </a:moveTo>
                  <a:cubicBezTo>
                    <a:pt x="17" y="27"/>
                    <a:pt x="17" y="27"/>
                    <a:pt x="17" y="27"/>
                  </a:cubicBezTo>
                  <a:cubicBezTo>
                    <a:pt x="8" y="27"/>
                    <a:pt x="0" y="35"/>
                    <a:pt x="0" y="44"/>
                  </a:cubicBezTo>
                  <a:cubicBezTo>
                    <a:pt x="0" y="222"/>
                    <a:pt x="0" y="222"/>
                    <a:pt x="0" y="222"/>
                  </a:cubicBezTo>
                  <a:cubicBezTo>
                    <a:pt x="0" y="231"/>
                    <a:pt x="8" y="239"/>
                    <a:pt x="17" y="239"/>
                  </a:cubicBezTo>
                  <a:cubicBezTo>
                    <a:pt x="111" y="239"/>
                    <a:pt x="111" y="239"/>
                    <a:pt x="111" y="239"/>
                  </a:cubicBezTo>
                  <a:cubicBezTo>
                    <a:pt x="111" y="239"/>
                    <a:pt x="111" y="239"/>
                    <a:pt x="111" y="239"/>
                  </a:cubicBezTo>
                  <a:cubicBezTo>
                    <a:pt x="111" y="255"/>
                    <a:pt x="111" y="255"/>
                    <a:pt x="111" y="255"/>
                  </a:cubicBezTo>
                  <a:cubicBezTo>
                    <a:pt x="111" y="257"/>
                    <a:pt x="109" y="259"/>
                    <a:pt x="107" y="260"/>
                  </a:cubicBezTo>
                  <a:cubicBezTo>
                    <a:pt x="56" y="268"/>
                    <a:pt x="56" y="268"/>
                    <a:pt x="56" y="268"/>
                  </a:cubicBezTo>
                  <a:cubicBezTo>
                    <a:pt x="54" y="269"/>
                    <a:pt x="52" y="271"/>
                    <a:pt x="52" y="273"/>
                  </a:cubicBezTo>
                  <a:cubicBezTo>
                    <a:pt x="52" y="285"/>
                    <a:pt x="52" y="285"/>
                    <a:pt x="52" y="285"/>
                  </a:cubicBezTo>
                  <a:cubicBezTo>
                    <a:pt x="52" y="287"/>
                    <a:pt x="53" y="289"/>
                    <a:pt x="56" y="289"/>
                  </a:cubicBezTo>
                  <a:cubicBezTo>
                    <a:pt x="248" y="289"/>
                    <a:pt x="248" y="289"/>
                    <a:pt x="248" y="289"/>
                  </a:cubicBezTo>
                  <a:cubicBezTo>
                    <a:pt x="251" y="289"/>
                    <a:pt x="252" y="287"/>
                    <a:pt x="252" y="285"/>
                  </a:cubicBezTo>
                  <a:cubicBezTo>
                    <a:pt x="252" y="273"/>
                    <a:pt x="252" y="273"/>
                    <a:pt x="252" y="273"/>
                  </a:cubicBezTo>
                  <a:cubicBezTo>
                    <a:pt x="252" y="271"/>
                    <a:pt x="251" y="269"/>
                    <a:pt x="248" y="268"/>
                  </a:cubicBezTo>
                  <a:cubicBezTo>
                    <a:pt x="196" y="260"/>
                    <a:pt x="196" y="260"/>
                    <a:pt x="196" y="260"/>
                  </a:cubicBezTo>
                  <a:cubicBezTo>
                    <a:pt x="194" y="259"/>
                    <a:pt x="192" y="257"/>
                    <a:pt x="192" y="255"/>
                  </a:cubicBezTo>
                  <a:cubicBezTo>
                    <a:pt x="192" y="239"/>
                    <a:pt x="192" y="239"/>
                    <a:pt x="192" y="239"/>
                  </a:cubicBezTo>
                  <a:cubicBezTo>
                    <a:pt x="192" y="239"/>
                    <a:pt x="192" y="239"/>
                    <a:pt x="192" y="239"/>
                  </a:cubicBezTo>
                  <a:cubicBezTo>
                    <a:pt x="287" y="239"/>
                    <a:pt x="287" y="239"/>
                    <a:pt x="287" y="239"/>
                  </a:cubicBezTo>
                  <a:cubicBezTo>
                    <a:pt x="296" y="239"/>
                    <a:pt x="304" y="231"/>
                    <a:pt x="304" y="222"/>
                  </a:cubicBezTo>
                  <a:cubicBezTo>
                    <a:pt x="304" y="44"/>
                    <a:pt x="304" y="44"/>
                    <a:pt x="304" y="44"/>
                  </a:cubicBezTo>
                  <a:cubicBezTo>
                    <a:pt x="304" y="35"/>
                    <a:pt x="296" y="27"/>
                    <a:pt x="287" y="27"/>
                  </a:cubicBezTo>
                  <a:close/>
                  <a:moveTo>
                    <a:pt x="287" y="209"/>
                  </a:moveTo>
                  <a:cubicBezTo>
                    <a:pt x="17" y="209"/>
                    <a:pt x="17" y="209"/>
                    <a:pt x="17" y="209"/>
                  </a:cubicBezTo>
                  <a:cubicBezTo>
                    <a:pt x="17" y="44"/>
                    <a:pt x="17" y="44"/>
                    <a:pt x="17" y="44"/>
                  </a:cubicBezTo>
                  <a:cubicBezTo>
                    <a:pt x="287" y="44"/>
                    <a:pt x="287" y="44"/>
                    <a:pt x="287" y="44"/>
                  </a:cubicBezTo>
                  <a:lnTo>
                    <a:pt x="287" y="20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grpSp>
      <p:grpSp>
        <p:nvGrpSpPr>
          <p:cNvPr id="9" name="Group 8"/>
          <p:cNvGrpSpPr/>
          <p:nvPr/>
        </p:nvGrpSpPr>
        <p:grpSpPr>
          <a:xfrm>
            <a:off x="274639" y="2483772"/>
            <a:ext cx="5643561" cy="2515385"/>
            <a:chOff x="274639" y="4179009"/>
            <a:chExt cx="5643561" cy="2515385"/>
          </a:xfrm>
        </p:grpSpPr>
        <p:grpSp>
          <p:nvGrpSpPr>
            <p:cNvPr id="83" name="Group 82"/>
            <p:cNvGrpSpPr/>
            <p:nvPr/>
          </p:nvGrpSpPr>
          <p:grpSpPr>
            <a:xfrm>
              <a:off x="274639" y="4179009"/>
              <a:ext cx="5643561" cy="2515385"/>
              <a:chOff x="274639" y="4179009"/>
              <a:chExt cx="5643561" cy="2515385"/>
            </a:xfrm>
          </p:grpSpPr>
          <p:sp>
            <p:nvSpPr>
              <p:cNvPr id="84" name="Freeform 18"/>
              <p:cNvSpPr>
                <a:spLocks noEditPoints="1"/>
              </p:cNvSpPr>
              <p:nvPr/>
            </p:nvSpPr>
            <p:spPr bwMode="auto">
              <a:xfrm>
                <a:off x="274639" y="4179009"/>
                <a:ext cx="5643561" cy="251538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85" name="Group 84"/>
              <p:cNvGrpSpPr/>
              <p:nvPr/>
            </p:nvGrpSpPr>
            <p:grpSpPr>
              <a:xfrm>
                <a:off x="903852" y="4469639"/>
                <a:ext cx="3626069" cy="2017932"/>
                <a:chOff x="903852" y="4469639"/>
                <a:chExt cx="3626069" cy="2017932"/>
              </a:xfrm>
            </p:grpSpPr>
            <p:sp>
              <p:nvSpPr>
                <p:cNvPr id="86" name="Rounded Rectangle 85"/>
                <p:cNvSpPr/>
                <p:nvPr/>
              </p:nvSpPr>
              <p:spPr bwMode="auto">
                <a:xfrm>
                  <a:off x="903852" y="4469639"/>
                  <a:ext cx="3626069" cy="2017932"/>
                </a:xfrm>
                <a:prstGeom prst="roundRect">
                  <a:avLst>
                    <a:gd name="adj" fmla="val 8795"/>
                  </a:avLst>
                </a:prstGeom>
                <a:pattFill prst="ltUpDiag">
                  <a:fgClr>
                    <a:srgbClr val="CDCDCD"/>
                  </a:fgClr>
                  <a:bgClr>
                    <a:srgbClr val="FFFFFF"/>
                  </a:bgClr>
                </a:pattFill>
                <a:ln w="571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chemeClr val="tx1"/>
                        </a:gs>
                        <a:gs pos="28000">
                          <a:schemeClr val="tx1"/>
                        </a:gs>
                      </a:gsLst>
                      <a:lin ang="5400000" scaled="0"/>
                    </a:gradFill>
                  </a:endParaRPr>
                </a:p>
              </p:txBody>
            </p:sp>
            <p:grpSp>
              <p:nvGrpSpPr>
                <p:cNvPr id="87" name="Group 86"/>
                <p:cNvGrpSpPr/>
                <p:nvPr/>
              </p:nvGrpSpPr>
              <p:grpSpPr>
                <a:xfrm>
                  <a:off x="1194847" y="4694779"/>
                  <a:ext cx="3087733" cy="1573112"/>
                  <a:chOff x="1247099" y="4680514"/>
                  <a:chExt cx="3087733" cy="1573112"/>
                </a:xfrm>
              </p:grpSpPr>
              <p:sp>
                <p:nvSpPr>
                  <p:cNvPr id="88" name="Freeform 5"/>
                  <p:cNvSpPr>
                    <a:spLocks noEditPoints="1"/>
                  </p:cNvSpPr>
                  <p:nvPr/>
                </p:nvSpPr>
                <p:spPr bwMode="auto">
                  <a:xfrm>
                    <a:off x="1247099"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9" name="Freeform 88"/>
                  <p:cNvSpPr>
                    <a:spLocks noEditPoints="1"/>
                  </p:cNvSpPr>
                  <p:nvPr/>
                </p:nvSpPr>
                <p:spPr bwMode="auto">
                  <a:xfrm>
                    <a:off x="2334919"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0" name="Freeform 89"/>
                  <p:cNvSpPr>
                    <a:spLocks noEditPoints="1"/>
                  </p:cNvSpPr>
                  <p:nvPr/>
                </p:nvSpPr>
                <p:spPr bwMode="auto">
                  <a:xfrm>
                    <a:off x="3392076"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1" name="Freeform 5"/>
                  <p:cNvSpPr>
                    <a:spLocks noEditPoints="1"/>
                  </p:cNvSpPr>
                  <p:nvPr/>
                </p:nvSpPr>
                <p:spPr bwMode="auto">
                  <a:xfrm>
                    <a:off x="1247099"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2" name="Freeform 91"/>
                  <p:cNvSpPr>
                    <a:spLocks noEditPoints="1"/>
                  </p:cNvSpPr>
                  <p:nvPr/>
                </p:nvSpPr>
                <p:spPr bwMode="auto">
                  <a:xfrm>
                    <a:off x="2334919"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3" name="Freeform 92"/>
                  <p:cNvSpPr>
                    <a:spLocks noEditPoints="1"/>
                  </p:cNvSpPr>
                  <p:nvPr/>
                </p:nvSpPr>
                <p:spPr bwMode="auto">
                  <a:xfrm>
                    <a:off x="3392076"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4" name="Freeform 5"/>
                  <p:cNvSpPr>
                    <a:spLocks noEditPoints="1"/>
                  </p:cNvSpPr>
                  <p:nvPr/>
                </p:nvSpPr>
                <p:spPr bwMode="auto">
                  <a:xfrm>
                    <a:off x="1247099"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5" name="Freeform 94"/>
                  <p:cNvSpPr>
                    <a:spLocks noEditPoints="1"/>
                  </p:cNvSpPr>
                  <p:nvPr/>
                </p:nvSpPr>
                <p:spPr bwMode="auto">
                  <a:xfrm>
                    <a:off x="2334919"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6" name="Freeform 95"/>
                  <p:cNvSpPr>
                    <a:spLocks noEditPoints="1"/>
                  </p:cNvSpPr>
                  <p:nvPr/>
                </p:nvSpPr>
                <p:spPr bwMode="auto">
                  <a:xfrm>
                    <a:off x="3392076"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grpSp>
          </p:grpSp>
        </p:grpSp>
        <p:sp>
          <p:nvSpPr>
            <p:cNvPr id="97" name="TextBox 96"/>
            <p:cNvSpPr txBox="1"/>
            <p:nvPr/>
          </p:nvSpPr>
          <p:spPr>
            <a:xfrm rot="16200000">
              <a:off x="-432555" y="5159869"/>
              <a:ext cx="2017267" cy="572464"/>
            </a:xfrm>
            <a:prstGeom prst="rect">
              <a:avLst/>
            </a:prstGeom>
            <a:noFill/>
          </p:spPr>
          <p:txBody>
            <a:bodyPr wrap="square" lIns="0" tIns="146304" rIns="0" bIns="146304" rtlCol="0">
              <a:spAutoFit/>
            </a:bodyPr>
            <a:lstStyle>
              <a:defPPr>
                <a:defRPr lang="en-US"/>
              </a:defPPr>
              <a:lvl1pPr algn="ctr">
                <a:lnSpc>
                  <a:spcPct val="90000"/>
                </a:lnSpc>
                <a:defRPr sz="2400" b="1" spc="-50">
                  <a:gradFill>
                    <a:gsLst>
                      <a:gs pos="2917">
                        <a:schemeClr val="tx1"/>
                      </a:gs>
                      <a:gs pos="30000">
                        <a:schemeClr val="tx1"/>
                      </a:gs>
                    </a:gsLst>
                    <a:lin ang="5400000" scaled="0"/>
                  </a:gradFill>
                  <a:latin typeface="+mj-lt"/>
                </a:defRPr>
              </a:lvl1pPr>
            </a:lstStyle>
            <a:p>
              <a:pPr algn="l"/>
              <a:r>
                <a:rPr lang="en-US" sz="2000" b="0" dirty="0" smtClean="0">
                  <a:gradFill>
                    <a:gsLst>
                      <a:gs pos="69027">
                        <a:srgbClr val="FFFFFF"/>
                      </a:gs>
                      <a:gs pos="56000">
                        <a:srgbClr val="FFFFFF"/>
                      </a:gs>
                    </a:gsLst>
                    <a:lin ang="5400000" scaled="0"/>
                  </a:gradFill>
                  <a:latin typeface="+mn-lt"/>
                </a:rPr>
                <a:t>On-premises</a:t>
              </a:r>
              <a:endParaRPr lang="en-US" sz="2000" b="0" dirty="0">
                <a:gradFill>
                  <a:gsLst>
                    <a:gs pos="69027">
                      <a:srgbClr val="FFFFFF"/>
                    </a:gs>
                    <a:gs pos="56000">
                      <a:srgbClr val="FFFFFF"/>
                    </a:gs>
                  </a:gsLst>
                  <a:lin ang="5400000" scaled="0"/>
                </a:gradFill>
                <a:latin typeface="+mn-lt"/>
              </a:endParaRPr>
            </a:p>
          </p:txBody>
        </p:sp>
        <p:grpSp>
          <p:nvGrpSpPr>
            <p:cNvPr id="98" name="Group 97"/>
            <p:cNvGrpSpPr/>
            <p:nvPr/>
          </p:nvGrpSpPr>
          <p:grpSpPr>
            <a:xfrm>
              <a:off x="4806443" y="5047862"/>
              <a:ext cx="854074" cy="854076"/>
              <a:chOff x="8383457" y="5018042"/>
              <a:chExt cx="1037196" cy="1037198"/>
            </a:xfrm>
          </p:grpSpPr>
          <p:sp>
            <p:nvSpPr>
              <p:cNvPr id="99" name="Oval 98"/>
              <p:cNvSpPr/>
              <p:nvPr/>
            </p:nvSpPr>
            <p:spPr bwMode="auto">
              <a:xfrm>
                <a:off x="8383457" y="5018042"/>
                <a:ext cx="1037196" cy="1037198"/>
              </a:xfrm>
              <a:prstGeom prst="ellipse">
                <a:avLst/>
              </a:prstGeom>
              <a:solidFill>
                <a:srgbClr val="FFFFFF"/>
              </a:solidFill>
              <a:ln w="6350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100" name="Freeform 5"/>
              <p:cNvSpPr>
                <a:spLocks noEditPoints="1"/>
              </p:cNvSpPr>
              <p:nvPr/>
            </p:nvSpPr>
            <p:spPr bwMode="auto">
              <a:xfrm>
                <a:off x="8541691" y="5100333"/>
                <a:ext cx="720725" cy="536575"/>
              </a:xfrm>
              <a:custGeom>
                <a:avLst/>
                <a:gdLst>
                  <a:gd name="T0" fmla="*/ 187 w 189"/>
                  <a:gd name="T1" fmla="*/ 48 h 140"/>
                  <a:gd name="T2" fmla="*/ 105 w 189"/>
                  <a:gd name="T3" fmla="*/ 0 h 140"/>
                  <a:gd name="T4" fmla="*/ 99 w 189"/>
                  <a:gd name="T5" fmla="*/ 0 h 140"/>
                  <a:gd name="T6" fmla="*/ 102 w 189"/>
                  <a:gd name="T7" fmla="*/ 98 h 140"/>
                  <a:gd name="T8" fmla="*/ 24 w 189"/>
                  <a:gd name="T9" fmla="*/ 90 h 140"/>
                  <a:gd name="T10" fmla="*/ 71 w 189"/>
                  <a:gd name="T11" fmla="*/ 124 h 140"/>
                  <a:gd name="T12" fmla="*/ 22 w 189"/>
                  <a:gd name="T13" fmla="*/ 91 h 140"/>
                  <a:gd name="T14" fmla="*/ 105 w 189"/>
                  <a:gd name="T15" fmla="*/ 106 h 140"/>
                  <a:gd name="T16" fmla="*/ 103 w 189"/>
                  <a:gd name="T17" fmla="*/ 140 h 140"/>
                  <a:gd name="T18" fmla="*/ 99 w 189"/>
                  <a:gd name="T19" fmla="*/ 140 h 140"/>
                  <a:gd name="T20" fmla="*/ 85 w 189"/>
                  <a:gd name="T21" fmla="*/ 126 h 140"/>
                  <a:gd name="T22" fmla="*/ 98 w 189"/>
                  <a:gd name="T23" fmla="*/ 132 h 140"/>
                  <a:gd name="T24" fmla="*/ 7 w 189"/>
                  <a:gd name="T25" fmla="*/ 57 h 140"/>
                  <a:gd name="T26" fmla="*/ 7 w 189"/>
                  <a:gd name="T27" fmla="*/ 80 h 140"/>
                  <a:gd name="T28" fmla="*/ 8 w 189"/>
                  <a:gd name="T29" fmla="*/ 88 h 140"/>
                  <a:gd name="T30" fmla="*/ 1 w 189"/>
                  <a:gd name="T31" fmla="*/ 84 h 140"/>
                  <a:gd name="T32" fmla="*/ 0 w 189"/>
                  <a:gd name="T33" fmla="*/ 53 h 140"/>
                  <a:gd name="T34" fmla="*/ 6 w 189"/>
                  <a:gd name="T35" fmla="*/ 49 h 140"/>
                  <a:gd name="T36" fmla="*/ 12 w 189"/>
                  <a:gd name="T37" fmla="*/ 52 h 140"/>
                  <a:gd name="T38" fmla="*/ 105 w 189"/>
                  <a:gd name="T39" fmla="*/ 106 h 140"/>
                  <a:gd name="T40" fmla="*/ 189 w 189"/>
                  <a:gd name="T41" fmla="*/ 53 h 140"/>
                  <a:gd name="T42" fmla="*/ 186 w 189"/>
                  <a:gd name="T43" fmla="*/ 84 h 140"/>
                  <a:gd name="T44" fmla="*/ 109 w 189"/>
                  <a:gd name="T45" fmla="*/ 106 h 140"/>
                  <a:gd name="T46" fmla="*/ 189 w 189"/>
                  <a:gd name="T47" fmla="*/ 52 h 140"/>
                  <a:gd name="T48" fmla="*/ 62 w 189"/>
                  <a:gd name="T49" fmla="*/ 104 h 140"/>
                  <a:gd name="T50" fmla="*/ 37 w 189"/>
                  <a:gd name="T51" fmla="*/ 91 h 140"/>
                  <a:gd name="T52" fmla="*/ 36 w 189"/>
                  <a:gd name="T53" fmla="*/ 85 h 140"/>
                  <a:gd name="T54" fmla="*/ 62 w 189"/>
                  <a:gd name="T55" fmla="*/ 97 h 140"/>
                  <a:gd name="T56" fmla="*/ 64 w 189"/>
                  <a:gd name="T57" fmla="*/ 103 h 140"/>
                  <a:gd name="T58" fmla="*/ 84 w 189"/>
                  <a:gd name="T59" fmla="*/ 122 h 140"/>
                  <a:gd name="T60" fmla="*/ 77 w 189"/>
                  <a:gd name="T61" fmla="*/ 129 h 140"/>
                  <a:gd name="T62" fmla="*/ 73 w 189"/>
                  <a:gd name="T63" fmla="*/ 126 h 140"/>
                  <a:gd name="T64" fmla="*/ 74 w 189"/>
                  <a:gd name="T65" fmla="*/ 108 h 140"/>
                  <a:gd name="T66" fmla="*/ 84 w 189"/>
                  <a:gd name="T67" fmla="*/ 104 h 140"/>
                  <a:gd name="T68" fmla="*/ 84 w 189"/>
                  <a:gd name="T69" fmla="*/ 107 h 140"/>
                  <a:gd name="T70" fmla="*/ 78 w 189"/>
                  <a:gd name="T71" fmla="*/ 123 h 140"/>
                  <a:gd name="T72" fmla="*/ 84 w 189"/>
                  <a:gd name="T73" fmla="*/ 122 h 140"/>
                  <a:gd name="T74" fmla="*/ 21 w 189"/>
                  <a:gd name="T75" fmla="*/ 89 h 140"/>
                  <a:gd name="T76" fmla="*/ 11 w 189"/>
                  <a:gd name="T77" fmla="*/ 93 h 140"/>
                  <a:gd name="T78" fmla="*/ 10 w 189"/>
                  <a:gd name="T79" fmla="*/ 74 h 140"/>
                  <a:gd name="T80" fmla="*/ 18 w 189"/>
                  <a:gd name="T81" fmla="*/ 68 h 140"/>
                  <a:gd name="T82" fmla="*/ 21 w 189"/>
                  <a:gd name="T83" fmla="*/ 69 h 140"/>
                  <a:gd name="T84" fmla="*/ 15 w 189"/>
                  <a:gd name="T85" fmla="*/ 75 h 140"/>
                  <a:gd name="T86" fmla="*/ 18 w 189"/>
                  <a:gd name="T87" fmla="*/ 8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40">
                    <a:moveTo>
                      <a:pt x="102" y="98"/>
                    </a:moveTo>
                    <a:cubicBezTo>
                      <a:pt x="187" y="48"/>
                      <a:pt x="187" y="48"/>
                      <a:pt x="187" y="48"/>
                    </a:cubicBezTo>
                    <a:cubicBezTo>
                      <a:pt x="187" y="48"/>
                      <a:pt x="187" y="48"/>
                      <a:pt x="186" y="47"/>
                    </a:cubicBezTo>
                    <a:cubicBezTo>
                      <a:pt x="105" y="0"/>
                      <a:pt x="105" y="0"/>
                      <a:pt x="105" y="0"/>
                    </a:cubicBezTo>
                    <a:cubicBezTo>
                      <a:pt x="105" y="0"/>
                      <a:pt x="103" y="0"/>
                      <a:pt x="102" y="0"/>
                    </a:cubicBezTo>
                    <a:cubicBezTo>
                      <a:pt x="101" y="0"/>
                      <a:pt x="100" y="0"/>
                      <a:pt x="99" y="0"/>
                    </a:cubicBezTo>
                    <a:cubicBezTo>
                      <a:pt x="15" y="50"/>
                      <a:pt x="15" y="50"/>
                      <a:pt x="15" y="50"/>
                    </a:cubicBezTo>
                    <a:cubicBezTo>
                      <a:pt x="102" y="98"/>
                      <a:pt x="102" y="98"/>
                      <a:pt x="102" y="98"/>
                    </a:cubicBezTo>
                    <a:cubicBezTo>
                      <a:pt x="102" y="98"/>
                      <a:pt x="102" y="98"/>
                      <a:pt x="102" y="98"/>
                    </a:cubicBezTo>
                    <a:close/>
                    <a:moveTo>
                      <a:pt x="24" y="90"/>
                    </a:moveTo>
                    <a:cubicBezTo>
                      <a:pt x="71" y="116"/>
                      <a:pt x="71" y="116"/>
                      <a:pt x="71" y="116"/>
                    </a:cubicBezTo>
                    <a:cubicBezTo>
                      <a:pt x="71" y="124"/>
                      <a:pt x="71" y="124"/>
                      <a:pt x="71" y="124"/>
                    </a:cubicBezTo>
                    <a:cubicBezTo>
                      <a:pt x="18" y="94"/>
                      <a:pt x="18" y="94"/>
                      <a:pt x="18" y="94"/>
                    </a:cubicBezTo>
                    <a:cubicBezTo>
                      <a:pt x="22" y="91"/>
                      <a:pt x="22" y="91"/>
                      <a:pt x="22" y="91"/>
                    </a:cubicBezTo>
                    <a:cubicBezTo>
                      <a:pt x="23" y="91"/>
                      <a:pt x="23" y="90"/>
                      <a:pt x="24" y="90"/>
                    </a:cubicBezTo>
                    <a:close/>
                    <a:moveTo>
                      <a:pt x="105" y="106"/>
                    </a:moveTo>
                    <a:cubicBezTo>
                      <a:pt x="105" y="137"/>
                      <a:pt x="105" y="137"/>
                      <a:pt x="105" y="137"/>
                    </a:cubicBezTo>
                    <a:cubicBezTo>
                      <a:pt x="105" y="138"/>
                      <a:pt x="104" y="139"/>
                      <a:pt x="103" y="140"/>
                    </a:cubicBezTo>
                    <a:cubicBezTo>
                      <a:pt x="102" y="140"/>
                      <a:pt x="102" y="140"/>
                      <a:pt x="101" y="140"/>
                    </a:cubicBezTo>
                    <a:cubicBezTo>
                      <a:pt x="100" y="140"/>
                      <a:pt x="99" y="140"/>
                      <a:pt x="99" y="140"/>
                    </a:cubicBezTo>
                    <a:cubicBezTo>
                      <a:pt x="80" y="129"/>
                      <a:pt x="80" y="129"/>
                      <a:pt x="80" y="129"/>
                    </a:cubicBezTo>
                    <a:cubicBezTo>
                      <a:pt x="85" y="126"/>
                      <a:pt x="85" y="126"/>
                      <a:pt x="85" y="126"/>
                    </a:cubicBezTo>
                    <a:cubicBezTo>
                      <a:pt x="86" y="126"/>
                      <a:pt x="86" y="126"/>
                      <a:pt x="86" y="125"/>
                    </a:cubicBezTo>
                    <a:cubicBezTo>
                      <a:pt x="98" y="132"/>
                      <a:pt x="98" y="132"/>
                      <a:pt x="98" y="132"/>
                    </a:cubicBezTo>
                    <a:cubicBezTo>
                      <a:pt x="98" y="109"/>
                      <a:pt x="98" y="109"/>
                      <a:pt x="98" y="109"/>
                    </a:cubicBezTo>
                    <a:cubicBezTo>
                      <a:pt x="7" y="57"/>
                      <a:pt x="7" y="57"/>
                      <a:pt x="7" y="57"/>
                    </a:cubicBezTo>
                    <a:cubicBezTo>
                      <a:pt x="7" y="80"/>
                      <a:pt x="7" y="80"/>
                      <a:pt x="7" y="80"/>
                    </a:cubicBezTo>
                    <a:cubicBezTo>
                      <a:pt x="7" y="80"/>
                      <a:pt x="7" y="80"/>
                      <a:pt x="7" y="80"/>
                    </a:cubicBezTo>
                    <a:cubicBezTo>
                      <a:pt x="8" y="81"/>
                      <a:pt x="8" y="81"/>
                      <a:pt x="8" y="81"/>
                    </a:cubicBezTo>
                    <a:cubicBezTo>
                      <a:pt x="8" y="88"/>
                      <a:pt x="8" y="88"/>
                      <a:pt x="8" y="88"/>
                    </a:cubicBezTo>
                    <a:cubicBezTo>
                      <a:pt x="3" y="86"/>
                      <a:pt x="3" y="86"/>
                      <a:pt x="3" y="86"/>
                    </a:cubicBezTo>
                    <a:cubicBezTo>
                      <a:pt x="1" y="84"/>
                      <a:pt x="1" y="84"/>
                      <a:pt x="1" y="84"/>
                    </a:cubicBezTo>
                    <a:cubicBezTo>
                      <a:pt x="0" y="81"/>
                      <a:pt x="0" y="81"/>
                      <a:pt x="0" y="81"/>
                    </a:cubicBezTo>
                    <a:cubicBezTo>
                      <a:pt x="0" y="53"/>
                      <a:pt x="0" y="53"/>
                      <a:pt x="0" y="53"/>
                    </a:cubicBezTo>
                    <a:cubicBezTo>
                      <a:pt x="0" y="51"/>
                      <a:pt x="1" y="50"/>
                      <a:pt x="2" y="49"/>
                    </a:cubicBezTo>
                    <a:cubicBezTo>
                      <a:pt x="3" y="48"/>
                      <a:pt x="5" y="48"/>
                      <a:pt x="6" y="49"/>
                    </a:cubicBezTo>
                    <a:cubicBezTo>
                      <a:pt x="11" y="52"/>
                      <a:pt x="11" y="52"/>
                      <a:pt x="11" y="52"/>
                    </a:cubicBezTo>
                    <a:cubicBezTo>
                      <a:pt x="12" y="52"/>
                      <a:pt x="12" y="52"/>
                      <a:pt x="12" y="52"/>
                    </a:cubicBezTo>
                    <a:cubicBezTo>
                      <a:pt x="104" y="104"/>
                      <a:pt x="104" y="104"/>
                      <a:pt x="104" y="104"/>
                    </a:cubicBezTo>
                    <a:cubicBezTo>
                      <a:pt x="104" y="104"/>
                      <a:pt x="105" y="105"/>
                      <a:pt x="105" y="106"/>
                    </a:cubicBezTo>
                    <a:close/>
                    <a:moveTo>
                      <a:pt x="189" y="52"/>
                    </a:moveTo>
                    <a:cubicBezTo>
                      <a:pt x="189" y="52"/>
                      <a:pt x="189" y="52"/>
                      <a:pt x="189" y="53"/>
                    </a:cubicBezTo>
                    <a:cubicBezTo>
                      <a:pt x="189" y="79"/>
                      <a:pt x="189" y="79"/>
                      <a:pt x="189" y="79"/>
                    </a:cubicBezTo>
                    <a:cubicBezTo>
                      <a:pt x="189" y="81"/>
                      <a:pt x="188" y="83"/>
                      <a:pt x="186" y="84"/>
                    </a:cubicBezTo>
                    <a:cubicBezTo>
                      <a:pt x="109" y="128"/>
                      <a:pt x="109" y="128"/>
                      <a:pt x="109" y="128"/>
                    </a:cubicBezTo>
                    <a:cubicBezTo>
                      <a:pt x="109" y="106"/>
                      <a:pt x="109" y="106"/>
                      <a:pt x="109" y="106"/>
                    </a:cubicBezTo>
                    <a:cubicBezTo>
                      <a:pt x="109" y="104"/>
                      <a:pt x="107" y="102"/>
                      <a:pt x="106" y="101"/>
                    </a:cubicBezTo>
                    <a:cubicBezTo>
                      <a:pt x="189" y="52"/>
                      <a:pt x="189" y="52"/>
                      <a:pt x="189" y="52"/>
                    </a:cubicBezTo>
                    <a:cubicBezTo>
                      <a:pt x="189" y="52"/>
                      <a:pt x="189" y="52"/>
                      <a:pt x="189" y="52"/>
                    </a:cubicBezTo>
                    <a:close/>
                    <a:moveTo>
                      <a:pt x="62" y="104"/>
                    </a:moveTo>
                    <a:cubicBezTo>
                      <a:pt x="62" y="104"/>
                      <a:pt x="61" y="104"/>
                      <a:pt x="61" y="104"/>
                    </a:cubicBezTo>
                    <a:cubicBezTo>
                      <a:pt x="37" y="91"/>
                      <a:pt x="37" y="91"/>
                      <a:pt x="37" y="91"/>
                    </a:cubicBezTo>
                    <a:cubicBezTo>
                      <a:pt x="36" y="90"/>
                      <a:pt x="36" y="89"/>
                      <a:pt x="36" y="87"/>
                    </a:cubicBezTo>
                    <a:cubicBezTo>
                      <a:pt x="36" y="85"/>
                      <a:pt x="36" y="85"/>
                      <a:pt x="36" y="85"/>
                    </a:cubicBezTo>
                    <a:cubicBezTo>
                      <a:pt x="36" y="83"/>
                      <a:pt x="37" y="83"/>
                      <a:pt x="38" y="83"/>
                    </a:cubicBezTo>
                    <a:cubicBezTo>
                      <a:pt x="62" y="97"/>
                      <a:pt x="62" y="97"/>
                      <a:pt x="62" y="97"/>
                    </a:cubicBezTo>
                    <a:cubicBezTo>
                      <a:pt x="63" y="97"/>
                      <a:pt x="64" y="99"/>
                      <a:pt x="64" y="100"/>
                    </a:cubicBezTo>
                    <a:cubicBezTo>
                      <a:pt x="64" y="103"/>
                      <a:pt x="64" y="103"/>
                      <a:pt x="64" y="103"/>
                    </a:cubicBezTo>
                    <a:cubicBezTo>
                      <a:pt x="64" y="104"/>
                      <a:pt x="63" y="104"/>
                      <a:pt x="62" y="104"/>
                    </a:cubicBezTo>
                    <a:close/>
                    <a:moveTo>
                      <a:pt x="84" y="122"/>
                    </a:moveTo>
                    <a:cubicBezTo>
                      <a:pt x="85" y="123"/>
                      <a:pt x="85" y="124"/>
                      <a:pt x="84" y="124"/>
                    </a:cubicBezTo>
                    <a:cubicBezTo>
                      <a:pt x="77" y="129"/>
                      <a:pt x="77" y="129"/>
                      <a:pt x="77" y="129"/>
                    </a:cubicBezTo>
                    <a:cubicBezTo>
                      <a:pt x="76" y="129"/>
                      <a:pt x="74" y="128"/>
                      <a:pt x="74" y="128"/>
                    </a:cubicBezTo>
                    <a:cubicBezTo>
                      <a:pt x="73" y="128"/>
                      <a:pt x="73" y="126"/>
                      <a:pt x="73" y="126"/>
                    </a:cubicBezTo>
                    <a:cubicBezTo>
                      <a:pt x="73" y="110"/>
                      <a:pt x="73" y="110"/>
                      <a:pt x="73" y="110"/>
                    </a:cubicBezTo>
                    <a:cubicBezTo>
                      <a:pt x="73" y="110"/>
                      <a:pt x="73" y="108"/>
                      <a:pt x="74" y="108"/>
                    </a:cubicBezTo>
                    <a:cubicBezTo>
                      <a:pt x="81" y="104"/>
                      <a:pt x="81" y="104"/>
                      <a:pt x="81" y="104"/>
                    </a:cubicBezTo>
                    <a:cubicBezTo>
                      <a:pt x="82" y="103"/>
                      <a:pt x="83" y="103"/>
                      <a:pt x="84" y="104"/>
                    </a:cubicBezTo>
                    <a:cubicBezTo>
                      <a:pt x="84" y="104"/>
                      <a:pt x="84" y="104"/>
                      <a:pt x="84" y="104"/>
                    </a:cubicBezTo>
                    <a:cubicBezTo>
                      <a:pt x="85" y="105"/>
                      <a:pt x="85" y="107"/>
                      <a:pt x="84" y="107"/>
                    </a:cubicBezTo>
                    <a:cubicBezTo>
                      <a:pt x="78" y="110"/>
                      <a:pt x="78" y="110"/>
                      <a:pt x="78" y="110"/>
                    </a:cubicBezTo>
                    <a:cubicBezTo>
                      <a:pt x="78" y="123"/>
                      <a:pt x="78" y="123"/>
                      <a:pt x="78" y="123"/>
                    </a:cubicBezTo>
                    <a:cubicBezTo>
                      <a:pt x="81" y="121"/>
                      <a:pt x="81" y="121"/>
                      <a:pt x="81" y="121"/>
                    </a:cubicBezTo>
                    <a:cubicBezTo>
                      <a:pt x="82" y="121"/>
                      <a:pt x="83" y="121"/>
                      <a:pt x="84" y="122"/>
                    </a:cubicBezTo>
                    <a:close/>
                    <a:moveTo>
                      <a:pt x="22" y="86"/>
                    </a:moveTo>
                    <a:cubicBezTo>
                      <a:pt x="22" y="87"/>
                      <a:pt x="22" y="88"/>
                      <a:pt x="21" y="89"/>
                    </a:cubicBezTo>
                    <a:cubicBezTo>
                      <a:pt x="14" y="93"/>
                      <a:pt x="14" y="93"/>
                      <a:pt x="14" y="93"/>
                    </a:cubicBezTo>
                    <a:cubicBezTo>
                      <a:pt x="13" y="94"/>
                      <a:pt x="11" y="93"/>
                      <a:pt x="11" y="93"/>
                    </a:cubicBezTo>
                    <a:cubicBezTo>
                      <a:pt x="10" y="92"/>
                      <a:pt x="10" y="91"/>
                      <a:pt x="10" y="91"/>
                    </a:cubicBezTo>
                    <a:cubicBezTo>
                      <a:pt x="10" y="74"/>
                      <a:pt x="10" y="74"/>
                      <a:pt x="10" y="74"/>
                    </a:cubicBezTo>
                    <a:cubicBezTo>
                      <a:pt x="10" y="74"/>
                      <a:pt x="10" y="73"/>
                      <a:pt x="11" y="72"/>
                    </a:cubicBezTo>
                    <a:cubicBezTo>
                      <a:pt x="18" y="68"/>
                      <a:pt x="18" y="68"/>
                      <a:pt x="18" y="68"/>
                    </a:cubicBezTo>
                    <a:cubicBezTo>
                      <a:pt x="19" y="68"/>
                      <a:pt x="21" y="68"/>
                      <a:pt x="21" y="69"/>
                    </a:cubicBezTo>
                    <a:cubicBezTo>
                      <a:pt x="21" y="69"/>
                      <a:pt x="21" y="69"/>
                      <a:pt x="21" y="69"/>
                    </a:cubicBezTo>
                    <a:cubicBezTo>
                      <a:pt x="22" y="70"/>
                      <a:pt x="22" y="71"/>
                      <a:pt x="21" y="72"/>
                    </a:cubicBezTo>
                    <a:cubicBezTo>
                      <a:pt x="15" y="75"/>
                      <a:pt x="15" y="75"/>
                      <a:pt x="15" y="75"/>
                    </a:cubicBezTo>
                    <a:cubicBezTo>
                      <a:pt x="15" y="88"/>
                      <a:pt x="15" y="88"/>
                      <a:pt x="15" y="88"/>
                    </a:cubicBezTo>
                    <a:cubicBezTo>
                      <a:pt x="18" y="86"/>
                      <a:pt x="18" y="86"/>
                      <a:pt x="18" y="86"/>
                    </a:cubicBezTo>
                    <a:cubicBezTo>
                      <a:pt x="19" y="85"/>
                      <a:pt x="21" y="85"/>
                      <a:pt x="22" y="8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Rectangle 100"/>
              <p:cNvSpPr/>
              <p:nvPr/>
            </p:nvSpPr>
            <p:spPr>
              <a:xfrm>
                <a:off x="8599148" y="5617684"/>
                <a:ext cx="605814" cy="373767"/>
              </a:xfrm>
              <a:prstGeom prst="rect">
                <a:avLst/>
              </a:prstGeom>
            </p:spPr>
            <p:txBody>
              <a:bodyPr wrap="none">
                <a:spAutoFit/>
              </a:bodyPr>
              <a:lstStyle/>
              <a:p>
                <a:pPr algn="ctr"/>
                <a:r>
                  <a:rPr lang="en-US" sz="1400" b="1" spc="-50" dirty="0" smtClean="0">
                    <a:gradFill>
                      <a:gsLst>
                        <a:gs pos="12389">
                          <a:schemeClr val="accent2"/>
                        </a:gs>
                        <a:gs pos="27000">
                          <a:schemeClr val="accent2"/>
                        </a:gs>
                      </a:gsLst>
                      <a:lin ang="5400000" scaled="1"/>
                    </a:gradFill>
                    <a:latin typeface="Segoe UI Light"/>
                  </a:rPr>
                  <a:t>VPN</a:t>
                </a:r>
                <a:endParaRPr lang="en-US" sz="1050" dirty="0">
                  <a:gradFill>
                    <a:gsLst>
                      <a:gs pos="12389">
                        <a:schemeClr val="accent2"/>
                      </a:gs>
                      <a:gs pos="27000">
                        <a:schemeClr val="accent2"/>
                      </a:gs>
                    </a:gsLst>
                    <a:lin ang="5400000" scaled="1"/>
                  </a:gradFill>
                </a:endParaRPr>
              </a:p>
            </p:txBody>
          </p:sp>
        </p:grpSp>
      </p:grpSp>
      <p:pic>
        <p:nvPicPr>
          <p:cNvPr id="73" name="Picture 72"/>
          <p:cNvPicPr>
            <a:picLocks noChangeAspect="1"/>
          </p:cNvPicPr>
          <p:nvPr/>
        </p:nvPicPr>
        <p:blipFill>
          <a:blip r:embed="rId3"/>
          <a:stretch>
            <a:fillRect/>
          </a:stretch>
        </p:blipFill>
        <p:spPr>
          <a:xfrm>
            <a:off x="7337968" y="1911006"/>
            <a:ext cx="4261556" cy="2348204"/>
          </a:xfrm>
          <a:prstGeom prst="rect">
            <a:avLst/>
          </a:prstGeom>
        </p:spPr>
      </p:pic>
      <p:sp>
        <p:nvSpPr>
          <p:cNvPr id="2" name="Title 1"/>
          <p:cNvSpPr>
            <a:spLocks noGrp="1"/>
          </p:cNvSpPr>
          <p:nvPr>
            <p:ph type="title"/>
          </p:nvPr>
        </p:nvSpPr>
        <p:spPr/>
        <p:txBody>
          <a:bodyPr/>
          <a:lstStyle/>
          <a:p>
            <a:r>
              <a:rPr lang="en-US" dirty="0" smtClean="0"/>
              <a:t>Extend your </a:t>
            </a:r>
            <a:r>
              <a:rPr lang="en-US" dirty="0"/>
              <a:t>i</a:t>
            </a:r>
            <a:r>
              <a:rPr lang="en-US" dirty="0" smtClean="0"/>
              <a:t>nfrastructure</a:t>
            </a:r>
            <a:endParaRPr lang="en-US" dirty="0"/>
          </a:p>
        </p:txBody>
      </p:sp>
      <p:grpSp>
        <p:nvGrpSpPr>
          <p:cNvPr id="25" name="Group 24"/>
          <p:cNvGrpSpPr/>
          <p:nvPr/>
        </p:nvGrpSpPr>
        <p:grpSpPr>
          <a:xfrm>
            <a:off x="7418523" y="3340841"/>
            <a:ext cx="854074" cy="854076"/>
            <a:chOff x="8383457" y="4980611"/>
            <a:chExt cx="1037196" cy="1037198"/>
          </a:xfrm>
        </p:grpSpPr>
        <p:sp>
          <p:nvSpPr>
            <p:cNvPr id="26" name="Oval 25"/>
            <p:cNvSpPr/>
            <p:nvPr/>
          </p:nvSpPr>
          <p:spPr bwMode="auto">
            <a:xfrm>
              <a:off x="8383457" y="4980611"/>
              <a:ext cx="1037196" cy="1037198"/>
            </a:xfrm>
            <a:prstGeom prst="ellipse">
              <a:avLst/>
            </a:prstGeom>
            <a:solidFill>
              <a:srgbClr val="FFFFFF"/>
            </a:solidFill>
            <a:ln w="6350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27" name="Freeform 5"/>
            <p:cNvSpPr>
              <a:spLocks noEditPoints="1"/>
            </p:cNvSpPr>
            <p:nvPr/>
          </p:nvSpPr>
          <p:spPr bwMode="auto">
            <a:xfrm>
              <a:off x="8541691" y="5100333"/>
              <a:ext cx="720725" cy="536575"/>
            </a:xfrm>
            <a:custGeom>
              <a:avLst/>
              <a:gdLst>
                <a:gd name="T0" fmla="*/ 187 w 189"/>
                <a:gd name="T1" fmla="*/ 48 h 140"/>
                <a:gd name="T2" fmla="*/ 105 w 189"/>
                <a:gd name="T3" fmla="*/ 0 h 140"/>
                <a:gd name="T4" fmla="*/ 99 w 189"/>
                <a:gd name="T5" fmla="*/ 0 h 140"/>
                <a:gd name="T6" fmla="*/ 102 w 189"/>
                <a:gd name="T7" fmla="*/ 98 h 140"/>
                <a:gd name="T8" fmla="*/ 24 w 189"/>
                <a:gd name="T9" fmla="*/ 90 h 140"/>
                <a:gd name="T10" fmla="*/ 71 w 189"/>
                <a:gd name="T11" fmla="*/ 124 h 140"/>
                <a:gd name="T12" fmla="*/ 22 w 189"/>
                <a:gd name="T13" fmla="*/ 91 h 140"/>
                <a:gd name="T14" fmla="*/ 105 w 189"/>
                <a:gd name="T15" fmla="*/ 106 h 140"/>
                <a:gd name="T16" fmla="*/ 103 w 189"/>
                <a:gd name="T17" fmla="*/ 140 h 140"/>
                <a:gd name="T18" fmla="*/ 99 w 189"/>
                <a:gd name="T19" fmla="*/ 140 h 140"/>
                <a:gd name="T20" fmla="*/ 85 w 189"/>
                <a:gd name="T21" fmla="*/ 126 h 140"/>
                <a:gd name="T22" fmla="*/ 98 w 189"/>
                <a:gd name="T23" fmla="*/ 132 h 140"/>
                <a:gd name="T24" fmla="*/ 7 w 189"/>
                <a:gd name="T25" fmla="*/ 57 h 140"/>
                <a:gd name="T26" fmla="*/ 7 w 189"/>
                <a:gd name="T27" fmla="*/ 80 h 140"/>
                <a:gd name="T28" fmla="*/ 8 w 189"/>
                <a:gd name="T29" fmla="*/ 88 h 140"/>
                <a:gd name="T30" fmla="*/ 1 w 189"/>
                <a:gd name="T31" fmla="*/ 84 h 140"/>
                <a:gd name="T32" fmla="*/ 0 w 189"/>
                <a:gd name="T33" fmla="*/ 53 h 140"/>
                <a:gd name="T34" fmla="*/ 6 w 189"/>
                <a:gd name="T35" fmla="*/ 49 h 140"/>
                <a:gd name="T36" fmla="*/ 12 w 189"/>
                <a:gd name="T37" fmla="*/ 52 h 140"/>
                <a:gd name="T38" fmla="*/ 105 w 189"/>
                <a:gd name="T39" fmla="*/ 106 h 140"/>
                <a:gd name="T40" fmla="*/ 189 w 189"/>
                <a:gd name="T41" fmla="*/ 53 h 140"/>
                <a:gd name="T42" fmla="*/ 186 w 189"/>
                <a:gd name="T43" fmla="*/ 84 h 140"/>
                <a:gd name="T44" fmla="*/ 109 w 189"/>
                <a:gd name="T45" fmla="*/ 106 h 140"/>
                <a:gd name="T46" fmla="*/ 189 w 189"/>
                <a:gd name="T47" fmla="*/ 52 h 140"/>
                <a:gd name="T48" fmla="*/ 62 w 189"/>
                <a:gd name="T49" fmla="*/ 104 h 140"/>
                <a:gd name="T50" fmla="*/ 37 w 189"/>
                <a:gd name="T51" fmla="*/ 91 h 140"/>
                <a:gd name="T52" fmla="*/ 36 w 189"/>
                <a:gd name="T53" fmla="*/ 85 h 140"/>
                <a:gd name="T54" fmla="*/ 62 w 189"/>
                <a:gd name="T55" fmla="*/ 97 h 140"/>
                <a:gd name="T56" fmla="*/ 64 w 189"/>
                <a:gd name="T57" fmla="*/ 103 h 140"/>
                <a:gd name="T58" fmla="*/ 84 w 189"/>
                <a:gd name="T59" fmla="*/ 122 h 140"/>
                <a:gd name="T60" fmla="*/ 77 w 189"/>
                <a:gd name="T61" fmla="*/ 129 h 140"/>
                <a:gd name="T62" fmla="*/ 73 w 189"/>
                <a:gd name="T63" fmla="*/ 126 h 140"/>
                <a:gd name="T64" fmla="*/ 74 w 189"/>
                <a:gd name="T65" fmla="*/ 108 h 140"/>
                <a:gd name="T66" fmla="*/ 84 w 189"/>
                <a:gd name="T67" fmla="*/ 104 h 140"/>
                <a:gd name="T68" fmla="*/ 84 w 189"/>
                <a:gd name="T69" fmla="*/ 107 h 140"/>
                <a:gd name="T70" fmla="*/ 78 w 189"/>
                <a:gd name="T71" fmla="*/ 123 h 140"/>
                <a:gd name="T72" fmla="*/ 84 w 189"/>
                <a:gd name="T73" fmla="*/ 122 h 140"/>
                <a:gd name="T74" fmla="*/ 21 w 189"/>
                <a:gd name="T75" fmla="*/ 89 h 140"/>
                <a:gd name="T76" fmla="*/ 11 w 189"/>
                <a:gd name="T77" fmla="*/ 93 h 140"/>
                <a:gd name="T78" fmla="*/ 10 w 189"/>
                <a:gd name="T79" fmla="*/ 74 h 140"/>
                <a:gd name="T80" fmla="*/ 18 w 189"/>
                <a:gd name="T81" fmla="*/ 68 h 140"/>
                <a:gd name="T82" fmla="*/ 21 w 189"/>
                <a:gd name="T83" fmla="*/ 69 h 140"/>
                <a:gd name="T84" fmla="*/ 15 w 189"/>
                <a:gd name="T85" fmla="*/ 75 h 140"/>
                <a:gd name="T86" fmla="*/ 18 w 189"/>
                <a:gd name="T87" fmla="*/ 8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40">
                  <a:moveTo>
                    <a:pt x="102" y="98"/>
                  </a:moveTo>
                  <a:cubicBezTo>
                    <a:pt x="187" y="48"/>
                    <a:pt x="187" y="48"/>
                    <a:pt x="187" y="48"/>
                  </a:cubicBezTo>
                  <a:cubicBezTo>
                    <a:pt x="187" y="48"/>
                    <a:pt x="187" y="48"/>
                    <a:pt x="186" y="47"/>
                  </a:cubicBezTo>
                  <a:cubicBezTo>
                    <a:pt x="105" y="0"/>
                    <a:pt x="105" y="0"/>
                    <a:pt x="105" y="0"/>
                  </a:cubicBezTo>
                  <a:cubicBezTo>
                    <a:pt x="105" y="0"/>
                    <a:pt x="103" y="0"/>
                    <a:pt x="102" y="0"/>
                  </a:cubicBezTo>
                  <a:cubicBezTo>
                    <a:pt x="101" y="0"/>
                    <a:pt x="100" y="0"/>
                    <a:pt x="99" y="0"/>
                  </a:cubicBezTo>
                  <a:cubicBezTo>
                    <a:pt x="15" y="50"/>
                    <a:pt x="15" y="50"/>
                    <a:pt x="15" y="50"/>
                  </a:cubicBezTo>
                  <a:cubicBezTo>
                    <a:pt x="102" y="98"/>
                    <a:pt x="102" y="98"/>
                    <a:pt x="102" y="98"/>
                  </a:cubicBezTo>
                  <a:cubicBezTo>
                    <a:pt x="102" y="98"/>
                    <a:pt x="102" y="98"/>
                    <a:pt x="102" y="98"/>
                  </a:cubicBezTo>
                  <a:close/>
                  <a:moveTo>
                    <a:pt x="24" y="90"/>
                  </a:moveTo>
                  <a:cubicBezTo>
                    <a:pt x="71" y="116"/>
                    <a:pt x="71" y="116"/>
                    <a:pt x="71" y="116"/>
                  </a:cubicBezTo>
                  <a:cubicBezTo>
                    <a:pt x="71" y="124"/>
                    <a:pt x="71" y="124"/>
                    <a:pt x="71" y="124"/>
                  </a:cubicBezTo>
                  <a:cubicBezTo>
                    <a:pt x="18" y="94"/>
                    <a:pt x="18" y="94"/>
                    <a:pt x="18" y="94"/>
                  </a:cubicBezTo>
                  <a:cubicBezTo>
                    <a:pt x="22" y="91"/>
                    <a:pt x="22" y="91"/>
                    <a:pt x="22" y="91"/>
                  </a:cubicBezTo>
                  <a:cubicBezTo>
                    <a:pt x="23" y="91"/>
                    <a:pt x="23" y="90"/>
                    <a:pt x="24" y="90"/>
                  </a:cubicBezTo>
                  <a:close/>
                  <a:moveTo>
                    <a:pt x="105" y="106"/>
                  </a:moveTo>
                  <a:cubicBezTo>
                    <a:pt x="105" y="137"/>
                    <a:pt x="105" y="137"/>
                    <a:pt x="105" y="137"/>
                  </a:cubicBezTo>
                  <a:cubicBezTo>
                    <a:pt x="105" y="138"/>
                    <a:pt x="104" y="139"/>
                    <a:pt x="103" y="140"/>
                  </a:cubicBezTo>
                  <a:cubicBezTo>
                    <a:pt x="102" y="140"/>
                    <a:pt x="102" y="140"/>
                    <a:pt x="101" y="140"/>
                  </a:cubicBezTo>
                  <a:cubicBezTo>
                    <a:pt x="100" y="140"/>
                    <a:pt x="99" y="140"/>
                    <a:pt x="99" y="140"/>
                  </a:cubicBezTo>
                  <a:cubicBezTo>
                    <a:pt x="80" y="129"/>
                    <a:pt x="80" y="129"/>
                    <a:pt x="80" y="129"/>
                  </a:cubicBezTo>
                  <a:cubicBezTo>
                    <a:pt x="85" y="126"/>
                    <a:pt x="85" y="126"/>
                    <a:pt x="85" y="126"/>
                  </a:cubicBezTo>
                  <a:cubicBezTo>
                    <a:pt x="86" y="126"/>
                    <a:pt x="86" y="126"/>
                    <a:pt x="86" y="125"/>
                  </a:cubicBezTo>
                  <a:cubicBezTo>
                    <a:pt x="98" y="132"/>
                    <a:pt x="98" y="132"/>
                    <a:pt x="98" y="132"/>
                  </a:cubicBezTo>
                  <a:cubicBezTo>
                    <a:pt x="98" y="109"/>
                    <a:pt x="98" y="109"/>
                    <a:pt x="98" y="109"/>
                  </a:cubicBezTo>
                  <a:cubicBezTo>
                    <a:pt x="7" y="57"/>
                    <a:pt x="7" y="57"/>
                    <a:pt x="7" y="57"/>
                  </a:cubicBezTo>
                  <a:cubicBezTo>
                    <a:pt x="7" y="80"/>
                    <a:pt x="7" y="80"/>
                    <a:pt x="7" y="80"/>
                  </a:cubicBezTo>
                  <a:cubicBezTo>
                    <a:pt x="7" y="80"/>
                    <a:pt x="7" y="80"/>
                    <a:pt x="7" y="80"/>
                  </a:cubicBezTo>
                  <a:cubicBezTo>
                    <a:pt x="8" y="81"/>
                    <a:pt x="8" y="81"/>
                    <a:pt x="8" y="81"/>
                  </a:cubicBezTo>
                  <a:cubicBezTo>
                    <a:pt x="8" y="88"/>
                    <a:pt x="8" y="88"/>
                    <a:pt x="8" y="88"/>
                  </a:cubicBezTo>
                  <a:cubicBezTo>
                    <a:pt x="3" y="86"/>
                    <a:pt x="3" y="86"/>
                    <a:pt x="3" y="86"/>
                  </a:cubicBezTo>
                  <a:cubicBezTo>
                    <a:pt x="1" y="84"/>
                    <a:pt x="1" y="84"/>
                    <a:pt x="1" y="84"/>
                  </a:cubicBezTo>
                  <a:cubicBezTo>
                    <a:pt x="0" y="81"/>
                    <a:pt x="0" y="81"/>
                    <a:pt x="0" y="81"/>
                  </a:cubicBezTo>
                  <a:cubicBezTo>
                    <a:pt x="0" y="53"/>
                    <a:pt x="0" y="53"/>
                    <a:pt x="0" y="53"/>
                  </a:cubicBezTo>
                  <a:cubicBezTo>
                    <a:pt x="0" y="51"/>
                    <a:pt x="1" y="50"/>
                    <a:pt x="2" y="49"/>
                  </a:cubicBezTo>
                  <a:cubicBezTo>
                    <a:pt x="3" y="48"/>
                    <a:pt x="5" y="48"/>
                    <a:pt x="6" y="49"/>
                  </a:cubicBezTo>
                  <a:cubicBezTo>
                    <a:pt x="11" y="52"/>
                    <a:pt x="11" y="52"/>
                    <a:pt x="11" y="52"/>
                  </a:cubicBezTo>
                  <a:cubicBezTo>
                    <a:pt x="12" y="52"/>
                    <a:pt x="12" y="52"/>
                    <a:pt x="12" y="52"/>
                  </a:cubicBezTo>
                  <a:cubicBezTo>
                    <a:pt x="104" y="104"/>
                    <a:pt x="104" y="104"/>
                    <a:pt x="104" y="104"/>
                  </a:cubicBezTo>
                  <a:cubicBezTo>
                    <a:pt x="104" y="104"/>
                    <a:pt x="105" y="105"/>
                    <a:pt x="105" y="106"/>
                  </a:cubicBezTo>
                  <a:close/>
                  <a:moveTo>
                    <a:pt x="189" y="52"/>
                  </a:moveTo>
                  <a:cubicBezTo>
                    <a:pt x="189" y="52"/>
                    <a:pt x="189" y="52"/>
                    <a:pt x="189" y="53"/>
                  </a:cubicBezTo>
                  <a:cubicBezTo>
                    <a:pt x="189" y="79"/>
                    <a:pt x="189" y="79"/>
                    <a:pt x="189" y="79"/>
                  </a:cubicBezTo>
                  <a:cubicBezTo>
                    <a:pt x="189" y="81"/>
                    <a:pt x="188" y="83"/>
                    <a:pt x="186" y="84"/>
                  </a:cubicBezTo>
                  <a:cubicBezTo>
                    <a:pt x="109" y="128"/>
                    <a:pt x="109" y="128"/>
                    <a:pt x="109" y="128"/>
                  </a:cubicBezTo>
                  <a:cubicBezTo>
                    <a:pt x="109" y="106"/>
                    <a:pt x="109" y="106"/>
                    <a:pt x="109" y="106"/>
                  </a:cubicBezTo>
                  <a:cubicBezTo>
                    <a:pt x="109" y="104"/>
                    <a:pt x="107" y="102"/>
                    <a:pt x="106" y="101"/>
                  </a:cubicBezTo>
                  <a:cubicBezTo>
                    <a:pt x="189" y="52"/>
                    <a:pt x="189" y="52"/>
                    <a:pt x="189" y="52"/>
                  </a:cubicBezTo>
                  <a:cubicBezTo>
                    <a:pt x="189" y="52"/>
                    <a:pt x="189" y="52"/>
                    <a:pt x="189" y="52"/>
                  </a:cubicBezTo>
                  <a:close/>
                  <a:moveTo>
                    <a:pt x="62" y="104"/>
                  </a:moveTo>
                  <a:cubicBezTo>
                    <a:pt x="62" y="104"/>
                    <a:pt x="61" y="104"/>
                    <a:pt x="61" y="104"/>
                  </a:cubicBezTo>
                  <a:cubicBezTo>
                    <a:pt x="37" y="91"/>
                    <a:pt x="37" y="91"/>
                    <a:pt x="37" y="91"/>
                  </a:cubicBezTo>
                  <a:cubicBezTo>
                    <a:pt x="36" y="90"/>
                    <a:pt x="36" y="89"/>
                    <a:pt x="36" y="87"/>
                  </a:cubicBezTo>
                  <a:cubicBezTo>
                    <a:pt x="36" y="85"/>
                    <a:pt x="36" y="85"/>
                    <a:pt x="36" y="85"/>
                  </a:cubicBezTo>
                  <a:cubicBezTo>
                    <a:pt x="36" y="83"/>
                    <a:pt x="37" y="83"/>
                    <a:pt x="38" y="83"/>
                  </a:cubicBezTo>
                  <a:cubicBezTo>
                    <a:pt x="62" y="97"/>
                    <a:pt x="62" y="97"/>
                    <a:pt x="62" y="97"/>
                  </a:cubicBezTo>
                  <a:cubicBezTo>
                    <a:pt x="63" y="97"/>
                    <a:pt x="64" y="99"/>
                    <a:pt x="64" y="100"/>
                  </a:cubicBezTo>
                  <a:cubicBezTo>
                    <a:pt x="64" y="103"/>
                    <a:pt x="64" y="103"/>
                    <a:pt x="64" y="103"/>
                  </a:cubicBezTo>
                  <a:cubicBezTo>
                    <a:pt x="64" y="104"/>
                    <a:pt x="63" y="104"/>
                    <a:pt x="62" y="104"/>
                  </a:cubicBezTo>
                  <a:close/>
                  <a:moveTo>
                    <a:pt x="84" y="122"/>
                  </a:moveTo>
                  <a:cubicBezTo>
                    <a:pt x="85" y="123"/>
                    <a:pt x="85" y="124"/>
                    <a:pt x="84" y="124"/>
                  </a:cubicBezTo>
                  <a:cubicBezTo>
                    <a:pt x="77" y="129"/>
                    <a:pt x="77" y="129"/>
                    <a:pt x="77" y="129"/>
                  </a:cubicBezTo>
                  <a:cubicBezTo>
                    <a:pt x="76" y="129"/>
                    <a:pt x="74" y="128"/>
                    <a:pt x="74" y="128"/>
                  </a:cubicBezTo>
                  <a:cubicBezTo>
                    <a:pt x="73" y="128"/>
                    <a:pt x="73" y="126"/>
                    <a:pt x="73" y="126"/>
                  </a:cubicBezTo>
                  <a:cubicBezTo>
                    <a:pt x="73" y="110"/>
                    <a:pt x="73" y="110"/>
                    <a:pt x="73" y="110"/>
                  </a:cubicBezTo>
                  <a:cubicBezTo>
                    <a:pt x="73" y="110"/>
                    <a:pt x="73" y="108"/>
                    <a:pt x="74" y="108"/>
                  </a:cubicBezTo>
                  <a:cubicBezTo>
                    <a:pt x="81" y="104"/>
                    <a:pt x="81" y="104"/>
                    <a:pt x="81" y="104"/>
                  </a:cubicBezTo>
                  <a:cubicBezTo>
                    <a:pt x="82" y="103"/>
                    <a:pt x="83" y="103"/>
                    <a:pt x="84" y="104"/>
                  </a:cubicBezTo>
                  <a:cubicBezTo>
                    <a:pt x="84" y="104"/>
                    <a:pt x="84" y="104"/>
                    <a:pt x="84" y="104"/>
                  </a:cubicBezTo>
                  <a:cubicBezTo>
                    <a:pt x="85" y="105"/>
                    <a:pt x="85" y="107"/>
                    <a:pt x="84" y="107"/>
                  </a:cubicBezTo>
                  <a:cubicBezTo>
                    <a:pt x="78" y="110"/>
                    <a:pt x="78" y="110"/>
                    <a:pt x="78" y="110"/>
                  </a:cubicBezTo>
                  <a:cubicBezTo>
                    <a:pt x="78" y="123"/>
                    <a:pt x="78" y="123"/>
                    <a:pt x="78" y="123"/>
                  </a:cubicBezTo>
                  <a:cubicBezTo>
                    <a:pt x="81" y="121"/>
                    <a:pt x="81" y="121"/>
                    <a:pt x="81" y="121"/>
                  </a:cubicBezTo>
                  <a:cubicBezTo>
                    <a:pt x="82" y="121"/>
                    <a:pt x="83" y="121"/>
                    <a:pt x="84" y="122"/>
                  </a:cubicBezTo>
                  <a:close/>
                  <a:moveTo>
                    <a:pt x="22" y="86"/>
                  </a:moveTo>
                  <a:cubicBezTo>
                    <a:pt x="22" y="87"/>
                    <a:pt x="22" y="88"/>
                    <a:pt x="21" y="89"/>
                  </a:cubicBezTo>
                  <a:cubicBezTo>
                    <a:pt x="14" y="93"/>
                    <a:pt x="14" y="93"/>
                    <a:pt x="14" y="93"/>
                  </a:cubicBezTo>
                  <a:cubicBezTo>
                    <a:pt x="13" y="94"/>
                    <a:pt x="11" y="93"/>
                    <a:pt x="11" y="93"/>
                  </a:cubicBezTo>
                  <a:cubicBezTo>
                    <a:pt x="10" y="92"/>
                    <a:pt x="10" y="91"/>
                    <a:pt x="10" y="91"/>
                  </a:cubicBezTo>
                  <a:cubicBezTo>
                    <a:pt x="10" y="74"/>
                    <a:pt x="10" y="74"/>
                    <a:pt x="10" y="74"/>
                  </a:cubicBezTo>
                  <a:cubicBezTo>
                    <a:pt x="10" y="74"/>
                    <a:pt x="10" y="73"/>
                    <a:pt x="11" y="72"/>
                  </a:cubicBezTo>
                  <a:cubicBezTo>
                    <a:pt x="18" y="68"/>
                    <a:pt x="18" y="68"/>
                    <a:pt x="18" y="68"/>
                  </a:cubicBezTo>
                  <a:cubicBezTo>
                    <a:pt x="19" y="68"/>
                    <a:pt x="21" y="68"/>
                    <a:pt x="21" y="69"/>
                  </a:cubicBezTo>
                  <a:cubicBezTo>
                    <a:pt x="21" y="69"/>
                    <a:pt x="21" y="69"/>
                    <a:pt x="21" y="69"/>
                  </a:cubicBezTo>
                  <a:cubicBezTo>
                    <a:pt x="22" y="70"/>
                    <a:pt x="22" y="71"/>
                    <a:pt x="21" y="72"/>
                  </a:cubicBezTo>
                  <a:cubicBezTo>
                    <a:pt x="15" y="75"/>
                    <a:pt x="15" y="75"/>
                    <a:pt x="15" y="75"/>
                  </a:cubicBezTo>
                  <a:cubicBezTo>
                    <a:pt x="15" y="88"/>
                    <a:pt x="15" y="88"/>
                    <a:pt x="15" y="88"/>
                  </a:cubicBezTo>
                  <a:cubicBezTo>
                    <a:pt x="18" y="86"/>
                    <a:pt x="18" y="86"/>
                    <a:pt x="18" y="86"/>
                  </a:cubicBezTo>
                  <a:cubicBezTo>
                    <a:pt x="19" y="85"/>
                    <a:pt x="21" y="85"/>
                    <a:pt x="22" y="8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27"/>
            <p:cNvSpPr/>
            <p:nvPr/>
          </p:nvSpPr>
          <p:spPr>
            <a:xfrm>
              <a:off x="8599148" y="5617684"/>
              <a:ext cx="605814" cy="373767"/>
            </a:xfrm>
            <a:prstGeom prst="rect">
              <a:avLst/>
            </a:prstGeom>
          </p:spPr>
          <p:txBody>
            <a:bodyPr wrap="none">
              <a:spAutoFit/>
            </a:bodyPr>
            <a:lstStyle/>
            <a:p>
              <a:pPr algn="ctr"/>
              <a:r>
                <a:rPr lang="en-US" sz="1400" b="1" spc="-50" dirty="0">
                  <a:gradFill>
                    <a:gsLst>
                      <a:gs pos="12389">
                        <a:schemeClr val="accent2"/>
                      </a:gs>
                      <a:gs pos="27000">
                        <a:schemeClr val="accent2"/>
                      </a:gs>
                    </a:gsLst>
                    <a:lin ang="5400000" scaled="1"/>
                  </a:gradFill>
                  <a:latin typeface="Segoe UI Light"/>
                </a:rPr>
                <a:t>VPN</a:t>
              </a:r>
            </a:p>
          </p:txBody>
        </p:sp>
      </p:grpSp>
      <p:sp>
        <p:nvSpPr>
          <p:cNvPr id="35" name="TextBox 34"/>
          <p:cNvSpPr txBox="1"/>
          <p:nvPr/>
        </p:nvSpPr>
        <p:spPr>
          <a:xfrm>
            <a:off x="247297" y="1073544"/>
            <a:ext cx="7143935" cy="1305932"/>
          </a:xfrm>
          <a:prstGeom prst="rect">
            <a:avLst/>
          </a:prstGeom>
          <a:noFill/>
        </p:spPr>
        <p:txBody>
          <a:bodyPr wrap="square" lIns="182854" tIns="146283" rIns="182854" bIns="146283" rtlCol="0">
            <a:noAutofit/>
          </a:bodyPr>
          <a:lstStyle/>
          <a:p>
            <a:pPr>
              <a:lnSpc>
                <a:spcPct val="90000"/>
              </a:lnSpc>
              <a:spcBef>
                <a:spcPct val="20000"/>
              </a:spcBef>
              <a:spcAft>
                <a:spcPts val="600"/>
              </a:spcAft>
              <a:buSzPct val="80000"/>
            </a:pPr>
            <a:r>
              <a:rPr lang="en-US" sz="2000" spc="-50" dirty="0">
                <a:gradFill>
                  <a:gsLst>
                    <a:gs pos="0">
                      <a:schemeClr val="tx1"/>
                    </a:gs>
                    <a:gs pos="100000">
                      <a:schemeClr val="tx1"/>
                    </a:gs>
                  </a:gsLst>
                </a:gradFill>
              </a:rPr>
              <a:t>Securely connect to Virtual Network from anywhere</a:t>
            </a:r>
          </a:p>
          <a:p>
            <a:pPr>
              <a:lnSpc>
                <a:spcPct val="90000"/>
              </a:lnSpc>
              <a:spcBef>
                <a:spcPct val="20000"/>
              </a:spcBef>
              <a:spcAft>
                <a:spcPts val="600"/>
              </a:spcAft>
              <a:buSzPct val="80000"/>
            </a:pPr>
            <a:r>
              <a:rPr lang="en-US" sz="2000" spc="-50" dirty="0">
                <a:gradFill>
                  <a:gsLst>
                    <a:gs pos="0">
                      <a:schemeClr val="tx1"/>
                    </a:gs>
                    <a:gs pos="100000">
                      <a:schemeClr val="tx1"/>
                    </a:gs>
                  </a:gsLst>
                </a:gradFill>
              </a:rPr>
              <a:t>Uses VPN client in Windows OS</a:t>
            </a:r>
          </a:p>
          <a:p>
            <a:pPr>
              <a:lnSpc>
                <a:spcPct val="90000"/>
              </a:lnSpc>
              <a:spcBef>
                <a:spcPct val="20000"/>
              </a:spcBef>
              <a:spcAft>
                <a:spcPts val="600"/>
              </a:spcAft>
              <a:buSzPct val="80000"/>
            </a:pPr>
            <a:r>
              <a:rPr lang="en-US" sz="2000" spc="-50" dirty="0" smtClean="0">
                <a:gradFill>
                  <a:gsLst>
                    <a:gs pos="0">
                      <a:schemeClr val="tx1"/>
                    </a:gs>
                    <a:gs pos="100000">
                      <a:schemeClr val="tx1"/>
                    </a:gs>
                  </a:gsLst>
                </a:gradFill>
              </a:rPr>
              <a:t>Traverses firewalls</a:t>
            </a:r>
            <a:r>
              <a:rPr lang="en-US" sz="2000" spc="-50" dirty="0">
                <a:gradFill>
                  <a:gsLst>
                    <a:gs pos="0">
                      <a:schemeClr val="tx1"/>
                    </a:gs>
                    <a:gs pos="100000">
                      <a:schemeClr val="tx1"/>
                    </a:gs>
                  </a:gsLst>
                  <a:lin ang="0" scaled="0"/>
                </a:gradFill>
              </a:rPr>
              <a:t> </a:t>
            </a:r>
            <a:r>
              <a:rPr lang="en-US" sz="2000" spc="-50" dirty="0" smtClean="0">
                <a:gradFill>
                  <a:gsLst>
                    <a:gs pos="0">
                      <a:schemeClr val="tx1"/>
                    </a:gs>
                    <a:gs pos="100000">
                      <a:schemeClr val="tx1"/>
                    </a:gs>
                  </a:gsLst>
                  <a:lin ang="0" scaled="0"/>
                </a:gradFill>
              </a:rPr>
              <a:t>and proxies</a:t>
            </a:r>
            <a:endParaRPr lang="en-US" sz="2000" spc="-50" dirty="0">
              <a:gradFill>
                <a:gsLst>
                  <a:gs pos="0">
                    <a:schemeClr val="tx1"/>
                  </a:gs>
                  <a:gs pos="100000">
                    <a:schemeClr val="tx1"/>
                  </a:gs>
                </a:gsLst>
              </a:gradFill>
            </a:endParaRPr>
          </a:p>
        </p:txBody>
      </p:sp>
      <p:cxnSp>
        <p:nvCxnSpPr>
          <p:cNvPr id="38" name="Straight Connector 37"/>
          <p:cNvCxnSpPr>
            <a:stCxn id="43" idx="10"/>
            <a:endCxn id="26" idx="4"/>
          </p:cNvCxnSpPr>
          <p:nvPr/>
        </p:nvCxnSpPr>
        <p:spPr>
          <a:xfrm flipH="1" flipV="1">
            <a:off x="7845560" y="4194917"/>
            <a:ext cx="741772" cy="1520940"/>
          </a:xfrm>
          <a:prstGeom prst="line">
            <a:avLst/>
          </a:prstGeom>
          <a:ln w="317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47" idx="9"/>
            <a:endCxn id="26" idx="5"/>
          </p:cNvCxnSpPr>
          <p:nvPr/>
        </p:nvCxnSpPr>
        <p:spPr>
          <a:xfrm flipH="1" flipV="1">
            <a:off x="8147521" y="4069840"/>
            <a:ext cx="1707471" cy="1668045"/>
          </a:xfrm>
          <a:prstGeom prst="line">
            <a:avLst/>
          </a:prstGeom>
          <a:ln w="317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50" idx="22"/>
            <a:endCxn id="26" idx="3"/>
          </p:cNvCxnSpPr>
          <p:nvPr/>
        </p:nvCxnSpPr>
        <p:spPr>
          <a:xfrm flipV="1">
            <a:off x="5657810" y="4069840"/>
            <a:ext cx="1885789" cy="1816414"/>
          </a:xfrm>
          <a:prstGeom prst="line">
            <a:avLst/>
          </a:prstGeom>
          <a:ln w="317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8466348" y="5272391"/>
            <a:ext cx="936463" cy="1159869"/>
            <a:chOff x="10937718" y="2035607"/>
            <a:chExt cx="863086" cy="1068988"/>
          </a:xfrm>
          <a:solidFill>
            <a:schemeClr val="tx2"/>
          </a:solidFill>
        </p:grpSpPr>
        <p:sp>
          <p:nvSpPr>
            <p:cNvPr id="41" name="Oval 742"/>
            <p:cNvSpPr>
              <a:spLocks noChangeArrowheads="1"/>
            </p:cNvSpPr>
            <p:nvPr/>
          </p:nvSpPr>
          <p:spPr bwMode="auto">
            <a:xfrm>
              <a:off x="11480295" y="2035607"/>
              <a:ext cx="239439" cy="241323"/>
            </a:xfrm>
            <a:prstGeom prst="ellipse">
              <a:avLst/>
            </a:pr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42" name="Freeform 741"/>
            <p:cNvSpPr>
              <a:spLocks/>
            </p:cNvSpPr>
            <p:nvPr/>
          </p:nvSpPr>
          <p:spPr bwMode="auto">
            <a:xfrm>
              <a:off x="1139922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43" name="Freeform 12"/>
            <p:cNvSpPr>
              <a:spLocks noEditPoints="1"/>
            </p:cNvSpPr>
            <p:nvPr/>
          </p:nvSpPr>
          <p:spPr bwMode="auto">
            <a:xfrm>
              <a:off x="10937718" y="2418948"/>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cxnSp>
        <p:nvCxnSpPr>
          <p:cNvPr id="36" name="Straight Connector 35"/>
          <p:cNvCxnSpPr>
            <a:stCxn id="49" idx="22"/>
          </p:cNvCxnSpPr>
          <p:nvPr/>
        </p:nvCxnSpPr>
        <p:spPr>
          <a:xfrm flipV="1">
            <a:off x="5655037" y="3947275"/>
            <a:ext cx="1853338" cy="1143049"/>
          </a:xfrm>
          <a:prstGeom prst="line">
            <a:avLst/>
          </a:prstGeom>
          <a:ln w="31750">
            <a:solidFill>
              <a:schemeClr val="accent2"/>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9750506" y="5272391"/>
            <a:ext cx="936463" cy="1159869"/>
            <a:chOff x="10937718" y="2035607"/>
            <a:chExt cx="863086" cy="1068988"/>
          </a:xfrm>
          <a:solidFill>
            <a:schemeClr val="tx2"/>
          </a:solidFill>
        </p:grpSpPr>
        <p:sp>
          <p:nvSpPr>
            <p:cNvPr id="45" name="Oval 742"/>
            <p:cNvSpPr>
              <a:spLocks noChangeArrowheads="1"/>
            </p:cNvSpPr>
            <p:nvPr/>
          </p:nvSpPr>
          <p:spPr bwMode="auto">
            <a:xfrm>
              <a:off x="11480295" y="2035607"/>
              <a:ext cx="239439" cy="241323"/>
            </a:xfrm>
            <a:prstGeom prst="ellipse">
              <a:avLst/>
            </a:pr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46" name="Freeform 741"/>
            <p:cNvSpPr>
              <a:spLocks/>
            </p:cNvSpPr>
            <p:nvPr/>
          </p:nvSpPr>
          <p:spPr bwMode="auto">
            <a:xfrm>
              <a:off x="1139922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47" name="Freeform 12"/>
            <p:cNvSpPr>
              <a:spLocks noEditPoints="1"/>
            </p:cNvSpPr>
            <p:nvPr/>
          </p:nvSpPr>
          <p:spPr bwMode="auto">
            <a:xfrm>
              <a:off x="10937718" y="2418948"/>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48" name="TextBox 47"/>
          <p:cNvSpPr txBox="1"/>
          <p:nvPr/>
        </p:nvSpPr>
        <p:spPr>
          <a:xfrm>
            <a:off x="8857185" y="6344237"/>
            <a:ext cx="1644040" cy="517065"/>
          </a:xfrm>
          <a:prstGeom prst="rect">
            <a:avLst/>
          </a:prstGeom>
          <a:noFill/>
        </p:spPr>
        <p:txBody>
          <a:bodyPr wrap="none" lIns="0" tIns="146304" rIns="182880" bIns="146304" rtlCol="0">
            <a:spAutoFit/>
          </a:bodyPr>
          <a:lstStyle/>
          <a:p>
            <a:pPr algn="ctr">
              <a:lnSpc>
                <a:spcPct val="90000"/>
              </a:lnSpc>
            </a:pPr>
            <a:r>
              <a:rPr lang="en-US" sz="1600" dirty="0" smtClean="0">
                <a:gradFill>
                  <a:gsLst>
                    <a:gs pos="2917">
                      <a:schemeClr val="tx1"/>
                    </a:gs>
                    <a:gs pos="100000">
                      <a:schemeClr val="tx1"/>
                    </a:gs>
                  </a:gsLst>
                  <a:lin ang="5400000" scaled="0"/>
                </a:gradFill>
              </a:rPr>
              <a:t>Remote workers</a:t>
            </a:r>
          </a:p>
        </p:txBody>
      </p:sp>
      <p:sp>
        <p:nvSpPr>
          <p:cNvPr id="81" name="TextBox 80"/>
          <p:cNvSpPr txBox="1"/>
          <p:nvPr/>
        </p:nvSpPr>
        <p:spPr>
          <a:xfrm>
            <a:off x="6029102" y="3266529"/>
            <a:ext cx="1349357" cy="461665"/>
          </a:xfrm>
          <a:prstGeom prst="rect">
            <a:avLst/>
          </a:prstGeom>
          <a:noFill/>
        </p:spPr>
        <p:txBody>
          <a:bodyPr wrap="square" lIns="0" tIns="146304" rIns="182880" bIns="146304" rtlCol="0">
            <a:spAutoFit/>
          </a:bodyPr>
          <a:lstStyle/>
          <a:p>
            <a:pPr algn="ctr">
              <a:lnSpc>
                <a:spcPct val="90000"/>
              </a:lnSpc>
            </a:pPr>
            <a:r>
              <a:rPr lang="en-US" sz="1200" dirty="0" smtClean="0">
                <a:gradFill>
                  <a:gsLst>
                    <a:gs pos="2917">
                      <a:schemeClr val="tx1"/>
                    </a:gs>
                    <a:gs pos="100000">
                      <a:schemeClr val="tx1"/>
                    </a:gs>
                  </a:gsLst>
                  <a:lin ang="5400000" scaled="0"/>
                </a:gradFill>
              </a:rPr>
              <a:t>Site-to-Site VPN</a:t>
            </a:r>
          </a:p>
        </p:txBody>
      </p:sp>
      <p:sp>
        <p:nvSpPr>
          <p:cNvPr id="82" name="TextBox 81"/>
          <p:cNvSpPr txBox="1"/>
          <p:nvPr/>
        </p:nvSpPr>
        <p:spPr>
          <a:xfrm>
            <a:off x="6836597" y="4870856"/>
            <a:ext cx="1496662" cy="627864"/>
          </a:xfrm>
          <a:prstGeom prst="rect">
            <a:avLst/>
          </a:prstGeom>
          <a:noFill/>
        </p:spPr>
        <p:txBody>
          <a:bodyPr wrap="square" lIns="0" tIns="146304" rIns="182880" bIns="146304" rtlCol="0">
            <a:spAutoFit/>
          </a:bodyPr>
          <a:lstStyle/>
          <a:p>
            <a:pPr algn="ctr">
              <a:lnSpc>
                <a:spcPct val="90000"/>
              </a:lnSpc>
            </a:pPr>
            <a:r>
              <a:rPr lang="en-US" sz="1200" dirty="0" smtClean="0">
                <a:gradFill>
                  <a:gsLst>
                    <a:gs pos="2917">
                      <a:schemeClr val="tx1"/>
                    </a:gs>
                    <a:gs pos="100000">
                      <a:schemeClr val="tx1"/>
                    </a:gs>
                  </a:gsLst>
                  <a:lin ang="5400000" scaled="0"/>
                </a:gradFill>
              </a:rPr>
              <a:t>Point-to-Site VPN </a:t>
            </a:r>
            <a:r>
              <a:rPr lang="en-US" sz="1200" i="1" dirty="0" smtClean="0">
                <a:solidFill>
                  <a:srgbClr val="FF0000"/>
                </a:solidFill>
              </a:rPr>
              <a:t>NEW</a:t>
            </a:r>
          </a:p>
        </p:txBody>
      </p:sp>
      <p:cxnSp>
        <p:nvCxnSpPr>
          <p:cNvPr id="14" name="Straight Arrow Connector 13"/>
          <p:cNvCxnSpPr/>
          <p:nvPr/>
        </p:nvCxnSpPr>
        <p:spPr>
          <a:xfrm flipV="1">
            <a:off x="5681065" y="3767879"/>
            <a:ext cx="1758006" cy="11784"/>
          </a:xfrm>
          <a:prstGeom prst="straightConnector1">
            <a:avLst/>
          </a:prstGeom>
          <a:ln w="85725"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94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par>
                                <p:cTn id="12" presetID="10" presetClass="entr" presetSubtype="0" fill="hold" nodeType="with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500"/>
                                        <p:tgtEl>
                                          <p:spTgt spid="4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par>
                                <p:cTn id="22" presetID="22" presetClass="entr" presetSubtype="4"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par>
                                <p:cTn id="25" presetID="22" presetClass="entr" presetSubtype="4"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par>
                                <p:cTn id="28" presetID="22" presetClass="entr" presetSubtype="4"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down)">
                                      <p:cBhvr>
                                        <p:cTn id="30" dur="500"/>
                                        <p:tgtEl>
                                          <p:spTgt spid="39"/>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fade">
                                      <p:cBhvr>
                                        <p:cTn id="34"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8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Freeform 128"/>
          <p:cNvSpPr>
            <a:spLocks noChangeAspect="1"/>
          </p:cNvSpPr>
          <p:nvPr/>
        </p:nvSpPr>
        <p:spPr bwMode="black">
          <a:xfrm>
            <a:off x="5539838" y="1171274"/>
            <a:ext cx="6896637" cy="380980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1">
              <a:alpha val="21000"/>
            </a:schemeClr>
          </a:solidFill>
          <a:ln>
            <a:noFill/>
          </a:ln>
          <a:extLst/>
        </p:spPr>
        <p:txBody>
          <a:bodyPr vert="horz" wrap="square" lIns="93260" tIns="46630" rIns="93260" bIns="46630" numCol="1" anchor="t" anchorCtr="0" compatLnSpc="1">
            <a:prstTxWarp prst="textNoShape">
              <a:avLst/>
            </a:prstTxWarp>
          </a:bodyPr>
          <a:lstStyle/>
          <a:p>
            <a:endParaRPr lang="en-US" sz="4896"/>
          </a:p>
        </p:txBody>
      </p:sp>
      <p:grpSp>
        <p:nvGrpSpPr>
          <p:cNvPr id="104" name="Group 103"/>
          <p:cNvGrpSpPr/>
          <p:nvPr/>
        </p:nvGrpSpPr>
        <p:grpSpPr>
          <a:xfrm>
            <a:off x="377576" y="1939865"/>
            <a:ext cx="3520719" cy="2936664"/>
            <a:chOff x="528873" y="3353181"/>
            <a:chExt cx="3451999" cy="2879344"/>
          </a:xfrm>
        </p:grpSpPr>
        <p:sp>
          <p:nvSpPr>
            <p:cNvPr id="3" name="Rectangle 2"/>
            <p:cNvSpPr/>
            <p:nvPr/>
          </p:nvSpPr>
          <p:spPr bwMode="auto">
            <a:xfrm>
              <a:off x="528873" y="3353181"/>
              <a:ext cx="3451999" cy="287934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t" anchorCtr="0" compatLnSpc="1">
              <a:prstTxWarp prst="textNoShape">
                <a:avLst/>
              </a:prstTxWarp>
            </a:bodyPr>
            <a:lstStyle/>
            <a:p>
              <a:pPr algn="ctr" defTabSz="932290" fontAlgn="base">
                <a:lnSpc>
                  <a:spcPct val="90000"/>
                </a:lnSpc>
                <a:spcBef>
                  <a:spcPct val="0"/>
                </a:spcBef>
                <a:spcAft>
                  <a:spcPct val="0"/>
                </a:spcAft>
              </a:pPr>
              <a:endParaRPr lang="en-US" sz="1224" b="1" dirty="0">
                <a:solidFill>
                  <a:srgbClr val="FF8A00">
                    <a:lumMod val="60000"/>
                    <a:lumOff val="40000"/>
                  </a:srgbClr>
                </a:solidFill>
              </a:endParaRPr>
            </a:p>
          </p:txBody>
        </p:sp>
        <p:grpSp>
          <p:nvGrpSpPr>
            <p:cNvPr id="4" name="Group 3"/>
            <p:cNvGrpSpPr/>
            <p:nvPr/>
          </p:nvGrpSpPr>
          <p:grpSpPr>
            <a:xfrm>
              <a:off x="1618893" y="4204021"/>
              <a:ext cx="508862" cy="625009"/>
              <a:chOff x="2383961" y="2329080"/>
              <a:chExt cx="695717" cy="854514"/>
            </a:xfrm>
          </p:grpSpPr>
          <p:sp>
            <p:nvSpPr>
              <p:cNvPr id="5" name="Freeform 6"/>
              <p:cNvSpPr>
                <a:spLocks noChangeAspect="1" noEditPoints="1"/>
              </p:cNvSpPr>
              <p:nvPr/>
            </p:nvSpPr>
            <p:spPr bwMode="black">
              <a:xfrm>
                <a:off x="2751133" y="2827478"/>
                <a:ext cx="328545" cy="332665"/>
              </a:xfrm>
              <a:custGeom>
                <a:avLst/>
                <a:gdLst>
                  <a:gd name="T0" fmla="*/ 84 w 84"/>
                  <a:gd name="T1" fmla="*/ 43 h 85"/>
                  <a:gd name="T2" fmla="*/ 0 w 84"/>
                  <a:gd name="T3" fmla="*/ 43 h 85"/>
                  <a:gd name="T4" fmla="*/ 76 w 84"/>
                  <a:gd name="T5" fmla="*/ 27 h 85"/>
                  <a:gd name="T6" fmla="*/ 65 w 84"/>
                  <a:gd name="T7" fmla="*/ 40 h 85"/>
                  <a:gd name="T8" fmla="*/ 76 w 84"/>
                  <a:gd name="T9" fmla="*/ 27 h 85"/>
                  <a:gd name="T10" fmla="*/ 45 w 84"/>
                  <a:gd name="T11" fmla="*/ 27 h 85"/>
                  <a:gd name="T12" fmla="*/ 62 w 84"/>
                  <a:gd name="T13" fmla="*/ 40 h 85"/>
                  <a:gd name="T14" fmla="*/ 40 w 84"/>
                  <a:gd name="T15" fmla="*/ 27 h 85"/>
                  <a:gd name="T16" fmla="*/ 21 w 84"/>
                  <a:gd name="T17" fmla="*/ 40 h 85"/>
                  <a:gd name="T18" fmla="*/ 40 w 84"/>
                  <a:gd name="T19" fmla="*/ 27 h 85"/>
                  <a:gd name="T20" fmla="*/ 8 w 84"/>
                  <a:gd name="T21" fmla="*/ 27 h 85"/>
                  <a:gd name="T22" fmla="*/ 19 w 84"/>
                  <a:gd name="T23" fmla="*/ 40 h 85"/>
                  <a:gd name="T24" fmla="*/ 10 w 84"/>
                  <a:gd name="T25" fmla="*/ 21 h 85"/>
                  <a:gd name="T26" fmla="*/ 30 w 84"/>
                  <a:gd name="T27" fmla="*/ 6 h 85"/>
                  <a:gd name="T28" fmla="*/ 25 w 84"/>
                  <a:gd name="T29" fmla="*/ 21 h 85"/>
                  <a:gd name="T30" fmla="*/ 40 w 84"/>
                  <a:gd name="T31" fmla="*/ 4 h 85"/>
                  <a:gd name="T32" fmla="*/ 45 w 84"/>
                  <a:gd name="T33" fmla="*/ 21 h 85"/>
                  <a:gd name="T34" fmla="*/ 45 w 84"/>
                  <a:gd name="T35" fmla="*/ 5 h 85"/>
                  <a:gd name="T36" fmla="*/ 62 w 84"/>
                  <a:gd name="T37" fmla="*/ 21 h 85"/>
                  <a:gd name="T38" fmla="*/ 54 w 84"/>
                  <a:gd name="T39" fmla="*/ 6 h 85"/>
                  <a:gd name="T40" fmla="*/ 80 w 84"/>
                  <a:gd name="T41" fmla="*/ 45 h 85"/>
                  <a:gd name="T42" fmla="*/ 63 w 84"/>
                  <a:gd name="T43" fmla="*/ 59 h 85"/>
                  <a:gd name="T44" fmla="*/ 80 w 84"/>
                  <a:gd name="T45" fmla="*/ 45 h 85"/>
                  <a:gd name="T46" fmla="*/ 45 w 84"/>
                  <a:gd name="T47" fmla="*/ 45 h 85"/>
                  <a:gd name="T48" fmla="*/ 61 w 84"/>
                  <a:gd name="T49" fmla="*/ 59 h 85"/>
                  <a:gd name="T50" fmla="*/ 40 w 84"/>
                  <a:gd name="T51" fmla="*/ 45 h 85"/>
                  <a:gd name="T52" fmla="*/ 23 w 84"/>
                  <a:gd name="T53" fmla="*/ 59 h 85"/>
                  <a:gd name="T54" fmla="*/ 40 w 84"/>
                  <a:gd name="T55" fmla="*/ 45 h 85"/>
                  <a:gd name="T56" fmla="*/ 4 w 84"/>
                  <a:gd name="T57" fmla="*/ 45 h 85"/>
                  <a:gd name="T58" fmla="*/ 21 w 84"/>
                  <a:gd name="T59" fmla="*/ 59 h 85"/>
                  <a:gd name="T60" fmla="*/ 45 w 84"/>
                  <a:gd name="T61" fmla="*/ 64 h 85"/>
                  <a:gd name="T62" fmla="*/ 59 w 84"/>
                  <a:gd name="T63" fmla="*/ 64 h 85"/>
                  <a:gd name="T64" fmla="*/ 40 w 84"/>
                  <a:gd name="T65" fmla="*/ 81 h 85"/>
                  <a:gd name="T66" fmla="*/ 25 w 84"/>
                  <a:gd name="T67" fmla="*/ 64 h 85"/>
                  <a:gd name="T68" fmla="*/ 73 w 84"/>
                  <a:gd name="T69" fmla="*/ 64 h 85"/>
                  <a:gd name="T70" fmla="*/ 54 w 84"/>
                  <a:gd name="T71" fmla="*/ 79 h 85"/>
                  <a:gd name="T72" fmla="*/ 22 w 84"/>
                  <a:gd name="T73" fmla="*/ 64 h 85"/>
                  <a:gd name="T74" fmla="*/ 30 w 84"/>
                  <a:gd name="T75"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4" h="85">
                    <a:moveTo>
                      <a:pt x="42" y="0"/>
                    </a:moveTo>
                    <a:cubicBezTo>
                      <a:pt x="65" y="0"/>
                      <a:pt x="84" y="19"/>
                      <a:pt x="84" y="43"/>
                    </a:cubicBezTo>
                    <a:cubicBezTo>
                      <a:pt x="84" y="66"/>
                      <a:pt x="65" y="85"/>
                      <a:pt x="42" y="85"/>
                    </a:cubicBezTo>
                    <a:cubicBezTo>
                      <a:pt x="19" y="85"/>
                      <a:pt x="0" y="66"/>
                      <a:pt x="0" y="43"/>
                    </a:cubicBezTo>
                    <a:cubicBezTo>
                      <a:pt x="0" y="19"/>
                      <a:pt x="19" y="0"/>
                      <a:pt x="42" y="0"/>
                    </a:cubicBezTo>
                    <a:close/>
                    <a:moveTo>
                      <a:pt x="76" y="27"/>
                    </a:moveTo>
                    <a:cubicBezTo>
                      <a:pt x="63" y="27"/>
                      <a:pt x="63" y="27"/>
                      <a:pt x="63" y="27"/>
                    </a:cubicBezTo>
                    <a:cubicBezTo>
                      <a:pt x="64" y="31"/>
                      <a:pt x="65" y="35"/>
                      <a:pt x="65" y="40"/>
                    </a:cubicBezTo>
                    <a:cubicBezTo>
                      <a:pt x="80" y="40"/>
                      <a:pt x="80" y="40"/>
                      <a:pt x="80" y="40"/>
                    </a:cubicBezTo>
                    <a:cubicBezTo>
                      <a:pt x="79" y="35"/>
                      <a:pt x="78" y="31"/>
                      <a:pt x="76" y="27"/>
                    </a:cubicBezTo>
                    <a:close/>
                    <a:moveTo>
                      <a:pt x="61" y="27"/>
                    </a:moveTo>
                    <a:cubicBezTo>
                      <a:pt x="45" y="27"/>
                      <a:pt x="45" y="27"/>
                      <a:pt x="45" y="27"/>
                    </a:cubicBezTo>
                    <a:cubicBezTo>
                      <a:pt x="45" y="40"/>
                      <a:pt x="45" y="40"/>
                      <a:pt x="45" y="40"/>
                    </a:cubicBezTo>
                    <a:cubicBezTo>
                      <a:pt x="62" y="40"/>
                      <a:pt x="62" y="40"/>
                      <a:pt x="62" y="40"/>
                    </a:cubicBezTo>
                    <a:cubicBezTo>
                      <a:pt x="62" y="35"/>
                      <a:pt x="62" y="31"/>
                      <a:pt x="61" y="27"/>
                    </a:cubicBezTo>
                    <a:close/>
                    <a:moveTo>
                      <a:pt x="40" y="27"/>
                    </a:moveTo>
                    <a:cubicBezTo>
                      <a:pt x="23" y="27"/>
                      <a:pt x="23" y="27"/>
                      <a:pt x="23" y="27"/>
                    </a:cubicBezTo>
                    <a:cubicBezTo>
                      <a:pt x="22" y="31"/>
                      <a:pt x="22" y="35"/>
                      <a:pt x="21" y="40"/>
                    </a:cubicBezTo>
                    <a:cubicBezTo>
                      <a:pt x="40" y="40"/>
                      <a:pt x="40" y="40"/>
                      <a:pt x="40" y="40"/>
                    </a:cubicBezTo>
                    <a:cubicBezTo>
                      <a:pt x="40" y="27"/>
                      <a:pt x="40" y="27"/>
                      <a:pt x="40" y="27"/>
                    </a:cubicBezTo>
                    <a:close/>
                    <a:moveTo>
                      <a:pt x="21" y="27"/>
                    </a:moveTo>
                    <a:cubicBezTo>
                      <a:pt x="8" y="27"/>
                      <a:pt x="8" y="27"/>
                      <a:pt x="8" y="27"/>
                    </a:cubicBezTo>
                    <a:cubicBezTo>
                      <a:pt x="6" y="31"/>
                      <a:pt x="5" y="35"/>
                      <a:pt x="4" y="40"/>
                    </a:cubicBezTo>
                    <a:cubicBezTo>
                      <a:pt x="19" y="40"/>
                      <a:pt x="19" y="40"/>
                      <a:pt x="19" y="40"/>
                    </a:cubicBezTo>
                    <a:cubicBezTo>
                      <a:pt x="19" y="35"/>
                      <a:pt x="20" y="31"/>
                      <a:pt x="21" y="27"/>
                    </a:cubicBezTo>
                    <a:close/>
                    <a:moveTo>
                      <a:pt x="10" y="21"/>
                    </a:moveTo>
                    <a:cubicBezTo>
                      <a:pt x="22" y="21"/>
                      <a:pt x="22" y="21"/>
                      <a:pt x="22" y="21"/>
                    </a:cubicBezTo>
                    <a:cubicBezTo>
                      <a:pt x="24" y="15"/>
                      <a:pt x="27" y="10"/>
                      <a:pt x="30" y="6"/>
                    </a:cubicBezTo>
                    <a:cubicBezTo>
                      <a:pt x="22" y="9"/>
                      <a:pt x="15" y="14"/>
                      <a:pt x="10" y="21"/>
                    </a:cubicBezTo>
                    <a:close/>
                    <a:moveTo>
                      <a:pt x="25" y="21"/>
                    </a:moveTo>
                    <a:cubicBezTo>
                      <a:pt x="40" y="21"/>
                      <a:pt x="40" y="21"/>
                      <a:pt x="40" y="21"/>
                    </a:cubicBezTo>
                    <a:cubicBezTo>
                      <a:pt x="40" y="4"/>
                      <a:pt x="40" y="4"/>
                      <a:pt x="40" y="4"/>
                    </a:cubicBezTo>
                    <a:cubicBezTo>
                      <a:pt x="33" y="6"/>
                      <a:pt x="28" y="12"/>
                      <a:pt x="25" y="21"/>
                    </a:cubicBezTo>
                    <a:close/>
                    <a:moveTo>
                      <a:pt x="45" y="21"/>
                    </a:moveTo>
                    <a:cubicBezTo>
                      <a:pt x="59" y="21"/>
                      <a:pt x="59" y="21"/>
                      <a:pt x="59" y="21"/>
                    </a:cubicBezTo>
                    <a:cubicBezTo>
                      <a:pt x="56" y="12"/>
                      <a:pt x="51" y="6"/>
                      <a:pt x="45" y="5"/>
                    </a:cubicBezTo>
                    <a:cubicBezTo>
                      <a:pt x="45" y="21"/>
                      <a:pt x="45" y="21"/>
                      <a:pt x="45" y="21"/>
                    </a:cubicBezTo>
                    <a:close/>
                    <a:moveTo>
                      <a:pt x="62" y="21"/>
                    </a:moveTo>
                    <a:cubicBezTo>
                      <a:pt x="73" y="21"/>
                      <a:pt x="73" y="21"/>
                      <a:pt x="73" y="21"/>
                    </a:cubicBezTo>
                    <a:cubicBezTo>
                      <a:pt x="69" y="14"/>
                      <a:pt x="62" y="9"/>
                      <a:pt x="54" y="6"/>
                    </a:cubicBezTo>
                    <a:cubicBezTo>
                      <a:pt x="57" y="10"/>
                      <a:pt x="60" y="15"/>
                      <a:pt x="62" y="21"/>
                    </a:cubicBezTo>
                    <a:close/>
                    <a:moveTo>
                      <a:pt x="80" y="45"/>
                    </a:moveTo>
                    <a:cubicBezTo>
                      <a:pt x="65" y="45"/>
                      <a:pt x="65" y="45"/>
                      <a:pt x="65" y="45"/>
                    </a:cubicBezTo>
                    <a:cubicBezTo>
                      <a:pt x="65" y="50"/>
                      <a:pt x="64" y="54"/>
                      <a:pt x="63" y="59"/>
                    </a:cubicBezTo>
                    <a:cubicBezTo>
                      <a:pt x="76" y="59"/>
                      <a:pt x="76" y="59"/>
                      <a:pt x="76" y="59"/>
                    </a:cubicBezTo>
                    <a:cubicBezTo>
                      <a:pt x="78" y="54"/>
                      <a:pt x="79" y="50"/>
                      <a:pt x="80" y="45"/>
                    </a:cubicBezTo>
                    <a:close/>
                    <a:moveTo>
                      <a:pt x="62" y="45"/>
                    </a:moveTo>
                    <a:cubicBezTo>
                      <a:pt x="45" y="45"/>
                      <a:pt x="45" y="45"/>
                      <a:pt x="45" y="45"/>
                    </a:cubicBezTo>
                    <a:cubicBezTo>
                      <a:pt x="45" y="59"/>
                      <a:pt x="45" y="59"/>
                      <a:pt x="45" y="59"/>
                    </a:cubicBezTo>
                    <a:cubicBezTo>
                      <a:pt x="61" y="59"/>
                      <a:pt x="61" y="59"/>
                      <a:pt x="61" y="59"/>
                    </a:cubicBezTo>
                    <a:cubicBezTo>
                      <a:pt x="62" y="54"/>
                      <a:pt x="62" y="50"/>
                      <a:pt x="62" y="45"/>
                    </a:cubicBezTo>
                    <a:close/>
                    <a:moveTo>
                      <a:pt x="40" y="45"/>
                    </a:moveTo>
                    <a:cubicBezTo>
                      <a:pt x="21" y="45"/>
                      <a:pt x="21" y="45"/>
                      <a:pt x="21" y="45"/>
                    </a:cubicBezTo>
                    <a:cubicBezTo>
                      <a:pt x="22" y="50"/>
                      <a:pt x="22" y="54"/>
                      <a:pt x="23" y="59"/>
                    </a:cubicBezTo>
                    <a:cubicBezTo>
                      <a:pt x="40" y="59"/>
                      <a:pt x="40" y="59"/>
                      <a:pt x="40" y="59"/>
                    </a:cubicBezTo>
                    <a:cubicBezTo>
                      <a:pt x="40" y="45"/>
                      <a:pt x="40" y="45"/>
                      <a:pt x="40" y="45"/>
                    </a:cubicBezTo>
                    <a:close/>
                    <a:moveTo>
                      <a:pt x="19" y="45"/>
                    </a:moveTo>
                    <a:cubicBezTo>
                      <a:pt x="4" y="45"/>
                      <a:pt x="4" y="45"/>
                      <a:pt x="4" y="45"/>
                    </a:cubicBezTo>
                    <a:cubicBezTo>
                      <a:pt x="5" y="50"/>
                      <a:pt x="6" y="54"/>
                      <a:pt x="8" y="59"/>
                    </a:cubicBezTo>
                    <a:cubicBezTo>
                      <a:pt x="21" y="59"/>
                      <a:pt x="21" y="59"/>
                      <a:pt x="21" y="59"/>
                    </a:cubicBezTo>
                    <a:cubicBezTo>
                      <a:pt x="20" y="54"/>
                      <a:pt x="19" y="50"/>
                      <a:pt x="19" y="45"/>
                    </a:cubicBezTo>
                    <a:close/>
                    <a:moveTo>
                      <a:pt x="45" y="64"/>
                    </a:moveTo>
                    <a:cubicBezTo>
                      <a:pt x="45" y="81"/>
                      <a:pt x="45" y="81"/>
                      <a:pt x="45" y="81"/>
                    </a:cubicBezTo>
                    <a:cubicBezTo>
                      <a:pt x="51" y="79"/>
                      <a:pt x="56" y="73"/>
                      <a:pt x="59" y="64"/>
                    </a:cubicBezTo>
                    <a:cubicBezTo>
                      <a:pt x="45" y="64"/>
                      <a:pt x="45" y="64"/>
                      <a:pt x="45" y="64"/>
                    </a:cubicBezTo>
                    <a:close/>
                    <a:moveTo>
                      <a:pt x="40" y="81"/>
                    </a:moveTo>
                    <a:cubicBezTo>
                      <a:pt x="40" y="64"/>
                      <a:pt x="40" y="64"/>
                      <a:pt x="40" y="64"/>
                    </a:cubicBezTo>
                    <a:cubicBezTo>
                      <a:pt x="25" y="64"/>
                      <a:pt x="25" y="64"/>
                      <a:pt x="25" y="64"/>
                    </a:cubicBezTo>
                    <a:cubicBezTo>
                      <a:pt x="28" y="73"/>
                      <a:pt x="33" y="79"/>
                      <a:pt x="40" y="81"/>
                    </a:cubicBezTo>
                    <a:close/>
                    <a:moveTo>
                      <a:pt x="73" y="64"/>
                    </a:moveTo>
                    <a:cubicBezTo>
                      <a:pt x="62" y="64"/>
                      <a:pt x="62" y="64"/>
                      <a:pt x="62" y="64"/>
                    </a:cubicBezTo>
                    <a:cubicBezTo>
                      <a:pt x="60" y="70"/>
                      <a:pt x="57" y="75"/>
                      <a:pt x="54" y="79"/>
                    </a:cubicBezTo>
                    <a:cubicBezTo>
                      <a:pt x="62" y="76"/>
                      <a:pt x="69" y="71"/>
                      <a:pt x="73" y="64"/>
                    </a:cubicBezTo>
                    <a:close/>
                    <a:moveTo>
                      <a:pt x="22" y="64"/>
                    </a:moveTo>
                    <a:cubicBezTo>
                      <a:pt x="11" y="64"/>
                      <a:pt x="11" y="64"/>
                      <a:pt x="11" y="64"/>
                    </a:cubicBezTo>
                    <a:cubicBezTo>
                      <a:pt x="15" y="71"/>
                      <a:pt x="22" y="76"/>
                      <a:pt x="30" y="79"/>
                    </a:cubicBezTo>
                    <a:cubicBezTo>
                      <a:pt x="27" y="75"/>
                      <a:pt x="24" y="70"/>
                      <a:pt x="22" y="64"/>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pic>
            <p:nvPicPr>
              <p:cNvPr id="6" name="Picture 6" descr="\\magnum\Projects\Microsoft\Cloud Power FY12\Design\Icons\PNGs\Server_2.png"/>
              <p:cNvPicPr>
                <a:picLocks noChangeAspect="1" noChangeArrowheads="1"/>
              </p:cNvPicPr>
              <p:nvPr/>
            </p:nvPicPr>
            <p:blipFill rotWithShape="1">
              <a:blip r:embed="rId4" cstate="print">
                <a:lum bright="100000"/>
              </a:blip>
              <a:srcRect l="24157" r="25929"/>
              <a:stretch/>
            </p:blipFill>
            <p:spPr bwMode="auto">
              <a:xfrm>
                <a:off x="2383961" y="2329080"/>
                <a:ext cx="426530" cy="854514"/>
              </a:xfrm>
              <a:prstGeom prst="rect">
                <a:avLst/>
              </a:prstGeom>
              <a:noFill/>
            </p:spPr>
          </p:pic>
        </p:grpSp>
        <p:grpSp>
          <p:nvGrpSpPr>
            <p:cNvPr id="7" name="Group 6"/>
            <p:cNvGrpSpPr/>
            <p:nvPr/>
          </p:nvGrpSpPr>
          <p:grpSpPr>
            <a:xfrm>
              <a:off x="788675" y="4204021"/>
              <a:ext cx="480538" cy="625009"/>
              <a:chOff x="1228435" y="2297707"/>
              <a:chExt cx="656993" cy="854514"/>
            </a:xfrm>
          </p:grpSpPr>
          <p:pic>
            <p:nvPicPr>
              <p:cNvPr id="8" name="Picture 2"/>
              <p:cNvPicPr>
                <a:picLocks noChangeAspect="1" noChangeArrowheads="1"/>
              </p:cNvPicPr>
              <p:nvPr/>
            </p:nvPicPr>
            <p:blipFill>
              <a:blip r:embed="rId5" cstate="print">
                <a:clrChange>
                  <a:clrFrom>
                    <a:srgbClr val="4EB1E4"/>
                  </a:clrFrom>
                  <a:clrTo>
                    <a:srgbClr val="4EB1E4">
                      <a:alpha val="0"/>
                    </a:srgbClr>
                  </a:clrTo>
                </a:clrChange>
                <a:extLst>
                  <a:ext uri="{28A0092B-C50C-407E-A947-70E740481C1C}">
                    <a14:useLocalDpi xmlns:a14="http://schemas.microsoft.com/office/drawing/2010/main" val="0"/>
                  </a:ext>
                </a:extLst>
              </a:blip>
              <a:srcRect/>
              <a:stretch>
                <a:fillRect/>
              </a:stretch>
            </p:blipFill>
            <p:spPr bwMode="auto">
              <a:xfrm>
                <a:off x="1552091" y="2807265"/>
                <a:ext cx="333337" cy="302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descr="\\magnum\Projects\Microsoft\Cloud Power FY12\Design\Icons\PNGs\Server_2.png"/>
              <p:cNvPicPr>
                <a:picLocks noChangeAspect="1" noChangeArrowheads="1"/>
              </p:cNvPicPr>
              <p:nvPr/>
            </p:nvPicPr>
            <p:blipFill rotWithShape="1">
              <a:blip r:embed="rId4" cstate="print">
                <a:lum bright="100000"/>
              </a:blip>
              <a:srcRect l="24157" r="25929"/>
              <a:stretch/>
            </p:blipFill>
            <p:spPr bwMode="auto">
              <a:xfrm>
                <a:off x="1228435" y="2297707"/>
                <a:ext cx="426530" cy="854514"/>
              </a:xfrm>
              <a:prstGeom prst="rect">
                <a:avLst/>
              </a:prstGeom>
              <a:noFill/>
            </p:spPr>
          </p:pic>
        </p:grpSp>
        <p:grpSp>
          <p:nvGrpSpPr>
            <p:cNvPr id="10" name="Group 9"/>
            <p:cNvGrpSpPr/>
            <p:nvPr/>
          </p:nvGrpSpPr>
          <p:grpSpPr>
            <a:xfrm>
              <a:off x="650279" y="5273621"/>
              <a:ext cx="664971" cy="472758"/>
              <a:chOff x="9749347" y="2169580"/>
              <a:chExt cx="955874" cy="679574"/>
            </a:xfrm>
          </p:grpSpPr>
          <p:sp>
            <p:nvSpPr>
              <p:cNvPr id="11" name="Freeform 27"/>
              <p:cNvSpPr>
                <a:spLocks noChangeAspect="1" noEditPoints="1"/>
              </p:cNvSpPr>
              <p:nvPr/>
            </p:nvSpPr>
            <p:spPr bwMode="black">
              <a:xfrm>
                <a:off x="9749347" y="2169581"/>
                <a:ext cx="430451" cy="277285"/>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chemeClr val="tx1"/>
              </a:solidFill>
              <a:extLst/>
            </p:spPr>
            <p:txBody>
              <a:bodyPr vert="horz" wrap="square" lIns="93260" tIns="46630" rIns="93260" bIns="46630" numCol="1" anchor="t" anchorCtr="0" compatLnSpc="1">
                <a:prstTxWarp prst="textNoShape">
                  <a:avLst/>
                </a:prstTxWarp>
              </a:bodyPr>
              <a:lstStyle/>
              <a:p>
                <a:endParaRPr lang="en-US" sz="1836"/>
              </a:p>
            </p:txBody>
          </p:sp>
          <p:sp>
            <p:nvSpPr>
              <p:cNvPr id="12" name="Freeform 27"/>
              <p:cNvSpPr>
                <a:spLocks noChangeAspect="1" noEditPoints="1"/>
              </p:cNvSpPr>
              <p:nvPr/>
            </p:nvSpPr>
            <p:spPr bwMode="black">
              <a:xfrm>
                <a:off x="9749347" y="2571869"/>
                <a:ext cx="430451" cy="277285"/>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chemeClr val="tx1"/>
              </a:solidFill>
              <a:extLst/>
            </p:spPr>
            <p:txBody>
              <a:bodyPr vert="horz" wrap="square" lIns="93260" tIns="46630" rIns="93260" bIns="46630" numCol="1" anchor="t" anchorCtr="0" compatLnSpc="1">
                <a:prstTxWarp prst="textNoShape">
                  <a:avLst/>
                </a:prstTxWarp>
              </a:bodyPr>
              <a:lstStyle/>
              <a:p>
                <a:endParaRPr lang="en-US" sz="1836"/>
              </a:p>
            </p:txBody>
          </p:sp>
          <p:sp>
            <p:nvSpPr>
              <p:cNvPr id="13" name="Freeform 27"/>
              <p:cNvSpPr>
                <a:spLocks noChangeAspect="1" noEditPoints="1"/>
              </p:cNvSpPr>
              <p:nvPr/>
            </p:nvSpPr>
            <p:spPr bwMode="black">
              <a:xfrm>
                <a:off x="10274770" y="2169580"/>
                <a:ext cx="430451" cy="277285"/>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chemeClr val="tx1"/>
              </a:solidFill>
              <a:extLst/>
            </p:spPr>
            <p:txBody>
              <a:bodyPr vert="horz" wrap="square" lIns="93260" tIns="46630" rIns="93260" bIns="46630" numCol="1" anchor="t" anchorCtr="0" compatLnSpc="1">
                <a:prstTxWarp prst="textNoShape">
                  <a:avLst/>
                </a:prstTxWarp>
              </a:bodyPr>
              <a:lstStyle/>
              <a:p>
                <a:endParaRPr lang="en-US" sz="1836"/>
              </a:p>
            </p:txBody>
          </p:sp>
          <p:sp>
            <p:nvSpPr>
              <p:cNvPr id="14" name="Freeform 27"/>
              <p:cNvSpPr>
                <a:spLocks noChangeAspect="1" noEditPoints="1"/>
              </p:cNvSpPr>
              <p:nvPr/>
            </p:nvSpPr>
            <p:spPr bwMode="black">
              <a:xfrm>
                <a:off x="10274770" y="2571868"/>
                <a:ext cx="430451" cy="277285"/>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chemeClr val="tx1"/>
              </a:solidFill>
              <a:extLst/>
            </p:spPr>
            <p:txBody>
              <a:bodyPr vert="horz" wrap="square" lIns="93260" tIns="46630" rIns="93260" bIns="46630" numCol="1" anchor="t" anchorCtr="0" compatLnSpc="1">
                <a:prstTxWarp prst="textNoShape">
                  <a:avLst/>
                </a:prstTxWarp>
              </a:bodyPr>
              <a:lstStyle/>
              <a:p>
                <a:endParaRPr lang="en-US" sz="1836"/>
              </a:p>
            </p:txBody>
          </p:sp>
        </p:grpSp>
        <p:grpSp>
          <p:nvGrpSpPr>
            <p:cNvPr id="20" name="Group 19"/>
            <p:cNvGrpSpPr/>
            <p:nvPr/>
          </p:nvGrpSpPr>
          <p:grpSpPr>
            <a:xfrm>
              <a:off x="1420747" y="5091489"/>
              <a:ext cx="812794" cy="744736"/>
              <a:chOff x="1809804" y="4442923"/>
              <a:chExt cx="965110" cy="884298"/>
            </a:xfrm>
          </p:grpSpPr>
          <p:pic>
            <p:nvPicPr>
              <p:cNvPr id="21" name="Picture 2"/>
              <p:cNvPicPr>
                <a:picLocks noChangeAspect="1" noChangeArrowheads="1"/>
              </p:cNvPicPr>
              <p:nvPr/>
            </p:nvPicPr>
            <p:blipFill>
              <a:blip r:embed="rId6" cstate="print">
                <a:lum bright="100000" contrast="100000"/>
              </a:blip>
              <a:srcRect/>
              <a:stretch>
                <a:fillRect/>
              </a:stretch>
            </p:blipFill>
            <p:spPr bwMode="auto">
              <a:xfrm>
                <a:off x="1809804" y="4442923"/>
                <a:ext cx="965110" cy="884298"/>
              </a:xfrm>
              <a:prstGeom prst="rect">
                <a:avLst/>
              </a:prstGeom>
              <a:noFill/>
              <a:ln w="9525">
                <a:noFill/>
                <a:miter lim="800000"/>
                <a:headEnd/>
                <a:tailEnd/>
              </a:ln>
              <a:effectLst/>
            </p:spPr>
          </p:pic>
          <p:sp>
            <p:nvSpPr>
              <p:cNvPr id="23" name="Freeform 128"/>
              <p:cNvSpPr>
                <a:spLocks noEditPoints="1"/>
              </p:cNvSpPr>
              <p:nvPr/>
            </p:nvSpPr>
            <p:spPr bwMode="black">
              <a:xfrm>
                <a:off x="2433694" y="4961317"/>
                <a:ext cx="322748" cy="225728"/>
              </a:xfrm>
              <a:custGeom>
                <a:avLst/>
                <a:gdLst>
                  <a:gd name="T0" fmla="*/ 7 w 300"/>
                  <a:gd name="T1" fmla="*/ 0 h 210"/>
                  <a:gd name="T2" fmla="*/ 293 w 300"/>
                  <a:gd name="T3" fmla="*/ 0 h 210"/>
                  <a:gd name="T4" fmla="*/ 150 w 300"/>
                  <a:gd name="T5" fmla="*/ 120 h 210"/>
                  <a:gd name="T6" fmla="*/ 7 w 300"/>
                  <a:gd name="T7" fmla="*/ 0 h 210"/>
                  <a:gd name="T8" fmla="*/ 153 w 300"/>
                  <a:gd name="T9" fmla="*/ 130 h 210"/>
                  <a:gd name="T10" fmla="*/ 153 w 300"/>
                  <a:gd name="T11" fmla="*/ 130 h 210"/>
                  <a:gd name="T12" fmla="*/ 153 w 300"/>
                  <a:gd name="T13" fmla="*/ 131 h 210"/>
                  <a:gd name="T14" fmla="*/ 152 w 300"/>
                  <a:gd name="T15" fmla="*/ 131 h 210"/>
                  <a:gd name="T16" fmla="*/ 152 w 300"/>
                  <a:gd name="T17" fmla="*/ 131 h 210"/>
                  <a:gd name="T18" fmla="*/ 151 w 300"/>
                  <a:gd name="T19" fmla="*/ 131 h 210"/>
                  <a:gd name="T20" fmla="*/ 151 w 300"/>
                  <a:gd name="T21" fmla="*/ 131 h 210"/>
                  <a:gd name="T22" fmla="*/ 150 w 300"/>
                  <a:gd name="T23" fmla="*/ 131 h 210"/>
                  <a:gd name="T24" fmla="*/ 150 w 300"/>
                  <a:gd name="T25" fmla="*/ 131 h 210"/>
                  <a:gd name="T26" fmla="*/ 150 w 300"/>
                  <a:gd name="T27" fmla="*/ 131 h 210"/>
                  <a:gd name="T28" fmla="*/ 149 w 300"/>
                  <a:gd name="T29" fmla="*/ 131 h 210"/>
                  <a:gd name="T30" fmla="*/ 149 w 300"/>
                  <a:gd name="T31" fmla="*/ 131 h 210"/>
                  <a:gd name="T32" fmla="*/ 148 w 300"/>
                  <a:gd name="T33" fmla="*/ 131 h 210"/>
                  <a:gd name="T34" fmla="*/ 148 w 300"/>
                  <a:gd name="T35" fmla="*/ 131 h 210"/>
                  <a:gd name="T36" fmla="*/ 147 w 300"/>
                  <a:gd name="T37" fmla="*/ 131 h 210"/>
                  <a:gd name="T38" fmla="*/ 147 w 300"/>
                  <a:gd name="T39" fmla="*/ 130 h 210"/>
                  <a:gd name="T40" fmla="*/ 147 w 300"/>
                  <a:gd name="T41" fmla="*/ 130 h 210"/>
                  <a:gd name="T42" fmla="*/ 125 w 300"/>
                  <a:gd name="T43" fmla="*/ 112 h 210"/>
                  <a:gd name="T44" fmla="*/ 8 w 300"/>
                  <a:gd name="T45" fmla="*/ 210 h 210"/>
                  <a:gd name="T46" fmla="*/ 293 w 300"/>
                  <a:gd name="T47" fmla="*/ 210 h 210"/>
                  <a:gd name="T48" fmla="*/ 175 w 300"/>
                  <a:gd name="T49" fmla="*/ 112 h 210"/>
                  <a:gd name="T50" fmla="*/ 153 w 300"/>
                  <a:gd name="T51" fmla="*/ 130 h 210"/>
                  <a:gd name="T52" fmla="*/ 0 w 300"/>
                  <a:gd name="T53" fmla="*/ 6 h 210"/>
                  <a:gd name="T54" fmla="*/ 0 w 300"/>
                  <a:gd name="T55" fmla="*/ 204 h 210"/>
                  <a:gd name="T56" fmla="*/ 118 w 300"/>
                  <a:gd name="T57" fmla="*/ 106 h 210"/>
                  <a:gd name="T58" fmla="*/ 0 w 300"/>
                  <a:gd name="T59" fmla="*/ 6 h 210"/>
                  <a:gd name="T60" fmla="*/ 182 w 300"/>
                  <a:gd name="T61" fmla="*/ 106 h 210"/>
                  <a:gd name="T62" fmla="*/ 300 w 300"/>
                  <a:gd name="T63" fmla="*/ 204 h 210"/>
                  <a:gd name="T64" fmla="*/ 300 w 300"/>
                  <a:gd name="T65" fmla="*/ 6 h 210"/>
                  <a:gd name="T66" fmla="*/ 182 w 300"/>
                  <a:gd name="T67" fmla="*/ 10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0" h="210">
                    <a:moveTo>
                      <a:pt x="7" y="0"/>
                    </a:moveTo>
                    <a:cubicBezTo>
                      <a:pt x="293" y="0"/>
                      <a:pt x="293" y="0"/>
                      <a:pt x="293" y="0"/>
                    </a:cubicBezTo>
                    <a:cubicBezTo>
                      <a:pt x="150" y="120"/>
                      <a:pt x="150" y="120"/>
                      <a:pt x="150" y="120"/>
                    </a:cubicBezTo>
                    <a:lnTo>
                      <a:pt x="7" y="0"/>
                    </a:lnTo>
                    <a:close/>
                    <a:moveTo>
                      <a:pt x="153" y="130"/>
                    </a:moveTo>
                    <a:cubicBezTo>
                      <a:pt x="153" y="130"/>
                      <a:pt x="153" y="130"/>
                      <a:pt x="153" y="130"/>
                    </a:cubicBezTo>
                    <a:cubicBezTo>
                      <a:pt x="153" y="130"/>
                      <a:pt x="153" y="130"/>
                      <a:pt x="153" y="131"/>
                    </a:cubicBezTo>
                    <a:cubicBezTo>
                      <a:pt x="153" y="131"/>
                      <a:pt x="152" y="131"/>
                      <a:pt x="152" y="131"/>
                    </a:cubicBezTo>
                    <a:cubicBezTo>
                      <a:pt x="152" y="131"/>
                      <a:pt x="152" y="131"/>
                      <a:pt x="152" y="131"/>
                    </a:cubicBezTo>
                    <a:cubicBezTo>
                      <a:pt x="152" y="131"/>
                      <a:pt x="151" y="131"/>
                      <a:pt x="151" y="131"/>
                    </a:cubicBezTo>
                    <a:cubicBezTo>
                      <a:pt x="151" y="131"/>
                      <a:pt x="151" y="131"/>
                      <a:pt x="151" y="131"/>
                    </a:cubicBezTo>
                    <a:cubicBezTo>
                      <a:pt x="151" y="131"/>
                      <a:pt x="150" y="131"/>
                      <a:pt x="150" y="131"/>
                    </a:cubicBezTo>
                    <a:cubicBezTo>
                      <a:pt x="150" y="131"/>
                      <a:pt x="150" y="131"/>
                      <a:pt x="150" y="131"/>
                    </a:cubicBezTo>
                    <a:cubicBezTo>
                      <a:pt x="150" y="131"/>
                      <a:pt x="150" y="131"/>
                      <a:pt x="150" y="131"/>
                    </a:cubicBezTo>
                    <a:cubicBezTo>
                      <a:pt x="150" y="131"/>
                      <a:pt x="149" y="131"/>
                      <a:pt x="149" y="131"/>
                    </a:cubicBezTo>
                    <a:cubicBezTo>
                      <a:pt x="149" y="131"/>
                      <a:pt x="149" y="131"/>
                      <a:pt x="149" y="131"/>
                    </a:cubicBezTo>
                    <a:cubicBezTo>
                      <a:pt x="149" y="131"/>
                      <a:pt x="148" y="131"/>
                      <a:pt x="148" y="131"/>
                    </a:cubicBezTo>
                    <a:cubicBezTo>
                      <a:pt x="148" y="131"/>
                      <a:pt x="148" y="131"/>
                      <a:pt x="148" y="131"/>
                    </a:cubicBezTo>
                    <a:cubicBezTo>
                      <a:pt x="148" y="131"/>
                      <a:pt x="148" y="131"/>
                      <a:pt x="147" y="131"/>
                    </a:cubicBezTo>
                    <a:cubicBezTo>
                      <a:pt x="147" y="130"/>
                      <a:pt x="147" y="130"/>
                      <a:pt x="147" y="130"/>
                    </a:cubicBezTo>
                    <a:cubicBezTo>
                      <a:pt x="147" y="130"/>
                      <a:pt x="147" y="130"/>
                      <a:pt x="147" y="130"/>
                    </a:cubicBezTo>
                    <a:cubicBezTo>
                      <a:pt x="125" y="112"/>
                      <a:pt x="125" y="112"/>
                      <a:pt x="125" y="112"/>
                    </a:cubicBezTo>
                    <a:cubicBezTo>
                      <a:pt x="8" y="210"/>
                      <a:pt x="8" y="210"/>
                      <a:pt x="8" y="210"/>
                    </a:cubicBezTo>
                    <a:cubicBezTo>
                      <a:pt x="293" y="210"/>
                      <a:pt x="293" y="210"/>
                      <a:pt x="293" y="210"/>
                    </a:cubicBezTo>
                    <a:cubicBezTo>
                      <a:pt x="175" y="112"/>
                      <a:pt x="175" y="112"/>
                      <a:pt x="175" y="112"/>
                    </a:cubicBezTo>
                    <a:lnTo>
                      <a:pt x="153" y="130"/>
                    </a:lnTo>
                    <a:close/>
                    <a:moveTo>
                      <a:pt x="0" y="6"/>
                    </a:moveTo>
                    <a:cubicBezTo>
                      <a:pt x="0" y="204"/>
                      <a:pt x="0" y="204"/>
                      <a:pt x="0" y="204"/>
                    </a:cubicBezTo>
                    <a:cubicBezTo>
                      <a:pt x="118" y="106"/>
                      <a:pt x="118" y="106"/>
                      <a:pt x="118" y="106"/>
                    </a:cubicBezTo>
                    <a:lnTo>
                      <a:pt x="0" y="6"/>
                    </a:lnTo>
                    <a:close/>
                    <a:moveTo>
                      <a:pt x="182" y="106"/>
                    </a:moveTo>
                    <a:cubicBezTo>
                      <a:pt x="300" y="204"/>
                      <a:pt x="300" y="204"/>
                      <a:pt x="300" y="204"/>
                    </a:cubicBezTo>
                    <a:cubicBezTo>
                      <a:pt x="300" y="6"/>
                      <a:pt x="300" y="6"/>
                      <a:pt x="300" y="6"/>
                    </a:cubicBezTo>
                    <a:lnTo>
                      <a:pt x="182"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43" tIns="41972" rIns="83943" bIns="41972" numCol="1" anchor="t" anchorCtr="0" compatLnSpc="1">
                <a:prstTxWarp prst="textNoShape">
                  <a:avLst/>
                </a:prstTxWarp>
              </a:bodyPr>
              <a:lstStyle/>
              <a:p>
                <a:endParaRPr lang="en-US" sz="1632"/>
              </a:p>
            </p:txBody>
          </p:sp>
        </p:grpSp>
        <p:grpSp>
          <p:nvGrpSpPr>
            <p:cNvPr id="25" name="Group 24"/>
            <p:cNvGrpSpPr/>
            <p:nvPr/>
          </p:nvGrpSpPr>
          <p:grpSpPr>
            <a:xfrm>
              <a:off x="3373496" y="5135675"/>
              <a:ext cx="383975" cy="587729"/>
              <a:chOff x="1927195" y="3360257"/>
              <a:chExt cx="524971" cy="803545"/>
            </a:xfrm>
          </p:grpSpPr>
          <p:pic>
            <p:nvPicPr>
              <p:cNvPr id="27" name="Picture 6" descr="\\magnum\Projects\Microsoft\Cloud Power FY12\Design\Icons\PNGs\Server_2.png"/>
              <p:cNvPicPr>
                <a:picLocks noChangeAspect="1" noChangeArrowheads="1"/>
              </p:cNvPicPr>
              <p:nvPr/>
            </p:nvPicPr>
            <p:blipFill rotWithShape="1">
              <a:blip r:embed="rId4" cstate="print">
                <a:lum bright="100000"/>
              </a:blip>
              <a:srcRect l="24157" r="25929"/>
              <a:stretch/>
            </p:blipFill>
            <p:spPr bwMode="auto">
              <a:xfrm>
                <a:off x="1927195" y="3360257"/>
                <a:ext cx="401089" cy="803545"/>
              </a:xfrm>
              <a:prstGeom prst="rect">
                <a:avLst/>
              </a:prstGeom>
              <a:noFill/>
            </p:spPr>
          </p:pic>
          <p:grpSp>
            <p:nvGrpSpPr>
              <p:cNvPr id="28" name="Group 27"/>
              <p:cNvGrpSpPr/>
              <p:nvPr/>
            </p:nvGrpSpPr>
            <p:grpSpPr>
              <a:xfrm>
                <a:off x="2245986" y="3924261"/>
                <a:ext cx="206180" cy="206424"/>
                <a:chOff x="2245986" y="3924261"/>
                <a:chExt cx="206180" cy="206424"/>
              </a:xfrm>
            </p:grpSpPr>
            <p:grpSp>
              <p:nvGrpSpPr>
                <p:cNvPr id="29" name="Group 28"/>
                <p:cNvGrpSpPr/>
                <p:nvPr/>
              </p:nvGrpSpPr>
              <p:grpSpPr>
                <a:xfrm>
                  <a:off x="2245986" y="3924261"/>
                  <a:ext cx="206180" cy="206424"/>
                  <a:chOff x="1779323" y="4627897"/>
                  <a:chExt cx="472764" cy="473323"/>
                </a:xfrm>
              </p:grpSpPr>
              <p:sp>
                <p:nvSpPr>
                  <p:cNvPr id="31" name="Isosceles Triangle 30"/>
                  <p:cNvSpPr/>
                  <p:nvPr/>
                </p:nvSpPr>
                <p:spPr bwMode="auto">
                  <a:xfrm>
                    <a:off x="1779323" y="4627897"/>
                    <a:ext cx="472764" cy="407555"/>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32" name="Rectangle 31"/>
                  <p:cNvSpPr/>
                  <p:nvPr/>
                </p:nvSpPr>
                <p:spPr bwMode="auto">
                  <a:xfrm>
                    <a:off x="1779323" y="4824517"/>
                    <a:ext cx="472764" cy="6040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33" name="Rectangle 32"/>
                  <p:cNvSpPr/>
                  <p:nvPr/>
                </p:nvSpPr>
                <p:spPr bwMode="auto">
                  <a:xfrm rot="16200000">
                    <a:off x="1881399" y="4936712"/>
                    <a:ext cx="268612" cy="60403"/>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grpSp>
            <p:sp>
              <p:nvSpPr>
                <p:cNvPr id="30" name="Isosceles Triangle 29"/>
                <p:cNvSpPr/>
                <p:nvPr/>
              </p:nvSpPr>
              <p:spPr bwMode="auto">
                <a:xfrm>
                  <a:off x="2304709" y="3989226"/>
                  <a:ext cx="88734" cy="76495"/>
                </a:xfrm>
                <a:prstGeom prst="triangl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grpSp>
        </p:grpSp>
      </p:grpSp>
      <p:sp>
        <p:nvSpPr>
          <p:cNvPr id="2" name="Title 1"/>
          <p:cNvSpPr>
            <a:spLocks noGrp="1"/>
          </p:cNvSpPr>
          <p:nvPr>
            <p:ph type="title"/>
          </p:nvPr>
        </p:nvSpPr>
        <p:spPr/>
        <p:txBody>
          <a:bodyPr/>
          <a:lstStyle/>
          <a:p>
            <a:r>
              <a:rPr lang="en-US" dirty="0" smtClean="0"/>
              <a:t>Virtual Network workflow</a:t>
            </a:r>
            <a:endParaRPr lang="en-US" dirty="0"/>
          </a:p>
        </p:txBody>
      </p:sp>
      <p:sp>
        <p:nvSpPr>
          <p:cNvPr id="26" name="Rectangle 25"/>
          <p:cNvSpPr/>
          <p:nvPr/>
        </p:nvSpPr>
        <p:spPr>
          <a:xfrm>
            <a:off x="3087000" y="4328538"/>
            <a:ext cx="716863" cy="417294"/>
          </a:xfrm>
          <a:prstGeom prst="rect">
            <a:avLst/>
          </a:prstGeom>
        </p:spPr>
        <p:txBody>
          <a:bodyPr wrap="none">
            <a:spAutoFit/>
          </a:bodyPr>
          <a:lstStyle/>
          <a:p>
            <a:pPr algn="ctr" defTabSz="932290" fontAlgn="base">
              <a:lnSpc>
                <a:spcPct val="90000"/>
              </a:lnSpc>
              <a:spcBef>
                <a:spcPct val="0"/>
              </a:spcBef>
              <a:spcAft>
                <a:spcPct val="0"/>
              </a:spcAft>
            </a:pPr>
            <a:r>
              <a:rPr lang="en-US" sz="1224" dirty="0">
                <a:gradFill>
                  <a:gsLst>
                    <a:gs pos="0">
                      <a:srgbClr val="FFFFFF"/>
                    </a:gs>
                    <a:gs pos="100000">
                      <a:srgbClr val="FFFFFF"/>
                    </a:gs>
                  </a:gsLst>
                  <a:lin ang="5400000" scaled="0"/>
                </a:gradFill>
              </a:rPr>
              <a:t>DNS1 </a:t>
            </a:r>
            <a:br>
              <a:rPr lang="en-US" sz="1224" dirty="0">
                <a:gradFill>
                  <a:gsLst>
                    <a:gs pos="0">
                      <a:srgbClr val="FFFFFF"/>
                    </a:gs>
                    <a:gs pos="100000">
                      <a:srgbClr val="FFFFFF"/>
                    </a:gs>
                  </a:gsLst>
                  <a:lin ang="5400000" scaled="0"/>
                </a:gradFill>
              </a:rPr>
            </a:br>
            <a:r>
              <a:rPr lang="en-US" sz="1122" b="1" dirty="0" smtClean="0"/>
              <a:t>10.1.0.4</a:t>
            </a:r>
            <a:endParaRPr lang="en-US" sz="1122" b="1" dirty="0"/>
          </a:p>
        </p:txBody>
      </p:sp>
      <p:grpSp>
        <p:nvGrpSpPr>
          <p:cNvPr id="105" name="Group 104"/>
          <p:cNvGrpSpPr/>
          <p:nvPr/>
        </p:nvGrpSpPr>
        <p:grpSpPr>
          <a:xfrm>
            <a:off x="2350280" y="2429426"/>
            <a:ext cx="1389399" cy="1311412"/>
            <a:chOff x="2463072" y="3833186"/>
            <a:chExt cx="1362280" cy="1285815"/>
          </a:xfrm>
        </p:grpSpPr>
        <p:pic>
          <p:nvPicPr>
            <p:cNvPr id="44" name="Picture 6" descr="\\magnum\Projects\Microsoft\Cloud Power FY12\Design\Icons\PNGs\Server_2.png"/>
            <p:cNvPicPr>
              <a:picLocks noChangeAspect="1" noChangeArrowheads="1"/>
            </p:cNvPicPr>
            <p:nvPr/>
          </p:nvPicPr>
          <p:blipFill rotWithShape="1">
            <a:blip r:embed="rId4" cstate="print">
              <a:lum bright="100000"/>
            </a:blip>
            <a:srcRect l="24157" r="25929"/>
            <a:stretch/>
          </p:blipFill>
          <p:spPr bwMode="auto">
            <a:xfrm>
              <a:off x="2896112" y="3833186"/>
              <a:ext cx="481734" cy="965114"/>
            </a:xfrm>
            <a:prstGeom prst="rect">
              <a:avLst/>
            </a:prstGeom>
            <a:noFill/>
          </p:spPr>
        </p:pic>
        <p:sp>
          <p:nvSpPr>
            <p:cNvPr id="45" name="Rectangle 44"/>
            <p:cNvSpPr/>
            <p:nvPr/>
          </p:nvSpPr>
          <p:spPr>
            <a:xfrm>
              <a:off x="2463072" y="4701707"/>
              <a:ext cx="1362280" cy="417294"/>
            </a:xfrm>
            <a:prstGeom prst="rect">
              <a:avLst/>
            </a:prstGeom>
          </p:spPr>
          <p:txBody>
            <a:bodyPr wrap="square">
              <a:spAutoFit/>
            </a:bodyPr>
            <a:lstStyle/>
            <a:p>
              <a:pPr algn="ctr" defTabSz="932290" fontAlgn="base">
                <a:lnSpc>
                  <a:spcPct val="90000"/>
                </a:lnSpc>
                <a:spcBef>
                  <a:spcPct val="0"/>
                </a:spcBef>
                <a:spcAft>
                  <a:spcPct val="0"/>
                </a:spcAft>
              </a:pPr>
              <a:r>
                <a:rPr lang="en-US" sz="1224" dirty="0" smtClean="0">
                  <a:gradFill>
                    <a:gsLst>
                      <a:gs pos="0">
                        <a:srgbClr val="FFFFFF"/>
                      </a:gs>
                      <a:gs pos="100000">
                        <a:srgbClr val="FFFFFF"/>
                      </a:gs>
                    </a:gsLst>
                    <a:lin ang="5400000" scaled="0"/>
                  </a:gradFill>
                </a:rPr>
                <a:t>VPN </a:t>
              </a:r>
              <a:r>
                <a:rPr lang="en-US" sz="1224" dirty="0">
                  <a:gradFill>
                    <a:gsLst>
                      <a:gs pos="0">
                        <a:srgbClr val="FFFFFF"/>
                      </a:gs>
                      <a:gs pos="100000">
                        <a:srgbClr val="FFFFFF"/>
                      </a:gs>
                    </a:gsLst>
                    <a:lin ang="5400000" scaled="0"/>
                  </a:gradFill>
                </a:rPr>
                <a:t>device</a:t>
              </a:r>
              <a:br>
                <a:rPr lang="en-US" sz="1224" dirty="0">
                  <a:gradFill>
                    <a:gsLst>
                      <a:gs pos="0">
                        <a:srgbClr val="FFFFFF"/>
                      </a:gs>
                      <a:gs pos="100000">
                        <a:srgbClr val="FFFFFF"/>
                      </a:gs>
                    </a:gsLst>
                    <a:lin ang="5400000" scaled="0"/>
                  </a:gradFill>
                </a:rPr>
              </a:br>
              <a:r>
                <a:rPr lang="en-US" sz="1122" b="1" dirty="0"/>
                <a:t>131.107.64.111</a:t>
              </a:r>
            </a:p>
          </p:txBody>
        </p:sp>
      </p:grpSp>
      <p:sp>
        <p:nvSpPr>
          <p:cNvPr id="50" name="Rectangle 49"/>
          <p:cNvSpPr/>
          <p:nvPr/>
        </p:nvSpPr>
        <p:spPr bwMode="auto">
          <a:xfrm>
            <a:off x="6260185" y="1939865"/>
            <a:ext cx="5478397" cy="2936664"/>
          </a:xfrm>
          <a:prstGeom prst="rect">
            <a:avLst/>
          </a:prstGeom>
          <a:solidFill>
            <a:srgbClr val="8CC6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t" anchorCtr="0" compatLnSpc="1">
            <a:prstTxWarp prst="textNoShape">
              <a:avLst/>
            </a:prstTxWarp>
          </a:bodyPr>
          <a:lstStyle/>
          <a:p>
            <a:pPr algn="ctr" defTabSz="932290" fontAlgn="base">
              <a:lnSpc>
                <a:spcPct val="90000"/>
              </a:lnSpc>
              <a:spcBef>
                <a:spcPct val="0"/>
              </a:spcBef>
              <a:spcAft>
                <a:spcPct val="0"/>
              </a:spcAft>
            </a:pPr>
            <a:r>
              <a:rPr lang="en-US" sz="2448" dirty="0" err="1" smtClean="0">
                <a:gradFill>
                  <a:gsLst>
                    <a:gs pos="0">
                      <a:srgbClr val="FFFFFF"/>
                    </a:gs>
                    <a:gs pos="100000">
                      <a:srgbClr val="FFFFFF"/>
                    </a:gs>
                  </a:gsLst>
                  <a:lin ang="5400000" scaled="0"/>
                </a:gradFill>
                <a:latin typeface="Segoe UI Light" pitchFamily="34" charset="0"/>
              </a:rPr>
              <a:t>DemoVNet</a:t>
            </a:r>
            <a:r>
              <a:rPr lang="en-US" sz="2040" dirty="0" smtClean="0">
                <a:gradFill>
                  <a:gsLst>
                    <a:gs pos="0">
                      <a:srgbClr val="FFFFFF"/>
                    </a:gs>
                    <a:gs pos="100000">
                      <a:srgbClr val="FFFFFF"/>
                    </a:gs>
                  </a:gsLst>
                  <a:lin ang="5400000" scaled="0"/>
                </a:gradFill>
              </a:rPr>
              <a:t> </a:t>
            </a:r>
            <a:r>
              <a:rPr lang="en-US" sz="1122" b="1" dirty="0">
                <a:solidFill>
                  <a:schemeClr val="tx1">
                    <a:alpha val="99000"/>
                  </a:schemeClr>
                </a:solidFill>
              </a:rPr>
              <a:t>(</a:t>
            </a:r>
            <a:r>
              <a:rPr lang="en-US" sz="1122" b="1" dirty="0" smtClean="0">
                <a:solidFill>
                  <a:schemeClr val="tx1">
                    <a:alpha val="99000"/>
                  </a:schemeClr>
                </a:solidFill>
              </a:rPr>
              <a:t>10.10.0.0/16</a:t>
            </a:r>
            <a:r>
              <a:rPr lang="en-US" sz="1122" b="1" dirty="0">
                <a:solidFill>
                  <a:schemeClr val="tx1">
                    <a:alpha val="99000"/>
                  </a:schemeClr>
                </a:solidFill>
              </a:rPr>
              <a:t>)</a:t>
            </a:r>
            <a:r>
              <a:rPr lang="en-US" sz="1122" b="1" dirty="0">
                <a:solidFill>
                  <a:srgbClr val="FF8A00">
                    <a:lumMod val="60000"/>
                    <a:lumOff val="40000"/>
                  </a:srgbClr>
                </a:solidFill>
              </a:rPr>
              <a:t> </a:t>
            </a:r>
            <a:endParaRPr lang="en-US" sz="1122" b="1" dirty="0" smtClean="0">
              <a:solidFill>
                <a:srgbClr val="FF8A00">
                  <a:lumMod val="60000"/>
                  <a:lumOff val="40000"/>
                </a:srgbClr>
              </a:solidFill>
            </a:endParaRPr>
          </a:p>
          <a:p>
            <a:pPr algn="ctr" defTabSz="932290" fontAlgn="base">
              <a:lnSpc>
                <a:spcPct val="90000"/>
              </a:lnSpc>
              <a:spcBef>
                <a:spcPct val="0"/>
              </a:spcBef>
              <a:spcAft>
                <a:spcPct val="0"/>
              </a:spcAft>
            </a:pPr>
            <a:r>
              <a:rPr lang="en-US" sz="2448" dirty="0" err="1" smtClean="0">
                <a:gradFill>
                  <a:gsLst>
                    <a:gs pos="0">
                      <a:srgbClr val="FFFFFF"/>
                    </a:gs>
                    <a:gs pos="100000">
                      <a:srgbClr val="FFFFFF"/>
                    </a:gs>
                  </a:gsLst>
                  <a:lin ang="5400000" scaled="0"/>
                </a:gradFill>
                <a:latin typeface="Segoe UI Light" pitchFamily="34" charset="0"/>
              </a:rPr>
              <a:t>AffinityGroup</a:t>
            </a:r>
            <a:r>
              <a:rPr lang="en-US" sz="2448" dirty="0" smtClean="0">
                <a:gradFill>
                  <a:gsLst>
                    <a:gs pos="0">
                      <a:srgbClr val="FFFFFF"/>
                    </a:gs>
                    <a:gs pos="100000">
                      <a:srgbClr val="FFFFFF"/>
                    </a:gs>
                  </a:gsLst>
                  <a:lin ang="5400000" scaled="0"/>
                </a:gradFill>
                <a:latin typeface="Segoe UI Light" pitchFamily="34" charset="0"/>
              </a:rPr>
              <a:t> </a:t>
            </a:r>
            <a:r>
              <a:rPr lang="en-US" sz="1122" b="1" dirty="0" err="1" smtClean="0">
                <a:solidFill>
                  <a:schemeClr val="tx1">
                    <a:alpha val="99000"/>
                  </a:schemeClr>
                </a:solidFill>
              </a:rPr>
              <a:t>DemoVnetAff</a:t>
            </a:r>
            <a:endParaRPr lang="en-US" sz="1122" b="1" dirty="0">
              <a:solidFill>
                <a:schemeClr val="tx1">
                  <a:alpha val="99000"/>
                </a:schemeClr>
              </a:solidFill>
            </a:endParaRPr>
          </a:p>
        </p:txBody>
      </p:sp>
      <p:sp>
        <p:nvSpPr>
          <p:cNvPr id="51" name="Rectangle 50"/>
          <p:cNvSpPr/>
          <p:nvPr/>
        </p:nvSpPr>
        <p:spPr bwMode="auto">
          <a:xfrm>
            <a:off x="7347307" y="3153330"/>
            <a:ext cx="1836946" cy="1102405"/>
          </a:xfrm>
          <a:prstGeom prst="rect">
            <a:avLst/>
          </a:prstGeom>
          <a:solidFill>
            <a:schemeClr val="accent1"/>
          </a:solidFill>
          <a:ln w="38100">
            <a:solidFill>
              <a:schemeClr val="accent1"/>
            </a:solidFill>
            <a:prstDash val="sysDash"/>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t" anchorCtr="0" compatLnSpc="1">
            <a:prstTxWarp prst="textNoShape">
              <a:avLst/>
            </a:prstTxWarp>
          </a:bodyPr>
          <a:lstStyle/>
          <a:p>
            <a:pPr algn="ctr" defTabSz="932290" fontAlgn="base">
              <a:lnSpc>
                <a:spcPct val="90000"/>
              </a:lnSpc>
              <a:spcBef>
                <a:spcPct val="0"/>
              </a:spcBef>
              <a:spcAft>
                <a:spcPct val="0"/>
              </a:spcAft>
            </a:pPr>
            <a:r>
              <a:rPr lang="en-US" dirty="0" err="1">
                <a:gradFill>
                  <a:gsLst>
                    <a:gs pos="0">
                      <a:srgbClr val="FFFFFF"/>
                    </a:gs>
                    <a:gs pos="100000">
                      <a:srgbClr val="FFFFFF"/>
                    </a:gs>
                  </a:gsLst>
                  <a:lin ang="5400000" scaled="0"/>
                </a:gradFill>
              </a:rPr>
              <a:t>FrontEndSubnet</a:t>
            </a:r>
            <a:r>
              <a:rPr lang="en-US" dirty="0">
                <a:gradFill>
                  <a:gsLst>
                    <a:gs pos="0">
                      <a:srgbClr val="FFFFFF"/>
                    </a:gs>
                    <a:gs pos="100000">
                      <a:srgbClr val="FFFFFF"/>
                    </a:gs>
                  </a:gsLst>
                  <a:lin ang="5400000" scaled="0"/>
                </a:gradFill>
              </a:rPr>
              <a:t> </a:t>
            </a:r>
          </a:p>
          <a:p>
            <a:pPr algn="ctr" defTabSz="932290" fontAlgn="base">
              <a:lnSpc>
                <a:spcPct val="90000"/>
              </a:lnSpc>
              <a:spcBef>
                <a:spcPct val="0"/>
              </a:spcBef>
              <a:spcAft>
                <a:spcPct val="0"/>
              </a:spcAft>
            </a:pPr>
            <a:r>
              <a:rPr lang="en-US" sz="1100" b="1" dirty="0">
                <a:solidFill>
                  <a:schemeClr val="bg1">
                    <a:alpha val="99000"/>
                  </a:schemeClr>
                </a:solidFill>
              </a:rPr>
              <a:t>(</a:t>
            </a:r>
            <a:r>
              <a:rPr lang="en-US" sz="1100" b="1" dirty="0" smtClean="0">
                <a:solidFill>
                  <a:schemeClr val="bg1">
                    <a:alpha val="99000"/>
                  </a:schemeClr>
                </a:solidFill>
              </a:rPr>
              <a:t>10.10.0.0/24</a:t>
            </a:r>
            <a:r>
              <a:rPr lang="en-US" sz="1100" b="1" dirty="0">
                <a:solidFill>
                  <a:schemeClr val="bg1">
                    <a:alpha val="99000"/>
                  </a:schemeClr>
                </a:solidFill>
              </a:rPr>
              <a:t>)</a:t>
            </a:r>
          </a:p>
        </p:txBody>
      </p:sp>
      <p:sp>
        <p:nvSpPr>
          <p:cNvPr id="54" name="Rectangle 53"/>
          <p:cNvSpPr/>
          <p:nvPr/>
        </p:nvSpPr>
        <p:spPr bwMode="auto">
          <a:xfrm>
            <a:off x="9596872" y="3170649"/>
            <a:ext cx="1836946" cy="1102405"/>
          </a:xfrm>
          <a:prstGeom prst="rect">
            <a:avLst/>
          </a:prstGeom>
          <a:solidFill>
            <a:schemeClr val="accent1"/>
          </a:solidFill>
          <a:ln w="38100">
            <a:solidFill>
              <a:schemeClr val="accent1"/>
            </a:solidFill>
            <a:prstDash val="sysDash"/>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t" anchorCtr="0" compatLnSpc="1">
            <a:prstTxWarp prst="textNoShape">
              <a:avLst/>
            </a:prstTxWarp>
          </a:bodyPr>
          <a:lstStyle/>
          <a:p>
            <a:pPr algn="ctr" defTabSz="932290" fontAlgn="base">
              <a:lnSpc>
                <a:spcPct val="90000"/>
              </a:lnSpc>
              <a:spcBef>
                <a:spcPct val="0"/>
              </a:spcBef>
              <a:spcAft>
                <a:spcPct val="0"/>
              </a:spcAft>
            </a:pPr>
            <a:r>
              <a:rPr lang="en-US" dirty="0" err="1">
                <a:gradFill>
                  <a:gsLst>
                    <a:gs pos="0">
                      <a:srgbClr val="FFFFFF"/>
                    </a:gs>
                    <a:gs pos="100000">
                      <a:srgbClr val="FFFFFF"/>
                    </a:gs>
                  </a:gsLst>
                  <a:lin ang="5400000" scaled="0"/>
                </a:gradFill>
              </a:rPr>
              <a:t>BESubnet</a:t>
            </a:r>
            <a:r>
              <a:rPr lang="en-US" dirty="0">
                <a:gradFill>
                  <a:gsLst>
                    <a:gs pos="0">
                      <a:srgbClr val="FFFFFF"/>
                    </a:gs>
                    <a:gs pos="100000">
                      <a:srgbClr val="FFFFFF"/>
                    </a:gs>
                  </a:gsLst>
                  <a:lin ang="5400000" scaled="0"/>
                </a:gradFill>
              </a:rPr>
              <a:t> </a:t>
            </a:r>
          </a:p>
          <a:p>
            <a:pPr algn="ctr" defTabSz="932290" fontAlgn="base">
              <a:lnSpc>
                <a:spcPct val="90000"/>
              </a:lnSpc>
              <a:spcBef>
                <a:spcPct val="0"/>
              </a:spcBef>
              <a:spcAft>
                <a:spcPct val="0"/>
              </a:spcAft>
            </a:pPr>
            <a:r>
              <a:rPr lang="en-US" sz="1100" b="1" dirty="0">
                <a:solidFill>
                  <a:schemeClr val="bg1">
                    <a:alpha val="99000"/>
                  </a:schemeClr>
                </a:solidFill>
              </a:rPr>
              <a:t>(</a:t>
            </a:r>
            <a:r>
              <a:rPr lang="en-US" sz="1100" b="1" dirty="0" smtClean="0">
                <a:solidFill>
                  <a:schemeClr val="bg1">
                    <a:alpha val="99000"/>
                  </a:schemeClr>
                </a:solidFill>
              </a:rPr>
              <a:t>10.10.1.0/24</a:t>
            </a:r>
            <a:r>
              <a:rPr lang="en-US" sz="1100" b="1" dirty="0">
                <a:solidFill>
                  <a:schemeClr val="bg1">
                    <a:alpha val="99000"/>
                  </a:schemeClr>
                </a:solidFill>
              </a:rPr>
              <a:t>)</a:t>
            </a:r>
          </a:p>
        </p:txBody>
      </p:sp>
      <p:sp>
        <p:nvSpPr>
          <p:cNvPr id="55" name="Rectangle 54"/>
          <p:cNvSpPr/>
          <p:nvPr/>
        </p:nvSpPr>
        <p:spPr bwMode="auto">
          <a:xfrm>
            <a:off x="5372542" y="3076175"/>
            <a:ext cx="1836946" cy="1102405"/>
          </a:xfrm>
          <a:prstGeom prst="rect">
            <a:avLst/>
          </a:prstGeom>
          <a:noFill/>
          <a:ln w="38100">
            <a:solidFill>
              <a:schemeClr val="tx1"/>
            </a:solidFill>
            <a:prstDash val="sysDash"/>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t" anchorCtr="0" compatLnSpc="1">
            <a:prstTxWarp prst="textNoShape">
              <a:avLst/>
            </a:prstTxWarp>
          </a:bodyPr>
          <a:lstStyle/>
          <a:p>
            <a:pPr algn="ctr" defTabSz="932290" fontAlgn="base">
              <a:lnSpc>
                <a:spcPct val="90000"/>
              </a:lnSpc>
              <a:spcBef>
                <a:spcPct val="0"/>
              </a:spcBef>
              <a:spcAft>
                <a:spcPct val="0"/>
              </a:spcAft>
            </a:pPr>
            <a:r>
              <a:rPr lang="en-US" sz="1836" dirty="0" err="1">
                <a:solidFill>
                  <a:schemeClr val="tx1">
                    <a:lumMod val="75000"/>
                    <a:lumOff val="25000"/>
                    <a:alpha val="99000"/>
                  </a:schemeClr>
                </a:solidFill>
              </a:rPr>
              <a:t>GatewaySubnet</a:t>
            </a:r>
            <a:endParaRPr lang="en-US" sz="1836" dirty="0">
              <a:solidFill>
                <a:schemeClr val="tx1">
                  <a:lumMod val="75000"/>
                  <a:lumOff val="25000"/>
                  <a:alpha val="99000"/>
                </a:schemeClr>
              </a:solidFill>
            </a:endParaRPr>
          </a:p>
          <a:p>
            <a:pPr algn="ctr" defTabSz="932290" fontAlgn="base">
              <a:lnSpc>
                <a:spcPct val="90000"/>
              </a:lnSpc>
              <a:spcBef>
                <a:spcPct val="0"/>
              </a:spcBef>
              <a:spcAft>
                <a:spcPct val="0"/>
              </a:spcAft>
            </a:pPr>
            <a:r>
              <a:rPr lang="en-US" sz="1122" b="1" dirty="0">
                <a:solidFill>
                  <a:schemeClr val="tx1">
                    <a:alpha val="99000"/>
                  </a:schemeClr>
                </a:solidFill>
              </a:rPr>
              <a:t>(</a:t>
            </a:r>
            <a:r>
              <a:rPr lang="en-US" sz="1122" b="1" dirty="0" smtClean="0">
                <a:solidFill>
                  <a:schemeClr val="tx1">
                    <a:alpha val="99000"/>
                  </a:schemeClr>
                </a:solidFill>
              </a:rPr>
              <a:t>10.10.2.0/29)</a:t>
            </a:r>
            <a:endParaRPr lang="en-US" sz="1122" b="1" dirty="0">
              <a:solidFill>
                <a:schemeClr val="tx1">
                  <a:alpha val="99000"/>
                </a:schemeClr>
              </a:solidFill>
            </a:endParaRPr>
          </a:p>
        </p:txBody>
      </p:sp>
      <p:sp>
        <p:nvSpPr>
          <p:cNvPr id="58" name="Rectangle 57"/>
          <p:cNvSpPr/>
          <p:nvPr/>
        </p:nvSpPr>
        <p:spPr>
          <a:xfrm>
            <a:off x="5433732" y="3729055"/>
            <a:ext cx="880793" cy="483216"/>
          </a:xfrm>
          <a:prstGeom prst="rect">
            <a:avLst/>
          </a:prstGeom>
        </p:spPr>
        <p:txBody>
          <a:bodyPr wrap="square" lIns="0" rIns="0">
            <a:spAutoFit/>
          </a:bodyPr>
          <a:lstStyle/>
          <a:p>
            <a:pPr defTabSz="932290" fontAlgn="base">
              <a:lnSpc>
                <a:spcPct val="90000"/>
              </a:lnSpc>
              <a:spcBef>
                <a:spcPct val="0"/>
              </a:spcBef>
              <a:spcAft>
                <a:spcPct val="0"/>
              </a:spcAft>
            </a:pPr>
            <a:r>
              <a:rPr lang="en-US" sz="1632" dirty="0">
                <a:solidFill>
                  <a:schemeClr val="tx1">
                    <a:lumMod val="75000"/>
                    <a:lumOff val="25000"/>
                    <a:alpha val="99000"/>
                  </a:schemeClr>
                </a:solidFill>
              </a:rPr>
              <a:t>GW IP</a:t>
            </a:r>
          </a:p>
          <a:p>
            <a:pPr defTabSz="932290" fontAlgn="base">
              <a:lnSpc>
                <a:spcPct val="90000"/>
              </a:lnSpc>
              <a:spcBef>
                <a:spcPct val="0"/>
              </a:spcBef>
              <a:spcAft>
                <a:spcPct val="0"/>
              </a:spcAft>
            </a:pPr>
            <a:r>
              <a:rPr lang="en-US" sz="1122" b="1" dirty="0"/>
              <a:t>168.61.6.50</a:t>
            </a:r>
          </a:p>
        </p:txBody>
      </p:sp>
      <p:grpSp>
        <p:nvGrpSpPr>
          <p:cNvPr id="60" name="Group 59"/>
          <p:cNvGrpSpPr/>
          <p:nvPr/>
        </p:nvGrpSpPr>
        <p:grpSpPr>
          <a:xfrm>
            <a:off x="6300434" y="3507878"/>
            <a:ext cx="385655" cy="618171"/>
            <a:chOff x="9293863" y="2567228"/>
            <a:chExt cx="444336" cy="712232"/>
          </a:xfrm>
        </p:grpSpPr>
        <p:sp>
          <p:nvSpPr>
            <p:cNvPr id="61" name="Freeform 92"/>
            <p:cNvSpPr>
              <a:spLocks noEditPoints="1"/>
            </p:cNvSpPr>
            <p:nvPr/>
          </p:nvSpPr>
          <p:spPr bwMode="black">
            <a:xfrm>
              <a:off x="9585112" y="3026043"/>
              <a:ext cx="153087" cy="208580"/>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endParaRPr lang="en-US" sz="1836"/>
            </a:p>
          </p:txBody>
        </p:sp>
        <p:pic>
          <p:nvPicPr>
            <p:cNvPr id="62" name="Picture 6" descr="\\magnum\Projects\Microsoft\Cloud Power FY12\Design\Icons\PNGs\Server_2.png"/>
            <p:cNvPicPr>
              <a:picLocks noChangeAspect="1" noChangeArrowheads="1"/>
            </p:cNvPicPr>
            <p:nvPr/>
          </p:nvPicPr>
          <p:blipFill rotWithShape="1">
            <a:blip r:embed="rId4" cstate="print">
              <a:lum bright="100000"/>
            </a:blip>
            <a:srcRect l="24157" r="25929"/>
            <a:stretch/>
          </p:blipFill>
          <p:spPr bwMode="auto">
            <a:xfrm>
              <a:off x="9293863" y="2567228"/>
              <a:ext cx="355510" cy="712232"/>
            </a:xfrm>
            <a:prstGeom prst="rect">
              <a:avLst/>
            </a:prstGeom>
            <a:noFill/>
          </p:spPr>
        </p:pic>
      </p:grpSp>
      <p:grpSp>
        <p:nvGrpSpPr>
          <p:cNvPr id="63" name="Group 62"/>
          <p:cNvGrpSpPr/>
          <p:nvPr/>
        </p:nvGrpSpPr>
        <p:grpSpPr>
          <a:xfrm>
            <a:off x="8015703" y="3575897"/>
            <a:ext cx="518992" cy="637451"/>
            <a:chOff x="2383961" y="2329080"/>
            <a:chExt cx="695717" cy="854514"/>
          </a:xfrm>
        </p:grpSpPr>
        <p:sp>
          <p:nvSpPr>
            <p:cNvPr id="64" name="Freeform 6"/>
            <p:cNvSpPr>
              <a:spLocks noChangeAspect="1" noEditPoints="1"/>
            </p:cNvSpPr>
            <p:nvPr/>
          </p:nvSpPr>
          <p:spPr bwMode="black">
            <a:xfrm>
              <a:off x="2751133" y="2827478"/>
              <a:ext cx="328545" cy="332665"/>
            </a:xfrm>
            <a:custGeom>
              <a:avLst/>
              <a:gdLst>
                <a:gd name="T0" fmla="*/ 84 w 84"/>
                <a:gd name="T1" fmla="*/ 43 h 85"/>
                <a:gd name="T2" fmla="*/ 0 w 84"/>
                <a:gd name="T3" fmla="*/ 43 h 85"/>
                <a:gd name="T4" fmla="*/ 76 w 84"/>
                <a:gd name="T5" fmla="*/ 27 h 85"/>
                <a:gd name="T6" fmla="*/ 65 w 84"/>
                <a:gd name="T7" fmla="*/ 40 h 85"/>
                <a:gd name="T8" fmla="*/ 76 w 84"/>
                <a:gd name="T9" fmla="*/ 27 h 85"/>
                <a:gd name="T10" fmla="*/ 45 w 84"/>
                <a:gd name="T11" fmla="*/ 27 h 85"/>
                <a:gd name="T12" fmla="*/ 62 w 84"/>
                <a:gd name="T13" fmla="*/ 40 h 85"/>
                <a:gd name="T14" fmla="*/ 40 w 84"/>
                <a:gd name="T15" fmla="*/ 27 h 85"/>
                <a:gd name="T16" fmla="*/ 21 w 84"/>
                <a:gd name="T17" fmla="*/ 40 h 85"/>
                <a:gd name="T18" fmla="*/ 40 w 84"/>
                <a:gd name="T19" fmla="*/ 27 h 85"/>
                <a:gd name="T20" fmla="*/ 8 w 84"/>
                <a:gd name="T21" fmla="*/ 27 h 85"/>
                <a:gd name="T22" fmla="*/ 19 w 84"/>
                <a:gd name="T23" fmla="*/ 40 h 85"/>
                <a:gd name="T24" fmla="*/ 10 w 84"/>
                <a:gd name="T25" fmla="*/ 21 h 85"/>
                <a:gd name="T26" fmla="*/ 30 w 84"/>
                <a:gd name="T27" fmla="*/ 6 h 85"/>
                <a:gd name="T28" fmla="*/ 25 w 84"/>
                <a:gd name="T29" fmla="*/ 21 h 85"/>
                <a:gd name="T30" fmla="*/ 40 w 84"/>
                <a:gd name="T31" fmla="*/ 4 h 85"/>
                <a:gd name="T32" fmla="*/ 45 w 84"/>
                <a:gd name="T33" fmla="*/ 21 h 85"/>
                <a:gd name="T34" fmla="*/ 45 w 84"/>
                <a:gd name="T35" fmla="*/ 5 h 85"/>
                <a:gd name="T36" fmla="*/ 62 w 84"/>
                <a:gd name="T37" fmla="*/ 21 h 85"/>
                <a:gd name="T38" fmla="*/ 54 w 84"/>
                <a:gd name="T39" fmla="*/ 6 h 85"/>
                <a:gd name="T40" fmla="*/ 80 w 84"/>
                <a:gd name="T41" fmla="*/ 45 h 85"/>
                <a:gd name="T42" fmla="*/ 63 w 84"/>
                <a:gd name="T43" fmla="*/ 59 h 85"/>
                <a:gd name="T44" fmla="*/ 80 w 84"/>
                <a:gd name="T45" fmla="*/ 45 h 85"/>
                <a:gd name="T46" fmla="*/ 45 w 84"/>
                <a:gd name="T47" fmla="*/ 45 h 85"/>
                <a:gd name="T48" fmla="*/ 61 w 84"/>
                <a:gd name="T49" fmla="*/ 59 h 85"/>
                <a:gd name="T50" fmla="*/ 40 w 84"/>
                <a:gd name="T51" fmla="*/ 45 h 85"/>
                <a:gd name="T52" fmla="*/ 23 w 84"/>
                <a:gd name="T53" fmla="*/ 59 h 85"/>
                <a:gd name="T54" fmla="*/ 40 w 84"/>
                <a:gd name="T55" fmla="*/ 45 h 85"/>
                <a:gd name="T56" fmla="*/ 4 w 84"/>
                <a:gd name="T57" fmla="*/ 45 h 85"/>
                <a:gd name="T58" fmla="*/ 21 w 84"/>
                <a:gd name="T59" fmla="*/ 59 h 85"/>
                <a:gd name="T60" fmla="*/ 45 w 84"/>
                <a:gd name="T61" fmla="*/ 64 h 85"/>
                <a:gd name="T62" fmla="*/ 59 w 84"/>
                <a:gd name="T63" fmla="*/ 64 h 85"/>
                <a:gd name="T64" fmla="*/ 40 w 84"/>
                <a:gd name="T65" fmla="*/ 81 h 85"/>
                <a:gd name="T66" fmla="*/ 25 w 84"/>
                <a:gd name="T67" fmla="*/ 64 h 85"/>
                <a:gd name="T68" fmla="*/ 73 w 84"/>
                <a:gd name="T69" fmla="*/ 64 h 85"/>
                <a:gd name="T70" fmla="*/ 54 w 84"/>
                <a:gd name="T71" fmla="*/ 79 h 85"/>
                <a:gd name="T72" fmla="*/ 22 w 84"/>
                <a:gd name="T73" fmla="*/ 64 h 85"/>
                <a:gd name="T74" fmla="*/ 30 w 84"/>
                <a:gd name="T75"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4" h="85">
                  <a:moveTo>
                    <a:pt x="42" y="0"/>
                  </a:moveTo>
                  <a:cubicBezTo>
                    <a:pt x="65" y="0"/>
                    <a:pt x="84" y="19"/>
                    <a:pt x="84" y="43"/>
                  </a:cubicBezTo>
                  <a:cubicBezTo>
                    <a:pt x="84" y="66"/>
                    <a:pt x="65" y="85"/>
                    <a:pt x="42" y="85"/>
                  </a:cubicBezTo>
                  <a:cubicBezTo>
                    <a:pt x="19" y="85"/>
                    <a:pt x="0" y="66"/>
                    <a:pt x="0" y="43"/>
                  </a:cubicBezTo>
                  <a:cubicBezTo>
                    <a:pt x="0" y="19"/>
                    <a:pt x="19" y="0"/>
                    <a:pt x="42" y="0"/>
                  </a:cubicBezTo>
                  <a:close/>
                  <a:moveTo>
                    <a:pt x="76" y="27"/>
                  </a:moveTo>
                  <a:cubicBezTo>
                    <a:pt x="63" y="27"/>
                    <a:pt x="63" y="27"/>
                    <a:pt x="63" y="27"/>
                  </a:cubicBezTo>
                  <a:cubicBezTo>
                    <a:pt x="64" y="31"/>
                    <a:pt x="65" y="35"/>
                    <a:pt x="65" y="40"/>
                  </a:cubicBezTo>
                  <a:cubicBezTo>
                    <a:pt x="80" y="40"/>
                    <a:pt x="80" y="40"/>
                    <a:pt x="80" y="40"/>
                  </a:cubicBezTo>
                  <a:cubicBezTo>
                    <a:pt x="79" y="35"/>
                    <a:pt x="78" y="31"/>
                    <a:pt x="76" y="27"/>
                  </a:cubicBezTo>
                  <a:close/>
                  <a:moveTo>
                    <a:pt x="61" y="27"/>
                  </a:moveTo>
                  <a:cubicBezTo>
                    <a:pt x="45" y="27"/>
                    <a:pt x="45" y="27"/>
                    <a:pt x="45" y="27"/>
                  </a:cubicBezTo>
                  <a:cubicBezTo>
                    <a:pt x="45" y="40"/>
                    <a:pt x="45" y="40"/>
                    <a:pt x="45" y="40"/>
                  </a:cubicBezTo>
                  <a:cubicBezTo>
                    <a:pt x="62" y="40"/>
                    <a:pt x="62" y="40"/>
                    <a:pt x="62" y="40"/>
                  </a:cubicBezTo>
                  <a:cubicBezTo>
                    <a:pt x="62" y="35"/>
                    <a:pt x="62" y="31"/>
                    <a:pt x="61" y="27"/>
                  </a:cubicBezTo>
                  <a:close/>
                  <a:moveTo>
                    <a:pt x="40" y="27"/>
                  </a:moveTo>
                  <a:cubicBezTo>
                    <a:pt x="23" y="27"/>
                    <a:pt x="23" y="27"/>
                    <a:pt x="23" y="27"/>
                  </a:cubicBezTo>
                  <a:cubicBezTo>
                    <a:pt x="22" y="31"/>
                    <a:pt x="22" y="35"/>
                    <a:pt x="21" y="40"/>
                  </a:cubicBezTo>
                  <a:cubicBezTo>
                    <a:pt x="40" y="40"/>
                    <a:pt x="40" y="40"/>
                    <a:pt x="40" y="40"/>
                  </a:cubicBezTo>
                  <a:cubicBezTo>
                    <a:pt x="40" y="27"/>
                    <a:pt x="40" y="27"/>
                    <a:pt x="40" y="27"/>
                  </a:cubicBezTo>
                  <a:close/>
                  <a:moveTo>
                    <a:pt x="21" y="27"/>
                  </a:moveTo>
                  <a:cubicBezTo>
                    <a:pt x="8" y="27"/>
                    <a:pt x="8" y="27"/>
                    <a:pt x="8" y="27"/>
                  </a:cubicBezTo>
                  <a:cubicBezTo>
                    <a:pt x="6" y="31"/>
                    <a:pt x="5" y="35"/>
                    <a:pt x="4" y="40"/>
                  </a:cubicBezTo>
                  <a:cubicBezTo>
                    <a:pt x="19" y="40"/>
                    <a:pt x="19" y="40"/>
                    <a:pt x="19" y="40"/>
                  </a:cubicBezTo>
                  <a:cubicBezTo>
                    <a:pt x="19" y="35"/>
                    <a:pt x="20" y="31"/>
                    <a:pt x="21" y="27"/>
                  </a:cubicBezTo>
                  <a:close/>
                  <a:moveTo>
                    <a:pt x="10" y="21"/>
                  </a:moveTo>
                  <a:cubicBezTo>
                    <a:pt x="22" y="21"/>
                    <a:pt x="22" y="21"/>
                    <a:pt x="22" y="21"/>
                  </a:cubicBezTo>
                  <a:cubicBezTo>
                    <a:pt x="24" y="15"/>
                    <a:pt x="27" y="10"/>
                    <a:pt x="30" y="6"/>
                  </a:cubicBezTo>
                  <a:cubicBezTo>
                    <a:pt x="22" y="9"/>
                    <a:pt x="15" y="14"/>
                    <a:pt x="10" y="21"/>
                  </a:cubicBezTo>
                  <a:close/>
                  <a:moveTo>
                    <a:pt x="25" y="21"/>
                  </a:moveTo>
                  <a:cubicBezTo>
                    <a:pt x="40" y="21"/>
                    <a:pt x="40" y="21"/>
                    <a:pt x="40" y="21"/>
                  </a:cubicBezTo>
                  <a:cubicBezTo>
                    <a:pt x="40" y="4"/>
                    <a:pt x="40" y="4"/>
                    <a:pt x="40" y="4"/>
                  </a:cubicBezTo>
                  <a:cubicBezTo>
                    <a:pt x="33" y="6"/>
                    <a:pt x="28" y="12"/>
                    <a:pt x="25" y="21"/>
                  </a:cubicBezTo>
                  <a:close/>
                  <a:moveTo>
                    <a:pt x="45" y="21"/>
                  </a:moveTo>
                  <a:cubicBezTo>
                    <a:pt x="59" y="21"/>
                    <a:pt x="59" y="21"/>
                    <a:pt x="59" y="21"/>
                  </a:cubicBezTo>
                  <a:cubicBezTo>
                    <a:pt x="56" y="12"/>
                    <a:pt x="51" y="6"/>
                    <a:pt x="45" y="5"/>
                  </a:cubicBezTo>
                  <a:cubicBezTo>
                    <a:pt x="45" y="21"/>
                    <a:pt x="45" y="21"/>
                    <a:pt x="45" y="21"/>
                  </a:cubicBezTo>
                  <a:close/>
                  <a:moveTo>
                    <a:pt x="62" y="21"/>
                  </a:moveTo>
                  <a:cubicBezTo>
                    <a:pt x="73" y="21"/>
                    <a:pt x="73" y="21"/>
                    <a:pt x="73" y="21"/>
                  </a:cubicBezTo>
                  <a:cubicBezTo>
                    <a:pt x="69" y="14"/>
                    <a:pt x="62" y="9"/>
                    <a:pt x="54" y="6"/>
                  </a:cubicBezTo>
                  <a:cubicBezTo>
                    <a:pt x="57" y="10"/>
                    <a:pt x="60" y="15"/>
                    <a:pt x="62" y="21"/>
                  </a:cubicBezTo>
                  <a:close/>
                  <a:moveTo>
                    <a:pt x="80" y="45"/>
                  </a:moveTo>
                  <a:cubicBezTo>
                    <a:pt x="65" y="45"/>
                    <a:pt x="65" y="45"/>
                    <a:pt x="65" y="45"/>
                  </a:cubicBezTo>
                  <a:cubicBezTo>
                    <a:pt x="65" y="50"/>
                    <a:pt x="64" y="54"/>
                    <a:pt x="63" y="59"/>
                  </a:cubicBezTo>
                  <a:cubicBezTo>
                    <a:pt x="76" y="59"/>
                    <a:pt x="76" y="59"/>
                    <a:pt x="76" y="59"/>
                  </a:cubicBezTo>
                  <a:cubicBezTo>
                    <a:pt x="78" y="54"/>
                    <a:pt x="79" y="50"/>
                    <a:pt x="80" y="45"/>
                  </a:cubicBezTo>
                  <a:close/>
                  <a:moveTo>
                    <a:pt x="62" y="45"/>
                  </a:moveTo>
                  <a:cubicBezTo>
                    <a:pt x="45" y="45"/>
                    <a:pt x="45" y="45"/>
                    <a:pt x="45" y="45"/>
                  </a:cubicBezTo>
                  <a:cubicBezTo>
                    <a:pt x="45" y="59"/>
                    <a:pt x="45" y="59"/>
                    <a:pt x="45" y="59"/>
                  </a:cubicBezTo>
                  <a:cubicBezTo>
                    <a:pt x="61" y="59"/>
                    <a:pt x="61" y="59"/>
                    <a:pt x="61" y="59"/>
                  </a:cubicBezTo>
                  <a:cubicBezTo>
                    <a:pt x="62" y="54"/>
                    <a:pt x="62" y="50"/>
                    <a:pt x="62" y="45"/>
                  </a:cubicBezTo>
                  <a:close/>
                  <a:moveTo>
                    <a:pt x="40" y="45"/>
                  </a:moveTo>
                  <a:cubicBezTo>
                    <a:pt x="21" y="45"/>
                    <a:pt x="21" y="45"/>
                    <a:pt x="21" y="45"/>
                  </a:cubicBezTo>
                  <a:cubicBezTo>
                    <a:pt x="22" y="50"/>
                    <a:pt x="22" y="54"/>
                    <a:pt x="23" y="59"/>
                  </a:cubicBezTo>
                  <a:cubicBezTo>
                    <a:pt x="40" y="59"/>
                    <a:pt x="40" y="59"/>
                    <a:pt x="40" y="59"/>
                  </a:cubicBezTo>
                  <a:cubicBezTo>
                    <a:pt x="40" y="45"/>
                    <a:pt x="40" y="45"/>
                    <a:pt x="40" y="45"/>
                  </a:cubicBezTo>
                  <a:close/>
                  <a:moveTo>
                    <a:pt x="19" y="45"/>
                  </a:moveTo>
                  <a:cubicBezTo>
                    <a:pt x="4" y="45"/>
                    <a:pt x="4" y="45"/>
                    <a:pt x="4" y="45"/>
                  </a:cubicBezTo>
                  <a:cubicBezTo>
                    <a:pt x="5" y="50"/>
                    <a:pt x="6" y="54"/>
                    <a:pt x="8" y="59"/>
                  </a:cubicBezTo>
                  <a:cubicBezTo>
                    <a:pt x="21" y="59"/>
                    <a:pt x="21" y="59"/>
                    <a:pt x="21" y="59"/>
                  </a:cubicBezTo>
                  <a:cubicBezTo>
                    <a:pt x="20" y="54"/>
                    <a:pt x="19" y="50"/>
                    <a:pt x="19" y="45"/>
                  </a:cubicBezTo>
                  <a:close/>
                  <a:moveTo>
                    <a:pt x="45" y="64"/>
                  </a:moveTo>
                  <a:cubicBezTo>
                    <a:pt x="45" y="81"/>
                    <a:pt x="45" y="81"/>
                    <a:pt x="45" y="81"/>
                  </a:cubicBezTo>
                  <a:cubicBezTo>
                    <a:pt x="51" y="79"/>
                    <a:pt x="56" y="73"/>
                    <a:pt x="59" y="64"/>
                  </a:cubicBezTo>
                  <a:cubicBezTo>
                    <a:pt x="45" y="64"/>
                    <a:pt x="45" y="64"/>
                    <a:pt x="45" y="64"/>
                  </a:cubicBezTo>
                  <a:close/>
                  <a:moveTo>
                    <a:pt x="40" y="81"/>
                  </a:moveTo>
                  <a:cubicBezTo>
                    <a:pt x="40" y="64"/>
                    <a:pt x="40" y="64"/>
                    <a:pt x="40" y="64"/>
                  </a:cubicBezTo>
                  <a:cubicBezTo>
                    <a:pt x="25" y="64"/>
                    <a:pt x="25" y="64"/>
                    <a:pt x="25" y="64"/>
                  </a:cubicBezTo>
                  <a:cubicBezTo>
                    <a:pt x="28" y="73"/>
                    <a:pt x="33" y="79"/>
                    <a:pt x="40" y="81"/>
                  </a:cubicBezTo>
                  <a:close/>
                  <a:moveTo>
                    <a:pt x="73" y="64"/>
                  </a:moveTo>
                  <a:cubicBezTo>
                    <a:pt x="62" y="64"/>
                    <a:pt x="62" y="64"/>
                    <a:pt x="62" y="64"/>
                  </a:cubicBezTo>
                  <a:cubicBezTo>
                    <a:pt x="60" y="70"/>
                    <a:pt x="57" y="75"/>
                    <a:pt x="54" y="79"/>
                  </a:cubicBezTo>
                  <a:cubicBezTo>
                    <a:pt x="62" y="76"/>
                    <a:pt x="69" y="71"/>
                    <a:pt x="73" y="64"/>
                  </a:cubicBezTo>
                  <a:close/>
                  <a:moveTo>
                    <a:pt x="22" y="64"/>
                  </a:moveTo>
                  <a:cubicBezTo>
                    <a:pt x="11" y="64"/>
                    <a:pt x="11" y="64"/>
                    <a:pt x="11" y="64"/>
                  </a:cubicBezTo>
                  <a:cubicBezTo>
                    <a:pt x="15" y="71"/>
                    <a:pt x="22" y="76"/>
                    <a:pt x="30" y="79"/>
                  </a:cubicBezTo>
                  <a:cubicBezTo>
                    <a:pt x="27" y="75"/>
                    <a:pt x="24" y="70"/>
                    <a:pt x="22" y="64"/>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a:p>
          </p:txBody>
        </p:sp>
        <p:pic>
          <p:nvPicPr>
            <p:cNvPr id="65" name="Picture 6" descr="\\magnum\Projects\Microsoft\Cloud Power FY12\Design\Icons\PNGs\Server_2.png"/>
            <p:cNvPicPr>
              <a:picLocks noChangeAspect="1" noChangeArrowheads="1"/>
            </p:cNvPicPr>
            <p:nvPr/>
          </p:nvPicPr>
          <p:blipFill rotWithShape="1">
            <a:blip r:embed="rId4" cstate="print">
              <a:lum bright="100000"/>
            </a:blip>
            <a:srcRect l="24157" r="25929"/>
            <a:stretch/>
          </p:blipFill>
          <p:spPr bwMode="auto">
            <a:xfrm>
              <a:off x="2383961" y="2329080"/>
              <a:ext cx="426530" cy="854514"/>
            </a:xfrm>
            <a:prstGeom prst="rect">
              <a:avLst/>
            </a:prstGeom>
            <a:noFill/>
          </p:spPr>
        </p:pic>
      </p:grpSp>
      <p:pic>
        <p:nvPicPr>
          <p:cNvPr id="79" name="Picture 6" descr="\\magnum\Projects\Microsoft\Cloud Power FY12\Design\Icons\PNGs\Server_2.png"/>
          <p:cNvPicPr>
            <a:picLocks noChangeAspect="1" noChangeArrowheads="1"/>
          </p:cNvPicPr>
          <p:nvPr/>
        </p:nvPicPr>
        <p:blipFill rotWithShape="1">
          <a:blip r:embed="rId4" cstate="print">
            <a:lum bright="100000"/>
          </a:blip>
          <a:srcRect l="24157" r="25929"/>
          <a:stretch/>
        </p:blipFill>
        <p:spPr bwMode="auto">
          <a:xfrm>
            <a:off x="10339678" y="3588102"/>
            <a:ext cx="351332" cy="703862"/>
          </a:xfrm>
          <a:prstGeom prst="rect">
            <a:avLst/>
          </a:prstGeom>
          <a:noFill/>
        </p:spPr>
      </p:pic>
      <p:cxnSp>
        <p:nvCxnSpPr>
          <p:cNvPr id="80" name="Straight Arrow Connector 79"/>
          <p:cNvCxnSpPr/>
          <p:nvPr/>
        </p:nvCxnSpPr>
        <p:spPr>
          <a:xfrm flipH="1" flipV="1">
            <a:off x="3339784" y="2899999"/>
            <a:ext cx="2756074" cy="867265"/>
          </a:xfrm>
          <a:prstGeom prst="straightConnector1">
            <a:avLst/>
          </a:prstGeom>
          <a:ln w="5715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712227" y="1967134"/>
            <a:ext cx="2851417" cy="431400"/>
          </a:xfrm>
          <a:prstGeom prst="rect">
            <a:avLst/>
          </a:prstGeom>
        </p:spPr>
        <p:txBody>
          <a:bodyPr wrap="square">
            <a:spAutoFit/>
          </a:bodyPr>
          <a:lstStyle/>
          <a:p>
            <a:pPr algn="ctr" defTabSz="932290" fontAlgn="base">
              <a:lnSpc>
                <a:spcPct val="90000"/>
              </a:lnSpc>
              <a:spcBef>
                <a:spcPct val="0"/>
              </a:spcBef>
              <a:spcAft>
                <a:spcPct val="0"/>
              </a:spcAft>
            </a:pPr>
            <a:r>
              <a:rPr lang="en-US" sz="2448" dirty="0" err="1" smtClean="0">
                <a:gradFill>
                  <a:gsLst>
                    <a:gs pos="0">
                      <a:srgbClr val="FFFFFF"/>
                    </a:gs>
                    <a:gs pos="100000">
                      <a:srgbClr val="FFFFFF"/>
                    </a:gs>
                  </a:gsLst>
                  <a:lin ang="5400000" scaled="0"/>
                </a:gradFill>
                <a:latin typeface="Segoe UI Light" pitchFamily="34" charset="0"/>
              </a:rPr>
              <a:t>MyOffice</a:t>
            </a:r>
            <a:r>
              <a:rPr lang="en-US" sz="2448" dirty="0" smtClean="0">
                <a:gradFill>
                  <a:gsLst>
                    <a:gs pos="0">
                      <a:srgbClr val="FFFFFF"/>
                    </a:gs>
                    <a:gs pos="100000">
                      <a:srgbClr val="FFFFFF"/>
                    </a:gs>
                  </a:gsLst>
                  <a:lin ang="5400000" scaled="0"/>
                </a:gradFill>
                <a:latin typeface="Segoe UI Light" pitchFamily="34" charset="0"/>
              </a:rPr>
              <a:t> </a:t>
            </a:r>
            <a:r>
              <a:rPr lang="en-US" sz="1224" b="1" dirty="0"/>
              <a:t>(</a:t>
            </a:r>
            <a:r>
              <a:rPr lang="en-US" sz="1224" b="1" dirty="0" smtClean="0"/>
              <a:t>10.1.0.0/16</a:t>
            </a:r>
            <a:r>
              <a:rPr lang="en-US" sz="1224" b="1" dirty="0"/>
              <a:t>)</a:t>
            </a:r>
          </a:p>
        </p:txBody>
      </p:sp>
      <p:sp>
        <p:nvSpPr>
          <p:cNvPr id="46" name="Freeform 12"/>
          <p:cNvSpPr>
            <a:spLocks noEditPoints="1"/>
          </p:cNvSpPr>
          <p:nvPr/>
        </p:nvSpPr>
        <p:spPr bwMode="auto">
          <a:xfrm>
            <a:off x="5836089" y="5919135"/>
            <a:ext cx="478436" cy="396502"/>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48" name="Straight Arrow Connector 47"/>
          <p:cNvCxnSpPr/>
          <p:nvPr/>
        </p:nvCxnSpPr>
        <p:spPr>
          <a:xfrm flipV="1">
            <a:off x="6179806" y="4262198"/>
            <a:ext cx="274909" cy="1548803"/>
          </a:xfrm>
          <a:prstGeom prst="straightConnector1">
            <a:avLst/>
          </a:prstGeom>
          <a:ln w="5715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8" name="Oval 17"/>
          <p:cNvSpPr/>
          <p:nvPr/>
        </p:nvSpPr>
        <p:spPr bwMode="auto">
          <a:xfrm>
            <a:off x="6314525" y="1531917"/>
            <a:ext cx="620665" cy="606199"/>
          </a:xfrm>
          <a:prstGeom prst="ellipse">
            <a:avLst/>
          </a:prstGeom>
          <a:solidFill>
            <a:srgbClr val="FFFF00"/>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r>
              <a:rPr lang="en-US" sz="1600" spc="-50" dirty="0" smtClean="0">
                <a:solidFill>
                  <a:schemeClr val="bg1">
                    <a:lumMod val="10000"/>
                  </a:schemeClr>
                </a:solidFill>
              </a:rPr>
              <a:t>1</a:t>
            </a:r>
          </a:p>
        </p:txBody>
      </p:sp>
      <p:sp>
        <p:nvSpPr>
          <p:cNvPr id="53" name="Oval 52"/>
          <p:cNvSpPr/>
          <p:nvPr/>
        </p:nvSpPr>
        <p:spPr bwMode="auto">
          <a:xfrm>
            <a:off x="5129081" y="2503796"/>
            <a:ext cx="620665" cy="606199"/>
          </a:xfrm>
          <a:prstGeom prst="ellipse">
            <a:avLst/>
          </a:prstGeom>
          <a:solidFill>
            <a:srgbClr val="FFFF00"/>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r>
              <a:rPr lang="en-US" sz="1600" spc="-50" dirty="0" smtClean="0">
                <a:solidFill>
                  <a:schemeClr val="bg1">
                    <a:lumMod val="10000"/>
                  </a:schemeClr>
                </a:solidFill>
              </a:rPr>
              <a:t>2</a:t>
            </a:r>
          </a:p>
        </p:txBody>
      </p:sp>
      <p:sp>
        <p:nvSpPr>
          <p:cNvPr id="56" name="Oval 55"/>
          <p:cNvSpPr/>
          <p:nvPr/>
        </p:nvSpPr>
        <p:spPr bwMode="auto">
          <a:xfrm>
            <a:off x="3267700" y="2207573"/>
            <a:ext cx="620665" cy="606199"/>
          </a:xfrm>
          <a:prstGeom prst="ellipse">
            <a:avLst/>
          </a:prstGeom>
          <a:solidFill>
            <a:srgbClr val="FFFF00"/>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r>
              <a:rPr lang="en-US" sz="1600" spc="-50" dirty="0">
                <a:solidFill>
                  <a:schemeClr val="bg1">
                    <a:lumMod val="10000"/>
                  </a:schemeClr>
                </a:solidFill>
              </a:rPr>
              <a:t>3</a:t>
            </a:r>
            <a:endParaRPr lang="en-US" sz="1600" spc="-50" dirty="0" smtClean="0">
              <a:solidFill>
                <a:schemeClr val="bg1">
                  <a:lumMod val="10000"/>
                </a:schemeClr>
              </a:solidFill>
            </a:endParaRPr>
          </a:p>
        </p:txBody>
      </p:sp>
      <p:sp>
        <p:nvSpPr>
          <p:cNvPr id="57" name="Oval 56"/>
          <p:cNvSpPr/>
          <p:nvPr/>
        </p:nvSpPr>
        <p:spPr bwMode="auto">
          <a:xfrm>
            <a:off x="6333828" y="5495589"/>
            <a:ext cx="620665" cy="606199"/>
          </a:xfrm>
          <a:prstGeom prst="ellipse">
            <a:avLst/>
          </a:prstGeom>
          <a:solidFill>
            <a:srgbClr val="FFFF00"/>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r>
              <a:rPr lang="en-US" sz="1600" spc="-50" dirty="0" smtClean="0">
                <a:solidFill>
                  <a:schemeClr val="bg1">
                    <a:lumMod val="10000"/>
                  </a:schemeClr>
                </a:solidFill>
              </a:rPr>
              <a:t>4</a:t>
            </a:r>
          </a:p>
        </p:txBody>
      </p:sp>
    </p:spTree>
    <p:custDataLst>
      <p:tags r:id="rId1"/>
    </p:custDataLst>
    <p:extLst>
      <p:ext uri="{BB962C8B-B14F-4D97-AF65-F5344CB8AC3E}">
        <p14:creationId xmlns:p14="http://schemas.microsoft.com/office/powerpoint/2010/main" val="3785378765"/>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Extend your infrastructure</a:t>
            </a:r>
            <a:endParaRPr lang="en-US" dirty="0"/>
          </a:p>
        </p:txBody>
      </p:sp>
      <p:sp>
        <p:nvSpPr>
          <p:cNvPr id="68" name="TextBox 67"/>
          <p:cNvSpPr txBox="1"/>
          <p:nvPr/>
        </p:nvSpPr>
        <p:spPr>
          <a:xfrm rot="16200000">
            <a:off x="-432555" y="5159869"/>
            <a:ext cx="2017267" cy="572464"/>
          </a:xfrm>
          <a:prstGeom prst="rect">
            <a:avLst/>
          </a:prstGeom>
          <a:noFill/>
        </p:spPr>
        <p:txBody>
          <a:bodyPr wrap="square" lIns="0" tIns="146304" rIns="0" bIns="146304" rtlCol="0">
            <a:spAutoFit/>
          </a:bodyPr>
          <a:lstStyle>
            <a:defPPr>
              <a:defRPr lang="en-US"/>
            </a:defPPr>
            <a:lvl1pPr algn="ctr">
              <a:lnSpc>
                <a:spcPct val="90000"/>
              </a:lnSpc>
              <a:defRPr sz="2400" b="1" spc="-50">
                <a:gradFill>
                  <a:gsLst>
                    <a:gs pos="2917">
                      <a:schemeClr val="tx1"/>
                    </a:gs>
                    <a:gs pos="30000">
                      <a:schemeClr val="tx1"/>
                    </a:gs>
                  </a:gsLst>
                  <a:lin ang="5400000" scaled="0"/>
                </a:gradFill>
                <a:latin typeface="+mj-lt"/>
              </a:defRPr>
            </a:lvl1pPr>
          </a:lstStyle>
          <a:p>
            <a:pPr algn="l"/>
            <a:r>
              <a:rPr lang="en-US" sz="2000" b="0" dirty="0" smtClean="0">
                <a:gradFill>
                  <a:gsLst>
                    <a:gs pos="69027">
                      <a:srgbClr val="FFFFFF"/>
                    </a:gs>
                    <a:gs pos="56000">
                      <a:srgbClr val="FFFFFF"/>
                    </a:gs>
                  </a:gsLst>
                  <a:lin ang="5400000" scaled="0"/>
                </a:gradFill>
                <a:latin typeface="+mn-lt"/>
              </a:rPr>
              <a:t>On-premise</a:t>
            </a:r>
            <a:endParaRPr lang="en-US" sz="2000" b="0" dirty="0">
              <a:gradFill>
                <a:gsLst>
                  <a:gs pos="69027">
                    <a:srgbClr val="FFFFFF"/>
                  </a:gs>
                  <a:gs pos="56000">
                    <a:srgbClr val="FFFFFF"/>
                  </a:gs>
                </a:gsLst>
                <a:lin ang="5400000" scaled="0"/>
              </a:gradFill>
              <a:latin typeface="+mn-lt"/>
            </a:endParaRPr>
          </a:p>
        </p:txBody>
      </p:sp>
      <p:sp>
        <p:nvSpPr>
          <p:cNvPr id="100" name="Rectangle 99"/>
          <p:cNvSpPr/>
          <p:nvPr/>
        </p:nvSpPr>
        <p:spPr bwMode="auto">
          <a:xfrm>
            <a:off x="171389" y="1458517"/>
            <a:ext cx="6397231" cy="56401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4" tIns="182856" rIns="91424" bIns="45712" numCol="1" rtlCol="0" anchor="t" anchorCtr="0" compatLnSpc="1">
            <a:prstTxWarp prst="textNoShape">
              <a:avLst/>
            </a:prstTxWarp>
          </a:bodyPr>
          <a:lstStyle/>
          <a:p>
            <a:pPr marL="228557">
              <a:lnSpc>
                <a:spcPct val="90000"/>
              </a:lnSpc>
              <a:spcAft>
                <a:spcPts val="1200"/>
              </a:spcAft>
            </a:pPr>
            <a:r>
              <a:rPr lang="en-US" sz="3200" dirty="0" smtClean="0">
                <a:gradFill>
                  <a:gsLst>
                    <a:gs pos="0">
                      <a:schemeClr val="tx2"/>
                    </a:gs>
                    <a:gs pos="100000">
                      <a:schemeClr val="tx2"/>
                    </a:gs>
                  </a:gsLst>
                  <a:lin ang="5400000" scaled="1"/>
                </a:gradFill>
                <a:latin typeface="+mj-lt"/>
              </a:rPr>
              <a:t>Your Workloads and </a:t>
            </a:r>
            <a:br>
              <a:rPr lang="en-US" sz="3200" dirty="0" smtClean="0">
                <a:gradFill>
                  <a:gsLst>
                    <a:gs pos="0">
                      <a:schemeClr val="tx2"/>
                    </a:gs>
                    <a:gs pos="100000">
                      <a:schemeClr val="tx2"/>
                    </a:gs>
                  </a:gsLst>
                  <a:lin ang="5400000" scaled="1"/>
                </a:gradFill>
                <a:latin typeface="+mj-lt"/>
              </a:rPr>
            </a:br>
            <a:r>
              <a:rPr lang="en-US" sz="3200" dirty="0" smtClean="0">
                <a:gradFill>
                  <a:gsLst>
                    <a:gs pos="0">
                      <a:schemeClr val="tx2"/>
                    </a:gs>
                    <a:gs pos="100000">
                      <a:schemeClr val="tx2"/>
                    </a:gs>
                  </a:gsLst>
                  <a:lin ang="5400000" scaled="1"/>
                </a:gradFill>
                <a:latin typeface="+mj-lt"/>
              </a:rPr>
              <a:t>Infrastructure Services</a:t>
            </a:r>
          </a:p>
          <a:p>
            <a:pPr marL="236538">
              <a:lnSpc>
                <a:spcPct val="90000"/>
              </a:lnSpc>
              <a:spcAft>
                <a:spcPts val="600"/>
              </a:spcAft>
            </a:pPr>
            <a:r>
              <a:rPr lang="en-US" sz="2000" spc="-50" dirty="0">
                <a:gradFill>
                  <a:gsLst>
                    <a:gs pos="0">
                      <a:schemeClr val="tx1"/>
                    </a:gs>
                    <a:gs pos="100000">
                      <a:schemeClr val="tx1"/>
                    </a:gs>
                  </a:gsLst>
                  <a:lin ang="5400000" scaled="1"/>
                </a:gradFill>
              </a:rPr>
              <a:t>Design, implement, and develop on SharePoint 2010/2013 without </a:t>
            </a:r>
            <a:r>
              <a:rPr lang="en-US" sz="2000" spc="-50" dirty="0" smtClean="0">
                <a:gradFill>
                  <a:gsLst>
                    <a:gs pos="0">
                      <a:schemeClr val="tx1"/>
                    </a:gs>
                    <a:gs pos="100000">
                      <a:schemeClr val="tx1"/>
                    </a:gs>
                  </a:gsLst>
                  <a:lin ang="5400000" scaled="1"/>
                </a:gradFill>
              </a:rPr>
              <a:t>hardware</a:t>
            </a:r>
          </a:p>
          <a:p>
            <a:pPr marL="236538">
              <a:lnSpc>
                <a:spcPct val="90000"/>
              </a:lnSpc>
              <a:spcAft>
                <a:spcPts val="600"/>
              </a:spcAft>
            </a:pPr>
            <a:r>
              <a:rPr lang="en-US" sz="2000" spc="-50" dirty="0" smtClean="0">
                <a:gradFill>
                  <a:gsLst>
                    <a:gs pos="0">
                      <a:schemeClr val="tx1"/>
                    </a:gs>
                    <a:gs pos="100000">
                      <a:schemeClr val="tx1"/>
                    </a:gs>
                  </a:gsLst>
                  <a:lin ang="5400000" scaled="1"/>
                </a:gradFill>
              </a:rPr>
              <a:t>Develop </a:t>
            </a:r>
            <a:r>
              <a:rPr lang="en-US" sz="2000" spc="-50" dirty="0">
                <a:gradFill>
                  <a:gsLst>
                    <a:gs pos="0">
                      <a:schemeClr val="tx1"/>
                    </a:gs>
                    <a:gs pos="100000">
                      <a:schemeClr val="tx1"/>
                    </a:gs>
                  </a:gsLst>
                  <a:lin ang="5400000" scaled="1"/>
                </a:gradFill>
              </a:rPr>
              <a:t>custom internet sites and collaboration apps </a:t>
            </a:r>
            <a:endParaRPr lang="en-US" sz="2000" spc="-50" dirty="0" smtClean="0">
              <a:gradFill>
                <a:gsLst>
                  <a:gs pos="0">
                    <a:schemeClr val="tx1"/>
                  </a:gs>
                  <a:gs pos="100000">
                    <a:schemeClr val="tx1"/>
                  </a:gs>
                </a:gsLst>
                <a:lin ang="5400000" scaled="1"/>
              </a:gradFill>
            </a:endParaRPr>
          </a:p>
          <a:p>
            <a:pPr marL="236538">
              <a:lnSpc>
                <a:spcPct val="90000"/>
              </a:lnSpc>
              <a:spcAft>
                <a:spcPts val="600"/>
              </a:spcAft>
            </a:pPr>
            <a:r>
              <a:rPr lang="en-US" sz="2000" spc="-50" dirty="0" smtClean="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Apps </a:t>
            </a:r>
            <a:r>
              <a:rPr lang="en-US" sz="2000" spc="-50" dirty="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with public web front ends, variable traffic </a:t>
            </a:r>
            <a:br>
              <a:rPr lang="en-US" sz="2000" spc="-50" dirty="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br>
            <a:r>
              <a:rPr lang="en-US" sz="2000" spc="-50" dirty="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or sit in a demilitarized </a:t>
            </a:r>
            <a:r>
              <a:rPr lang="en-US" sz="2000" spc="-50" dirty="0" smtClean="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zone</a:t>
            </a:r>
          </a:p>
          <a:p>
            <a:pPr marL="236538">
              <a:lnSpc>
                <a:spcPct val="90000"/>
              </a:lnSpc>
              <a:spcAft>
                <a:spcPts val="600"/>
              </a:spcAft>
            </a:pPr>
            <a:r>
              <a:rPr lang="en-US" sz="2000" spc="-50" dirty="0" smtClean="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Custom </a:t>
            </a:r>
            <a:r>
              <a:rPr lang="en-US" sz="2000" spc="-50" dirty="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apps, Specialty Servers running workloads </a:t>
            </a:r>
            <a:r>
              <a:rPr lang="en-US" sz="2000" spc="-50" dirty="0" smtClean="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
            </a:r>
            <a:br>
              <a:rPr lang="en-US" sz="2000" spc="-50" dirty="0" smtClean="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br>
            <a:r>
              <a:rPr lang="en-US" sz="2000" spc="-50" dirty="0" smtClean="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with </a:t>
            </a:r>
            <a:r>
              <a:rPr lang="en-US" sz="2000" spc="-50" dirty="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periodic spikes</a:t>
            </a:r>
          </a:p>
          <a:p>
            <a:pPr marL="228557">
              <a:spcAft>
                <a:spcPts val="2399"/>
              </a:spcAft>
            </a:pPr>
            <a:endParaRPr lang="en-US" sz="2000" dirty="0">
              <a:solidFill>
                <a:schemeClr val="bg2">
                  <a:lumMod val="50000"/>
                </a:schemeClr>
              </a:solidFill>
              <a:latin typeface="+mj-lt"/>
              <a:cs typeface="Segoe UI" panose="020B0502040204020203" pitchFamily="34" charset="0"/>
            </a:endParaRPr>
          </a:p>
        </p:txBody>
      </p:sp>
      <p:grpSp>
        <p:nvGrpSpPr>
          <p:cNvPr id="17" name="Group 16"/>
          <p:cNvGrpSpPr/>
          <p:nvPr/>
        </p:nvGrpSpPr>
        <p:grpSpPr>
          <a:xfrm>
            <a:off x="8395093" y="1613290"/>
            <a:ext cx="1192666" cy="1969046"/>
            <a:chOff x="8395093" y="1613290"/>
            <a:chExt cx="1192666" cy="1969046"/>
          </a:xfrm>
        </p:grpSpPr>
        <p:sp>
          <p:nvSpPr>
            <p:cNvPr id="36" name="Rectangle 35"/>
            <p:cNvSpPr/>
            <p:nvPr/>
          </p:nvSpPr>
          <p:spPr>
            <a:xfrm>
              <a:off x="8401509" y="1663639"/>
              <a:ext cx="1040511" cy="535531"/>
            </a:xfrm>
            <a:prstGeom prst="rect">
              <a:avLst/>
            </a:prstGeom>
          </p:spPr>
          <p:txBody>
            <a:bodyPr wrap="square">
              <a:spAutoFit/>
            </a:bodyPr>
            <a:lstStyle/>
            <a:p>
              <a:pPr algn="ctr" fontAlgn="base">
                <a:lnSpc>
                  <a:spcPct val="80000"/>
                </a:lnSpc>
                <a:spcBef>
                  <a:spcPct val="0"/>
                </a:spcBef>
                <a:spcAft>
                  <a:spcPct val="0"/>
                </a:spcAft>
              </a:pPr>
              <a:r>
                <a:rPr lang="en-US" b="1" spc="-50" dirty="0" smtClean="0">
                  <a:gradFill>
                    <a:gsLst>
                      <a:gs pos="2917">
                        <a:srgbClr val="00188F"/>
                      </a:gs>
                      <a:gs pos="30000">
                        <a:srgbClr val="00188F"/>
                      </a:gs>
                    </a:gsLst>
                    <a:lin ang="5400000" scaled="0"/>
                  </a:gradFill>
                  <a:latin typeface="Segoe UI Light"/>
                </a:rPr>
                <a:t>Virtual Network</a:t>
              </a:r>
              <a:endParaRPr lang="en-US" b="1" spc="-50" dirty="0">
                <a:gradFill>
                  <a:gsLst>
                    <a:gs pos="2917">
                      <a:srgbClr val="00188F"/>
                    </a:gs>
                    <a:gs pos="30000">
                      <a:srgbClr val="00188F"/>
                    </a:gs>
                  </a:gsLst>
                  <a:lin ang="5400000" scaled="0"/>
                </a:gradFill>
                <a:latin typeface="Segoe UI Light"/>
              </a:endParaRPr>
            </a:p>
          </p:txBody>
        </p:sp>
        <p:cxnSp>
          <p:nvCxnSpPr>
            <p:cNvPr id="37" name="Straight Connector 36"/>
            <p:cNvCxnSpPr/>
            <p:nvPr/>
          </p:nvCxnSpPr>
          <p:spPr>
            <a:xfrm flipH="1" flipV="1">
              <a:off x="8395093" y="1650990"/>
              <a:ext cx="17654" cy="1931346"/>
            </a:xfrm>
            <a:prstGeom prst="line">
              <a:avLst/>
            </a:prstGeom>
            <a:ln w="44450" cap="rnd">
              <a:solidFill>
                <a:schemeClr val="accent2"/>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8395094" y="1613290"/>
              <a:ext cx="1192665" cy="19869"/>
            </a:xfrm>
            <a:prstGeom prst="line">
              <a:avLst/>
            </a:prstGeom>
            <a:ln w="44450" cap="rnd">
              <a:solidFill>
                <a:schemeClr val="accent2"/>
              </a:solidFill>
              <a:prstDash val="sysDot"/>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6879959" y="2570938"/>
            <a:ext cx="1924244" cy="2901120"/>
            <a:chOff x="6879959" y="2570938"/>
            <a:chExt cx="1924244" cy="290112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959" y="2570938"/>
              <a:ext cx="1857462" cy="2775203"/>
            </a:xfrm>
            <a:prstGeom prst="rect">
              <a:avLst/>
            </a:prstGeom>
          </p:spPr>
        </p:pic>
        <p:grpSp>
          <p:nvGrpSpPr>
            <p:cNvPr id="39" name="Group 38"/>
            <p:cNvGrpSpPr/>
            <p:nvPr/>
          </p:nvGrpSpPr>
          <p:grpSpPr>
            <a:xfrm>
              <a:off x="7765108" y="4301831"/>
              <a:ext cx="797864" cy="619873"/>
              <a:chOff x="5764911" y="4942748"/>
              <a:chExt cx="1117339" cy="1121466"/>
            </a:xfrm>
          </p:grpSpPr>
          <p:grpSp>
            <p:nvGrpSpPr>
              <p:cNvPr id="43" name="Group 42"/>
              <p:cNvGrpSpPr/>
              <p:nvPr/>
            </p:nvGrpSpPr>
            <p:grpSpPr>
              <a:xfrm flipH="1">
                <a:off x="6564710" y="4942748"/>
                <a:ext cx="317540" cy="1121466"/>
                <a:chOff x="765004" y="3105986"/>
                <a:chExt cx="822991" cy="2906584"/>
              </a:xfrm>
              <a:solidFill>
                <a:srgbClr val="FFFFFF"/>
              </a:solidFill>
            </p:grpSpPr>
            <p:sp>
              <p:nvSpPr>
                <p:cNvPr id="45" name="Freeform 741"/>
                <p:cNvSpPr>
                  <a:spLocks/>
                </p:cNvSpPr>
                <p:nvPr/>
              </p:nvSpPr>
              <p:spPr bwMode="auto">
                <a:xfrm>
                  <a:off x="765004" y="3890939"/>
                  <a:ext cx="822991" cy="2121631"/>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sp>
              <p:nvSpPr>
                <p:cNvPr id="46" name="Oval 742"/>
                <p:cNvSpPr>
                  <a:spLocks noChangeArrowheads="1"/>
                </p:cNvSpPr>
                <p:nvPr/>
              </p:nvSpPr>
              <p:spPr bwMode="auto">
                <a:xfrm>
                  <a:off x="931147" y="3105986"/>
                  <a:ext cx="490705" cy="635997"/>
                </a:xfrm>
                <a:prstGeom prst="ellipse">
                  <a:avLst/>
                </a:prstGeom>
                <a:grp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grpSp>
          <p:sp>
            <p:nvSpPr>
              <p:cNvPr id="44" name="Freeform 34"/>
              <p:cNvSpPr>
                <a:spLocks noEditPoints="1"/>
              </p:cNvSpPr>
              <p:nvPr/>
            </p:nvSpPr>
            <p:spPr bwMode="auto">
              <a:xfrm>
                <a:off x="5764911" y="5264406"/>
                <a:ext cx="639823" cy="549309"/>
              </a:xfrm>
              <a:custGeom>
                <a:avLst/>
                <a:gdLst>
                  <a:gd name="T0" fmla="*/ 408 w 438"/>
                  <a:gd name="T1" fmla="*/ 0 h 295"/>
                  <a:gd name="T2" fmla="*/ 356 w 438"/>
                  <a:gd name="T3" fmla="*/ 0 h 295"/>
                  <a:gd name="T4" fmla="*/ 326 w 438"/>
                  <a:gd name="T5" fmla="*/ 29 h 295"/>
                  <a:gd name="T6" fmla="*/ 326 w 438"/>
                  <a:gd name="T7" fmla="*/ 265 h 295"/>
                  <a:gd name="T8" fmla="*/ 356 w 438"/>
                  <a:gd name="T9" fmla="*/ 295 h 295"/>
                  <a:gd name="T10" fmla="*/ 408 w 438"/>
                  <a:gd name="T11" fmla="*/ 295 h 295"/>
                  <a:gd name="T12" fmla="*/ 438 w 438"/>
                  <a:gd name="T13" fmla="*/ 265 h 295"/>
                  <a:gd name="T14" fmla="*/ 438 w 438"/>
                  <a:gd name="T15" fmla="*/ 29 h 295"/>
                  <a:gd name="T16" fmla="*/ 408 w 438"/>
                  <a:gd name="T17" fmla="*/ 0 h 295"/>
                  <a:gd name="T18" fmla="*/ 382 w 438"/>
                  <a:gd name="T19" fmla="*/ 225 h 295"/>
                  <a:gd name="T20" fmla="*/ 367 w 438"/>
                  <a:gd name="T21" fmla="*/ 210 h 295"/>
                  <a:gd name="T22" fmla="*/ 382 w 438"/>
                  <a:gd name="T23" fmla="*/ 196 h 295"/>
                  <a:gd name="T24" fmla="*/ 396 w 438"/>
                  <a:gd name="T25" fmla="*/ 210 h 295"/>
                  <a:gd name="T26" fmla="*/ 382 w 438"/>
                  <a:gd name="T27" fmla="*/ 225 h 295"/>
                  <a:gd name="T28" fmla="*/ 408 w 438"/>
                  <a:gd name="T29" fmla="*/ 80 h 295"/>
                  <a:gd name="T30" fmla="*/ 355 w 438"/>
                  <a:gd name="T31" fmla="*/ 80 h 295"/>
                  <a:gd name="T32" fmla="*/ 355 w 438"/>
                  <a:gd name="T33" fmla="*/ 70 h 295"/>
                  <a:gd name="T34" fmla="*/ 408 w 438"/>
                  <a:gd name="T35" fmla="*/ 70 h 295"/>
                  <a:gd name="T36" fmla="*/ 408 w 438"/>
                  <a:gd name="T37" fmla="*/ 80 h 295"/>
                  <a:gd name="T38" fmla="*/ 408 w 438"/>
                  <a:gd name="T39" fmla="*/ 50 h 295"/>
                  <a:gd name="T40" fmla="*/ 355 w 438"/>
                  <a:gd name="T41" fmla="*/ 50 h 295"/>
                  <a:gd name="T42" fmla="*/ 355 w 438"/>
                  <a:gd name="T43" fmla="*/ 40 h 295"/>
                  <a:gd name="T44" fmla="*/ 408 w 438"/>
                  <a:gd name="T45" fmla="*/ 40 h 295"/>
                  <a:gd name="T46" fmla="*/ 408 w 438"/>
                  <a:gd name="T47" fmla="*/ 50 h 295"/>
                  <a:gd name="T48" fmla="*/ 287 w 438"/>
                  <a:gd name="T49" fmla="*/ 27 h 295"/>
                  <a:gd name="T50" fmla="*/ 17 w 438"/>
                  <a:gd name="T51" fmla="*/ 27 h 295"/>
                  <a:gd name="T52" fmla="*/ 0 w 438"/>
                  <a:gd name="T53" fmla="*/ 44 h 295"/>
                  <a:gd name="T54" fmla="*/ 0 w 438"/>
                  <a:gd name="T55" fmla="*/ 222 h 295"/>
                  <a:gd name="T56" fmla="*/ 17 w 438"/>
                  <a:gd name="T57" fmla="*/ 239 h 295"/>
                  <a:gd name="T58" fmla="*/ 111 w 438"/>
                  <a:gd name="T59" fmla="*/ 239 h 295"/>
                  <a:gd name="T60" fmla="*/ 111 w 438"/>
                  <a:gd name="T61" fmla="*/ 239 h 295"/>
                  <a:gd name="T62" fmla="*/ 111 w 438"/>
                  <a:gd name="T63" fmla="*/ 255 h 295"/>
                  <a:gd name="T64" fmla="*/ 107 w 438"/>
                  <a:gd name="T65" fmla="*/ 260 h 295"/>
                  <a:gd name="T66" fmla="*/ 56 w 438"/>
                  <a:gd name="T67" fmla="*/ 268 h 295"/>
                  <a:gd name="T68" fmla="*/ 52 w 438"/>
                  <a:gd name="T69" fmla="*/ 273 h 295"/>
                  <a:gd name="T70" fmla="*/ 52 w 438"/>
                  <a:gd name="T71" fmla="*/ 285 h 295"/>
                  <a:gd name="T72" fmla="*/ 56 w 438"/>
                  <a:gd name="T73" fmla="*/ 289 h 295"/>
                  <a:gd name="T74" fmla="*/ 248 w 438"/>
                  <a:gd name="T75" fmla="*/ 289 h 295"/>
                  <a:gd name="T76" fmla="*/ 252 w 438"/>
                  <a:gd name="T77" fmla="*/ 285 h 295"/>
                  <a:gd name="T78" fmla="*/ 252 w 438"/>
                  <a:gd name="T79" fmla="*/ 273 h 295"/>
                  <a:gd name="T80" fmla="*/ 248 w 438"/>
                  <a:gd name="T81" fmla="*/ 268 h 295"/>
                  <a:gd name="T82" fmla="*/ 196 w 438"/>
                  <a:gd name="T83" fmla="*/ 260 h 295"/>
                  <a:gd name="T84" fmla="*/ 192 w 438"/>
                  <a:gd name="T85" fmla="*/ 255 h 295"/>
                  <a:gd name="T86" fmla="*/ 192 w 438"/>
                  <a:gd name="T87" fmla="*/ 239 h 295"/>
                  <a:gd name="T88" fmla="*/ 192 w 438"/>
                  <a:gd name="T89" fmla="*/ 239 h 295"/>
                  <a:gd name="T90" fmla="*/ 287 w 438"/>
                  <a:gd name="T91" fmla="*/ 239 h 295"/>
                  <a:gd name="T92" fmla="*/ 304 w 438"/>
                  <a:gd name="T93" fmla="*/ 222 h 295"/>
                  <a:gd name="T94" fmla="*/ 304 w 438"/>
                  <a:gd name="T95" fmla="*/ 44 h 295"/>
                  <a:gd name="T96" fmla="*/ 287 w 438"/>
                  <a:gd name="T97" fmla="*/ 27 h 295"/>
                  <a:gd name="T98" fmla="*/ 287 w 438"/>
                  <a:gd name="T99" fmla="*/ 209 h 295"/>
                  <a:gd name="T100" fmla="*/ 17 w 438"/>
                  <a:gd name="T101" fmla="*/ 209 h 295"/>
                  <a:gd name="T102" fmla="*/ 17 w 438"/>
                  <a:gd name="T103" fmla="*/ 44 h 295"/>
                  <a:gd name="T104" fmla="*/ 287 w 438"/>
                  <a:gd name="T105" fmla="*/ 44 h 295"/>
                  <a:gd name="T106" fmla="*/ 287 w 438"/>
                  <a:gd name="T107" fmla="*/ 20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8" h="295">
                    <a:moveTo>
                      <a:pt x="408" y="0"/>
                    </a:moveTo>
                    <a:cubicBezTo>
                      <a:pt x="356" y="0"/>
                      <a:pt x="356" y="0"/>
                      <a:pt x="356" y="0"/>
                    </a:cubicBezTo>
                    <a:cubicBezTo>
                      <a:pt x="339" y="0"/>
                      <a:pt x="326" y="13"/>
                      <a:pt x="326" y="29"/>
                    </a:cubicBezTo>
                    <a:cubicBezTo>
                      <a:pt x="326" y="265"/>
                      <a:pt x="326" y="265"/>
                      <a:pt x="326" y="265"/>
                    </a:cubicBezTo>
                    <a:cubicBezTo>
                      <a:pt x="326" y="281"/>
                      <a:pt x="339" y="295"/>
                      <a:pt x="356" y="295"/>
                    </a:cubicBezTo>
                    <a:cubicBezTo>
                      <a:pt x="408" y="295"/>
                      <a:pt x="408" y="295"/>
                      <a:pt x="408" y="295"/>
                    </a:cubicBezTo>
                    <a:cubicBezTo>
                      <a:pt x="424" y="295"/>
                      <a:pt x="438" y="281"/>
                      <a:pt x="438" y="265"/>
                    </a:cubicBezTo>
                    <a:cubicBezTo>
                      <a:pt x="438" y="29"/>
                      <a:pt x="438" y="29"/>
                      <a:pt x="438" y="29"/>
                    </a:cubicBezTo>
                    <a:cubicBezTo>
                      <a:pt x="438" y="13"/>
                      <a:pt x="424" y="0"/>
                      <a:pt x="408" y="0"/>
                    </a:cubicBezTo>
                    <a:close/>
                    <a:moveTo>
                      <a:pt x="382" y="225"/>
                    </a:moveTo>
                    <a:cubicBezTo>
                      <a:pt x="374" y="225"/>
                      <a:pt x="367" y="218"/>
                      <a:pt x="367" y="210"/>
                    </a:cubicBezTo>
                    <a:cubicBezTo>
                      <a:pt x="367" y="202"/>
                      <a:pt x="374" y="196"/>
                      <a:pt x="382" y="196"/>
                    </a:cubicBezTo>
                    <a:cubicBezTo>
                      <a:pt x="390" y="196"/>
                      <a:pt x="396" y="202"/>
                      <a:pt x="396" y="210"/>
                    </a:cubicBezTo>
                    <a:cubicBezTo>
                      <a:pt x="396" y="218"/>
                      <a:pt x="390" y="225"/>
                      <a:pt x="382" y="225"/>
                    </a:cubicBezTo>
                    <a:close/>
                    <a:moveTo>
                      <a:pt x="408" y="80"/>
                    </a:moveTo>
                    <a:cubicBezTo>
                      <a:pt x="355" y="80"/>
                      <a:pt x="355" y="80"/>
                      <a:pt x="355" y="80"/>
                    </a:cubicBezTo>
                    <a:cubicBezTo>
                      <a:pt x="355" y="70"/>
                      <a:pt x="355" y="70"/>
                      <a:pt x="355" y="70"/>
                    </a:cubicBezTo>
                    <a:cubicBezTo>
                      <a:pt x="408" y="70"/>
                      <a:pt x="408" y="70"/>
                      <a:pt x="408" y="70"/>
                    </a:cubicBezTo>
                    <a:lnTo>
                      <a:pt x="408" y="80"/>
                    </a:lnTo>
                    <a:close/>
                    <a:moveTo>
                      <a:pt x="408" y="50"/>
                    </a:moveTo>
                    <a:cubicBezTo>
                      <a:pt x="355" y="50"/>
                      <a:pt x="355" y="50"/>
                      <a:pt x="355" y="50"/>
                    </a:cubicBezTo>
                    <a:cubicBezTo>
                      <a:pt x="355" y="40"/>
                      <a:pt x="355" y="40"/>
                      <a:pt x="355" y="40"/>
                    </a:cubicBezTo>
                    <a:cubicBezTo>
                      <a:pt x="408" y="40"/>
                      <a:pt x="408" y="40"/>
                      <a:pt x="408" y="40"/>
                    </a:cubicBezTo>
                    <a:lnTo>
                      <a:pt x="408" y="50"/>
                    </a:lnTo>
                    <a:close/>
                    <a:moveTo>
                      <a:pt x="287" y="27"/>
                    </a:moveTo>
                    <a:cubicBezTo>
                      <a:pt x="17" y="27"/>
                      <a:pt x="17" y="27"/>
                      <a:pt x="17" y="27"/>
                    </a:cubicBezTo>
                    <a:cubicBezTo>
                      <a:pt x="8" y="27"/>
                      <a:pt x="0" y="35"/>
                      <a:pt x="0" y="44"/>
                    </a:cubicBezTo>
                    <a:cubicBezTo>
                      <a:pt x="0" y="222"/>
                      <a:pt x="0" y="222"/>
                      <a:pt x="0" y="222"/>
                    </a:cubicBezTo>
                    <a:cubicBezTo>
                      <a:pt x="0" y="231"/>
                      <a:pt x="8" y="239"/>
                      <a:pt x="17" y="239"/>
                    </a:cubicBezTo>
                    <a:cubicBezTo>
                      <a:pt x="111" y="239"/>
                      <a:pt x="111" y="239"/>
                      <a:pt x="111" y="239"/>
                    </a:cubicBezTo>
                    <a:cubicBezTo>
                      <a:pt x="111" y="239"/>
                      <a:pt x="111" y="239"/>
                      <a:pt x="111" y="239"/>
                    </a:cubicBezTo>
                    <a:cubicBezTo>
                      <a:pt x="111" y="255"/>
                      <a:pt x="111" y="255"/>
                      <a:pt x="111" y="255"/>
                    </a:cubicBezTo>
                    <a:cubicBezTo>
                      <a:pt x="111" y="257"/>
                      <a:pt x="109" y="259"/>
                      <a:pt x="107" y="260"/>
                    </a:cubicBezTo>
                    <a:cubicBezTo>
                      <a:pt x="56" y="268"/>
                      <a:pt x="56" y="268"/>
                      <a:pt x="56" y="268"/>
                    </a:cubicBezTo>
                    <a:cubicBezTo>
                      <a:pt x="54" y="269"/>
                      <a:pt x="52" y="271"/>
                      <a:pt x="52" y="273"/>
                    </a:cubicBezTo>
                    <a:cubicBezTo>
                      <a:pt x="52" y="285"/>
                      <a:pt x="52" y="285"/>
                      <a:pt x="52" y="285"/>
                    </a:cubicBezTo>
                    <a:cubicBezTo>
                      <a:pt x="52" y="287"/>
                      <a:pt x="53" y="289"/>
                      <a:pt x="56" y="289"/>
                    </a:cubicBezTo>
                    <a:cubicBezTo>
                      <a:pt x="248" y="289"/>
                      <a:pt x="248" y="289"/>
                      <a:pt x="248" y="289"/>
                    </a:cubicBezTo>
                    <a:cubicBezTo>
                      <a:pt x="251" y="289"/>
                      <a:pt x="252" y="287"/>
                      <a:pt x="252" y="285"/>
                    </a:cubicBezTo>
                    <a:cubicBezTo>
                      <a:pt x="252" y="273"/>
                      <a:pt x="252" y="273"/>
                      <a:pt x="252" y="273"/>
                    </a:cubicBezTo>
                    <a:cubicBezTo>
                      <a:pt x="252" y="271"/>
                      <a:pt x="251" y="269"/>
                      <a:pt x="248" y="268"/>
                    </a:cubicBezTo>
                    <a:cubicBezTo>
                      <a:pt x="196" y="260"/>
                      <a:pt x="196" y="260"/>
                      <a:pt x="196" y="260"/>
                    </a:cubicBezTo>
                    <a:cubicBezTo>
                      <a:pt x="194" y="259"/>
                      <a:pt x="192" y="257"/>
                      <a:pt x="192" y="255"/>
                    </a:cubicBezTo>
                    <a:cubicBezTo>
                      <a:pt x="192" y="239"/>
                      <a:pt x="192" y="239"/>
                      <a:pt x="192" y="239"/>
                    </a:cubicBezTo>
                    <a:cubicBezTo>
                      <a:pt x="192" y="239"/>
                      <a:pt x="192" y="239"/>
                      <a:pt x="192" y="239"/>
                    </a:cubicBezTo>
                    <a:cubicBezTo>
                      <a:pt x="287" y="239"/>
                      <a:pt x="287" y="239"/>
                      <a:pt x="287" y="239"/>
                    </a:cubicBezTo>
                    <a:cubicBezTo>
                      <a:pt x="296" y="239"/>
                      <a:pt x="304" y="231"/>
                      <a:pt x="304" y="222"/>
                    </a:cubicBezTo>
                    <a:cubicBezTo>
                      <a:pt x="304" y="44"/>
                      <a:pt x="304" y="44"/>
                      <a:pt x="304" y="44"/>
                    </a:cubicBezTo>
                    <a:cubicBezTo>
                      <a:pt x="304" y="35"/>
                      <a:pt x="296" y="27"/>
                      <a:pt x="287" y="27"/>
                    </a:cubicBezTo>
                    <a:close/>
                    <a:moveTo>
                      <a:pt x="287" y="209"/>
                    </a:moveTo>
                    <a:cubicBezTo>
                      <a:pt x="17" y="209"/>
                      <a:pt x="17" y="209"/>
                      <a:pt x="17" y="209"/>
                    </a:cubicBezTo>
                    <a:cubicBezTo>
                      <a:pt x="17" y="44"/>
                      <a:pt x="17" y="44"/>
                      <a:pt x="17" y="44"/>
                    </a:cubicBezTo>
                    <a:cubicBezTo>
                      <a:pt x="287" y="44"/>
                      <a:pt x="287" y="44"/>
                      <a:pt x="287" y="44"/>
                    </a:cubicBezTo>
                    <a:lnTo>
                      <a:pt x="287" y="20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pic>
          <p:nvPicPr>
            <p:cNvPr id="40" name="Picture 39"/>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715013" y="3644027"/>
              <a:ext cx="912804" cy="601003"/>
            </a:xfrm>
            <a:prstGeom prst="rect">
              <a:avLst/>
            </a:prstGeom>
          </p:spPr>
        </p:pic>
        <p:pic>
          <p:nvPicPr>
            <p:cNvPr id="99" name="Picture 98"/>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956455" y="3661650"/>
              <a:ext cx="404602" cy="423706"/>
            </a:xfrm>
            <a:prstGeom prst="rect">
              <a:avLst/>
            </a:prstGeom>
          </p:spPr>
        </p:pic>
        <p:sp>
          <p:nvSpPr>
            <p:cNvPr id="9" name="TextBox 8"/>
            <p:cNvSpPr txBox="1"/>
            <p:nvPr/>
          </p:nvSpPr>
          <p:spPr>
            <a:xfrm>
              <a:off x="7614291" y="4788794"/>
              <a:ext cx="1189912" cy="683264"/>
            </a:xfrm>
            <a:prstGeom prst="rect">
              <a:avLst/>
            </a:prstGeom>
            <a:noFill/>
          </p:spPr>
          <p:txBody>
            <a:bodyPr wrap="square" lIns="182880" tIns="146304" rIns="182880" bIns="146304" rtlCol="0">
              <a:spAutoFit/>
            </a:bodyPr>
            <a:lstStyle/>
            <a:p>
              <a:pPr>
                <a:lnSpc>
                  <a:spcPct val="90000"/>
                </a:lnSpc>
              </a:pPr>
              <a:r>
                <a:rPr lang="en-US" sz="1400" spc="-50" dirty="0" smtClean="0">
                  <a:solidFill>
                    <a:srgbClr val="FFFFFF"/>
                  </a:solidFill>
                </a:rPr>
                <a:t>Existing </a:t>
              </a:r>
              <a:br>
                <a:rPr lang="en-US" sz="1400" spc="-50" dirty="0" smtClean="0">
                  <a:solidFill>
                    <a:srgbClr val="FFFFFF"/>
                  </a:solidFill>
                </a:rPr>
              </a:br>
              <a:r>
                <a:rPr lang="en-US" sz="1400" spc="-50" dirty="0" smtClean="0">
                  <a:solidFill>
                    <a:srgbClr val="FFFFFF"/>
                  </a:solidFill>
                </a:rPr>
                <a:t>Datacenter</a:t>
              </a:r>
            </a:p>
          </p:txBody>
        </p:sp>
      </p:grpSp>
      <p:grpSp>
        <p:nvGrpSpPr>
          <p:cNvPr id="16" name="Group 15"/>
          <p:cNvGrpSpPr/>
          <p:nvPr/>
        </p:nvGrpSpPr>
        <p:grpSpPr>
          <a:xfrm>
            <a:off x="8902413" y="1253528"/>
            <a:ext cx="3390524" cy="4340456"/>
            <a:chOff x="8902413" y="1253528"/>
            <a:chExt cx="3390524" cy="4340456"/>
          </a:xfrm>
        </p:grpSpPr>
        <p:grpSp>
          <p:nvGrpSpPr>
            <p:cNvPr id="13" name="Group 12"/>
            <p:cNvGrpSpPr/>
            <p:nvPr/>
          </p:nvGrpSpPr>
          <p:grpSpPr>
            <a:xfrm>
              <a:off x="8902413" y="1253528"/>
              <a:ext cx="3390524" cy="4340456"/>
              <a:chOff x="8818610" y="1360407"/>
              <a:chExt cx="3390524" cy="4340456"/>
            </a:xfrm>
          </p:grpSpPr>
          <p:grpSp>
            <p:nvGrpSpPr>
              <p:cNvPr id="8" name="Group 7"/>
              <p:cNvGrpSpPr/>
              <p:nvPr/>
            </p:nvGrpSpPr>
            <p:grpSpPr>
              <a:xfrm>
                <a:off x="8818610" y="1360407"/>
                <a:ext cx="3390524" cy="4340456"/>
                <a:chOff x="8818610" y="1360407"/>
                <a:chExt cx="3390524" cy="4340456"/>
              </a:xfrm>
            </p:grpSpPr>
            <p:grpSp>
              <p:nvGrpSpPr>
                <p:cNvPr id="49" name="Group 48"/>
                <p:cNvGrpSpPr/>
                <p:nvPr/>
              </p:nvGrpSpPr>
              <p:grpSpPr>
                <a:xfrm>
                  <a:off x="9707392" y="4873470"/>
                  <a:ext cx="1517694" cy="827393"/>
                  <a:chOff x="10350972" y="4610947"/>
                  <a:chExt cx="996491" cy="513776"/>
                </a:xfrm>
                <a:solidFill>
                  <a:schemeClr val="accent1"/>
                </a:solidFill>
              </p:grpSpPr>
              <p:grpSp>
                <p:nvGrpSpPr>
                  <p:cNvPr id="84" name="Group 83"/>
                  <p:cNvGrpSpPr/>
                  <p:nvPr/>
                </p:nvGrpSpPr>
                <p:grpSpPr>
                  <a:xfrm>
                    <a:off x="10350972" y="4610947"/>
                    <a:ext cx="414816" cy="513776"/>
                    <a:chOff x="10807598" y="2035607"/>
                    <a:chExt cx="863086" cy="1068988"/>
                  </a:xfrm>
                  <a:grpFill/>
                </p:grpSpPr>
                <p:sp>
                  <p:nvSpPr>
                    <p:cNvPr id="93" name="Oval 742"/>
                    <p:cNvSpPr>
                      <a:spLocks noChangeArrowheads="1"/>
                    </p:cNvSpPr>
                    <p:nvPr/>
                  </p:nvSpPr>
                  <p:spPr bwMode="auto">
                    <a:xfrm>
                      <a:off x="11350175" y="2035607"/>
                      <a:ext cx="239439" cy="241323"/>
                    </a:xfrm>
                    <a:prstGeom prst="ellipse">
                      <a:avLst/>
                    </a:prstGeom>
                    <a:grpFill/>
                    <a:ln>
                      <a:solidFill>
                        <a:schemeClr val="accent1"/>
                      </a:solidFill>
                    </a:ln>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94" name="Freeform 741"/>
                    <p:cNvSpPr>
                      <a:spLocks/>
                    </p:cNvSpPr>
                    <p:nvPr/>
                  </p:nvSpPr>
                  <p:spPr bwMode="auto">
                    <a:xfrm>
                      <a:off x="1126910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solidFill>
                        <a:schemeClr val="accent1"/>
                      </a:solidFill>
                    </a:ln>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95" name="Freeform 12"/>
                    <p:cNvSpPr>
                      <a:spLocks noEditPoints="1"/>
                    </p:cNvSpPr>
                    <p:nvPr/>
                  </p:nvSpPr>
                  <p:spPr bwMode="auto">
                    <a:xfrm>
                      <a:off x="10807598" y="2418949"/>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solidFill>
                        <a:schemeClr val="accent1"/>
                      </a:solid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nvGrpSpPr>
                  <p:cNvPr id="85" name="Group 84"/>
                  <p:cNvGrpSpPr/>
                  <p:nvPr/>
                </p:nvGrpSpPr>
                <p:grpSpPr>
                  <a:xfrm>
                    <a:off x="10932647" y="4610947"/>
                    <a:ext cx="414816" cy="513776"/>
                    <a:chOff x="10937718" y="2035607"/>
                    <a:chExt cx="863086" cy="1068988"/>
                  </a:xfrm>
                  <a:grpFill/>
                </p:grpSpPr>
                <p:sp>
                  <p:nvSpPr>
                    <p:cNvPr id="90" name="Oval 742"/>
                    <p:cNvSpPr>
                      <a:spLocks noChangeArrowheads="1"/>
                    </p:cNvSpPr>
                    <p:nvPr/>
                  </p:nvSpPr>
                  <p:spPr bwMode="auto">
                    <a:xfrm>
                      <a:off x="11480295" y="2035607"/>
                      <a:ext cx="239439" cy="241323"/>
                    </a:xfrm>
                    <a:prstGeom prst="ellipse">
                      <a:avLst/>
                    </a:prstGeom>
                    <a:grpFill/>
                    <a:ln>
                      <a:solidFill>
                        <a:schemeClr val="accent1"/>
                      </a:solidFill>
                    </a:ln>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91" name="Freeform 741"/>
                    <p:cNvSpPr>
                      <a:spLocks/>
                    </p:cNvSpPr>
                    <p:nvPr/>
                  </p:nvSpPr>
                  <p:spPr bwMode="auto">
                    <a:xfrm>
                      <a:off x="1139922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solidFill>
                        <a:schemeClr val="accent1"/>
                      </a:solidFill>
                    </a:ln>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92" name="Freeform 12"/>
                    <p:cNvSpPr>
                      <a:spLocks noEditPoints="1"/>
                    </p:cNvSpPr>
                    <p:nvPr/>
                  </p:nvSpPr>
                  <p:spPr bwMode="auto">
                    <a:xfrm>
                      <a:off x="10937718" y="2418948"/>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solidFill>
                        <a:schemeClr val="accent1"/>
                      </a:solid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sp>
              <p:nvSpPr>
                <p:cNvPr id="51" name="Rectangle 50"/>
                <p:cNvSpPr/>
                <p:nvPr/>
              </p:nvSpPr>
              <p:spPr>
                <a:xfrm flipH="1">
                  <a:off x="9977387" y="3977204"/>
                  <a:ext cx="1305877" cy="289556"/>
                </a:xfrm>
                <a:prstGeom prst="rect">
                  <a:avLst/>
                </a:prstGeom>
                <a:noFill/>
                <a:ln>
                  <a:noFill/>
                </a:ln>
              </p:spPr>
              <p:txBody>
                <a:bodyPr wrap="square">
                  <a:spAutoFit/>
                </a:bodyPr>
                <a:lstStyle/>
                <a:p>
                  <a:pPr algn="ctr" fontAlgn="base">
                    <a:lnSpc>
                      <a:spcPct val="80000"/>
                    </a:lnSpc>
                    <a:spcBef>
                      <a:spcPct val="0"/>
                    </a:spcBef>
                    <a:spcAft>
                      <a:spcPct val="0"/>
                    </a:spcAft>
                  </a:pPr>
                  <a:r>
                    <a:rPr lang="en-US" b="1" spc="-50" dirty="0" smtClean="0">
                      <a:gradFill>
                        <a:gsLst>
                          <a:gs pos="2917">
                            <a:srgbClr val="00188F"/>
                          </a:gs>
                          <a:gs pos="30000">
                            <a:srgbClr val="00188F"/>
                          </a:gs>
                        </a:gsLst>
                        <a:lin ang="5400000" scaled="0"/>
                      </a:gradFill>
                      <a:latin typeface="Segoe UI Light"/>
                    </a:rPr>
                    <a:t>Internet</a:t>
                  </a:r>
                  <a:endParaRPr lang="en-US" b="1" spc="-50" dirty="0">
                    <a:gradFill>
                      <a:gsLst>
                        <a:gs pos="2917">
                          <a:srgbClr val="00188F"/>
                        </a:gs>
                        <a:gs pos="30000">
                          <a:srgbClr val="00188F"/>
                        </a:gs>
                      </a:gsLst>
                      <a:lin ang="5400000" scaled="0"/>
                    </a:gradFill>
                    <a:latin typeface="Segoe UI Light"/>
                  </a:endParaRPr>
                </a:p>
              </p:txBody>
            </p:sp>
            <p:cxnSp>
              <p:nvCxnSpPr>
                <p:cNvPr id="52" name="Straight Connector 51"/>
                <p:cNvCxnSpPr/>
                <p:nvPr/>
              </p:nvCxnSpPr>
              <p:spPr>
                <a:xfrm>
                  <a:off x="10184774" y="3423756"/>
                  <a:ext cx="0" cy="1417969"/>
                </a:xfrm>
                <a:prstGeom prst="line">
                  <a:avLst/>
                </a:prstGeom>
                <a:ln w="44450" cap="rnd">
                  <a:solidFill>
                    <a:schemeClr val="accent1"/>
                  </a:solidFill>
                  <a:prstDash val="sysDot"/>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1070686" y="3423756"/>
                  <a:ext cx="0" cy="1417969"/>
                </a:xfrm>
                <a:prstGeom prst="line">
                  <a:avLst/>
                </a:prstGeom>
                <a:ln w="44450" cap="rnd">
                  <a:solidFill>
                    <a:schemeClr val="accent1"/>
                  </a:solidFill>
                  <a:prstDash val="sysDot"/>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71" name="Clpoud Icon"/>
                <p:cNvSpPr>
                  <a:spLocks noChangeAspect="1"/>
                </p:cNvSpPr>
                <p:nvPr/>
              </p:nvSpPr>
              <p:spPr bwMode="black">
                <a:xfrm>
                  <a:off x="8818610" y="1360407"/>
                  <a:ext cx="3390524" cy="2025929"/>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pattFill prst="ltUpDiag">
                  <a:fgClr>
                    <a:srgbClr val="FFFFFF"/>
                  </a:fgClr>
                  <a:bgClr>
                    <a:srgbClr val="EFEFEF"/>
                  </a:bgClr>
                </a:pattFill>
                <a:ln w="25400">
                  <a:solidFill>
                    <a:schemeClr val="accent1"/>
                  </a:solidFill>
                </a:ln>
                <a:extLst/>
              </p:spPr>
              <p:txBody>
                <a:bodyPr vert="horz" wrap="square" lIns="91440" tIns="182880" rIns="457200" bIns="45720" numCol="1" anchor="t" anchorCtr="0" compatLnSpc="1">
                  <a:prstTxWarp prst="textNoShape">
                    <a:avLst/>
                  </a:prstTxWarp>
                </a:bodyPr>
                <a:lstStyle/>
                <a:p>
                  <a:pPr algn="ctr" fontAlgn="base">
                    <a:lnSpc>
                      <a:spcPct val="90000"/>
                    </a:lnSpc>
                    <a:spcBef>
                      <a:spcPct val="0"/>
                    </a:spcBef>
                    <a:spcAft>
                      <a:spcPct val="0"/>
                    </a:spcAft>
                  </a:pPr>
                  <a:endParaRPr lang="en-US" spc="-50" dirty="0">
                    <a:gradFill>
                      <a:gsLst>
                        <a:gs pos="2917">
                          <a:srgbClr val="EFEFEF"/>
                        </a:gs>
                        <a:gs pos="30000">
                          <a:srgbClr val="EFEFEF"/>
                        </a:gs>
                      </a:gsLst>
                      <a:lin ang="5400000" scaled="0"/>
                    </a:gradFill>
                    <a:latin typeface="Segoe UI Light"/>
                  </a:endParaRPr>
                </a:p>
              </p:txBody>
            </p:sp>
            <p:sp>
              <p:nvSpPr>
                <p:cNvPr id="72" name="Freeform 24"/>
                <p:cNvSpPr>
                  <a:spLocks noEditPoints="1"/>
                </p:cNvSpPr>
                <p:nvPr/>
              </p:nvSpPr>
              <p:spPr bwMode="black">
                <a:xfrm>
                  <a:off x="10082186" y="2613539"/>
                  <a:ext cx="950476" cy="776269"/>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74" name="Freeform 24"/>
                <p:cNvSpPr>
                  <a:spLocks noEditPoints="1"/>
                </p:cNvSpPr>
                <p:nvPr/>
              </p:nvSpPr>
              <p:spPr bwMode="black">
                <a:xfrm>
                  <a:off x="9603101" y="1987556"/>
                  <a:ext cx="1042482" cy="851411"/>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81" name="Freeform 24"/>
                <p:cNvSpPr>
                  <a:spLocks noEditPoints="1"/>
                </p:cNvSpPr>
                <p:nvPr/>
              </p:nvSpPr>
              <p:spPr bwMode="black">
                <a:xfrm>
                  <a:off x="9072559" y="2547394"/>
                  <a:ext cx="950476" cy="776269"/>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77" name="TextBox 76"/>
                <p:cNvSpPr txBox="1"/>
                <p:nvPr/>
              </p:nvSpPr>
              <p:spPr>
                <a:xfrm>
                  <a:off x="9751897" y="2001180"/>
                  <a:ext cx="884587" cy="572464"/>
                </a:xfrm>
                <a:prstGeom prst="rect">
                  <a:avLst/>
                </a:prstGeom>
                <a:noFill/>
                <a:ln>
                  <a:noFill/>
                </a:ln>
              </p:spPr>
              <p:txBody>
                <a:bodyPr wrap="square" lIns="182880" tIns="146304" rIns="182880" bIns="146304" rtlCol="0">
                  <a:spAutoFit/>
                </a:bodyPr>
                <a:lstStyle/>
                <a:p>
                  <a:pPr>
                    <a:lnSpc>
                      <a:spcPct val="90000"/>
                    </a:lnSpc>
                  </a:pPr>
                  <a:r>
                    <a:rPr lang="en-US" sz="1000" spc="-50" dirty="0">
                      <a:solidFill>
                        <a:schemeClr val="tx2"/>
                      </a:solidFill>
                      <a:ea typeface="Segoe UI" panose="020B0502040204020203" pitchFamily="34" charset="0"/>
                      <a:cs typeface="Segoe UI" panose="020B0502040204020203" pitchFamily="34" charset="0"/>
                    </a:rPr>
                    <a:t>Active </a:t>
                  </a:r>
                  <a:r>
                    <a:rPr lang="en-US" sz="1000" spc="-50" dirty="0" smtClean="0">
                      <a:solidFill>
                        <a:schemeClr val="tx2"/>
                      </a:solidFill>
                      <a:ea typeface="Segoe UI" panose="020B0502040204020203" pitchFamily="34" charset="0"/>
                      <a:cs typeface="Segoe UI" panose="020B0502040204020203" pitchFamily="34" charset="0"/>
                    </a:rPr>
                    <a:t>Directory</a:t>
                  </a:r>
                  <a:endParaRPr lang="en-US" sz="1000" spc="-50" dirty="0">
                    <a:solidFill>
                      <a:schemeClr val="tx2"/>
                    </a:solidFill>
                    <a:ea typeface="Segoe UI" panose="020B0502040204020203" pitchFamily="34" charset="0"/>
                    <a:cs typeface="Segoe UI" panose="020B0502040204020203" pitchFamily="34" charset="0"/>
                  </a:endParaRPr>
                </a:p>
              </p:txBody>
            </p:sp>
            <p:sp>
              <p:nvSpPr>
                <p:cNvPr id="79" name="TextBox 78"/>
                <p:cNvSpPr txBox="1"/>
                <p:nvPr/>
              </p:nvSpPr>
              <p:spPr>
                <a:xfrm>
                  <a:off x="9110914" y="2609052"/>
                  <a:ext cx="1033384" cy="433965"/>
                </a:xfrm>
                <a:prstGeom prst="rect">
                  <a:avLst/>
                </a:prstGeom>
                <a:noFill/>
                <a:ln>
                  <a:noFill/>
                </a:ln>
              </p:spPr>
              <p:txBody>
                <a:bodyPr wrap="square" lIns="182880" tIns="146304" rIns="182880" bIns="146304" rtlCol="0">
                  <a:spAutoFit/>
                </a:bodyPr>
                <a:lstStyle/>
                <a:p>
                  <a:pPr>
                    <a:lnSpc>
                      <a:spcPct val="90000"/>
                    </a:lnSpc>
                  </a:pPr>
                  <a:r>
                    <a:rPr lang="en-US" sz="1000" spc="-50" dirty="0" smtClean="0">
                      <a:solidFill>
                        <a:schemeClr val="tx2"/>
                      </a:solidFill>
                      <a:ea typeface="Segoe UI" panose="020B0502040204020203" pitchFamily="34" charset="0"/>
                      <a:cs typeface="Segoe UI" panose="020B0502040204020203" pitchFamily="34" charset="0"/>
                    </a:rPr>
                    <a:t>SharePoint</a:t>
                  </a:r>
                  <a:endParaRPr lang="en-US" sz="1000" spc="-50" dirty="0">
                    <a:solidFill>
                      <a:schemeClr val="tx2"/>
                    </a:solidFill>
                    <a:ea typeface="Segoe UI" panose="020B0502040204020203" pitchFamily="34" charset="0"/>
                    <a:cs typeface="Segoe UI" panose="020B0502040204020203" pitchFamily="34" charset="0"/>
                  </a:endParaRPr>
                </a:p>
              </p:txBody>
            </p:sp>
            <p:sp>
              <p:nvSpPr>
                <p:cNvPr id="80" name="TextBox 79"/>
                <p:cNvSpPr txBox="1"/>
                <p:nvPr/>
              </p:nvSpPr>
              <p:spPr>
                <a:xfrm>
                  <a:off x="10239450" y="2611220"/>
                  <a:ext cx="743641" cy="572464"/>
                </a:xfrm>
                <a:prstGeom prst="rect">
                  <a:avLst/>
                </a:prstGeom>
                <a:noFill/>
                <a:ln>
                  <a:noFill/>
                </a:ln>
              </p:spPr>
              <p:txBody>
                <a:bodyPr wrap="square" lIns="182880" tIns="146304" rIns="182880" bIns="146304" rtlCol="0">
                  <a:spAutoFit/>
                </a:bodyPr>
                <a:lstStyle/>
                <a:p>
                  <a:pPr>
                    <a:lnSpc>
                      <a:spcPct val="90000"/>
                    </a:lnSpc>
                  </a:pPr>
                  <a:r>
                    <a:rPr lang="en-US" sz="1000" spc="-50" dirty="0" smtClean="0">
                      <a:solidFill>
                        <a:schemeClr val="tx2"/>
                      </a:solidFill>
                      <a:ea typeface="Segoe UI" panose="020B0502040204020203" pitchFamily="34" charset="0"/>
                      <a:cs typeface="Segoe UI" panose="020B0502040204020203" pitchFamily="34" charset="0"/>
                    </a:rPr>
                    <a:t>SQL </a:t>
                  </a:r>
                  <a:br>
                    <a:rPr lang="en-US" sz="1000" spc="-50" dirty="0" smtClean="0">
                      <a:solidFill>
                        <a:schemeClr val="tx2"/>
                      </a:solidFill>
                      <a:ea typeface="Segoe UI" panose="020B0502040204020203" pitchFamily="34" charset="0"/>
                      <a:cs typeface="Segoe UI" panose="020B0502040204020203" pitchFamily="34" charset="0"/>
                    </a:rPr>
                  </a:br>
                  <a:r>
                    <a:rPr lang="en-US" sz="1000" spc="-50" dirty="0" smtClean="0">
                      <a:solidFill>
                        <a:schemeClr val="tx2"/>
                      </a:solidFill>
                      <a:ea typeface="Segoe UI" panose="020B0502040204020203" pitchFamily="34" charset="0"/>
                      <a:cs typeface="Segoe UI" panose="020B0502040204020203" pitchFamily="34" charset="0"/>
                    </a:rPr>
                    <a:t>Server</a:t>
                  </a:r>
                  <a:endParaRPr lang="en-US" sz="1000" spc="-50" dirty="0">
                    <a:solidFill>
                      <a:schemeClr val="tx2"/>
                    </a:solidFill>
                    <a:ea typeface="Segoe UI" panose="020B0502040204020203" pitchFamily="34" charset="0"/>
                    <a:cs typeface="Segoe UI" panose="020B0502040204020203" pitchFamily="34" charset="0"/>
                  </a:endParaRPr>
                </a:p>
              </p:txBody>
            </p:sp>
          </p:grpSp>
          <p:sp>
            <p:nvSpPr>
              <p:cNvPr id="101" name="TextBox 100"/>
              <p:cNvSpPr txBox="1"/>
              <p:nvPr/>
            </p:nvSpPr>
            <p:spPr>
              <a:xfrm>
                <a:off x="9784293" y="1394757"/>
                <a:ext cx="1189912" cy="683264"/>
              </a:xfrm>
              <a:prstGeom prst="rect">
                <a:avLst/>
              </a:prstGeom>
              <a:noFill/>
            </p:spPr>
            <p:txBody>
              <a:bodyPr wrap="square" lIns="182880" tIns="146304" rIns="182880" bIns="146304" rtlCol="0">
                <a:spAutoFit/>
              </a:bodyPr>
              <a:lstStyle/>
              <a:p>
                <a:pPr>
                  <a:lnSpc>
                    <a:spcPct val="90000"/>
                  </a:lnSpc>
                </a:pPr>
                <a:r>
                  <a:rPr lang="en-US" sz="1400" spc="-50" dirty="0" smtClean="0">
                    <a:solidFill>
                      <a:schemeClr val="tx2"/>
                    </a:solidFill>
                  </a:rPr>
                  <a:t>Windows Azure</a:t>
                </a:r>
              </a:p>
            </p:txBody>
          </p:sp>
        </p:grpSp>
        <p:sp>
          <p:nvSpPr>
            <p:cNvPr id="111" name="Freeform 24"/>
            <p:cNvSpPr>
              <a:spLocks noEditPoints="1"/>
            </p:cNvSpPr>
            <p:nvPr/>
          </p:nvSpPr>
          <p:spPr bwMode="black">
            <a:xfrm>
              <a:off x="10749279" y="1823092"/>
              <a:ext cx="950476" cy="776269"/>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13" name="Freeform 24"/>
            <p:cNvSpPr>
              <a:spLocks noEditPoints="1"/>
            </p:cNvSpPr>
            <p:nvPr/>
          </p:nvSpPr>
          <p:spPr bwMode="black">
            <a:xfrm>
              <a:off x="11136818" y="2423998"/>
              <a:ext cx="950476" cy="776269"/>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spTree>
    <p:extLst>
      <p:ext uri="{BB962C8B-B14F-4D97-AF65-F5344CB8AC3E}">
        <p14:creationId xmlns:p14="http://schemas.microsoft.com/office/powerpoint/2010/main" val="23907533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50175" y="6573013"/>
            <a:ext cx="511664" cy="124650"/>
          </a:xfrm>
          <a:prstGeom prst="rect">
            <a:avLst/>
          </a:prstGeom>
        </p:spPr>
        <p:txBody>
          <a:bodyPr/>
          <a:lstStyle/>
          <a:p>
            <a:pPr>
              <a:lnSpc>
                <a:spcPct val="90000"/>
              </a:lnSpc>
            </a:pPr>
            <a:fld id="{1BC86A1F-E589-44B2-A543-2EC98F5547A7}" type="slidenum">
              <a:rPr lang="en-US" smtClean="0"/>
              <a:pPr>
                <a:lnSpc>
                  <a:spcPct val="90000"/>
                </a:lnSpc>
              </a:pPr>
              <a:t>39</a:t>
            </a:fld>
            <a:endParaRPr lang="en-US" dirty="0"/>
          </a:p>
        </p:txBody>
      </p:sp>
      <p:sp>
        <p:nvSpPr>
          <p:cNvPr id="4" name="Rectangle 3"/>
          <p:cNvSpPr/>
          <p:nvPr/>
        </p:nvSpPr>
        <p:spPr bwMode="auto">
          <a:xfrm>
            <a:off x="7598187" y="0"/>
            <a:ext cx="4838288" cy="699407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0" tIns="146304" rIns="182880" bIns="457200" numCol="1" spcCol="0" rtlCol="0" fromWordArt="0" anchor="b" anchorCtr="0" forceAA="0" compatLnSpc="1">
            <a:prstTxWarp prst="textNoShape">
              <a:avLst/>
            </a:prstTxWarp>
            <a:noAutofit/>
          </a:bodyPr>
          <a:lstStyle/>
          <a:p>
            <a:pPr fontAlgn="base">
              <a:lnSpc>
                <a:spcPct val="90000"/>
              </a:lnSpc>
              <a:spcBef>
                <a:spcPct val="0"/>
              </a:spcBef>
              <a:spcAft>
                <a:spcPct val="0"/>
              </a:spcAft>
            </a:pPr>
            <a:endParaRPr lang="en-US" sz="3600" dirty="0">
              <a:gradFill>
                <a:gsLst>
                  <a:gs pos="0">
                    <a:schemeClr val="bg1"/>
                  </a:gs>
                  <a:gs pos="100000">
                    <a:schemeClr val="bg1"/>
                  </a:gs>
                </a:gsLst>
                <a:lin ang="5400000" scaled="1"/>
              </a:gradFill>
              <a:latin typeface="+mj-lt"/>
            </a:endParaRPr>
          </a:p>
        </p:txBody>
      </p:sp>
      <p:sp>
        <p:nvSpPr>
          <p:cNvPr id="6" name="Freeform 6"/>
          <p:cNvSpPr>
            <a:spLocks noEditPoints="1"/>
          </p:cNvSpPr>
          <p:nvPr/>
        </p:nvSpPr>
        <p:spPr bwMode="black">
          <a:xfrm>
            <a:off x="7802152" y="3598386"/>
            <a:ext cx="1099372" cy="1095378"/>
          </a:xfrm>
          <a:custGeom>
            <a:avLst/>
            <a:gdLst>
              <a:gd name="T0" fmla="*/ 61 w 150"/>
              <a:gd name="T1" fmla="*/ 82 h 149"/>
              <a:gd name="T2" fmla="*/ 84 w 150"/>
              <a:gd name="T3" fmla="*/ 104 h 149"/>
              <a:gd name="T4" fmla="*/ 66 w 150"/>
              <a:gd name="T5" fmla="*/ 104 h 149"/>
              <a:gd name="T6" fmla="*/ 35 w 150"/>
              <a:gd name="T7" fmla="*/ 75 h 149"/>
              <a:gd name="T8" fmla="*/ 65 w 150"/>
              <a:gd name="T9" fmla="*/ 46 h 149"/>
              <a:gd name="T10" fmla="*/ 84 w 150"/>
              <a:gd name="T11" fmla="*/ 46 h 149"/>
              <a:gd name="T12" fmla="*/ 61 w 150"/>
              <a:gd name="T13" fmla="*/ 67 h 149"/>
              <a:gd name="T14" fmla="*/ 113 w 150"/>
              <a:gd name="T15" fmla="*/ 67 h 149"/>
              <a:gd name="T16" fmla="*/ 113 w 150"/>
              <a:gd name="T17" fmla="*/ 82 h 149"/>
              <a:gd name="T18" fmla="*/ 61 w 150"/>
              <a:gd name="T19" fmla="*/ 82 h 149"/>
              <a:gd name="T20" fmla="*/ 150 w 150"/>
              <a:gd name="T21" fmla="*/ 75 h 149"/>
              <a:gd name="T22" fmla="*/ 75 w 150"/>
              <a:gd name="T23" fmla="*/ 149 h 149"/>
              <a:gd name="T24" fmla="*/ 0 w 150"/>
              <a:gd name="T25" fmla="*/ 75 h 149"/>
              <a:gd name="T26" fmla="*/ 75 w 150"/>
              <a:gd name="T27" fmla="*/ 0 h 149"/>
              <a:gd name="T28" fmla="*/ 150 w 150"/>
              <a:gd name="T29" fmla="*/ 75 h 149"/>
              <a:gd name="T30" fmla="*/ 140 w 150"/>
              <a:gd name="T31" fmla="*/ 75 h 149"/>
              <a:gd name="T32" fmla="*/ 75 w 150"/>
              <a:gd name="T33" fmla="*/ 9 h 149"/>
              <a:gd name="T34" fmla="*/ 10 w 150"/>
              <a:gd name="T35" fmla="*/ 75 h 149"/>
              <a:gd name="T36" fmla="*/ 75 w 150"/>
              <a:gd name="T37" fmla="*/ 140 h 149"/>
              <a:gd name="T38" fmla="*/ 140 w 150"/>
              <a:gd name="T39"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49">
                <a:moveTo>
                  <a:pt x="61" y="82"/>
                </a:moveTo>
                <a:cubicBezTo>
                  <a:pt x="84" y="104"/>
                  <a:pt x="84" y="104"/>
                  <a:pt x="84" y="104"/>
                </a:cubicBezTo>
                <a:cubicBezTo>
                  <a:pt x="66" y="104"/>
                  <a:pt x="66" y="104"/>
                  <a:pt x="66" y="104"/>
                </a:cubicBezTo>
                <a:cubicBezTo>
                  <a:pt x="35" y="75"/>
                  <a:pt x="35" y="75"/>
                  <a:pt x="35" y="75"/>
                </a:cubicBezTo>
                <a:cubicBezTo>
                  <a:pt x="65" y="46"/>
                  <a:pt x="65" y="46"/>
                  <a:pt x="65" y="46"/>
                </a:cubicBezTo>
                <a:cubicBezTo>
                  <a:pt x="84" y="46"/>
                  <a:pt x="84" y="46"/>
                  <a:pt x="84" y="46"/>
                </a:cubicBezTo>
                <a:cubicBezTo>
                  <a:pt x="61" y="67"/>
                  <a:pt x="61" y="67"/>
                  <a:pt x="61" y="67"/>
                </a:cubicBezTo>
                <a:cubicBezTo>
                  <a:pt x="113" y="67"/>
                  <a:pt x="113" y="67"/>
                  <a:pt x="113" y="67"/>
                </a:cubicBezTo>
                <a:cubicBezTo>
                  <a:pt x="113" y="82"/>
                  <a:pt x="113" y="82"/>
                  <a:pt x="113" y="82"/>
                </a:cubicBezTo>
                <a:lnTo>
                  <a:pt x="61" y="82"/>
                </a:lnTo>
                <a:close/>
                <a:moveTo>
                  <a:pt x="150" y="75"/>
                </a:moveTo>
                <a:cubicBezTo>
                  <a:pt x="150" y="116"/>
                  <a:pt x="116" y="149"/>
                  <a:pt x="75" y="149"/>
                </a:cubicBezTo>
                <a:cubicBezTo>
                  <a:pt x="34" y="149"/>
                  <a:pt x="0" y="116"/>
                  <a:pt x="0" y="75"/>
                </a:cubicBezTo>
                <a:cubicBezTo>
                  <a:pt x="0" y="33"/>
                  <a:pt x="34" y="0"/>
                  <a:pt x="75" y="0"/>
                </a:cubicBezTo>
                <a:cubicBezTo>
                  <a:pt x="116" y="0"/>
                  <a:pt x="150" y="33"/>
                  <a:pt x="150" y="75"/>
                </a:cubicBezTo>
                <a:close/>
                <a:moveTo>
                  <a:pt x="140" y="75"/>
                </a:moveTo>
                <a:cubicBezTo>
                  <a:pt x="140" y="39"/>
                  <a:pt x="111" y="9"/>
                  <a:pt x="75" y="9"/>
                </a:cubicBezTo>
                <a:cubicBezTo>
                  <a:pt x="39" y="9"/>
                  <a:pt x="10" y="39"/>
                  <a:pt x="10" y="75"/>
                </a:cubicBezTo>
                <a:cubicBezTo>
                  <a:pt x="10" y="111"/>
                  <a:pt x="39" y="140"/>
                  <a:pt x="75" y="140"/>
                </a:cubicBezTo>
                <a:cubicBezTo>
                  <a:pt x="111" y="140"/>
                  <a:pt x="140" y="111"/>
                  <a:pt x="140"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2" tIns="45712" rIns="91422" bIns="45712" numCol="1" anchor="t" anchorCtr="0" compatLnSpc="1">
            <a:prstTxWarp prst="textNoShape">
              <a:avLst/>
            </a:prstTxWarp>
          </a:bodyPr>
          <a:lstStyle/>
          <a:p>
            <a:pPr defTabSz="914185"/>
            <a:endParaRPr lang="en-US" dirty="0">
              <a:solidFill>
                <a:srgbClr val="000000"/>
              </a:solidFill>
            </a:endParaRPr>
          </a:p>
        </p:txBody>
      </p:sp>
      <p:sp>
        <p:nvSpPr>
          <p:cNvPr id="48" name="Rectangle 47"/>
          <p:cNvSpPr/>
          <p:nvPr/>
        </p:nvSpPr>
        <p:spPr bwMode="auto">
          <a:xfrm>
            <a:off x="0" y="3853711"/>
            <a:ext cx="7106194" cy="738664"/>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Extend your infrastructure</a:t>
            </a:r>
            <a:endParaRPr lang="en-US" sz="3200" spc="-50" dirty="0">
              <a:solidFill>
                <a:schemeClr val="bg1"/>
              </a:solidFill>
              <a:latin typeface="+mj-lt"/>
            </a:endParaRPr>
          </a:p>
        </p:txBody>
      </p:sp>
      <p:sp>
        <p:nvSpPr>
          <p:cNvPr id="49" name="Rectangle 48"/>
          <p:cNvSpPr/>
          <p:nvPr/>
        </p:nvSpPr>
        <p:spPr bwMode="auto">
          <a:xfrm>
            <a:off x="0" y="2381453"/>
            <a:ext cx="7106194" cy="738664"/>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Test drive your apps</a:t>
            </a:r>
            <a:endParaRPr lang="en-US" sz="3200" spc="-50" dirty="0">
              <a:solidFill>
                <a:schemeClr val="bg1"/>
              </a:solidFill>
              <a:latin typeface="+mj-lt"/>
            </a:endParaRPr>
          </a:p>
        </p:txBody>
      </p:sp>
      <p:sp>
        <p:nvSpPr>
          <p:cNvPr id="52" name="Rectangle 51"/>
          <p:cNvSpPr/>
          <p:nvPr/>
        </p:nvSpPr>
        <p:spPr bwMode="auto">
          <a:xfrm>
            <a:off x="0" y="909195"/>
            <a:ext cx="7106193" cy="738664"/>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Store, backup, recover your data</a:t>
            </a:r>
            <a:endParaRPr lang="en-US" sz="3200" spc="-50" dirty="0">
              <a:solidFill>
                <a:schemeClr val="bg1"/>
              </a:solidFill>
              <a:latin typeface="+mj-lt"/>
            </a:endParaRPr>
          </a:p>
        </p:txBody>
      </p:sp>
      <p:sp>
        <p:nvSpPr>
          <p:cNvPr id="75" name="Rectangle 74"/>
          <p:cNvSpPr/>
          <p:nvPr/>
        </p:nvSpPr>
        <p:spPr bwMode="auto">
          <a:xfrm>
            <a:off x="0" y="5325970"/>
            <a:ext cx="7106194" cy="738664"/>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Reach where your datacenter won’t</a:t>
            </a:r>
            <a:endParaRPr lang="en-US" sz="3200" spc="-50" dirty="0">
              <a:solidFill>
                <a:schemeClr val="bg1"/>
              </a:solidFill>
              <a:latin typeface="+mj-lt"/>
            </a:endParaRPr>
          </a:p>
        </p:txBody>
      </p:sp>
      <p:sp>
        <p:nvSpPr>
          <p:cNvPr id="2" name="Oval 1"/>
          <p:cNvSpPr/>
          <p:nvPr/>
        </p:nvSpPr>
        <p:spPr bwMode="auto">
          <a:xfrm>
            <a:off x="7917179" y="3693500"/>
            <a:ext cx="841513" cy="920390"/>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r>
              <a:rPr lang="en-US" sz="6000" spc="-50" dirty="0" smtClean="0">
                <a:gradFill>
                  <a:gsLst>
                    <a:gs pos="1250">
                      <a:srgbClr val="FFFFFF"/>
                    </a:gs>
                    <a:gs pos="10417">
                      <a:srgbClr val="FFFFFF"/>
                    </a:gs>
                  </a:gsLst>
                  <a:lin ang="5400000" scaled="0"/>
                </a:gradFill>
              </a:rPr>
              <a:t>3</a:t>
            </a:r>
          </a:p>
        </p:txBody>
      </p:sp>
      <p:sp>
        <p:nvSpPr>
          <p:cNvPr id="11" name="Rectangle 10"/>
          <p:cNvSpPr/>
          <p:nvPr/>
        </p:nvSpPr>
        <p:spPr bwMode="auto">
          <a:xfrm>
            <a:off x="0" y="3853711"/>
            <a:ext cx="7106194" cy="7386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a:solidFill>
                  <a:schemeClr val="bg1"/>
                </a:solidFill>
                <a:latin typeface="+mj-lt"/>
              </a:rPr>
              <a:t>Extend your infrastructure</a:t>
            </a:r>
          </a:p>
        </p:txBody>
      </p:sp>
      <p:sp>
        <p:nvSpPr>
          <p:cNvPr id="12" name="Rectangle 11"/>
          <p:cNvSpPr/>
          <p:nvPr/>
        </p:nvSpPr>
        <p:spPr bwMode="auto">
          <a:xfrm>
            <a:off x="0" y="2381453"/>
            <a:ext cx="7106194" cy="7386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Develop, test, run your apps</a:t>
            </a:r>
            <a:endParaRPr lang="en-US" sz="3200" spc="-50" dirty="0">
              <a:solidFill>
                <a:schemeClr val="bg1"/>
              </a:solidFill>
              <a:latin typeface="+mj-lt"/>
            </a:endParaRPr>
          </a:p>
        </p:txBody>
      </p:sp>
      <p:sp>
        <p:nvSpPr>
          <p:cNvPr id="13" name="Rectangle 12"/>
          <p:cNvSpPr/>
          <p:nvPr/>
        </p:nvSpPr>
        <p:spPr bwMode="auto">
          <a:xfrm>
            <a:off x="0" y="5325970"/>
            <a:ext cx="7106194" cy="7386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smtClean="0">
                <a:solidFill>
                  <a:schemeClr val="bg1"/>
                </a:solidFill>
                <a:latin typeface="+mj-lt"/>
              </a:rPr>
              <a:t>Reach where your datacenter won’t</a:t>
            </a:r>
            <a:endParaRPr lang="en-US" sz="3200" spc="-50" dirty="0">
              <a:solidFill>
                <a:schemeClr val="bg1"/>
              </a:solidFill>
              <a:latin typeface="+mj-lt"/>
            </a:endParaRPr>
          </a:p>
        </p:txBody>
      </p:sp>
      <p:sp>
        <p:nvSpPr>
          <p:cNvPr id="16" name="Oval 15"/>
          <p:cNvSpPr/>
          <p:nvPr/>
        </p:nvSpPr>
        <p:spPr bwMode="auto">
          <a:xfrm>
            <a:off x="7931081" y="5249621"/>
            <a:ext cx="841513" cy="815013"/>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r>
              <a:rPr lang="en-US" sz="6000" spc="-50" dirty="0" smtClean="0">
                <a:gradFill>
                  <a:gsLst>
                    <a:gs pos="1250">
                      <a:srgbClr val="FFFFFF"/>
                    </a:gs>
                    <a:gs pos="10417">
                      <a:srgbClr val="FFFFFF"/>
                    </a:gs>
                  </a:gsLst>
                  <a:lin ang="5400000" scaled="0"/>
                </a:gradFill>
              </a:rPr>
              <a:t>4</a:t>
            </a:r>
          </a:p>
        </p:txBody>
      </p:sp>
      <p:sp>
        <p:nvSpPr>
          <p:cNvPr id="17" name="Rectangle 16"/>
          <p:cNvSpPr/>
          <p:nvPr/>
        </p:nvSpPr>
        <p:spPr bwMode="auto">
          <a:xfrm>
            <a:off x="0" y="909195"/>
            <a:ext cx="7106193" cy="7386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3200" spc="-50" dirty="0">
                <a:solidFill>
                  <a:schemeClr val="bg1"/>
                </a:solidFill>
                <a:latin typeface="+mj-lt"/>
              </a:rPr>
              <a:t>Store, backup, </a:t>
            </a:r>
            <a:r>
              <a:rPr lang="en-US" sz="3200" spc="-50" dirty="0" smtClean="0">
                <a:solidFill>
                  <a:schemeClr val="bg1"/>
                </a:solidFill>
                <a:latin typeface="+mj-lt"/>
              </a:rPr>
              <a:t>recover your data</a:t>
            </a:r>
            <a:endParaRPr lang="en-US" sz="3200" spc="-50" dirty="0">
              <a:solidFill>
                <a:schemeClr val="bg1"/>
              </a:solidFill>
              <a:latin typeface="+mj-lt"/>
            </a:endParaRPr>
          </a:p>
        </p:txBody>
      </p:sp>
      <p:sp>
        <p:nvSpPr>
          <p:cNvPr id="18" name="Rectangle 17"/>
          <p:cNvSpPr/>
          <p:nvPr/>
        </p:nvSpPr>
        <p:spPr>
          <a:xfrm>
            <a:off x="9075739" y="4112340"/>
            <a:ext cx="3086100" cy="1421928"/>
          </a:xfrm>
          <a:prstGeom prst="rect">
            <a:avLst/>
          </a:prstGeom>
        </p:spPr>
        <p:txBody>
          <a:bodyPr wrap="square">
            <a:spAutoFit/>
          </a:bodyPr>
          <a:lstStyle/>
          <a:p>
            <a:pPr fontAlgn="base">
              <a:lnSpc>
                <a:spcPct val="90000"/>
              </a:lnSpc>
              <a:spcBef>
                <a:spcPct val="0"/>
              </a:spcBef>
              <a:spcAft>
                <a:spcPct val="0"/>
              </a:spcAft>
            </a:pPr>
            <a:r>
              <a:rPr lang="en-US" sz="3200" dirty="0" smtClean="0">
                <a:gradFill>
                  <a:gsLst>
                    <a:gs pos="0">
                      <a:schemeClr val="bg1"/>
                    </a:gs>
                    <a:gs pos="100000">
                      <a:schemeClr val="bg1"/>
                    </a:gs>
                  </a:gsLst>
                  <a:lin ang="5400000" scaled="1"/>
                </a:gradFill>
                <a:latin typeface="+mj-lt"/>
              </a:rPr>
              <a:t>Scenarios to </a:t>
            </a:r>
            <a:br>
              <a:rPr lang="en-US" sz="3200" dirty="0" smtClean="0">
                <a:gradFill>
                  <a:gsLst>
                    <a:gs pos="0">
                      <a:schemeClr val="bg1"/>
                    </a:gs>
                    <a:gs pos="100000">
                      <a:schemeClr val="bg1"/>
                    </a:gs>
                  </a:gsLst>
                  <a:lin ang="5400000" scaled="1"/>
                </a:gradFill>
                <a:latin typeface="+mj-lt"/>
              </a:rPr>
            </a:br>
            <a:r>
              <a:rPr lang="en-US" sz="3200" dirty="0" smtClean="0">
                <a:gradFill>
                  <a:gsLst>
                    <a:gs pos="0">
                      <a:schemeClr val="bg1"/>
                    </a:gs>
                    <a:gs pos="100000">
                      <a:schemeClr val="bg1"/>
                    </a:gs>
                  </a:gsLst>
                  <a:lin ang="5400000" scaled="1"/>
                </a:gradFill>
                <a:latin typeface="+mj-lt"/>
              </a:rPr>
              <a:t>get started with Windows Azure</a:t>
            </a:r>
            <a:endParaRPr lang="en-US" sz="3200" dirty="0">
              <a:gradFill>
                <a:gsLst>
                  <a:gs pos="0">
                    <a:schemeClr val="bg1"/>
                  </a:gs>
                  <a:gs pos="100000">
                    <a:schemeClr val="bg1"/>
                  </a:gs>
                </a:gsLst>
                <a:lin ang="5400000" scaled="1"/>
              </a:gradFill>
              <a:latin typeface="+mj-lt"/>
            </a:endParaRPr>
          </a:p>
        </p:txBody>
      </p:sp>
    </p:spTree>
    <p:extLst>
      <p:ext uri="{BB962C8B-B14F-4D97-AF65-F5344CB8AC3E}">
        <p14:creationId xmlns:p14="http://schemas.microsoft.com/office/powerpoint/2010/main" val="402412914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42" presetClass="path" presetSubtype="0" accel="50000" decel="50000" fill="hold" grpId="0" nodeType="withEffect">
                                  <p:stCondLst>
                                    <p:cond delay="0"/>
                                  </p:stCondLst>
                                  <p:childTnLst>
                                    <p:animMotion origin="layout" path="M 1.32755E-7 2.03813E-6 L 1.32755E-7 0.21471 " pathEditMode="relative" rAng="0" ptsTypes="AA">
                                      <p:cBhvr>
                                        <p:cTn id="9" dur="1000" fill="hold"/>
                                        <p:tgtEl>
                                          <p:spTgt spid="6"/>
                                        </p:tgtEl>
                                        <p:attrNameLst>
                                          <p:attrName>ppt_x</p:attrName>
                                          <p:attrName>ppt_y</p:attrName>
                                        </p:attrNameLst>
                                      </p:cBhvr>
                                      <p:rCtr x="0" y="10735"/>
                                    </p:animMotion>
                                  </p:childTnLst>
                                </p:cTn>
                              </p:par>
                              <p:par>
                                <p:cTn id="10" presetID="10" presetClass="entr" presetSubtype="0" fill="hold" grpId="0" nodeType="withEffect">
                                  <p:stCondLst>
                                    <p:cond delay="10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xit" presetSubtype="0" fill="hold" grpId="0" nodeType="withEffect">
                                  <p:stCondLst>
                                    <p:cond delay="75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11" grpId="0" animBg="1"/>
      <p:bldP spid="13"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376269" y="1346505"/>
            <a:ext cx="9196780" cy="5389743"/>
            <a:chOff x="1376269" y="1346505"/>
            <a:chExt cx="9196780" cy="5389743"/>
          </a:xfrm>
        </p:grpSpPr>
        <p:sp>
          <p:nvSpPr>
            <p:cNvPr id="19" name="Rectangle 18"/>
            <p:cNvSpPr/>
            <p:nvPr/>
          </p:nvSpPr>
          <p:spPr bwMode="auto">
            <a:xfrm>
              <a:off x="2176393" y="1726056"/>
              <a:ext cx="8396656" cy="4642599"/>
            </a:xfrm>
            <a:prstGeom prst="rect">
              <a:avLst/>
            </a:prstGeom>
            <a:pattFill prst="ltUpDiag">
              <a:fgClr>
                <a:srgbClr val="CDCDCD"/>
              </a:fgClr>
              <a:bgClr>
                <a:srgbClr val="FFFFFF"/>
              </a:bgClr>
            </a:patt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chemeClr val="tx1"/>
                    </a:gs>
                    <a:gs pos="28000">
                      <a:schemeClr val="tx1"/>
                    </a:gs>
                  </a:gsLst>
                  <a:lin ang="5400000" scaled="0"/>
                </a:gradFill>
              </a:endParaRPr>
            </a:p>
          </p:txBody>
        </p:sp>
        <p:sp>
          <p:nvSpPr>
            <p:cNvPr id="20" name="Rectangle 8"/>
            <p:cNvSpPr/>
            <p:nvPr/>
          </p:nvSpPr>
          <p:spPr bwMode="auto">
            <a:xfrm>
              <a:off x="2501537" y="2494737"/>
              <a:ext cx="7755059" cy="3873918"/>
            </a:xfrm>
            <a:custGeom>
              <a:avLst/>
              <a:gdLst>
                <a:gd name="connsiteX0" fmla="*/ 0 w 7733982"/>
                <a:gd name="connsiteY0" fmla="*/ 0 h 3872530"/>
                <a:gd name="connsiteX1" fmla="*/ 7733982 w 7733982"/>
                <a:gd name="connsiteY1" fmla="*/ 0 h 3872530"/>
                <a:gd name="connsiteX2" fmla="*/ 7733982 w 7733982"/>
                <a:gd name="connsiteY2" fmla="*/ 3872530 h 3872530"/>
                <a:gd name="connsiteX3" fmla="*/ 0 w 7733982"/>
                <a:gd name="connsiteY3" fmla="*/ 3872530 h 3872530"/>
                <a:gd name="connsiteX4" fmla="*/ 0 w 7733982"/>
                <a:gd name="connsiteY4" fmla="*/ 0 h 3872530"/>
                <a:gd name="connsiteX0" fmla="*/ 0 w 7745271"/>
                <a:gd name="connsiteY0" fmla="*/ 3725333 h 3872530"/>
                <a:gd name="connsiteX1" fmla="*/ 7745271 w 7745271"/>
                <a:gd name="connsiteY1" fmla="*/ 0 h 3872530"/>
                <a:gd name="connsiteX2" fmla="*/ 7745271 w 7745271"/>
                <a:gd name="connsiteY2" fmla="*/ 3872530 h 3872530"/>
                <a:gd name="connsiteX3" fmla="*/ 11289 w 7745271"/>
                <a:gd name="connsiteY3" fmla="*/ 3872530 h 3872530"/>
                <a:gd name="connsiteX4" fmla="*/ 0 w 7745271"/>
                <a:gd name="connsiteY4" fmla="*/ 3725333 h 3872530"/>
                <a:gd name="connsiteX0" fmla="*/ 0 w 7741261"/>
                <a:gd name="connsiteY0" fmla="*/ 3841638 h 3872530"/>
                <a:gd name="connsiteX1" fmla="*/ 7741261 w 7741261"/>
                <a:gd name="connsiteY1" fmla="*/ 0 h 3872530"/>
                <a:gd name="connsiteX2" fmla="*/ 7741261 w 7741261"/>
                <a:gd name="connsiteY2" fmla="*/ 3872530 h 3872530"/>
                <a:gd name="connsiteX3" fmla="*/ 7279 w 7741261"/>
                <a:gd name="connsiteY3" fmla="*/ 3872530 h 3872530"/>
                <a:gd name="connsiteX4" fmla="*/ 0 w 7741261"/>
                <a:gd name="connsiteY4" fmla="*/ 3841638 h 3872530"/>
                <a:gd name="connsiteX0" fmla="*/ 0 w 7741261"/>
                <a:gd name="connsiteY0" fmla="*/ 3849659 h 3872530"/>
                <a:gd name="connsiteX1" fmla="*/ 7741261 w 7741261"/>
                <a:gd name="connsiteY1" fmla="*/ 0 h 3872530"/>
                <a:gd name="connsiteX2" fmla="*/ 7741261 w 7741261"/>
                <a:gd name="connsiteY2" fmla="*/ 3872530 h 3872530"/>
                <a:gd name="connsiteX3" fmla="*/ 7279 w 7741261"/>
                <a:gd name="connsiteY3" fmla="*/ 3872530 h 3872530"/>
                <a:gd name="connsiteX4" fmla="*/ 0 w 7741261"/>
                <a:gd name="connsiteY4" fmla="*/ 3849659 h 3872530"/>
                <a:gd name="connsiteX0" fmla="*/ 0 w 7741261"/>
                <a:gd name="connsiteY0" fmla="*/ 3849659 h 3872530"/>
                <a:gd name="connsiteX1" fmla="*/ 657068 w 7741261"/>
                <a:gd name="connsiteY1" fmla="*/ 3526289 h 3872530"/>
                <a:gd name="connsiteX2" fmla="*/ 7741261 w 7741261"/>
                <a:gd name="connsiteY2" fmla="*/ 0 h 3872530"/>
                <a:gd name="connsiteX3" fmla="*/ 7741261 w 7741261"/>
                <a:gd name="connsiteY3" fmla="*/ 3872530 h 3872530"/>
                <a:gd name="connsiteX4" fmla="*/ 7279 w 7741261"/>
                <a:gd name="connsiteY4" fmla="*/ 3872530 h 3872530"/>
                <a:gd name="connsiteX5" fmla="*/ 0 w 7741261"/>
                <a:gd name="connsiteY5" fmla="*/ 3849659 h 3872530"/>
                <a:gd name="connsiteX0" fmla="*/ 0 w 7741261"/>
                <a:gd name="connsiteY0" fmla="*/ 3849659 h 3872530"/>
                <a:gd name="connsiteX1" fmla="*/ 861605 w 7741261"/>
                <a:gd name="connsiteY1" fmla="*/ 3762910 h 3872530"/>
                <a:gd name="connsiteX2" fmla="*/ 7741261 w 7741261"/>
                <a:gd name="connsiteY2" fmla="*/ 0 h 3872530"/>
                <a:gd name="connsiteX3" fmla="*/ 7741261 w 7741261"/>
                <a:gd name="connsiteY3" fmla="*/ 3872530 h 3872530"/>
                <a:gd name="connsiteX4" fmla="*/ 7279 w 7741261"/>
                <a:gd name="connsiteY4" fmla="*/ 3872530 h 3872530"/>
                <a:gd name="connsiteX5" fmla="*/ 0 w 7741261"/>
                <a:gd name="connsiteY5" fmla="*/ 3849659 h 3872530"/>
                <a:gd name="connsiteX0" fmla="*/ 0 w 7741261"/>
                <a:gd name="connsiteY0" fmla="*/ 3849659 h 3872530"/>
                <a:gd name="connsiteX1" fmla="*/ 1154374 w 7741261"/>
                <a:gd name="connsiteY1" fmla="*/ 3811036 h 3872530"/>
                <a:gd name="connsiteX2" fmla="*/ 7741261 w 7741261"/>
                <a:gd name="connsiteY2" fmla="*/ 0 h 3872530"/>
                <a:gd name="connsiteX3" fmla="*/ 7741261 w 7741261"/>
                <a:gd name="connsiteY3" fmla="*/ 3872530 h 3872530"/>
                <a:gd name="connsiteX4" fmla="*/ 7279 w 7741261"/>
                <a:gd name="connsiteY4" fmla="*/ 3872530 h 3872530"/>
                <a:gd name="connsiteX5" fmla="*/ 0 w 7741261"/>
                <a:gd name="connsiteY5" fmla="*/ 3849659 h 3872530"/>
                <a:gd name="connsiteX0" fmla="*/ 0 w 7741261"/>
                <a:gd name="connsiteY0" fmla="*/ 3849659 h 3872530"/>
                <a:gd name="connsiteX1" fmla="*/ 689153 w 7741261"/>
                <a:gd name="connsiteY1" fmla="*/ 3778952 h 3872530"/>
                <a:gd name="connsiteX2" fmla="*/ 7741261 w 7741261"/>
                <a:gd name="connsiteY2" fmla="*/ 0 h 3872530"/>
                <a:gd name="connsiteX3" fmla="*/ 7741261 w 7741261"/>
                <a:gd name="connsiteY3" fmla="*/ 3872530 h 3872530"/>
                <a:gd name="connsiteX4" fmla="*/ 7279 w 7741261"/>
                <a:gd name="connsiteY4" fmla="*/ 3872530 h 3872530"/>
                <a:gd name="connsiteX5" fmla="*/ 0 w 7741261"/>
                <a:gd name="connsiteY5" fmla="*/ 3849659 h 3872530"/>
                <a:gd name="connsiteX0" fmla="*/ 0 w 7741261"/>
                <a:gd name="connsiteY0" fmla="*/ 3849659 h 3872530"/>
                <a:gd name="connsiteX1" fmla="*/ 689153 w 7741261"/>
                <a:gd name="connsiteY1" fmla="*/ 3778952 h 3872530"/>
                <a:gd name="connsiteX2" fmla="*/ 1334847 w 7741261"/>
                <a:gd name="connsiteY2" fmla="*/ 3442068 h 3872530"/>
                <a:gd name="connsiteX3" fmla="*/ 7741261 w 7741261"/>
                <a:gd name="connsiteY3" fmla="*/ 0 h 3872530"/>
                <a:gd name="connsiteX4" fmla="*/ 7741261 w 7741261"/>
                <a:gd name="connsiteY4" fmla="*/ 3872530 h 3872530"/>
                <a:gd name="connsiteX5" fmla="*/ 7279 w 7741261"/>
                <a:gd name="connsiteY5" fmla="*/ 3872530 h 3872530"/>
                <a:gd name="connsiteX6" fmla="*/ 0 w 7741261"/>
                <a:gd name="connsiteY6" fmla="*/ 3849659 h 3872530"/>
                <a:gd name="connsiteX0" fmla="*/ 0 w 7741261"/>
                <a:gd name="connsiteY0" fmla="*/ 3849659 h 3872530"/>
                <a:gd name="connsiteX1" fmla="*/ 689153 w 7741261"/>
                <a:gd name="connsiteY1" fmla="*/ 3778952 h 3872530"/>
                <a:gd name="connsiteX2" fmla="*/ 1603552 w 7741261"/>
                <a:gd name="connsiteY2" fmla="*/ 3674679 h 3872530"/>
                <a:gd name="connsiteX3" fmla="*/ 7741261 w 7741261"/>
                <a:gd name="connsiteY3" fmla="*/ 0 h 3872530"/>
                <a:gd name="connsiteX4" fmla="*/ 7741261 w 7741261"/>
                <a:gd name="connsiteY4" fmla="*/ 3872530 h 3872530"/>
                <a:gd name="connsiteX5" fmla="*/ 7279 w 7741261"/>
                <a:gd name="connsiteY5" fmla="*/ 3872530 h 3872530"/>
                <a:gd name="connsiteX6" fmla="*/ 0 w 7741261"/>
                <a:gd name="connsiteY6" fmla="*/ 3849659 h 3872530"/>
                <a:gd name="connsiteX0" fmla="*/ 0 w 7741261"/>
                <a:gd name="connsiteY0" fmla="*/ 3849659 h 3872530"/>
                <a:gd name="connsiteX1" fmla="*/ 689153 w 7741261"/>
                <a:gd name="connsiteY1" fmla="*/ 3778952 h 3872530"/>
                <a:gd name="connsiteX2" fmla="*/ 1282710 w 7741261"/>
                <a:gd name="connsiteY2" fmla="*/ 3634574 h 3872530"/>
                <a:gd name="connsiteX3" fmla="*/ 7741261 w 7741261"/>
                <a:gd name="connsiteY3" fmla="*/ 0 h 3872530"/>
                <a:gd name="connsiteX4" fmla="*/ 7741261 w 7741261"/>
                <a:gd name="connsiteY4" fmla="*/ 3872530 h 3872530"/>
                <a:gd name="connsiteX5" fmla="*/ 7279 w 7741261"/>
                <a:gd name="connsiteY5" fmla="*/ 3872530 h 3872530"/>
                <a:gd name="connsiteX6" fmla="*/ 0 w 7741261"/>
                <a:gd name="connsiteY6" fmla="*/ 3849659 h 3872530"/>
                <a:gd name="connsiteX0" fmla="*/ 0 w 7741261"/>
                <a:gd name="connsiteY0" fmla="*/ 3849659 h 3872530"/>
                <a:gd name="connsiteX1" fmla="*/ 689153 w 7741261"/>
                <a:gd name="connsiteY1" fmla="*/ 3778952 h 3872530"/>
                <a:gd name="connsiteX2" fmla="*/ 1282710 w 7741261"/>
                <a:gd name="connsiteY2" fmla="*/ 3634574 h 3872530"/>
                <a:gd name="connsiteX3" fmla="*/ 1967174 w 7741261"/>
                <a:gd name="connsiteY3" fmla="*/ 3249563 h 3872530"/>
                <a:gd name="connsiteX4" fmla="*/ 7741261 w 7741261"/>
                <a:gd name="connsiteY4" fmla="*/ 0 h 3872530"/>
                <a:gd name="connsiteX5" fmla="*/ 7741261 w 7741261"/>
                <a:gd name="connsiteY5" fmla="*/ 3872530 h 3872530"/>
                <a:gd name="connsiteX6" fmla="*/ 7279 w 7741261"/>
                <a:gd name="connsiteY6" fmla="*/ 3872530 h 3872530"/>
                <a:gd name="connsiteX7" fmla="*/ 0 w 7741261"/>
                <a:gd name="connsiteY7" fmla="*/ 3849659 h 3872530"/>
                <a:gd name="connsiteX0" fmla="*/ 0 w 7741261"/>
                <a:gd name="connsiteY0" fmla="*/ 3849659 h 3872530"/>
                <a:gd name="connsiteX1" fmla="*/ 689153 w 7741261"/>
                <a:gd name="connsiteY1" fmla="*/ 3778952 h 3872530"/>
                <a:gd name="connsiteX2" fmla="*/ 1282710 w 7741261"/>
                <a:gd name="connsiteY2" fmla="*/ 3634574 h 3872530"/>
                <a:gd name="connsiteX3" fmla="*/ 1951131 w 7741261"/>
                <a:gd name="connsiteY3" fmla="*/ 3228173 h 3872530"/>
                <a:gd name="connsiteX4" fmla="*/ 7741261 w 7741261"/>
                <a:gd name="connsiteY4" fmla="*/ 0 h 3872530"/>
                <a:gd name="connsiteX5" fmla="*/ 7741261 w 7741261"/>
                <a:gd name="connsiteY5" fmla="*/ 3872530 h 3872530"/>
                <a:gd name="connsiteX6" fmla="*/ 7279 w 7741261"/>
                <a:gd name="connsiteY6" fmla="*/ 3872530 h 3872530"/>
                <a:gd name="connsiteX7" fmla="*/ 0 w 7741261"/>
                <a:gd name="connsiteY7" fmla="*/ 3849659 h 3872530"/>
                <a:gd name="connsiteX0" fmla="*/ 0 w 7741261"/>
                <a:gd name="connsiteY0" fmla="*/ 3849659 h 3872530"/>
                <a:gd name="connsiteX1" fmla="*/ 689153 w 7741261"/>
                <a:gd name="connsiteY1" fmla="*/ 3778952 h 3872530"/>
                <a:gd name="connsiteX2" fmla="*/ 1282710 w 7741261"/>
                <a:gd name="connsiteY2" fmla="*/ 3634574 h 3872530"/>
                <a:gd name="connsiteX3" fmla="*/ 1951131 w 7741261"/>
                <a:gd name="connsiteY3" fmla="*/ 3228173 h 3872530"/>
                <a:gd name="connsiteX4" fmla="*/ 4656900 w 7741261"/>
                <a:gd name="connsiteY4" fmla="*/ 1725563 h 3872530"/>
                <a:gd name="connsiteX5" fmla="*/ 7741261 w 7741261"/>
                <a:gd name="connsiteY5" fmla="*/ 0 h 3872530"/>
                <a:gd name="connsiteX6" fmla="*/ 7741261 w 7741261"/>
                <a:gd name="connsiteY6" fmla="*/ 3872530 h 3872530"/>
                <a:gd name="connsiteX7" fmla="*/ 7279 w 7741261"/>
                <a:gd name="connsiteY7" fmla="*/ 3872530 h 3872530"/>
                <a:gd name="connsiteX8" fmla="*/ 0 w 7741261"/>
                <a:gd name="connsiteY8" fmla="*/ 3849659 h 3872530"/>
                <a:gd name="connsiteX0" fmla="*/ 0 w 7741261"/>
                <a:gd name="connsiteY0" fmla="*/ 3849659 h 3872530"/>
                <a:gd name="connsiteX1" fmla="*/ 689153 w 7741261"/>
                <a:gd name="connsiteY1" fmla="*/ 3778952 h 3872530"/>
                <a:gd name="connsiteX2" fmla="*/ 1282710 w 7741261"/>
                <a:gd name="connsiteY2" fmla="*/ 3634574 h 3872530"/>
                <a:gd name="connsiteX3" fmla="*/ 1951131 w 7741261"/>
                <a:gd name="connsiteY3" fmla="*/ 3228173 h 3872530"/>
                <a:gd name="connsiteX4" fmla="*/ 3854795 w 7741261"/>
                <a:gd name="connsiteY4" fmla="*/ 1672090 h 3872530"/>
                <a:gd name="connsiteX5" fmla="*/ 7741261 w 7741261"/>
                <a:gd name="connsiteY5" fmla="*/ 0 h 3872530"/>
                <a:gd name="connsiteX6" fmla="*/ 7741261 w 7741261"/>
                <a:gd name="connsiteY6" fmla="*/ 3872530 h 3872530"/>
                <a:gd name="connsiteX7" fmla="*/ 7279 w 7741261"/>
                <a:gd name="connsiteY7" fmla="*/ 3872530 h 3872530"/>
                <a:gd name="connsiteX8" fmla="*/ 0 w 7741261"/>
                <a:gd name="connsiteY8" fmla="*/ 3849659 h 3872530"/>
                <a:gd name="connsiteX0" fmla="*/ 0 w 7741261"/>
                <a:gd name="connsiteY0" fmla="*/ 3849659 h 3872530"/>
                <a:gd name="connsiteX1" fmla="*/ 689153 w 7741261"/>
                <a:gd name="connsiteY1" fmla="*/ 3778952 h 3872530"/>
                <a:gd name="connsiteX2" fmla="*/ 1282710 w 7741261"/>
                <a:gd name="connsiteY2" fmla="*/ 3634574 h 3872530"/>
                <a:gd name="connsiteX3" fmla="*/ 1951131 w 7741261"/>
                <a:gd name="connsiteY3" fmla="*/ 3228173 h 3872530"/>
                <a:gd name="connsiteX4" fmla="*/ 3854795 w 7741261"/>
                <a:gd name="connsiteY4" fmla="*/ 1672090 h 3872530"/>
                <a:gd name="connsiteX5" fmla="*/ 4651553 w 7741261"/>
                <a:gd name="connsiteY5" fmla="*/ 1329858 h 3872530"/>
                <a:gd name="connsiteX6" fmla="*/ 7741261 w 7741261"/>
                <a:gd name="connsiteY6" fmla="*/ 0 h 3872530"/>
                <a:gd name="connsiteX7" fmla="*/ 7741261 w 7741261"/>
                <a:gd name="connsiteY7" fmla="*/ 3872530 h 3872530"/>
                <a:gd name="connsiteX8" fmla="*/ 7279 w 7741261"/>
                <a:gd name="connsiteY8" fmla="*/ 3872530 h 3872530"/>
                <a:gd name="connsiteX9" fmla="*/ 0 w 7741261"/>
                <a:gd name="connsiteY9" fmla="*/ 3849659 h 3872530"/>
                <a:gd name="connsiteX0" fmla="*/ 0 w 7741261"/>
                <a:gd name="connsiteY0" fmla="*/ 3849659 h 3872530"/>
                <a:gd name="connsiteX1" fmla="*/ 689153 w 7741261"/>
                <a:gd name="connsiteY1" fmla="*/ 3778952 h 3872530"/>
                <a:gd name="connsiteX2" fmla="*/ 1282710 w 7741261"/>
                <a:gd name="connsiteY2" fmla="*/ 3634574 h 3872530"/>
                <a:gd name="connsiteX3" fmla="*/ 1951131 w 7741261"/>
                <a:gd name="connsiteY3" fmla="*/ 3228173 h 3872530"/>
                <a:gd name="connsiteX4" fmla="*/ 3854795 w 7741261"/>
                <a:gd name="connsiteY4" fmla="*/ 1672090 h 3872530"/>
                <a:gd name="connsiteX5" fmla="*/ 4491131 w 7741261"/>
                <a:gd name="connsiteY5" fmla="*/ 1169437 h 3872530"/>
                <a:gd name="connsiteX6" fmla="*/ 7741261 w 7741261"/>
                <a:gd name="connsiteY6" fmla="*/ 0 h 3872530"/>
                <a:gd name="connsiteX7" fmla="*/ 7741261 w 7741261"/>
                <a:gd name="connsiteY7" fmla="*/ 3872530 h 3872530"/>
                <a:gd name="connsiteX8" fmla="*/ 7279 w 7741261"/>
                <a:gd name="connsiteY8" fmla="*/ 3872530 h 3872530"/>
                <a:gd name="connsiteX9" fmla="*/ 0 w 7741261"/>
                <a:gd name="connsiteY9" fmla="*/ 3849659 h 3872530"/>
                <a:gd name="connsiteX0" fmla="*/ 0 w 7741261"/>
                <a:gd name="connsiteY0" fmla="*/ 3849659 h 3872530"/>
                <a:gd name="connsiteX1" fmla="*/ 689153 w 7741261"/>
                <a:gd name="connsiteY1" fmla="*/ 3778952 h 3872530"/>
                <a:gd name="connsiteX2" fmla="*/ 1282710 w 7741261"/>
                <a:gd name="connsiteY2" fmla="*/ 3634574 h 3872530"/>
                <a:gd name="connsiteX3" fmla="*/ 1951131 w 7741261"/>
                <a:gd name="connsiteY3" fmla="*/ 3228173 h 3872530"/>
                <a:gd name="connsiteX4" fmla="*/ 3854795 w 7741261"/>
                <a:gd name="connsiteY4" fmla="*/ 1672090 h 3872530"/>
                <a:gd name="connsiteX5" fmla="*/ 4491131 w 7741261"/>
                <a:gd name="connsiteY5" fmla="*/ 1169437 h 3872530"/>
                <a:gd name="connsiteX6" fmla="*/ 5908184 w 7741261"/>
                <a:gd name="connsiteY6" fmla="*/ 666784 h 3872530"/>
                <a:gd name="connsiteX7" fmla="*/ 7741261 w 7741261"/>
                <a:gd name="connsiteY7" fmla="*/ 0 h 3872530"/>
                <a:gd name="connsiteX8" fmla="*/ 7741261 w 7741261"/>
                <a:gd name="connsiteY8" fmla="*/ 3872530 h 3872530"/>
                <a:gd name="connsiteX9" fmla="*/ 7279 w 7741261"/>
                <a:gd name="connsiteY9" fmla="*/ 3872530 h 3872530"/>
                <a:gd name="connsiteX10" fmla="*/ 0 w 7741261"/>
                <a:gd name="connsiteY10" fmla="*/ 3849659 h 3872530"/>
                <a:gd name="connsiteX0" fmla="*/ 0 w 7741261"/>
                <a:gd name="connsiteY0" fmla="*/ 3849659 h 3872530"/>
                <a:gd name="connsiteX1" fmla="*/ 689153 w 7741261"/>
                <a:gd name="connsiteY1" fmla="*/ 3778952 h 3872530"/>
                <a:gd name="connsiteX2" fmla="*/ 1282710 w 7741261"/>
                <a:gd name="connsiteY2" fmla="*/ 3634574 h 3872530"/>
                <a:gd name="connsiteX3" fmla="*/ 1951131 w 7741261"/>
                <a:gd name="connsiteY3" fmla="*/ 3228173 h 3872530"/>
                <a:gd name="connsiteX4" fmla="*/ 3854795 w 7741261"/>
                <a:gd name="connsiteY4" fmla="*/ 1672090 h 3872530"/>
                <a:gd name="connsiteX5" fmla="*/ 4491131 w 7741261"/>
                <a:gd name="connsiteY5" fmla="*/ 1169437 h 3872530"/>
                <a:gd name="connsiteX6" fmla="*/ 5811931 w 7741261"/>
                <a:gd name="connsiteY6" fmla="*/ 458237 h 3872530"/>
                <a:gd name="connsiteX7" fmla="*/ 7741261 w 7741261"/>
                <a:gd name="connsiteY7" fmla="*/ 0 h 3872530"/>
                <a:gd name="connsiteX8" fmla="*/ 7741261 w 7741261"/>
                <a:gd name="connsiteY8" fmla="*/ 3872530 h 3872530"/>
                <a:gd name="connsiteX9" fmla="*/ 7279 w 7741261"/>
                <a:gd name="connsiteY9" fmla="*/ 3872530 h 3872530"/>
                <a:gd name="connsiteX10" fmla="*/ 0 w 7741261"/>
                <a:gd name="connsiteY10" fmla="*/ 3849659 h 3872530"/>
                <a:gd name="connsiteX0" fmla="*/ 0 w 7741261"/>
                <a:gd name="connsiteY0" fmla="*/ 3849659 h 3872530"/>
                <a:gd name="connsiteX1" fmla="*/ 689153 w 7741261"/>
                <a:gd name="connsiteY1" fmla="*/ 3778952 h 3872530"/>
                <a:gd name="connsiteX2" fmla="*/ 1282710 w 7741261"/>
                <a:gd name="connsiteY2" fmla="*/ 3634574 h 3872530"/>
                <a:gd name="connsiteX3" fmla="*/ 1951131 w 7741261"/>
                <a:gd name="connsiteY3" fmla="*/ 3228173 h 3872530"/>
                <a:gd name="connsiteX4" fmla="*/ 3854795 w 7741261"/>
                <a:gd name="connsiteY4" fmla="*/ 1672090 h 3872530"/>
                <a:gd name="connsiteX5" fmla="*/ 4491131 w 7741261"/>
                <a:gd name="connsiteY5" fmla="*/ 1169437 h 3872530"/>
                <a:gd name="connsiteX6" fmla="*/ 5811931 w 7741261"/>
                <a:gd name="connsiteY6" fmla="*/ 458237 h 3872530"/>
                <a:gd name="connsiteX7" fmla="*/ 7741261 w 7741261"/>
                <a:gd name="connsiteY7" fmla="*/ 0 h 3872530"/>
                <a:gd name="connsiteX8" fmla="*/ 7741261 w 7741261"/>
                <a:gd name="connsiteY8" fmla="*/ 3872530 h 3872530"/>
                <a:gd name="connsiteX9" fmla="*/ 7279 w 7741261"/>
                <a:gd name="connsiteY9" fmla="*/ 3872530 h 3872530"/>
                <a:gd name="connsiteX10" fmla="*/ 0 w 7741261"/>
                <a:gd name="connsiteY10" fmla="*/ 3849659 h 3872530"/>
                <a:gd name="connsiteX0" fmla="*/ 0 w 7741261"/>
                <a:gd name="connsiteY0" fmla="*/ 3849659 h 3872530"/>
                <a:gd name="connsiteX1" fmla="*/ 689153 w 7741261"/>
                <a:gd name="connsiteY1" fmla="*/ 3778952 h 3872530"/>
                <a:gd name="connsiteX2" fmla="*/ 1282710 w 7741261"/>
                <a:gd name="connsiteY2" fmla="*/ 3634574 h 3872530"/>
                <a:gd name="connsiteX3" fmla="*/ 1951131 w 7741261"/>
                <a:gd name="connsiteY3" fmla="*/ 3228173 h 3872530"/>
                <a:gd name="connsiteX4" fmla="*/ 3854795 w 7741261"/>
                <a:gd name="connsiteY4" fmla="*/ 1672090 h 3872530"/>
                <a:gd name="connsiteX5" fmla="*/ 4491131 w 7741261"/>
                <a:gd name="connsiteY5" fmla="*/ 1169437 h 3872530"/>
                <a:gd name="connsiteX6" fmla="*/ 5811931 w 7741261"/>
                <a:gd name="connsiteY6" fmla="*/ 458237 h 3872530"/>
                <a:gd name="connsiteX7" fmla="*/ 7741261 w 7741261"/>
                <a:gd name="connsiteY7" fmla="*/ 0 h 3872530"/>
                <a:gd name="connsiteX8" fmla="*/ 7741261 w 7741261"/>
                <a:gd name="connsiteY8" fmla="*/ 3872530 h 3872530"/>
                <a:gd name="connsiteX9" fmla="*/ 7279 w 7741261"/>
                <a:gd name="connsiteY9" fmla="*/ 3872530 h 3872530"/>
                <a:gd name="connsiteX10" fmla="*/ 0 w 7741261"/>
                <a:gd name="connsiteY10" fmla="*/ 3849659 h 3872530"/>
                <a:gd name="connsiteX0" fmla="*/ 0 w 7741261"/>
                <a:gd name="connsiteY0" fmla="*/ 3851047 h 3873918"/>
                <a:gd name="connsiteX1" fmla="*/ 689153 w 7741261"/>
                <a:gd name="connsiteY1" fmla="*/ 3780340 h 3873918"/>
                <a:gd name="connsiteX2" fmla="*/ 1282710 w 7741261"/>
                <a:gd name="connsiteY2" fmla="*/ 3635962 h 3873918"/>
                <a:gd name="connsiteX3" fmla="*/ 1951131 w 7741261"/>
                <a:gd name="connsiteY3" fmla="*/ 3229561 h 3873918"/>
                <a:gd name="connsiteX4" fmla="*/ 3854795 w 7741261"/>
                <a:gd name="connsiteY4" fmla="*/ 1673478 h 3873918"/>
                <a:gd name="connsiteX5" fmla="*/ 4491131 w 7741261"/>
                <a:gd name="connsiteY5" fmla="*/ 1170825 h 3873918"/>
                <a:gd name="connsiteX6" fmla="*/ 5811931 w 7741261"/>
                <a:gd name="connsiteY6" fmla="*/ 459625 h 3873918"/>
                <a:gd name="connsiteX7" fmla="*/ 7741261 w 7741261"/>
                <a:gd name="connsiteY7" fmla="*/ 1388 h 3873918"/>
                <a:gd name="connsiteX8" fmla="*/ 7741261 w 7741261"/>
                <a:gd name="connsiteY8" fmla="*/ 3873918 h 3873918"/>
                <a:gd name="connsiteX9" fmla="*/ 7279 w 7741261"/>
                <a:gd name="connsiteY9" fmla="*/ 3873918 h 3873918"/>
                <a:gd name="connsiteX10" fmla="*/ 0 w 7741261"/>
                <a:gd name="connsiteY10" fmla="*/ 3851047 h 3873918"/>
                <a:gd name="connsiteX0" fmla="*/ 0 w 7741261"/>
                <a:gd name="connsiteY0" fmla="*/ 3851047 h 3873918"/>
                <a:gd name="connsiteX1" fmla="*/ 689153 w 7741261"/>
                <a:gd name="connsiteY1" fmla="*/ 3780340 h 3873918"/>
                <a:gd name="connsiteX2" fmla="*/ 1282710 w 7741261"/>
                <a:gd name="connsiteY2" fmla="*/ 3635962 h 3873918"/>
                <a:gd name="connsiteX3" fmla="*/ 1951131 w 7741261"/>
                <a:gd name="connsiteY3" fmla="*/ 3229561 h 3873918"/>
                <a:gd name="connsiteX4" fmla="*/ 3822711 w 7741261"/>
                <a:gd name="connsiteY4" fmla="*/ 1694868 h 3873918"/>
                <a:gd name="connsiteX5" fmla="*/ 4491131 w 7741261"/>
                <a:gd name="connsiteY5" fmla="*/ 1170825 h 3873918"/>
                <a:gd name="connsiteX6" fmla="*/ 5811931 w 7741261"/>
                <a:gd name="connsiteY6" fmla="*/ 459625 h 3873918"/>
                <a:gd name="connsiteX7" fmla="*/ 7741261 w 7741261"/>
                <a:gd name="connsiteY7" fmla="*/ 1388 h 3873918"/>
                <a:gd name="connsiteX8" fmla="*/ 7741261 w 7741261"/>
                <a:gd name="connsiteY8" fmla="*/ 3873918 h 3873918"/>
                <a:gd name="connsiteX9" fmla="*/ 7279 w 7741261"/>
                <a:gd name="connsiteY9" fmla="*/ 3873918 h 3873918"/>
                <a:gd name="connsiteX10" fmla="*/ 0 w 7741261"/>
                <a:gd name="connsiteY10" fmla="*/ 3851047 h 387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41261" h="3873918">
                  <a:moveTo>
                    <a:pt x="0" y="3851047"/>
                  </a:moveTo>
                  <a:lnTo>
                    <a:pt x="689153" y="3780340"/>
                  </a:lnTo>
                  <a:lnTo>
                    <a:pt x="1282710" y="3635962"/>
                  </a:lnTo>
                  <a:lnTo>
                    <a:pt x="1951131" y="3229561"/>
                  </a:lnTo>
                  <a:lnTo>
                    <a:pt x="3822711" y="1694868"/>
                  </a:lnTo>
                  <a:lnTo>
                    <a:pt x="4491131" y="1170825"/>
                  </a:lnTo>
                  <a:cubicBezTo>
                    <a:pt x="4931398" y="933758"/>
                    <a:pt x="5232632" y="707387"/>
                    <a:pt x="5811931" y="459625"/>
                  </a:cubicBezTo>
                  <a:cubicBezTo>
                    <a:pt x="6840052" y="2079"/>
                    <a:pt x="7664972" y="-6287"/>
                    <a:pt x="7741261" y="1388"/>
                  </a:cubicBezTo>
                  <a:lnTo>
                    <a:pt x="7741261" y="3873918"/>
                  </a:lnTo>
                  <a:lnTo>
                    <a:pt x="7279" y="3873918"/>
                  </a:lnTo>
                  <a:lnTo>
                    <a:pt x="0" y="3851047"/>
                  </a:lnTo>
                  <a:close/>
                </a:path>
              </a:pathLst>
            </a:cu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cxnSp>
          <p:nvCxnSpPr>
            <p:cNvPr id="21" name="Straight Connector 20"/>
            <p:cNvCxnSpPr/>
            <p:nvPr/>
          </p:nvCxnSpPr>
          <p:spPr>
            <a:xfrm>
              <a:off x="2165916" y="1722579"/>
              <a:ext cx="0" cy="4649787"/>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986788" y="5615879"/>
              <a:ext cx="18288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986788" y="4883089"/>
              <a:ext cx="18288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986788" y="4150299"/>
              <a:ext cx="18288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986788" y="3417509"/>
              <a:ext cx="18288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86788" y="2684719"/>
              <a:ext cx="18288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86788" y="1951929"/>
              <a:ext cx="18288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718719" y="1883035"/>
              <a:ext cx="295274" cy="166199"/>
            </a:xfrm>
            <a:prstGeom prst="rect">
              <a:avLst/>
            </a:prstGeom>
            <a:noFill/>
          </p:spPr>
          <p:txBody>
            <a:bodyPr wrap="square" lIns="0" tIns="0" rIns="0" bIns="0" rtlCol="0">
              <a:spAutoFit/>
            </a:bodyPr>
            <a:lstStyle/>
            <a:p>
              <a:pPr>
                <a:lnSpc>
                  <a:spcPct val="90000"/>
                </a:lnSpc>
              </a:pPr>
              <a:r>
                <a:rPr lang="en-US" sz="1200" spc="-50" dirty="0" smtClean="0">
                  <a:gradFill>
                    <a:gsLst>
                      <a:gs pos="2917">
                        <a:schemeClr val="tx1"/>
                      </a:gs>
                      <a:gs pos="30000">
                        <a:schemeClr val="tx1"/>
                      </a:gs>
                    </a:gsLst>
                    <a:lin ang="5400000" scaled="0"/>
                  </a:gradFill>
                </a:rPr>
                <a:t>$30</a:t>
              </a:r>
            </a:p>
          </p:txBody>
        </p:sp>
        <p:sp>
          <p:nvSpPr>
            <p:cNvPr id="29" name="TextBox 28"/>
            <p:cNvSpPr txBox="1"/>
            <p:nvPr/>
          </p:nvSpPr>
          <p:spPr>
            <a:xfrm>
              <a:off x="1722136" y="2607396"/>
              <a:ext cx="295274" cy="166199"/>
            </a:xfrm>
            <a:prstGeom prst="rect">
              <a:avLst/>
            </a:prstGeom>
            <a:noFill/>
          </p:spPr>
          <p:txBody>
            <a:bodyPr wrap="square" lIns="0" tIns="0" rIns="0" bIns="0" rtlCol="0">
              <a:spAutoFit/>
            </a:bodyPr>
            <a:lstStyle/>
            <a:p>
              <a:pPr>
                <a:lnSpc>
                  <a:spcPct val="90000"/>
                </a:lnSpc>
              </a:pPr>
              <a:r>
                <a:rPr lang="en-US" sz="1200" spc="-50" dirty="0" smtClean="0">
                  <a:gradFill>
                    <a:gsLst>
                      <a:gs pos="2917">
                        <a:schemeClr val="tx1"/>
                      </a:gs>
                      <a:gs pos="30000">
                        <a:schemeClr val="tx1"/>
                      </a:gs>
                    </a:gsLst>
                    <a:lin ang="5400000" scaled="0"/>
                  </a:gradFill>
                </a:rPr>
                <a:t>$25</a:t>
              </a:r>
            </a:p>
          </p:txBody>
        </p:sp>
        <p:sp>
          <p:nvSpPr>
            <p:cNvPr id="30" name="TextBox 29"/>
            <p:cNvSpPr txBox="1"/>
            <p:nvPr/>
          </p:nvSpPr>
          <p:spPr>
            <a:xfrm>
              <a:off x="1722136" y="3335971"/>
              <a:ext cx="295274" cy="166199"/>
            </a:xfrm>
            <a:prstGeom prst="rect">
              <a:avLst/>
            </a:prstGeom>
            <a:noFill/>
          </p:spPr>
          <p:txBody>
            <a:bodyPr wrap="square" lIns="0" tIns="0" rIns="0" bIns="0" rtlCol="0">
              <a:spAutoFit/>
            </a:bodyPr>
            <a:lstStyle/>
            <a:p>
              <a:pPr>
                <a:lnSpc>
                  <a:spcPct val="90000"/>
                </a:lnSpc>
              </a:pPr>
              <a:r>
                <a:rPr lang="en-US" sz="1200" spc="-50" dirty="0" smtClean="0">
                  <a:gradFill>
                    <a:gsLst>
                      <a:gs pos="2917">
                        <a:schemeClr val="tx1"/>
                      </a:gs>
                      <a:gs pos="30000">
                        <a:schemeClr val="tx1"/>
                      </a:gs>
                    </a:gsLst>
                    <a:lin ang="5400000" scaled="0"/>
                  </a:gradFill>
                </a:rPr>
                <a:t>$20</a:t>
              </a:r>
            </a:p>
          </p:txBody>
        </p:sp>
        <p:sp>
          <p:nvSpPr>
            <p:cNvPr id="31" name="TextBox 30"/>
            <p:cNvSpPr txBox="1"/>
            <p:nvPr/>
          </p:nvSpPr>
          <p:spPr>
            <a:xfrm>
              <a:off x="1722136" y="4064603"/>
              <a:ext cx="295274" cy="166199"/>
            </a:xfrm>
            <a:prstGeom prst="rect">
              <a:avLst/>
            </a:prstGeom>
            <a:noFill/>
          </p:spPr>
          <p:txBody>
            <a:bodyPr wrap="square" lIns="0" tIns="0" rIns="0" bIns="0" rtlCol="0">
              <a:spAutoFit/>
            </a:bodyPr>
            <a:lstStyle/>
            <a:p>
              <a:pPr>
                <a:lnSpc>
                  <a:spcPct val="90000"/>
                </a:lnSpc>
              </a:pPr>
              <a:r>
                <a:rPr lang="en-US" sz="1200" spc="-50" dirty="0" smtClean="0">
                  <a:gradFill>
                    <a:gsLst>
                      <a:gs pos="2917">
                        <a:schemeClr val="tx1"/>
                      </a:gs>
                      <a:gs pos="30000">
                        <a:schemeClr val="tx1"/>
                      </a:gs>
                    </a:gsLst>
                    <a:lin ang="5400000" scaled="0"/>
                  </a:gradFill>
                </a:rPr>
                <a:t>$15</a:t>
              </a:r>
            </a:p>
          </p:txBody>
        </p:sp>
        <p:sp>
          <p:nvSpPr>
            <p:cNvPr id="32" name="TextBox 31"/>
            <p:cNvSpPr txBox="1"/>
            <p:nvPr/>
          </p:nvSpPr>
          <p:spPr>
            <a:xfrm>
              <a:off x="1722136" y="4799989"/>
              <a:ext cx="295274" cy="166199"/>
            </a:xfrm>
            <a:prstGeom prst="rect">
              <a:avLst/>
            </a:prstGeom>
            <a:noFill/>
          </p:spPr>
          <p:txBody>
            <a:bodyPr wrap="square" lIns="0" tIns="0" rIns="0" bIns="0" rtlCol="0">
              <a:spAutoFit/>
            </a:bodyPr>
            <a:lstStyle/>
            <a:p>
              <a:pPr>
                <a:lnSpc>
                  <a:spcPct val="90000"/>
                </a:lnSpc>
              </a:pPr>
              <a:r>
                <a:rPr lang="en-US" sz="1200" spc="-50" dirty="0" smtClean="0">
                  <a:gradFill>
                    <a:gsLst>
                      <a:gs pos="2917">
                        <a:schemeClr val="tx1"/>
                      </a:gs>
                      <a:gs pos="30000">
                        <a:schemeClr val="tx1"/>
                      </a:gs>
                    </a:gsLst>
                    <a:lin ang="5400000" scaled="0"/>
                  </a:gradFill>
                </a:rPr>
                <a:t>$10</a:t>
              </a:r>
            </a:p>
          </p:txBody>
        </p:sp>
        <p:sp>
          <p:nvSpPr>
            <p:cNvPr id="33" name="TextBox 32"/>
            <p:cNvSpPr txBox="1"/>
            <p:nvPr/>
          </p:nvSpPr>
          <p:spPr>
            <a:xfrm>
              <a:off x="1722136" y="5528564"/>
              <a:ext cx="295274" cy="166199"/>
            </a:xfrm>
            <a:prstGeom prst="rect">
              <a:avLst/>
            </a:prstGeom>
            <a:noFill/>
          </p:spPr>
          <p:txBody>
            <a:bodyPr wrap="square" lIns="0" tIns="0" rIns="0" bIns="0" rtlCol="0">
              <a:spAutoFit/>
            </a:bodyPr>
            <a:lstStyle/>
            <a:p>
              <a:pPr>
                <a:lnSpc>
                  <a:spcPct val="90000"/>
                </a:lnSpc>
              </a:pPr>
              <a:r>
                <a:rPr lang="en-US" sz="1200" spc="-50" dirty="0" smtClean="0">
                  <a:gradFill>
                    <a:gsLst>
                      <a:gs pos="2917">
                        <a:schemeClr val="tx1"/>
                      </a:gs>
                      <a:gs pos="30000">
                        <a:schemeClr val="tx1"/>
                      </a:gs>
                    </a:gsLst>
                    <a:lin ang="5400000" scaled="0"/>
                  </a:gradFill>
                </a:rPr>
                <a:t>$5</a:t>
              </a:r>
            </a:p>
          </p:txBody>
        </p:sp>
        <p:cxnSp>
          <p:nvCxnSpPr>
            <p:cNvPr id="34" name="Straight Connector 33"/>
            <p:cNvCxnSpPr/>
            <p:nvPr/>
          </p:nvCxnSpPr>
          <p:spPr>
            <a:xfrm rot="16200000">
              <a:off x="2417377" y="6456618"/>
              <a:ext cx="18288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a:off x="3061875" y="6456618"/>
              <a:ext cx="18288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a:off x="3706373" y="6456619"/>
              <a:ext cx="18288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4350871" y="6456619"/>
              <a:ext cx="18288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a:off x="4995369" y="6456619"/>
              <a:ext cx="18288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a:off x="5639867" y="6456619"/>
              <a:ext cx="18288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a:off x="6284365" y="6456619"/>
              <a:ext cx="18288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a:off x="6928863" y="6456619"/>
              <a:ext cx="18288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a:off x="7573361" y="6456619"/>
              <a:ext cx="18288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6200000">
              <a:off x="8217859" y="6456619"/>
              <a:ext cx="18288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6200000">
              <a:off x="8862357" y="6456619"/>
              <a:ext cx="18288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a:off x="9506855" y="6456619"/>
              <a:ext cx="18288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a:off x="10151358" y="6456618"/>
              <a:ext cx="18288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337129" y="6570049"/>
              <a:ext cx="343490" cy="166199"/>
            </a:xfrm>
            <a:prstGeom prst="rect">
              <a:avLst/>
            </a:prstGeom>
            <a:noFill/>
          </p:spPr>
          <p:txBody>
            <a:bodyPr wrap="square" lIns="0" tIns="0" rIns="0" bIns="0" rtlCol="0">
              <a:spAutoFit/>
            </a:bodyPr>
            <a:lstStyle/>
            <a:p>
              <a:pPr algn="ctr">
                <a:lnSpc>
                  <a:spcPct val="90000"/>
                </a:lnSpc>
              </a:pPr>
              <a:r>
                <a:rPr lang="en-US" sz="1200" spc="-50" dirty="0" smtClean="0">
                  <a:gradFill>
                    <a:gsLst>
                      <a:gs pos="2917">
                        <a:schemeClr val="tx1"/>
                      </a:gs>
                      <a:gs pos="30000">
                        <a:schemeClr val="tx1"/>
                      </a:gs>
                    </a:gsLst>
                    <a:lin ang="5400000" scaled="0"/>
                  </a:gradFill>
                </a:rPr>
                <a:t>2008</a:t>
              </a:r>
            </a:p>
          </p:txBody>
        </p:sp>
        <p:sp>
          <p:nvSpPr>
            <p:cNvPr id="48" name="TextBox 47"/>
            <p:cNvSpPr txBox="1"/>
            <p:nvPr/>
          </p:nvSpPr>
          <p:spPr>
            <a:xfrm>
              <a:off x="2983717" y="6570049"/>
              <a:ext cx="343490" cy="166199"/>
            </a:xfrm>
            <a:prstGeom prst="rect">
              <a:avLst/>
            </a:prstGeom>
            <a:noFill/>
          </p:spPr>
          <p:txBody>
            <a:bodyPr wrap="square" lIns="0" tIns="0" rIns="0" bIns="0" rtlCol="0">
              <a:spAutoFit/>
            </a:bodyPr>
            <a:lstStyle/>
            <a:p>
              <a:pPr algn="ctr">
                <a:lnSpc>
                  <a:spcPct val="90000"/>
                </a:lnSpc>
              </a:pPr>
              <a:r>
                <a:rPr lang="en-US" sz="1200" spc="-50" dirty="0" smtClean="0">
                  <a:gradFill>
                    <a:gsLst>
                      <a:gs pos="2917">
                        <a:schemeClr val="tx1"/>
                      </a:gs>
                      <a:gs pos="30000">
                        <a:schemeClr val="tx1"/>
                      </a:gs>
                    </a:gsLst>
                    <a:lin ang="5400000" scaled="0"/>
                  </a:gradFill>
                </a:rPr>
                <a:t>2009</a:t>
              </a:r>
            </a:p>
          </p:txBody>
        </p:sp>
        <p:sp>
          <p:nvSpPr>
            <p:cNvPr id="49" name="TextBox 48"/>
            <p:cNvSpPr txBox="1"/>
            <p:nvPr/>
          </p:nvSpPr>
          <p:spPr>
            <a:xfrm>
              <a:off x="3625813" y="6570049"/>
              <a:ext cx="343490" cy="166199"/>
            </a:xfrm>
            <a:prstGeom prst="rect">
              <a:avLst/>
            </a:prstGeom>
            <a:noFill/>
          </p:spPr>
          <p:txBody>
            <a:bodyPr wrap="square" lIns="0" tIns="0" rIns="0" bIns="0" rtlCol="0">
              <a:spAutoFit/>
            </a:bodyPr>
            <a:lstStyle/>
            <a:p>
              <a:pPr algn="ctr">
                <a:lnSpc>
                  <a:spcPct val="90000"/>
                </a:lnSpc>
              </a:pPr>
              <a:r>
                <a:rPr lang="en-US" sz="1200" spc="-50" dirty="0" smtClean="0">
                  <a:gradFill>
                    <a:gsLst>
                      <a:gs pos="2917">
                        <a:schemeClr val="tx1"/>
                      </a:gs>
                      <a:gs pos="30000">
                        <a:schemeClr val="tx1"/>
                      </a:gs>
                    </a:gsLst>
                    <a:lin ang="5400000" scaled="0"/>
                  </a:gradFill>
                </a:rPr>
                <a:t>2010</a:t>
              </a:r>
            </a:p>
          </p:txBody>
        </p:sp>
        <p:sp>
          <p:nvSpPr>
            <p:cNvPr id="50" name="TextBox 49"/>
            <p:cNvSpPr txBox="1"/>
            <p:nvPr/>
          </p:nvSpPr>
          <p:spPr>
            <a:xfrm>
              <a:off x="4274195" y="6570049"/>
              <a:ext cx="343490" cy="166199"/>
            </a:xfrm>
            <a:prstGeom prst="rect">
              <a:avLst/>
            </a:prstGeom>
            <a:noFill/>
          </p:spPr>
          <p:txBody>
            <a:bodyPr wrap="square" lIns="0" tIns="0" rIns="0" bIns="0" rtlCol="0">
              <a:spAutoFit/>
            </a:bodyPr>
            <a:lstStyle/>
            <a:p>
              <a:pPr algn="ctr">
                <a:lnSpc>
                  <a:spcPct val="90000"/>
                </a:lnSpc>
              </a:pPr>
              <a:r>
                <a:rPr lang="en-US" sz="1200" spc="-50" dirty="0" smtClean="0">
                  <a:gradFill>
                    <a:gsLst>
                      <a:gs pos="2917">
                        <a:schemeClr val="tx1"/>
                      </a:gs>
                      <a:gs pos="30000">
                        <a:schemeClr val="tx1"/>
                      </a:gs>
                    </a:gsLst>
                    <a:lin ang="5400000" scaled="0"/>
                  </a:gradFill>
                </a:rPr>
                <a:t>2011</a:t>
              </a:r>
            </a:p>
          </p:txBody>
        </p:sp>
        <p:sp>
          <p:nvSpPr>
            <p:cNvPr id="51" name="TextBox 50"/>
            <p:cNvSpPr txBox="1"/>
            <p:nvPr/>
          </p:nvSpPr>
          <p:spPr>
            <a:xfrm>
              <a:off x="4918283" y="6570049"/>
              <a:ext cx="343490" cy="166199"/>
            </a:xfrm>
            <a:prstGeom prst="rect">
              <a:avLst/>
            </a:prstGeom>
            <a:noFill/>
          </p:spPr>
          <p:txBody>
            <a:bodyPr wrap="square" lIns="0" tIns="0" rIns="0" bIns="0" rtlCol="0">
              <a:spAutoFit/>
            </a:bodyPr>
            <a:lstStyle/>
            <a:p>
              <a:pPr algn="ctr">
                <a:lnSpc>
                  <a:spcPct val="90000"/>
                </a:lnSpc>
              </a:pPr>
              <a:r>
                <a:rPr lang="en-US" sz="1200" spc="-50" dirty="0" smtClean="0">
                  <a:gradFill>
                    <a:gsLst>
                      <a:gs pos="2917">
                        <a:schemeClr val="tx1"/>
                      </a:gs>
                      <a:gs pos="30000">
                        <a:schemeClr val="tx1"/>
                      </a:gs>
                    </a:gsLst>
                    <a:lin ang="5400000" scaled="0"/>
                  </a:gradFill>
                </a:rPr>
                <a:t>2012</a:t>
              </a:r>
            </a:p>
          </p:txBody>
        </p:sp>
        <p:sp>
          <p:nvSpPr>
            <p:cNvPr id="52" name="TextBox 51"/>
            <p:cNvSpPr txBox="1"/>
            <p:nvPr/>
          </p:nvSpPr>
          <p:spPr>
            <a:xfrm>
              <a:off x="5559562" y="6570049"/>
              <a:ext cx="343490" cy="166199"/>
            </a:xfrm>
            <a:prstGeom prst="rect">
              <a:avLst/>
            </a:prstGeom>
            <a:noFill/>
          </p:spPr>
          <p:txBody>
            <a:bodyPr wrap="square" lIns="0" tIns="0" rIns="0" bIns="0" rtlCol="0">
              <a:spAutoFit/>
            </a:bodyPr>
            <a:lstStyle/>
            <a:p>
              <a:pPr algn="ctr">
                <a:lnSpc>
                  <a:spcPct val="90000"/>
                </a:lnSpc>
              </a:pPr>
              <a:r>
                <a:rPr lang="en-US" sz="1200" spc="-50" dirty="0" smtClean="0">
                  <a:gradFill>
                    <a:gsLst>
                      <a:gs pos="2917">
                        <a:schemeClr val="tx1"/>
                      </a:gs>
                      <a:gs pos="30000">
                        <a:schemeClr val="tx1"/>
                      </a:gs>
                    </a:gsLst>
                    <a:lin ang="5400000" scaled="0"/>
                  </a:gradFill>
                </a:rPr>
                <a:t>2013</a:t>
              </a:r>
            </a:p>
          </p:txBody>
        </p:sp>
        <p:sp>
          <p:nvSpPr>
            <p:cNvPr id="53" name="TextBox 52"/>
            <p:cNvSpPr txBox="1"/>
            <p:nvPr/>
          </p:nvSpPr>
          <p:spPr>
            <a:xfrm>
              <a:off x="6207632" y="6570049"/>
              <a:ext cx="343490" cy="166199"/>
            </a:xfrm>
            <a:prstGeom prst="rect">
              <a:avLst/>
            </a:prstGeom>
            <a:noFill/>
          </p:spPr>
          <p:txBody>
            <a:bodyPr wrap="square" lIns="0" tIns="0" rIns="0" bIns="0" rtlCol="0">
              <a:spAutoFit/>
            </a:bodyPr>
            <a:lstStyle/>
            <a:p>
              <a:pPr algn="ctr">
                <a:lnSpc>
                  <a:spcPct val="90000"/>
                </a:lnSpc>
              </a:pPr>
              <a:r>
                <a:rPr lang="en-US" sz="1200" spc="-50" dirty="0" smtClean="0">
                  <a:gradFill>
                    <a:gsLst>
                      <a:gs pos="2917">
                        <a:schemeClr val="tx1"/>
                      </a:gs>
                      <a:gs pos="30000">
                        <a:schemeClr val="tx1"/>
                      </a:gs>
                    </a:gsLst>
                    <a:lin ang="5400000" scaled="0"/>
                  </a:gradFill>
                </a:rPr>
                <a:t>2014</a:t>
              </a:r>
            </a:p>
          </p:txBody>
        </p:sp>
        <p:sp>
          <p:nvSpPr>
            <p:cNvPr id="54" name="TextBox 53"/>
            <p:cNvSpPr txBox="1"/>
            <p:nvPr/>
          </p:nvSpPr>
          <p:spPr>
            <a:xfrm>
              <a:off x="6852695" y="6570049"/>
              <a:ext cx="343490" cy="166199"/>
            </a:xfrm>
            <a:prstGeom prst="rect">
              <a:avLst/>
            </a:prstGeom>
            <a:noFill/>
          </p:spPr>
          <p:txBody>
            <a:bodyPr wrap="square" lIns="0" tIns="0" rIns="0" bIns="0" rtlCol="0">
              <a:spAutoFit/>
            </a:bodyPr>
            <a:lstStyle/>
            <a:p>
              <a:pPr algn="ctr">
                <a:lnSpc>
                  <a:spcPct val="90000"/>
                </a:lnSpc>
              </a:pPr>
              <a:r>
                <a:rPr lang="en-US" sz="1200" spc="-50" dirty="0" smtClean="0">
                  <a:gradFill>
                    <a:gsLst>
                      <a:gs pos="2917">
                        <a:schemeClr val="tx1"/>
                      </a:gs>
                      <a:gs pos="30000">
                        <a:schemeClr val="tx1"/>
                      </a:gs>
                    </a:gsLst>
                    <a:lin ang="5400000" scaled="0"/>
                  </a:gradFill>
                </a:rPr>
                <a:t>2015</a:t>
              </a:r>
            </a:p>
          </p:txBody>
        </p:sp>
        <p:sp>
          <p:nvSpPr>
            <p:cNvPr id="55" name="TextBox 54"/>
            <p:cNvSpPr txBox="1"/>
            <p:nvPr/>
          </p:nvSpPr>
          <p:spPr>
            <a:xfrm>
              <a:off x="7493151" y="6570049"/>
              <a:ext cx="343490" cy="166199"/>
            </a:xfrm>
            <a:prstGeom prst="rect">
              <a:avLst/>
            </a:prstGeom>
            <a:noFill/>
          </p:spPr>
          <p:txBody>
            <a:bodyPr wrap="square" lIns="0" tIns="0" rIns="0" bIns="0" rtlCol="0">
              <a:spAutoFit/>
            </a:bodyPr>
            <a:lstStyle/>
            <a:p>
              <a:pPr algn="ctr">
                <a:lnSpc>
                  <a:spcPct val="90000"/>
                </a:lnSpc>
              </a:pPr>
              <a:r>
                <a:rPr lang="en-US" sz="1200" spc="-50" dirty="0" smtClean="0">
                  <a:gradFill>
                    <a:gsLst>
                      <a:gs pos="2917">
                        <a:schemeClr val="tx1"/>
                      </a:gs>
                      <a:gs pos="30000">
                        <a:schemeClr val="tx1"/>
                      </a:gs>
                    </a:gsLst>
                    <a:lin ang="5400000" scaled="0"/>
                  </a:gradFill>
                </a:rPr>
                <a:t>2016</a:t>
              </a:r>
            </a:p>
          </p:txBody>
        </p:sp>
        <p:sp>
          <p:nvSpPr>
            <p:cNvPr id="56" name="TextBox 55"/>
            <p:cNvSpPr txBox="1"/>
            <p:nvPr/>
          </p:nvSpPr>
          <p:spPr>
            <a:xfrm>
              <a:off x="8141183" y="6570049"/>
              <a:ext cx="343490" cy="166199"/>
            </a:xfrm>
            <a:prstGeom prst="rect">
              <a:avLst/>
            </a:prstGeom>
            <a:noFill/>
          </p:spPr>
          <p:txBody>
            <a:bodyPr wrap="square" lIns="0" tIns="0" rIns="0" bIns="0" rtlCol="0">
              <a:spAutoFit/>
            </a:bodyPr>
            <a:lstStyle/>
            <a:p>
              <a:pPr algn="ctr">
                <a:lnSpc>
                  <a:spcPct val="90000"/>
                </a:lnSpc>
              </a:pPr>
              <a:r>
                <a:rPr lang="en-US" sz="1200" spc="-50" dirty="0" smtClean="0">
                  <a:gradFill>
                    <a:gsLst>
                      <a:gs pos="2917">
                        <a:schemeClr val="tx1"/>
                      </a:gs>
                      <a:gs pos="30000">
                        <a:schemeClr val="tx1"/>
                      </a:gs>
                    </a:gsLst>
                    <a:lin ang="5400000" scaled="0"/>
                  </a:gradFill>
                </a:rPr>
                <a:t>2017</a:t>
              </a:r>
            </a:p>
          </p:txBody>
        </p:sp>
        <p:sp>
          <p:nvSpPr>
            <p:cNvPr id="57" name="TextBox 56"/>
            <p:cNvSpPr txBox="1"/>
            <p:nvPr/>
          </p:nvSpPr>
          <p:spPr>
            <a:xfrm>
              <a:off x="8782657" y="6570049"/>
              <a:ext cx="343490" cy="166199"/>
            </a:xfrm>
            <a:prstGeom prst="rect">
              <a:avLst/>
            </a:prstGeom>
            <a:noFill/>
          </p:spPr>
          <p:txBody>
            <a:bodyPr wrap="square" lIns="0" tIns="0" rIns="0" bIns="0" rtlCol="0">
              <a:spAutoFit/>
            </a:bodyPr>
            <a:lstStyle/>
            <a:p>
              <a:pPr algn="ctr">
                <a:lnSpc>
                  <a:spcPct val="90000"/>
                </a:lnSpc>
              </a:pPr>
              <a:r>
                <a:rPr lang="en-US" sz="1200" spc="-50" dirty="0" smtClean="0">
                  <a:gradFill>
                    <a:gsLst>
                      <a:gs pos="2917">
                        <a:schemeClr val="tx1"/>
                      </a:gs>
                      <a:gs pos="30000">
                        <a:schemeClr val="tx1"/>
                      </a:gs>
                    </a:gsLst>
                    <a:lin ang="5400000" scaled="0"/>
                  </a:gradFill>
                </a:rPr>
                <a:t>2018</a:t>
              </a:r>
            </a:p>
          </p:txBody>
        </p:sp>
        <p:sp>
          <p:nvSpPr>
            <p:cNvPr id="58" name="TextBox 57"/>
            <p:cNvSpPr txBox="1"/>
            <p:nvPr/>
          </p:nvSpPr>
          <p:spPr>
            <a:xfrm>
              <a:off x="9429675" y="6570049"/>
              <a:ext cx="343490" cy="166199"/>
            </a:xfrm>
            <a:prstGeom prst="rect">
              <a:avLst/>
            </a:prstGeom>
            <a:noFill/>
          </p:spPr>
          <p:txBody>
            <a:bodyPr wrap="square" lIns="0" tIns="0" rIns="0" bIns="0" rtlCol="0">
              <a:spAutoFit/>
            </a:bodyPr>
            <a:lstStyle/>
            <a:p>
              <a:pPr algn="ctr">
                <a:lnSpc>
                  <a:spcPct val="90000"/>
                </a:lnSpc>
              </a:pPr>
              <a:r>
                <a:rPr lang="en-US" sz="1200" spc="-50" dirty="0" smtClean="0">
                  <a:gradFill>
                    <a:gsLst>
                      <a:gs pos="2917">
                        <a:schemeClr val="tx1"/>
                      </a:gs>
                      <a:gs pos="30000">
                        <a:schemeClr val="tx1"/>
                      </a:gs>
                    </a:gsLst>
                    <a:lin ang="5400000" scaled="0"/>
                  </a:gradFill>
                </a:rPr>
                <a:t>2019</a:t>
              </a:r>
            </a:p>
          </p:txBody>
        </p:sp>
        <p:sp>
          <p:nvSpPr>
            <p:cNvPr id="59" name="TextBox 58"/>
            <p:cNvSpPr txBox="1"/>
            <p:nvPr/>
          </p:nvSpPr>
          <p:spPr>
            <a:xfrm>
              <a:off x="10073200" y="6570049"/>
              <a:ext cx="343490" cy="166199"/>
            </a:xfrm>
            <a:prstGeom prst="rect">
              <a:avLst/>
            </a:prstGeom>
            <a:noFill/>
          </p:spPr>
          <p:txBody>
            <a:bodyPr wrap="square" lIns="0" tIns="0" rIns="0" bIns="0" rtlCol="0">
              <a:spAutoFit/>
            </a:bodyPr>
            <a:lstStyle/>
            <a:p>
              <a:pPr algn="ctr">
                <a:lnSpc>
                  <a:spcPct val="90000"/>
                </a:lnSpc>
              </a:pPr>
              <a:r>
                <a:rPr lang="en-US" sz="1200" spc="-50" dirty="0" smtClean="0">
                  <a:gradFill>
                    <a:gsLst>
                      <a:gs pos="2917">
                        <a:schemeClr val="tx1"/>
                      </a:gs>
                      <a:gs pos="30000">
                        <a:schemeClr val="tx1"/>
                      </a:gs>
                    </a:gsLst>
                    <a:lin ang="5400000" scaled="0"/>
                  </a:gradFill>
                </a:rPr>
                <a:t>2020</a:t>
              </a:r>
            </a:p>
          </p:txBody>
        </p:sp>
        <p:sp>
          <p:nvSpPr>
            <p:cNvPr id="60" name="TextBox 59"/>
            <p:cNvSpPr txBox="1"/>
            <p:nvPr/>
          </p:nvSpPr>
          <p:spPr>
            <a:xfrm rot="16200000">
              <a:off x="533073" y="3950406"/>
              <a:ext cx="1880291" cy="193899"/>
            </a:xfrm>
            <a:prstGeom prst="rect">
              <a:avLst/>
            </a:prstGeom>
            <a:noFill/>
          </p:spPr>
          <p:txBody>
            <a:bodyPr wrap="square" lIns="0" tIns="0" rIns="0" bIns="0" rtlCol="0">
              <a:spAutoFit/>
            </a:bodyPr>
            <a:lstStyle/>
            <a:p>
              <a:pPr algn="ctr">
                <a:lnSpc>
                  <a:spcPct val="90000"/>
                </a:lnSpc>
              </a:pPr>
              <a:r>
                <a:rPr lang="en-US" sz="1400" spc="-50" dirty="0" smtClean="0">
                  <a:gradFill>
                    <a:gsLst>
                      <a:gs pos="2917">
                        <a:schemeClr val="tx1"/>
                      </a:gs>
                      <a:gs pos="30000">
                        <a:schemeClr val="tx1"/>
                      </a:gs>
                    </a:gsLst>
                    <a:lin ang="5400000" scaled="0"/>
                  </a:gradFill>
                </a:rPr>
                <a:t>Market Share (in Billions)</a:t>
              </a:r>
            </a:p>
          </p:txBody>
        </p:sp>
        <p:cxnSp>
          <p:nvCxnSpPr>
            <p:cNvPr id="61" name="Straight Connector 60"/>
            <p:cNvCxnSpPr/>
            <p:nvPr/>
          </p:nvCxnSpPr>
          <p:spPr>
            <a:xfrm>
              <a:off x="2160165" y="6365179"/>
              <a:ext cx="8412884"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4717009" y="1346505"/>
              <a:ext cx="3315424" cy="332399"/>
            </a:xfrm>
            <a:prstGeom prst="rect">
              <a:avLst/>
            </a:prstGeom>
            <a:noFill/>
          </p:spPr>
          <p:txBody>
            <a:bodyPr wrap="square" lIns="0" tIns="0" rIns="0" bIns="0" rtlCol="0">
              <a:spAutoFit/>
            </a:bodyPr>
            <a:lstStyle/>
            <a:p>
              <a:pPr algn="ctr">
                <a:lnSpc>
                  <a:spcPct val="90000"/>
                </a:lnSpc>
              </a:pPr>
              <a:r>
                <a:rPr lang="en-US" sz="2400" b="1" spc="-50" dirty="0" smtClean="0">
                  <a:gradFill>
                    <a:gsLst>
                      <a:gs pos="2917">
                        <a:schemeClr val="tx2"/>
                      </a:gs>
                      <a:gs pos="30000">
                        <a:schemeClr val="tx2"/>
                      </a:gs>
                    </a:gsLst>
                    <a:lin ang="5400000" scaled="0"/>
                  </a:gradFill>
                  <a:latin typeface="+mj-lt"/>
                </a:rPr>
                <a:t>Public Cloud Platform</a:t>
              </a:r>
            </a:p>
          </p:txBody>
        </p:sp>
      </p:grpSp>
      <p:sp>
        <p:nvSpPr>
          <p:cNvPr id="63" name="Rectangle 62"/>
          <p:cNvSpPr/>
          <p:nvPr/>
        </p:nvSpPr>
        <p:spPr bwMode="auto">
          <a:xfrm>
            <a:off x="0" y="1211263"/>
            <a:ext cx="12436475" cy="5783262"/>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2" name="Title 1"/>
          <p:cNvSpPr>
            <a:spLocks noGrp="1"/>
          </p:cNvSpPr>
          <p:nvPr>
            <p:ph type="title"/>
          </p:nvPr>
        </p:nvSpPr>
        <p:spPr>
          <a:xfrm>
            <a:off x="274638" y="292082"/>
            <a:ext cx="11375536" cy="849463"/>
          </a:xfrm>
        </p:spPr>
        <p:txBody>
          <a:bodyPr/>
          <a:lstStyle/>
          <a:p>
            <a:r>
              <a:rPr lang="en-US" sz="4800" dirty="0" smtClean="0"/>
              <a:t>Why </a:t>
            </a:r>
            <a:r>
              <a:rPr lang="en-US" sz="4800" smtClean="0"/>
              <a:t>consider the cloud</a:t>
            </a:r>
            <a:r>
              <a:rPr lang="en-US" sz="4800" dirty="0" smtClean="0"/>
              <a:t>?</a:t>
            </a:r>
            <a:endParaRPr lang="en-US" sz="4800" dirty="0"/>
          </a:p>
        </p:txBody>
      </p:sp>
      <p:grpSp>
        <p:nvGrpSpPr>
          <p:cNvPr id="71" name="Group 70"/>
          <p:cNvGrpSpPr/>
          <p:nvPr/>
        </p:nvGrpSpPr>
        <p:grpSpPr>
          <a:xfrm>
            <a:off x="7724433" y="2125663"/>
            <a:ext cx="3564273" cy="3636485"/>
            <a:chOff x="7724433" y="2125663"/>
            <a:chExt cx="3564273" cy="3636485"/>
          </a:xfrm>
        </p:grpSpPr>
        <p:sp>
          <p:nvSpPr>
            <p:cNvPr id="6" name="Rectangle 5"/>
            <p:cNvSpPr/>
            <p:nvPr/>
          </p:nvSpPr>
          <p:spPr bwMode="auto">
            <a:xfrm>
              <a:off x="7724433" y="2125663"/>
              <a:ext cx="3564273" cy="3636485"/>
            </a:xfrm>
            <a:prstGeom prst="rect">
              <a:avLst/>
            </a:prstGeom>
            <a:ln w="50800" cap="sq">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74320" rIns="0" bIns="47565" numCol="1" rtlCol="0" anchor="t" anchorCtr="0" compatLnSpc="1">
              <a:prstTxWarp prst="textNoShape">
                <a:avLst/>
              </a:prstTxWarp>
            </a:bodyPr>
            <a:lstStyle/>
            <a:p>
              <a:pPr algn="ctr" defTabSz="951028" fontAlgn="base">
                <a:spcBef>
                  <a:spcPct val="0"/>
                </a:spcBef>
                <a:spcAft>
                  <a:spcPct val="0"/>
                </a:spcAft>
              </a:pPr>
              <a:endParaRPr lang="en-US" sz="3200" dirty="0">
                <a:gradFill>
                  <a:gsLst>
                    <a:gs pos="0">
                      <a:srgbClr val="FFFFFF"/>
                    </a:gs>
                    <a:gs pos="100000">
                      <a:srgbClr val="FFFFFF"/>
                    </a:gs>
                  </a:gsLst>
                  <a:lin ang="5400000" scaled="0"/>
                </a:gradFill>
                <a:latin typeface="+mj-lt"/>
              </a:endParaRPr>
            </a:p>
          </p:txBody>
        </p:sp>
        <p:sp>
          <p:nvSpPr>
            <p:cNvPr id="9" name="Rectangle 8"/>
            <p:cNvSpPr/>
            <p:nvPr/>
          </p:nvSpPr>
          <p:spPr>
            <a:xfrm>
              <a:off x="7851758" y="2218263"/>
              <a:ext cx="2698175" cy="769441"/>
            </a:xfrm>
            <a:prstGeom prst="rect">
              <a:avLst/>
            </a:prstGeom>
          </p:spPr>
          <p:txBody>
            <a:bodyPr wrap="none">
              <a:spAutoFit/>
            </a:bodyPr>
            <a:lstStyle/>
            <a:p>
              <a:pPr algn="ctr" defTabSz="951028" fontAlgn="base">
                <a:spcBef>
                  <a:spcPct val="0"/>
                </a:spcBef>
                <a:spcAft>
                  <a:spcPct val="0"/>
                </a:spcAft>
              </a:pPr>
              <a:r>
                <a:rPr lang="en-US" sz="4400" dirty="0" smtClean="0">
                  <a:gradFill>
                    <a:gsLst>
                      <a:gs pos="0">
                        <a:srgbClr val="FFFFFF"/>
                      </a:gs>
                      <a:gs pos="100000">
                        <a:srgbClr val="FFFFFF"/>
                      </a:gs>
                    </a:gsLst>
                    <a:lin ang="5400000" scaled="0"/>
                  </a:gradFill>
                  <a:latin typeface="+mj-lt"/>
                </a:rPr>
                <a:t>Economics</a:t>
              </a:r>
              <a:endParaRPr lang="en-US" sz="4400" dirty="0">
                <a:gradFill>
                  <a:gsLst>
                    <a:gs pos="0">
                      <a:srgbClr val="FFFFFF"/>
                    </a:gs>
                    <a:gs pos="100000">
                      <a:srgbClr val="FFFFFF"/>
                    </a:gs>
                  </a:gsLst>
                  <a:lin ang="5400000" scaled="0"/>
                </a:gradFill>
                <a:latin typeface="+mj-lt"/>
              </a:endParaRPr>
            </a:p>
          </p:txBody>
        </p:sp>
        <p:sp>
          <p:nvSpPr>
            <p:cNvPr id="12" name="Freeform 9"/>
            <p:cNvSpPr>
              <a:spLocks noChangeAspect="1"/>
            </p:cNvSpPr>
            <p:nvPr/>
          </p:nvSpPr>
          <p:spPr bwMode="black">
            <a:xfrm>
              <a:off x="10168957" y="4082427"/>
              <a:ext cx="853523" cy="1471371"/>
            </a:xfrm>
            <a:custGeom>
              <a:avLst/>
              <a:gdLst>
                <a:gd name="T0" fmla="*/ 219 w 339"/>
                <a:gd name="T1" fmla="*/ 584 h 584"/>
                <a:gd name="T2" fmla="*/ 219 w 339"/>
                <a:gd name="T3" fmla="*/ 511 h 584"/>
                <a:gd name="T4" fmla="*/ 339 w 339"/>
                <a:gd name="T5" fmla="*/ 373 h 584"/>
                <a:gd name="T6" fmla="*/ 214 w 339"/>
                <a:gd name="T7" fmla="*/ 230 h 584"/>
                <a:gd name="T8" fmla="*/ 146 w 339"/>
                <a:gd name="T9" fmla="*/ 190 h 584"/>
                <a:gd name="T10" fmla="*/ 186 w 339"/>
                <a:gd name="T11" fmla="*/ 169 h 584"/>
                <a:gd name="T12" fmla="*/ 274 w 339"/>
                <a:gd name="T13" fmla="*/ 191 h 584"/>
                <a:gd name="T14" fmla="*/ 294 w 339"/>
                <a:gd name="T15" fmla="*/ 200 h 584"/>
                <a:gd name="T16" fmla="*/ 300 w 339"/>
                <a:gd name="T17" fmla="*/ 180 h 584"/>
                <a:gd name="T18" fmla="*/ 324 w 339"/>
                <a:gd name="T19" fmla="*/ 89 h 584"/>
                <a:gd name="T20" fmla="*/ 310 w 339"/>
                <a:gd name="T21" fmla="*/ 83 h 584"/>
                <a:gd name="T22" fmla="*/ 222 w 339"/>
                <a:gd name="T23" fmla="*/ 61 h 584"/>
                <a:gd name="T24" fmla="*/ 222 w 339"/>
                <a:gd name="T25" fmla="*/ 0 h 584"/>
                <a:gd name="T26" fmla="*/ 121 w 339"/>
                <a:gd name="T27" fmla="*/ 0 h 584"/>
                <a:gd name="T28" fmla="*/ 121 w 339"/>
                <a:gd name="T29" fmla="*/ 68 h 584"/>
                <a:gd name="T30" fmla="*/ 7 w 339"/>
                <a:gd name="T31" fmla="*/ 201 h 584"/>
                <a:gd name="T32" fmla="*/ 140 w 339"/>
                <a:gd name="T33" fmla="*/ 341 h 584"/>
                <a:gd name="T34" fmla="*/ 200 w 339"/>
                <a:gd name="T35" fmla="*/ 383 h 584"/>
                <a:gd name="T36" fmla="*/ 153 w 339"/>
                <a:gd name="T37" fmla="*/ 407 h 584"/>
                <a:gd name="T38" fmla="*/ 50 w 339"/>
                <a:gd name="T39" fmla="*/ 379 h 584"/>
                <a:gd name="T40" fmla="*/ 30 w 339"/>
                <a:gd name="T41" fmla="*/ 369 h 584"/>
                <a:gd name="T42" fmla="*/ 0 w 339"/>
                <a:gd name="T43" fmla="*/ 483 h 584"/>
                <a:gd name="T44" fmla="*/ 0 w 339"/>
                <a:gd name="T45" fmla="*/ 483 h 584"/>
                <a:gd name="T46" fmla="*/ 12 w 339"/>
                <a:gd name="T47" fmla="*/ 489 h 584"/>
                <a:gd name="T48" fmla="*/ 118 w 339"/>
                <a:gd name="T49" fmla="*/ 518 h 584"/>
                <a:gd name="T50" fmla="*/ 118 w 339"/>
                <a:gd name="T51" fmla="*/ 584 h 584"/>
                <a:gd name="T52" fmla="*/ 219 w 339"/>
                <a:gd name="T53" fmla="*/ 58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9" h="584">
                  <a:moveTo>
                    <a:pt x="219" y="584"/>
                  </a:moveTo>
                  <a:cubicBezTo>
                    <a:pt x="219" y="511"/>
                    <a:pt x="219" y="511"/>
                    <a:pt x="219" y="511"/>
                  </a:cubicBezTo>
                  <a:cubicBezTo>
                    <a:pt x="293" y="493"/>
                    <a:pt x="339" y="442"/>
                    <a:pt x="339" y="373"/>
                  </a:cubicBezTo>
                  <a:cubicBezTo>
                    <a:pt x="339" y="304"/>
                    <a:pt x="301" y="261"/>
                    <a:pt x="214" y="230"/>
                  </a:cubicBezTo>
                  <a:cubicBezTo>
                    <a:pt x="182" y="219"/>
                    <a:pt x="146" y="203"/>
                    <a:pt x="146" y="190"/>
                  </a:cubicBezTo>
                  <a:cubicBezTo>
                    <a:pt x="146" y="172"/>
                    <a:pt x="171" y="169"/>
                    <a:pt x="186" y="169"/>
                  </a:cubicBezTo>
                  <a:cubicBezTo>
                    <a:pt x="230" y="169"/>
                    <a:pt x="258" y="183"/>
                    <a:pt x="274" y="191"/>
                  </a:cubicBezTo>
                  <a:cubicBezTo>
                    <a:pt x="294" y="200"/>
                    <a:pt x="294" y="200"/>
                    <a:pt x="294" y="200"/>
                  </a:cubicBezTo>
                  <a:cubicBezTo>
                    <a:pt x="300" y="180"/>
                    <a:pt x="300" y="180"/>
                    <a:pt x="300" y="180"/>
                  </a:cubicBezTo>
                  <a:cubicBezTo>
                    <a:pt x="324" y="89"/>
                    <a:pt x="324" y="89"/>
                    <a:pt x="324" y="89"/>
                  </a:cubicBezTo>
                  <a:cubicBezTo>
                    <a:pt x="310" y="83"/>
                    <a:pt x="310" y="83"/>
                    <a:pt x="310" y="83"/>
                  </a:cubicBezTo>
                  <a:cubicBezTo>
                    <a:pt x="293" y="75"/>
                    <a:pt x="264" y="64"/>
                    <a:pt x="222" y="61"/>
                  </a:cubicBezTo>
                  <a:cubicBezTo>
                    <a:pt x="222" y="0"/>
                    <a:pt x="222" y="0"/>
                    <a:pt x="222" y="0"/>
                  </a:cubicBezTo>
                  <a:cubicBezTo>
                    <a:pt x="121" y="0"/>
                    <a:pt x="121" y="0"/>
                    <a:pt x="121" y="0"/>
                  </a:cubicBezTo>
                  <a:cubicBezTo>
                    <a:pt x="121" y="68"/>
                    <a:pt x="121" y="68"/>
                    <a:pt x="121" y="68"/>
                  </a:cubicBezTo>
                  <a:cubicBezTo>
                    <a:pt x="51" y="86"/>
                    <a:pt x="7" y="136"/>
                    <a:pt x="7" y="201"/>
                  </a:cubicBezTo>
                  <a:cubicBezTo>
                    <a:pt x="7" y="286"/>
                    <a:pt x="78" y="320"/>
                    <a:pt x="140" y="341"/>
                  </a:cubicBezTo>
                  <a:cubicBezTo>
                    <a:pt x="193" y="359"/>
                    <a:pt x="200" y="372"/>
                    <a:pt x="200" y="383"/>
                  </a:cubicBezTo>
                  <a:cubicBezTo>
                    <a:pt x="200" y="400"/>
                    <a:pt x="176" y="407"/>
                    <a:pt x="153" y="407"/>
                  </a:cubicBezTo>
                  <a:cubicBezTo>
                    <a:pt x="107" y="407"/>
                    <a:pt x="68" y="390"/>
                    <a:pt x="50" y="379"/>
                  </a:cubicBezTo>
                  <a:cubicBezTo>
                    <a:pt x="30" y="369"/>
                    <a:pt x="30" y="369"/>
                    <a:pt x="30" y="369"/>
                  </a:cubicBezTo>
                  <a:cubicBezTo>
                    <a:pt x="0" y="483"/>
                    <a:pt x="0" y="483"/>
                    <a:pt x="0" y="483"/>
                  </a:cubicBezTo>
                  <a:cubicBezTo>
                    <a:pt x="0" y="483"/>
                    <a:pt x="0" y="483"/>
                    <a:pt x="0" y="483"/>
                  </a:cubicBezTo>
                  <a:cubicBezTo>
                    <a:pt x="12" y="489"/>
                    <a:pt x="12" y="489"/>
                    <a:pt x="12" y="489"/>
                  </a:cubicBezTo>
                  <a:cubicBezTo>
                    <a:pt x="39" y="504"/>
                    <a:pt x="79" y="515"/>
                    <a:pt x="118" y="518"/>
                  </a:cubicBezTo>
                  <a:cubicBezTo>
                    <a:pt x="118" y="584"/>
                    <a:pt x="118" y="584"/>
                    <a:pt x="118" y="584"/>
                  </a:cubicBezTo>
                  <a:lnTo>
                    <a:pt x="219" y="584"/>
                  </a:lnTo>
                  <a:close/>
                </a:path>
              </a:pathLst>
            </a:custGeom>
            <a:solidFill>
              <a:srgbClr val="FFFFFF"/>
            </a:solidFill>
            <a:ln w="31750" cap="sq">
              <a:noFill/>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69" name="Rectangle 68"/>
          <p:cNvSpPr/>
          <p:nvPr/>
        </p:nvSpPr>
        <p:spPr bwMode="auto">
          <a:xfrm>
            <a:off x="-1" y="1345375"/>
            <a:ext cx="7697097" cy="564915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grpSp>
        <p:nvGrpSpPr>
          <p:cNvPr id="68" name="Group 67"/>
          <p:cNvGrpSpPr/>
          <p:nvPr/>
        </p:nvGrpSpPr>
        <p:grpSpPr>
          <a:xfrm>
            <a:off x="4018476" y="2125663"/>
            <a:ext cx="3564273" cy="3636485"/>
            <a:chOff x="4018476" y="2125663"/>
            <a:chExt cx="3564273" cy="3636485"/>
          </a:xfrm>
        </p:grpSpPr>
        <p:sp>
          <p:nvSpPr>
            <p:cNvPr id="5" name="Rectangle 4"/>
            <p:cNvSpPr/>
            <p:nvPr/>
          </p:nvSpPr>
          <p:spPr bwMode="auto">
            <a:xfrm>
              <a:off x="4018476" y="2125663"/>
              <a:ext cx="3564273" cy="3636485"/>
            </a:xfrm>
            <a:prstGeom prst="rect">
              <a:avLst/>
            </a:prstGeom>
            <a:ln w="50800" cap="sq">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74320" rIns="0" bIns="47565" numCol="1" rtlCol="0" anchor="t" anchorCtr="0" compatLnSpc="1">
              <a:prstTxWarp prst="textNoShape">
                <a:avLst/>
              </a:prstTxWarp>
            </a:bodyPr>
            <a:lstStyle/>
            <a:p>
              <a:pPr algn="ctr" defTabSz="951028" fontAlgn="base">
                <a:spcBef>
                  <a:spcPct val="0"/>
                </a:spcBef>
                <a:spcAft>
                  <a:spcPct val="0"/>
                </a:spcAft>
              </a:pPr>
              <a:endParaRPr lang="en-US" sz="3200" dirty="0">
                <a:gradFill>
                  <a:gsLst>
                    <a:gs pos="0">
                      <a:srgbClr val="FFFFFF"/>
                    </a:gs>
                    <a:gs pos="100000">
                      <a:srgbClr val="FFFFFF"/>
                    </a:gs>
                  </a:gsLst>
                  <a:lin ang="5400000" scaled="0"/>
                </a:gradFill>
                <a:latin typeface="+mj-lt"/>
              </a:endParaRPr>
            </a:p>
          </p:txBody>
        </p:sp>
        <p:sp>
          <p:nvSpPr>
            <p:cNvPr id="8" name="Rectangle 7"/>
            <p:cNvSpPr/>
            <p:nvPr/>
          </p:nvSpPr>
          <p:spPr>
            <a:xfrm>
              <a:off x="4145801" y="2218263"/>
              <a:ext cx="1394934" cy="769441"/>
            </a:xfrm>
            <a:prstGeom prst="rect">
              <a:avLst/>
            </a:prstGeom>
          </p:spPr>
          <p:txBody>
            <a:bodyPr wrap="none">
              <a:spAutoFit/>
            </a:bodyPr>
            <a:lstStyle/>
            <a:p>
              <a:pPr algn="ctr" defTabSz="951028" fontAlgn="base">
                <a:spcBef>
                  <a:spcPct val="0"/>
                </a:spcBef>
                <a:spcAft>
                  <a:spcPct val="0"/>
                </a:spcAft>
              </a:pPr>
              <a:r>
                <a:rPr lang="en-US" sz="4400" dirty="0" smtClean="0">
                  <a:gradFill>
                    <a:gsLst>
                      <a:gs pos="0">
                        <a:srgbClr val="FFFFFF"/>
                      </a:gs>
                      <a:gs pos="100000">
                        <a:srgbClr val="FFFFFF"/>
                      </a:gs>
                    </a:gsLst>
                    <a:lin ang="5400000" scaled="0"/>
                  </a:gradFill>
                  <a:latin typeface="+mj-lt"/>
                </a:rPr>
                <a:t>Scale</a:t>
              </a:r>
              <a:endParaRPr lang="en-US" sz="4400" dirty="0">
                <a:gradFill>
                  <a:gsLst>
                    <a:gs pos="0">
                      <a:srgbClr val="FFFFFF"/>
                    </a:gs>
                    <a:gs pos="100000">
                      <a:srgbClr val="FFFFFF"/>
                    </a:gs>
                  </a:gsLst>
                  <a:lin ang="5400000" scaled="0"/>
                </a:gradFill>
                <a:latin typeface="+mj-lt"/>
              </a:endParaRPr>
            </a:p>
          </p:txBody>
        </p:sp>
        <p:grpSp>
          <p:nvGrpSpPr>
            <p:cNvPr id="13" name="Group 425"/>
            <p:cNvGrpSpPr>
              <a:grpSpLocks noChangeAspect="1"/>
            </p:cNvGrpSpPr>
            <p:nvPr/>
          </p:nvGrpSpPr>
          <p:grpSpPr bwMode="auto">
            <a:xfrm>
              <a:off x="5868362" y="4039186"/>
              <a:ext cx="1459737" cy="1479887"/>
              <a:chOff x="-5139" y="3144"/>
              <a:chExt cx="652" cy="661"/>
            </a:xfrm>
            <a:solidFill>
              <a:schemeClr val="bg1">
                <a:lumMod val="50000"/>
              </a:schemeClr>
            </a:solidFill>
          </p:grpSpPr>
          <p:sp>
            <p:nvSpPr>
              <p:cNvPr id="14" name="Freeform 426"/>
              <p:cNvSpPr>
                <a:spLocks/>
              </p:cNvSpPr>
              <p:nvPr/>
            </p:nvSpPr>
            <p:spPr bwMode="auto">
              <a:xfrm>
                <a:off x="-5139" y="3144"/>
                <a:ext cx="300" cy="304"/>
              </a:xfrm>
              <a:custGeom>
                <a:avLst/>
                <a:gdLst>
                  <a:gd name="T0" fmla="*/ 0 w 300"/>
                  <a:gd name="T1" fmla="*/ 0 h 304"/>
                  <a:gd name="T2" fmla="*/ 0 w 300"/>
                  <a:gd name="T3" fmla="*/ 231 h 304"/>
                  <a:gd name="T4" fmla="*/ 70 w 300"/>
                  <a:gd name="T5" fmla="*/ 160 h 304"/>
                  <a:gd name="T6" fmla="*/ 212 w 300"/>
                  <a:gd name="T7" fmla="*/ 304 h 304"/>
                  <a:gd name="T8" fmla="*/ 300 w 300"/>
                  <a:gd name="T9" fmla="*/ 215 h 304"/>
                  <a:gd name="T10" fmla="*/ 158 w 300"/>
                  <a:gd name="T11" fmla="*/ 71 h 304"/>
                  <a:gd name="T12" fmla="*/ 229 w 300"/>
                  <a:gd name="T13" fmla="*/ 0 h 304"/>
                  <a:gd name="T14" fmla="*/ 0 w 300"/>
                  <a:gd name="T15" fmla="*/ 0 h 3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304">
                    <a:moveTo>
                      <a:pt x="0" y="0"/>
                    </a:moveTo>
                    <a:lnTo>
                      <a:pt x="0" y="231"/>
                    </a:lnTo>
                    <a:lnTo>
                      <a:pt x="70" y="160"/>
                    </a:lnTo>
                    <a:lnTo>
                      <a:pt x="212" y="304"/>
                    </a:lnTo>
                    <a:lnTo>
                      <a:pt x="300" y="215"/>
                    </a:lnTo>
                    <a:lnTo>
                      <a:pt x="158" y="71"/>
                    </a:lnTo>
                    <a:lnTo>
                      <a:pt x="229" y="0"/>
                    </a:lnTo>
                    <a:lnTo>
                      <a:pt x="0" y="0"/>
                    </a:lnTo>
                    <a:close/>
                  </a:path>
                </a:pathLst>
              </a:custGeom>
              <a:solidFill>
                <a:srgbClr val="FFFFFF"/>
              </a:solidFill>
              <a:ln w="31750" cap="sq">
                <a:no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5" name="Freeform 427"/>
              <p:cNvSpPr>
                <a:spLocks/>
              </p:cNvSpPr>
              <p:nvPr/>
            </p:nvSpPr>
            <p:spPr bwMode="auto">
              <a:xfrm>
                <a:off x="-4787" y="3144"/>
                <a:ext cx="300" cy="304"/>
              </a:xfrm>
              <a:custGeom>
                <a:avLst/>
                <a:gdLst>
                  <a:gd name="T0" fmla="*/ 300 w 300"/>
                  <a:gd name="T1" fmla="*/ 0 h 304"/>
                  <a:gd name="T2" fmla="*/ 300 w 300"/>
                  <a:gd name="T3" fmla="*/ 231 h 304"/>
                  <a:gd name="T4" fmla="*/ 229 w 300"/>
                  <a:gd name="T5" fmla="*/ 160 h 304"/>
                  <a:gd name="T6" fmla="*/ 87 w 300"/>
                  <a:gd name="T7" fmla="*/ 304 h 304"/>
                  <a:gd name="T8" fmla="*/ 0 w 300"/>
                  <a:gd name="T9" fmla="*/ 215 h 304"/>
                  <a:gd name="T10" fmla="*/ 141 w 300"/>
                  <a:gd name="T11" fmla="*/ 71 h 304"/>
                  <a:gd name="T12" fmla="*/ 70 w 300"/>
                  <a:gd name="T13" fmla="*/ 0 h 304"/>
                  <a:gd name="T14" fmla="*/ 300 w 300"/>
                  <a:gd name="T15" fmla="*/ 0 h 3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304">
                    <a:moveTo>
                      <a:pt x="300" y="0"/>
                    </a:moveTo>
                    <a:lnTo>
                      <a:pt x="300" y="231"/>
                    </a:lnTo>
                    <a:lnTo>
                      <a:pt x="229" y="160"/>
                    </a:lnTo>
                    <a:lnTo>
                      <a:pt x="87" y="304"/>
                    </a:lnTo>
                    <a:lnTo>
                      <a:pt x="0" y="215"/>
                    </a:lnTo>
                    <a:lnTo>
                      <a:pt x="141" y="71"/>
                    </a:lnTo>
                    <a:lnTo>
                      <a:pt x="70" y="0"/>
                    </a:lnTo>
                    <a:lnTo>
                      <a:pt x="300" y="0"/>
                    </a:lnTo>
                    <a:close/>
                  </a:path>
                </a:pathLst>
              </a:custGeom>
              <a:solidFill>
                <a:srgbClr val="FFFFFF"/>
              </a:solidFill>
              <a:ln w="31750" cap="sq">
                <a:no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 name="Freeform 428"/>
              <p:cNvSpPr>
                <a:spLocks/>
              </p:cNvSpPr>
              <p:nvPr/>
            </p:nvSpPr>
            <p:spPr bwMode="auto">
              <a:xfrm>
                <a:off x="-5139" y="3500"/>
                <a:ext cx="300" cy="305"/>
              </a:xfrm>
              <a:custGeom>
                <a:avLst/>
                <a:gdLst>
                  <a:gd name="T0" fmla="*/ 0 w 300"/>
                  <a:gd name="T1" fmla="*/ 305 h 305"/>
                  <a:gd name="T2" fmla="*/ 0 w 300"/>
                  <a:gd name="T3" fmla="*/ 74 h 305"/>
                  <a:gd name="T4" fmla="*/ 70 w 300"/>
                  <a:gd name="T5" fmla="*/ 145 h 305"/>
                  <a:gd name="T6" fmla="*/ 212 w 300"/>
                  <a:gd name="T7" fmla="*/ 0 h 305"/>
                  <a:gd name="T8" fmla="*/ 300 w 300"/>
                  <a:gd name="T9" fmla="*/ 90 h 305"/>
                  <a:gd name="T10" fmla="*/ 158 w 300"/>
                  <a:gd name="T11" fmla="*/ 234 h 305"/>
                  <a:gd name="T12" fmla="*/ 229 w 300"/>
                  <a:gd name="T13" fmla="*/ 305 h 305"/>
                  <a:gd name="T14" fmla="*/ 0 w 300"/>
                  <a:gd name="T15" fmla="*/ 305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305">
                    <a:moveTo>
                      <a:pt x="0" y="305"/>
                    </a:moveTo>
                    <a:lnTo>
                      <a:pt x="0" y="74"/>
                    </a:lnTo>
                    <a:lnTo>
                      <a:pt x="70" y="145"/>
                    </a:lnTo>
                    <a:lnTo>
                      <a:pt x="212" y="0"/>
                    </a:lnTo>
                    <a:lnTo>
                      <a:pt x="300" y="90"/>
                    </a:lnTo>
                    <a:lnTo>
                      <a:pt x="158" y="234"/>
                    </a:lnTo>
                    <a:lnTo>
                      <a:pt x="229" y="305"/>
                    </a:lnTo>
                    <a:lnTo>
                      <a:pt x="0" y="305"/>
                    </a:lnTo>
                    <a:close/>
                  </a:path>
                </a:pathLst>
              </a:custGeom>
              <a:solidFill>
                <a:srgbClr val="FFFFFF"/>
              </a:solidFill>
              <a:ln w="31750" cap="sq">
                <a:no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 name="Freeform 429"/>
              <p:cNvSpPr>
                <a:spLocks/>
              </p:cNvSpPr>
              <p:nvPr/>
            </p:nvSpPr>
            <p:spPr bwMode="auto">
              <a:xfrm>
                <a:off x="-4787" y="3500"/>
                <a:ext cx="300" cy="305"/>
              </a:xfrm>
              <a:custGeom>
                <a:avLst/>
                <a:gdLst>
                  <a:gd name="T0" fmla="*/ 300 w 300"/>
                  <a:gd name="T1" fmla="*/ 305 h 305"/>
                  <a:gd name="T2" fmla="*/ 300 w 300"/>
                  <a:gd name="T3" fmla="*/ 74 h 305"/>
                  <a:gd name="T4" fmla="*/ 229 w 300"/>
                  <a:gd name="T5" fmla="*/ 145 h 305"/>
                  <a:gd name="T6" fmla="*/ 87 w 300"/>
                  <a:gd name="T7" fmla="*/ 0 h 305"/>
                  <a:gd name="T8" fmla="*/ 0 w 300"/>
                  <a:gd name="T9" fmla="*/ 90 h 305"/>
                  <a:gd name="T10" fmla="*/ 141 w 300"/>
                  <a:gd name="T11" fmla="*/ 234 h 305"/>
                  <a:gd name="T12" fmla="*/ 70 w 300"/>
                  <a:gd name="T13" fmla="*/ 305 h 305"/>
                  <a:gd name="T14" fmla="*/ 300 w 300"/>
                  <a:gd name="T15" fmla="*/ 305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305">
                    <a:moveTo>
                      <a:pt x="300" y="305"/>
                    </a:moveTo>
                    <a:lnTo>
                      <a:pt x="300" y="74"/>
                    </a:lnTo>
                    <a:lnTo>
                      <a:pt x="229" y="145"/>
                    </a:lnTo>
                    <a:lnTo>
                      <a:pt x="87" y="0"/>
                    </a:lnTo>
                    <a:lnTo>
                      <a:pt x="0" y="90"/>
                    </a:lnTo>
                    <a:lnTo>
                      <a:pt x="141" y="234"/>
                    </a:lnTo>
                    <a:lnTo>
                      <a:pt x="70" y="305"/>
                    </a:lnTo>
                    <a:lnTo>
                      <a:pt x="300" y="305"/>
                    </a:lnTo>
                    <a:close/>
                  </a:path>
                </a:pathLst>
              </a:custGeom>
              <a:solidFill>
                <a:srgbClr val="FFFFFF"/>
              </a:solidFill>
              <a:ln w="31750" cap="sq">
                <a:noFill/>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grpSp>
      <p:sp>
        <p:nvSpPr>
          <p:cNvPr id="67" name="Rectangle 66"/>
          <p:cNvSpPr/>
          <p:nvPr/>
        </p:nvSpPr>
        <p:spPr bwMode="auto">
          <a:xfrm>
            <a:off x="0" y="1345375"/>
            <a:ext cx="3991139" cy="564915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grpSp>
        <p:nvGrpSpPr>
          <p:cNvPr id="66" name="Group 65"/>
          <p:cNvGrpSpPr/>
          <p:nvPr/>
        </p:nvGrpSpPr>
        <p:grpSpPr>
          <a:xfrm>
            <a:off x="312520" y="2125663"/>
            <a:ext cx="3564273" cy="3636485"/>
            <a:chOff x="312520" y="2125663"/>
            <a:chExt cx="3564273" cy="3636485"/>
          </a:xfrm>
        </p:grpSpPr>
        <p:sp>
          <p:nvSpPr>
            <p:cNvPr id="4" name="Rectangle 3"/>
            <p:cNvSpPr/>
            <p:nvPr/>
          </p:nvSpPr>
          <p:spPr bwMode="auto">
            <a:xfrm>
              <a:off x="312520" y="2125663"/>
              <a:ext cx="3564273" cy="3636485"/>
            </a:xfrm>
            <a:prstGeom prst="rect">
              <a:avLst/>
            </a:prstGeom>
            <a:ln w="50800" cap="sq">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74320" rIns="0" bIns="47565" numCol="1" rtlCol="0" anchor="t" anchorCtr="0" compatLnSpc="1">
              <a:prstTxWarp prst="textNoShape">
                <a:avLst/>
              </a:prstTxWarp>
            </a:bodyPr>
            <a:lstStyle/>
            <a:p>
              <a:pPr algn="ctr" defTabSz="951028" fontAlgn="base">
                <a:spcBef>
                  <a:spcPct val="0"/>
                </a:spcBef>
                <a:spcAft>
                  <a:spcPct val="0"/>
                </a:spcAft>
              </a:pPr>
              <a:endParaRPr lang="en-US" sz="3200" dirty="0">
                <a:gradFill>
                  <a:gsLst>
                    <a:gs pos="0">
                      <a:srgbClr val="FFFFFF"/>
                    </a:gs>
                    <a:gs pos="100000">
                      <a:srgbClr val="FFFFFF"/>
                    </a:gs>
                  </a:gsLst>
                  <a:lin ang="5400000" scaled="0"/>
                </a:gradFill>
                <a:latin typeface="+mj-lt"/>
              </a:endParaRPr>
            </a:p>
          </p:txBody>
        </p:sp>
        <p:sp>
          <p:nvSpPr>
            <p:cNvPr id="7" name="Rectangle 6"/>
            <p:cNvSpPr/>
            <p:nvPr/>
          </p:nvSpPr>
          <p:spPr>
            <a:xfrm>
              <a:off x="439845" y="2218263"/>
              <a:ext cx="1667444" cy="769441"/>
            </a:xfrm>
            <a:prstGeom prst="rect">
              <a:avLst/>
            </a:prstGeom>
          </p:spPr>
          <p:txBody>
            <a:bodyPr wrap="none">
              <a:spAutoFit/>
            </a:bodyPr>
            <a:lstStyle/>
            <a:p>
              <a:pPr algn="ctr" defTabSz="951028" fontAlgn="base">
                <a:spcBef>
                  <a:spcPct val="0"/>
                </a:spcBef>
                <a:spcAft>
                  <a:spcPct val="0"/>
                </a:spcAft>
              </a:pPr>
              <a:r>
                <a:rPr lang="en-US" sz="4400" dirty="0" smtClean="0">
                  <a:gradFill>
                    <a:gsLst>
                      <a:gs pos="0">
                        <a:srgbClr val="FFFFFF"/>
                      </a:gs>
                      <a:gs pos="100000">
                        <a:srgbClr val="FFFFFF"/>
                      </a:gs>
                    </a:gsLst>
                    <a:lin ang="5400000" scaled="0"/>
                  </a:gradFill>
                  <a:latin typeface="+mj-lt"/>
                </a:rPr>
                <a:t>Speed</a:t>
              </a:r>
              <a:endParaRPr lang="en-US" sz="4400" dirty="0">
                <a:gradFill>
                  <a:gsLst>
                    <a:gs pos="0">
                      <a:srgbClr val="FFFFFF"/>
                    </a:gs>
                    <a:gs pos="100000">
                      <a:srgbClr val="FFFFFF"/>
                    </a:gs>
                  </a:gsLst>
                  <a:lin ang="5400000" scaled="0"/>
                </a:gradFill>
                <a:latin typeface="+mj-lt"/>
              </a:endParaRPr>
            </a:p>
          </p:txBody>
        </p:sp>
        <p:sp>
          <p:nvSpPr>
            <p:cNvPr id="11" name="Freeform 58"/>
            <p:cNvSpPr>
              <a:spLocks noEditPoints="1"/>
            </p:cNvSpPr>
            <p:nvPr/>
          </p:nvSpPr>
          <p:spPr bwMode="black">
            <a:xfrm>
              <a:off x="2149580" y="3940754"/>
              <a:ext cx="1472563" cy="1578319"/>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p>
          </p:txBody>
        </p:sp>
      </p:grpSp>
      <p:sp>
        <p:nvSpPr>
          <p:cNvPr id="64" name="Rectangle 63"/>
          <p:cNvSpPr/>
          <p:nvPr/>
        </p:nvSpPr>
        <p:spPr bwMode="auto">
          <a:xfrm>
            <a:off x="0" y="1211263"/>
            <a:ext cx="286153" cy="5783262"/>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Tree>
    <p:extLst>
      <p:ext uri="{BB962C8B-B14F-4D97-AF65-F5344CB8AC3E}">
        <p14:creationId xmlns:p14="http://schemas.microsoft.com/office/powerpoint/2010/main" val="158906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accel="100000" fill="hold" nodeType="withEffect">
                                  <p:stCondLst>
                                    <p:cond delay="0"/>
                                  </p:stCondLst>
                                  <p:childTnLst>
                                    <p:anim calcmode="lin" valueType="num">
                                      <p:cBhvr additive="base">
                                        <p:cTn id="6" dur="750"/>
                                        <p:tgtEl>
                                          <p:spTgt spid="18"/>
                                        </p:tgtEl>
                                        <p:attrNameLst>
                                          <p:attrName>ppt_x</p:attrName>
                                        </p:attrNameLst>
                                      </p:cBhvr>
                                      <p:tavLst>
                                        <p:tav tm="0">
                                          <p:val>
                                            <p:strVal val="ppt_x"/>
                                          </p:val>
                                        </p:tav>
                                        <p:tav tm="100000">
                                          <p:val>
                                            <p:strVal val="1+ppt_w/2"/>
                                          </p:val>
                                        </p:tav>
                                      </p:tavLst>
                                    </p:anim>
                                    <p:anim calcmode="lin" valueType="num">
                                      <p:cBhvr additive="base">
                                        <p:cTn id="7" dur="750"/>
                                        <p:tgtEl>
                                          <p:spTgt spid="18"/>
                                        </p:tgtEl>
                                        <p:attrNameLst>
                                          <p:attrName>ppt_y</p:attrName>
                                        </p:attrNameLst>
                                      </p:cBhvr>
                                      <p:tavLst>
                                        <p:tav tm="0">
                                          <p:val>
                                            <p:strVal val="ppt_y"/>
                                          </p:val>
                                        </p:tav>
                                        <p:tav tm="100000">
                                          <p:val>
                                            <p:strVal val="ppt_y"/>
                                          </p:val>
                                        </p:tav>
                                      </p:tavLst>
                                    </p:anim>
                                    <p:set>
                                      <p:cBhvr>
                                        <p:cTn id="8" dur="1" fill="hold">
                                          <p:stCondLst>
                                            <p:cond delay="749"/>
                                          </p:stCondLst>
                                        </p:cTn>
                                        <p:tgtEl>
                                          <p:spTgt spid="18"/>
                                        </p:tgtEl>
                                        <p:attrNameLst>
                                          <p:attrName>style.visibility</p:attrName>
                                        </p:attrNameLst>
                                      </p:cBhvr>
                                      <p:to>
                                        <p:strVal val="hidden"/>
                                      </p:to>
                                    </p:set>
                                  </p:childTnLst>
                                </p:cTn>
                              </p:par>
                              <p:par>
                                <p:cTn id="9" presetID="1" presetClass="entr" presetSubtype="0" fill="hold" grpId="0" nodeType="withEffect">
                                  <p:stCondLst>
                                    <p:cond delay="80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grpId="0" nodeType="withEffect">
                                  <p:stCondLst>
                                    <p:cond delay="80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grpId="0" nodeType="withEffect">
                                  <p:stCondLst>
                                    <p:cond delay="800"/>
                                  </p:stCondLst>
                                  <p:childTnLst>
                                    <p:set>
                                      <p:cBhvr>
                                        <p:cTn id="14" dur="1" fill="hold">
                                          <p:stCondLst>
                                            <p:cond delay="0"/>
                                          </p:stCondLst>
                                        </p:cTn>
                                        <p:tgtEl>
                                          <p:spTgt spid="69"/>
                                        </p:tgtEl>
                                        <p:attrNameLst>
                                          <p:attrName>style.visibility</p:attrName>
                                        </p:attrNameLst>
                                      </p:cBhvr>
                                      <p:to>
                                        <p:strVal val="visible"/>
                                      </p:to>
                                    </p:set>
                                  </p:childTnLst>
                                </p:cTn>
                              </p:par>
                              <p:par>
                                <p:cTn id="15" presetID="2" presetClass="entr" presetSubtype="8" decel="100000" fill="hold" nodeType="withEffect">
                                  <p:stCondLst>
                                    <p:cond delay="800"/>
                                  </p:stCondLst>
                                  <p:childTnLst>
                                    <p:set>
                                      <p:cBhvr>
                                        <p:cTn id="16" dur="1" fill="hold">
                                          <p:stCondLst>
                                            <p:cond delay="0"/>
                                          </p:stCondLst>
                                        </p:cTn>
                                        <p:tgtEl>
                                          <p:spTgt spid="66"/>
                                        </p:tgtEl>
                                        <p:attrNameLst>
                                          <p:attrName>style.visibility</p:attrName>
                                        </p:attrNameLst>
                                      </p:cBhvr>
                                      <p:to>
                                        <p:strVal val="visible"/>
                                      </p:to>
                                    </p:set>
                                    <p:anim calcmode="lin" valueType="num">
                                      <p:cBhvr additive="base">
                                        <p:cTn id="17" dur="600" fill="hold"/>
                                        <p:tgtEl>
                                          <p:spTgt spid="66"/>
                                        </p:tgtEl>
                                        <p:attrNameLst>
                                          <p:attrName>ppt_x</p:attrName>
                                        </p:attrNameLst>
                                      </p:cBhvr>
                                      <p:tavLst>
                                        <p:tav tm="0">
                                          <p:val>
                                            <p:strVal val="0-#ppt_w/2"/>
                                          </p:val>
                                        </p:tav>
                                        <p:tav tm="100000">
                                          <p:val>
                                            <p:strVal val="#ppt_x"/>
                                          </p:val>
                                        </p:tav>
                                      </p:tavLst>
                                    </p:anim>
                                    <p:anim calcmode="lin" valueType="num">
                                      <p:cBhvr additive="base">
                                        <p:cTn id="18" dur="600" fill="hold"/>
                                        <p:tgtEl>
                                          <p:spTgt spid="66"/>
                                        </p:tgtEl>
                                        <p:attrNameLst>
                                          <p:attrName>ppt_y</p:attrName>
                                        </p:attrNameLst>
                                      </p:cBhvr>
                                      <p:tavLst>
                                        <p:tav tm="0">
                                          <p:val>
                                            <p:strVal val="#ppt_y"/>
                                          </p:val>
                                        </p:tav>
                                        <p:tav tm="100000">
                                          <p:val>
                                            <p:strVal val="#ppt_y"/>
                                          </p:val>
                                        </p:tav>
                                      </p:tavLst>
                                    </p:anim>
                                  </p:childTnLst>
                                </p:cTn>
                              </p:par>
                              <p:par>
                                <p:cTn id="19" presetID="2" presetClass="entr" presetSubtype="8" decel="100000" fill="hold" nodeType="withEffect">
                                  <p:stCondLst>
                                    <p:cond delay="1200"/>
                                  </p:stCondLst>
                                  <p:childTnLst>
                                    <p:set>
                                      <p:cBhvr>
                                        <p:cTn id="20" dur="1" fill="hold">
                                          <p:stCondLst>
                                            <p:cond delay="0"/>
                                          </p:stCondLst>
                                        </p:cTn>
                                        <p:tgtEl>
                                          <p:spTgt spid="68"/>
                                        </p:tgtEl>
                                        <p:attrNameLst>
                                          <p:attrName>style.visibility</p:attrName>
                                        </p:attrNameLst>
                                      </p:cBhvr>
                                      <p:to>
                                        <p:strVal val="visible"/>
                                      </p:to>
                                    </p:set>
                                    <p:anim calcmode="lin" valueType="num">
                                      <p:cBhvr additive="base">
                                        <p:cTn id="21" dur="700" fill="hold"/>
                                        <p:tgtEl>
                                          <p:spTgt spid="68"/>
                                        </p:tgtEl>
                                        <p:attrNameLst>
                                          <p:attrName>ppt_x</p:attrName>
                                        </p:attrNameLst>
                                      </p:cBhvr>
                                      <p:tavLst>
                                        <p:tav tm="0">
                                          <p:val>
                                            <p:strVal val="0-#ppt_w/2"/>
                                          </p:val>
                                        </p:tav>
                                        <p:tav tm="100000">
                                          <p:val>
                                            <p:strVal val="#ppt_x"/>
                                          </p:val>
                                        </p:tav>
                                      </p:tavLst>
                                    </p:anim>
                                    <p:anim calcmode="lin" valueType="num">
                                      <p:cBhvr additive="base">
                                        <p:cTn id="22" dur="700" fill="hold"/>
                                        <p:tgtEl>
                                          <p:spTgt spid="68"/>
                                        </p:tgtEl>
                                        <p:attrNameLst>
                                          <p:attrName>ppt_y</p:attrName>
                                        </p:attrNameLst>
                                      </p:cBhvr>
                                      <p:tavLst>
                                        <p:tav tm="0">
                                          <p:val>
                                            <p:strVal val="#ppt_y"/>
                                          </p:val>
                                        </p:tav>
                                        <p:tav tm="100000">
                                          <p:val>
                                            <p:strVal val="#ppt_y"/>
                                          </p:val>
                                        </p:tav>
                                      </p:tavLst>
                                    </p:anim>
                                  </p:childTnLst>
                                </p:cTn>
                              </p:par>
                              <p:par>
                                <p:cTn id="23" presetID="2" presetClass="entr" presetSubtype="8" decel="100000" fill="hold" nodeType="withEffect">
                                  <p:stCondLst>
                                    <p:cond delay="1700"/>
                                  </p:stCondLst>
                                  <p:childTnLst>
                                    <p:set>
                                      <p:cBhvr>
                                        <p:cTn id="24" dur="1" fill="hold">
                                          <p:stCondLst>
                                            <p:cond delay="0"/>
                                          </p:stCondLst>
                                        </p:cTn>
                                        <p:tgtEl>
                                          <p:spTgt spid="71"/>
                                        </p:tgtEl>
                                        <p:attrNameLst>
                                          <p:attrName>style.visibility</p:attrName>
                                        </p:attrNameLst>
                                      </p:cBhvr>
                                      <p:to>
                                        <p:strVal val="visible"/>
                                      </p:to>
                                    </p:set>
                                    <p:anim calcmode="lin" valueType="num">
                                      <p:cBhvr additive="base">
                                        <p:cTn id="25" dur="700" fill="hold"/>
                                        <p:tgtEl>
                                          <p:spTgt spid="71"/>
                                        </p:tgtEl>
                                        <p:attrNameLst>
                                          <p:attrName>ppt_x</p:attrName>
                                        </p:attrNameLst>
                                      </p:cBhvr>
                                      <p:tavLst>
                                        <p:tav tm="0">
                                          <p:val>
                                            <p:strVal val="0-#ppt_w/2"/>
                                          </p:val>
                                        </p:tav>
                                        <p:tav tm="100000">
                                          <p:val>
                                            <p:strVal val="#ppt_x"/>
                                          </p:val>
                                        </p:tav>
                                      </p:tavLst>
                                    </p:anim>
                                    <p:anim calcmode="lin" valueType="num">
                                      <p:cBhvr additive="base">
                                        <p:cTn id="26" dur="7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7" grpId="0" animBg="1"/>
      <p:bldP spid="6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3" name="Freeform 9"/>
          <p:cNvSpPr>
            <a:spLocks noEditPoints="1"/>
          </p:cNvSpPr>
          <p:nvPr/>
        </p:nvSpPr>
        <p:spPr bwMode="auto">
          <a:xfrm>
            <a:off x="5142270" y="2597898"/>
            <a:ext cx="7062630" cy="3469646"/>
          </a:xfrm>
          <a:custGeom>
            <a:avLst/>
            <a:gdLst>
              <a:gd name="T0" fmla="*/ 2025 w 2397"/>
              <a:gd name="T1" fmla="*/ 278 h 1176"/>
              <a:gd name="T2" fmla="*/ 2174 w 2397"/>
              <a:gd name="T3" fmla="*/ 201 h 1176"/>
              <a:gd name="T4" fmla="*/ 2300 w 2397"/>
              <a:gd name="T5" fmla="*/ 233 h 1176"/>
              <a:gd name="T6" fmla="*/ 2033 w 2397"/>
              <a:gd name="T7" fmla="*/ 362 h 1176"/>
              <a:gd name="T8" fmla="*/ 2011 w 2397"/>
              <a:gd name="T9" fmla="*/ 757 h 1176"/>
              <a:gd name="T10" fmla="*/ 2025 w 2397"/>
              <a:gd name="T11" fmla="*/ 917 h 1176"/>
              <a:gd name="T12" fmla="*/ 2129 w 2397"/>
              <a:gd name="T13" fmla="*/ 995 h 1176"/>
              <a:gd name="T14" fmla="*/ 118 w 2397"/>
              <a:gd name="T15" fmla="*/ 194 h 1176"/>
              <a:gd name="T16" fmla="*/ 275 w 2397"/>
              <a:gd name="T17" fmla="*/ 188 h 1176"/>
              <a:gd name="T18" fmla="*/ 452 w 2397"/>
              <a:gd name="T19" fmla="*/ 78 h 1176"/>
              <a:gd name="T20" fmla="*/ 401 w 2397"/>
              <a:gd name="T21" fmla="*/ 220 h 1176"/>
              <a:gd name="T22" fmla="*/ 482 w 2397"/>
              <a:gd name="T23" fmla="*/ 280 h 1176"/>
              <a:gd name="T24" fmla="*/ 364 w 2397"/>
              <a:gd name="T25" fmla="*/ 368 h 1176"/>
              <a:gd name="T26" fmla="*/ 452 w 2397"/>
              <a:gd name="T27" fmla="*/ 400 h 1176"/>
              <a:gd name="T28" fmla="*/ 408 w 2397"/>
              <a:gd name="T29" fmla="*/ 484 h 1176"/>
              <a:gd name="T30" fmla="*/ 512 w 2397"/>
              <a:gd name="T31" fmla="*/ 46 h 1176"/>
              <a:gd name="T32" fmla="*/ 528 w 2397"/>
              <a:gd name="T33" fmla="*/ 220 h 1176"/>
              <a:gd name="T34" fmla="*/ 698 w 2397"/>
              <a:gd name="T35" fmla="*/ 59 h 1176"/>
              <a:gd name="T36" fmla="*/ 852 w 2397"/>
              <a:gd name="T37" fmla="*/ 91 h 1176"/>
              <a:gd name="T38" fmla="*/ 830 w 2397"/>
              <a:gd name="T39" fmla="*/ 252 h 1176"/>
              <a:gd name="T40" fmla="*/ 979 w 2397"/>
              <a:gd name="T41" fmla="*/ 65 h 1176"/>
              <a:gd name="T42" fmla="*/ 1016 w 2397"/>
              <a:gd name="T43" fmla="*/ 239 h 1176"/>
              <a:gd name="T44" fmla="*/ 586 w 2397"/>
              <a:gd name="T45" fmla="*/ 425 h 1176"/>
              <a:gd name="T46" fmla="*/ 520 w 2397"/>
              <a:gd name="T47" fmla="*/ 516 h 1176"/>
              <a:gd name="T48" fmla="*/ 741 w 2397"/>
              <a:gd name="T49" fmla="*/ 323 h 1176"/>
              <a:gd name="T50" fmla="*/ 1179 w 2397"/>
              <a:gd name="T51" fmla="*/ 355 h 1176"/>
              <a:gd name="T52" fmla="*/ 1172 w 2397"/>
              <a:gd name="T53" fmla="*/ 490 h 1176"/>
              <a:gd name="T54" fmla="*/ 1299 w 2397"/>
              <a:gd name="T55" fmla="*/ 175 h 1176"/>
              <a:gd name="T56" fmla="*/ 1498 w 2397"/>
              <a:gd name="T57" fmla="*/ 130 h 1176"/>
              <a:gd name="T58" fmla="*/ 1498 w 2397"/>
              <a:gd name="T59" fmla="*/ 252 h 1176"/>
              <a:gd name="T60" fmla="*/ 1313 w 2397"/>
              <a:gd name="T61" fmla="*/ 296 h 1176"/>
              <a:gd name="T62" fmla="*/ 1240 w 2397"/>
              <a:gd name="T63" fmla="*/ 587 h 1176"/>
              <a:gd name="T64" fmla="*/ 1388 w 2397"/>
              <a:gd name="T65" fmla="*/ 561 h 1176"/>
              <a:gd name="T66" fmla="*/ 1498 w 2397"/>
              <a:gd name="T67" fmla="*/ 323 h 1176"/>
              <a:gd name="T68" fmla="*/ 1432 w 2397"/>
              <a:gd name="T69" fmla="*/ 580 h 1176"/>
              <a:gd name="T70" fmla="*/ 534 w 2397"/>
              <a:gd name="T71" fmla="*/ 627 h 1176"/>
              <a:gd name="T72" fmla="*/ 682 w 2397"/>
              <a:gd name="T73" fmla="*/ 801 h 1176"/>
              <a:gd name="T74" fmla="*/ 698 w 2397"/>
              <a:gd name="T75" fmla="*/ 833 h 1176"/>
              <a:gd name="T76" fmla="*/ 786 w 2397"/>
              <a:gd name="T77" fmla="*/ 867 h 1176"/>
              <a:gd name="T78" fmla="*/ 1054 w 2397"/>
              <a:gd name="T79" fmla="*/ 620 h 1176"/>
              <a:gd name="T80" fmla="*/ 1201 w 2397"/>
              <a:gd name="T81" fmla="*/ 627 h 1176"/>
              <a:gd name="T82" fmla="*/ 1307 w 2397"/>
              <a:gd name="T83" fmla="*/ 627 h 1176"/>
              <a:gd name="T84" fmla="*/ 1388 w 2397"/>
              <a:gd name="T85" fmla="*/ 659 h 1176"/>
              <a:gd name="T86" fmla="*/ 1299 w 2397"/>
              <a:gd name="T87" fmla="*/ 847 h 1176"/>
              <a:gd name="T88" fmla="*/ 1366 w 2397"/>
              <a:gd name="T89" fmla="*/ 873 h 1176"/>
              <a:gd name="T90" fmla="*/ 667 w 2397"/>
              <a:gd name="T91" fmla="*/ 976 h 1176"/>
              <a:gd name="T92" fmla="*/ 705 w 2397"/>
              <a:gd name="T93" fmla="*/ 1033 h 1176"/>
              <a:gd name="T94" fmla="*/ 1277 w 2397"/>
              <a:gd name="T95" fmla="*/ 930 h 1176"/>
              <a:gd name="T96" fmla="*/ 1589 w 2397"/>
              <a:gd name="T97" fmla="*/ 208 h 1176"/>
              <a:gd name="T98" fmla="*/ 1700 w 2397"/>
              <a:gd name="T99" fmla="*/ 214 h 1176"/>
              <a:gd name="T100" fmla="*/ 1781 w 2397"/>
              <a:gd name="T101" fmla="*/ 143 h 1176"/>
              <a:gd name="T102" fmla="*/ 1551 w 2397"/>
              <a:gd name="T103" fmla="*/ 452 h 1176"/>
              <a:gd name="T104" fmla="*/ 1633 w 2397"/>
              <a:gd name="T105" fmla="*/ 348 h 1176"/>
              <a:gd name="T106" fmla="*/ 1722 w 2397"/>
              <a:gd name="T107" fmla="*/ 381 h 1176"/>
              <a:gd name="T108" fmla="*/ 1633 w 2397"/>
              <a:gd name="T109" fmla="*/ 542 h 1176"/>
              <a:gd name="T110" fmla="*/ 1736 w 2397"/>
              <a:gd name="T111" fmla="*/ 567 h 1176"/>
              <a:gd name="T112" fmla="*/ 1774 w 2397"/>
              <a:gd name="T113" fmla="*/ 490 h 1176"/>
              <a:gd name="T114" fmla="*/ 1633 w 2397"/>
              <a:gd name="T115" fmla="*/ 659 h 1176"/>
              <a:gd name="T116" fmla="*/ 1833 w 2397"/>
              <a:gd name="T117" fmla="*/ 149 h 1176"/>
              <a:gd name="T118" fmla="*/ 1900 w 2397"/>
              <a:gd name="T119" fmla="*/ 233 h 1176"/>
              <a:gd name="T120" fmla="*/ 1892 w 2397"/>
              <a:gd name="T121" fmla="*/ 374 h 1176"/>
              <a:gd name="T122" fmla="*/ 1929 w 2397"/>
              <a:gd name="T123" fmla="*/ 549 h 1176"/>
              <a:gd name="T124" fmla="*/ 1944 w 2397"/>
              <a:gd name="T125" fmla="*/ 64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97" h="1176">
                <a:moveTo>
                  <a:pt x="1974" y="143"/>
                </a:moveTo>
                <a:cubicBezTo>
                  <a:pt x="1974" y="146"/>
                  <a:pt x="1970" y="149"/>
                  <a:pt x="1966" y="149"/>
                </a:cubicBezTo>
                <a:cubicBezTo>
                  <a:pt x="1962" y="149"/>
                  <a:pt x="1959" y="146"/>
                  <a:pt x="1959" y="143"/>
                </a:cubicBezTo>
                <a:cubicBezTo>
                  <a:pt x="1959" y="139"/>
                  <a:pt x="1962" y="136"/>
                  <a:pt x="1966" y="136"/>
                </a:cubicBezTo>
                <a:cubicBezTo>
                  <a:pt x="1970" y="136"/>
                  <a:pt x="1974" y="139"/>
                  <a:pt x="1974" y="143"/>
                </a:cubicBezTo>
                <a:close/>
                <a:moveTo>
                  <a:pt x="1966" y="155"/>
                </a:moveTo>
                <a:cubicBezTo>
                  <a:pt x="1962" y="155"/>
                  <a:pt x="1959" y="158"/>
                  <a:pt x="1959" y="162"/>
                </a:cubicBezTo>
                <a:cubicBezTo>
                  <a:pt x="1959" y="166"/>
                  <a:pt x="1962" y="169"/>
                  <a:pt x="1966" y="169"/>
                </a:cubicBezTo>
                <a:cubicBezTo>
                  <a:pt x="1970" y="169"/>
                  <a:pt x="1974" y="166"/>
                  <a:pt x="1974" y="162"/>
                </a:cubicBezTo>
                <a:cubicBezTo>
                  <a:pt x="1974" y="158"/>
                  <a:pt x="1970" y="155"/>
                  <a:pt x="1966" y="155"/>
                </a:cubicBezTo>
                <a:close/>
                <a:moveTo>
                  <a:pt x="1966" y="175"/>
                </a:moveTo>
                <a:cubicBezTo>
                  <a:pt x="1962" y="175"/>
                  <a:pt x="1959" y="178"/>
                  <a:pt x="1959" y="182"/>
                </a:cubicBezTo>
                <a:cubicBezTo>
                  <a:pt x="1959" y="185"/>
                  <a:pt x="1962" y="188"/>
                  <a:pt x="1966" y="188"/>
                </a:cubicBezTo>
                <a:cubicBezTo>
                  <a:pt x="1970" y="188"/>
                  <a:pt x="1974" y="185"/>
                  <a:pt x="1974" y="182"/>
                </a:cubicBezTo>
                <a:cubicBezTo>
                  <a:pt x="1974" y="178"/>
                  <a:pt x="1970" y="175"/>
                  <a:pt x="1966" y="175"/>
                </a:cubicBezTo>
                <a:close/>
                <a:moveTo>
                  <a:pt x="1966" y="194"/>
                </a:moveTo>
                <a:cubicBezTo>
                  <a:pt x="1962" y="194"/>
                  <a:pt x="1959" y="197"/>
                  <a:pt x="1959" y="201"/>
                </a:cubicBezTo>
                <a:cubicBezTo>
                  <a:pt x="1959" y="205"/>
                  <a:pt x="1962" y="208"/>
                  <a:pt x="1966" y="208"/>
                </a:cubicBezTo>
                <a:cubicBezTo>
                  <a:pt x="1970" y="208"/>
                  <a:pt x="1974" y="205"/>
                  <a:pt x="1974" y="201"/>
                </a:cubicBezTo>
                <a:cubicBezTo>
                  <a:pt x="1974" y="197"/>
                  <a:pt x="1970" y="194"/>
                  <a:pt x="1966" y="194"/>
                </a:cubicBezTo>
                <a:close/>
                <a:moveTo>
                  <a:pt x="1966" y="214"/>
                </a:moveTo>
                <a:cubicBezTo>
                  <a:pt x="1962" y="214"/>
                  <a:pt x="1959" y="217"/>
                  <a:pt x="1959" y="220"/>
                </a:cubicBezTo>
                <a:cubicBezTo>
                  <a:pt x="1959" y="224"/>
                  <a:pt x="1962" y="227"/>
                  <a:pt x="1966" y="227"/>
                </a:cubicBezTo>
                <a:cubicBezTo>
                  <a:pt x="1970" y="227"/>
                  <a:pt x="1974" y="224"/>
                  <a:pt x="1974" y="220"/>
                </a:cubicBezTo>
                <a:cubicBezTo>
                  <a:pt x="1974" y="217"/>
                  <a:pt x="1970" y="214"/>
                  <a:pt x="1966" y="214"/>
                </a:cubicBezTo>
                <a:close/>
                <a:moveTo>
                  <a:pt x="1966" y="233"/>
                </a:moveTo>
                <a:cubicBezTo>
                  <a:pt x="1962" y="233"/>
                  <a:pt x="1959" y="236"/>
                  <a:pt x="1959" y="239"/>
                </a:cubicBezTo>
                <a:cubicBezTo>
                  <a:pt x="1959" y="243"/>
                  <a:pt x="1962" y="245"/>
                  <a:pt x="1966" y="245"/>
                </a:cubicBezTo>
                <a:cubicBezTo>
                  <a:pt x="1970" y="245"/>
                  <a:pt x="1974" y="243"/>
                  <a:pt x="1974" y="239"/>
                </a:cubicBezTo>
                <a:cubicBezTo>
                  <a:pt x="1974" y="236"/>
                  <a:pt x="1970" y="233"/>
                  <a:pt x="1966" y="233"/>
                </a:cubicBezTo>
                <a:close/>
                <a:moveTo>
                  <a:pt x="1966" y="252"/>
                </a:moveTo>
                <a:cubicBezTo>
                  <a:pt x="1962" y="252"/>
                  <a:pt x="1959" y="255"/>
                  <a:pt x="1959" y="258"/>
                </a:cubicBezTo>
                <a:cubicBezTo>
                  <a:pt x="1959" y="262"/>
                  <a:pt x="1962" y="265"/>
                  <a:pt x="1966" y="265"/>
                </a:cubicBezTo>
                <a:cubicBezTo>
                  <a:pt x="1970" y="265"/>
                  <a:pt x="1974" y="262"/>
                  <a:pt x="1974" y="258"/>
                </a:cubicBezTo>
                <a:cubicBezTo>
                  <a:pt x="1974" y="255"/>
                  <a:pt x="1970" y="252"/>
                  <a:pt x="1966" y="252"/>
                </a:cubicBezTo>
                <a:close/>
                <a:moveTo>
                  <a:pt x="1966" y="271"/>
                </a:moveTo>
                <a:cubicBezTo>
                  <a:pt x="1962" y="271"/>
                  <a:pt x="1959" y="274"/>
                  <a:pt x="1959" y="278"/>
                </a:cubicBezTo>
                <a:cubicBezTo>
                  <a:pt x="1959" y="282"/>
                  <a:pt x="1962" y="285"/>
                  <a:pt x="1966" y="285"/>
                </a:cubicBezTo>
                <a:cubicBezTo>
                  <a:pt x="1970" y="285"/>
                  <a:pt x="1974" y="282"/>
                  <a:pt x="1974" y="278"/>
                </a:cubicBezTo>
                <a:cubicBezTo>
                  <a:pt x="1974" y="274"/>
                  <a:pt x="1970" y="271"/>
                  <a:pt x="1966" y="271"/>
                </a:cubicBezTo>
                <a:close/>
                <a:moveTo>
                  <a:pt x="1988" y="155"/>
                </a:moveTo>
                <a:cubicBezTo>
                  <a:pt x="1984" y="155"/>
                  <a:pt x="1981" y="158"/>
                  <a:pt x="1981" y="162"/>
                </a:cubicBezTo>
                <a:cubicBezTo>
                  <a:pt x="1981" y="166"/>
                  <a:pt x="1984" y="169"/>
                  <a:pt x="1988" y="169"/>
                </a:cubicBezTo>
                <a:cubicBezTo>
                  <a:pt x="1993" y="169"/>
                  <a:pt x="1996" y="166"/>
                  <a:pt x="1996" y="162"/>
                </a:cubicBezTo>
                <a:cubicBezTo>
                  <a:pt x="1996" y="158"/>
                  <a:pt x="1993" y="155"/>
                  <a:pt x="1988" y="155"/>
                </a:cubicBezTo>
                <a:close/>
                <a:moveTo>
                  <a:pt x="2011" y="155"/>
                </a:moveTo>
                <a:cubicBezTo>
                  <a:pt x="2007" y="155"/>
                  <a:pt x="2004" y="158"/>
                  <a:pt x="2004" y="162"/>
                </a:cubicBezTo>
                <a:cubicBezTo>
                  <a:pt x="2004" y="166"/>
                  <a:pt x="2007" y="169"/>
                  <a:pt x="2011" y="169"/>
                </a:cubicBezTo>
                <a:cubicBezTo>
                  <a:pt x="2016" y="169"/>
                  <a:pt x="2019" y="166"/>
                  <a:pt x="2019" y="162"/>
                </a:cubicBezTo>
                <a:cubicBezTo>
                  <a:pt x="2019" y="158"/>
                  <a:pt x="2016" y="155"/>
                  <a:pt x="2011" y="155"/>
                </a:cubicBezTo>
                <a:close/>
                <a:moveTo>
                  <a:pt x="1988" y="175"/>
                </a:moveTo>
                <a:cubicBezTo>
                  <a:pt x="1984" y="175"/>
                  <a:pt x="1981" y="178"/>
                  <a:pt x="1981" y="182"/>
                </a:cubicBezTo>
                <a:cubicBezTo>
                  <a:pt x="1981" y="185"/>
                  <a:pt x="1984" y="188"/>
                  <a:pt x="1988" y="188"/>
                </a:cubicBezTo>
                <a:cubicBezTo>
                  <a:pt x="1993" y="188"/>
                  <a:pt x="1996" y="185"/>
                  <a:pt x="1996" y="182"/>
                </a:cubicBezTo>
                <a:cubicBezTo>
                  <a:pt x="1996" y="178"/>
                  <a:pt x="1993" y="175"/>
                  <a:pt x="1988" y="175"/>
                </a:cubicBezTo>
                <a:close/>
                <a:moveTo>
                  <a:pt x="2011" y="175"/>
                </a:moveTo>
                <a:cubicBezTo>
                  <a:pt x="2007" y="175"/>
                  <a:pt x="2004" y="178"/>
                  <a:pt x="2004" y="182"/>
                </a:cubicBezTo>
                <a:cubicBezTo>
                  <a:pt x="2004" y="185"/>
                  <a:pt x="2007" y="188"/>
                  <a:pt x="2011" y="188"/>
                </a:cubicBezTo>
                <a:cubicBezTo>
                  <a:pt x="2016" y="188"/>
                  <a:pt x="2019" y="185"/>
                  <a:pt x="2019" y="182"/>
                </a:cubicBezTo>
                <a:cubicBezTo>
                  <a:pt x="2019" y="178"/>
                  <a:pt x="2016" y="175"/>
                  <a:pt x="2011" y="175"/>
                </a:cubicBezTo>
                <a:close/>
                <a:moveTo>
                  <a:pt x="1988" y="194"/>
                </a:moveTo>
                <a:cubicBezTo>
                  <a:pt x="1984" y="194"/>
                  <a:pt x="1981" y="197"/>
                  <a:pt x="1981" y="201"/>
                </a:cubicBezTo>
                <a:cubicBezTo>
                  <a:pt x="1981" y="205"/>
                  <a:pt x="1984" y="208"/>
                  <a:pt x="1988" y="208"/>
                </a:cubicBezTo>
                <a:cubicBezTo>
                  <a:pt x="1993" y="208"/>
                  <a:pt x="1996" y="205"/>
                  <a:pt x="1996" y="201"/>
                </a:cubicBezTo>
                <a:cubicBezTo>
                  <a:pt x="1996" y="197"/>
                  <a:pt x="1993" y="194"/>
                  <a:pt x="1988" y="194"/>
                </a:cubicBezTo>
                <a:close/>
                <a:moveTo>
                  <a:pt x="2011" y="194"/>
                </a:moveTo>
                <a:cubicBezTo>
                  <a:pt x="2007" y="194"/>
                  <a:pt x="2004" y="197"/>
                  <a:pt x="2004" y="201"/>
                </a:cubicBezTo>
                <a:cubicBezTo>
                  <a:pt x="2004" y="205"/>
                  <a:pt x="2007" y="208"/>
                  <a:pt x="2011" y="208"/>
                </a:cubicBezTo>
                <a:cubicBezTo>
                  <a:pt x="2016" y="208"/>
                  <a:pt x="2019" y="205"/>
                  <a:pt x="2019" y="201"/>
                </a:cubicBezTo>
                <a:cubicBezTo>
                  <a:pt x="2019" y="197"/>
                  <a:pt x="2016" y="194"/>
                  <a:pt x="2011" y="194"/>
                </a:cubicBezTo>
                <a:close/>
                <a:moveTo>
                  <a:pt x="1988" y="214"/>
                </a:moveTo>
                <a:cubicBezTo>
                  <a:pt x="1984" y="214"/>
                  <a:pt x="1981" y="217"/>
                  <a:pt x="1981" y="220"/>
                </a:cubicBezTo>
                <a:cubicBezTo>
                  <a:pt x="1981" y="224"/>
                  <a:pt x="1984" y="227"/>
                  <a:pt x="1988" y="227"/>
                </a:cubicBezTo>
                <a:cubicBezTo>
                  <a:pt x="1993" y="227"/>
                  <a:pt x="1996" y="224"/>
                  <a:pt x="1996" y="220"/>
                </a:cubicBezTo>
                <a:cubicBezTo>
                  <a:pt x="1996" y="217"/>
                  <a:pt x="1993" y="214"/>
                  <a:pt x="1988" y="214"/>
                </a:cubicBezTo>
                <a:close/>
                <a:moveTo>
                  <a:pt x="2011" y="214"/>
                </a:moveTo>
                <a:cubicBezTo>
                  <a:pt x="2007" y="214"/>
                  <a:pt x="2004" y="217"/>
                  <a:pt x="2004" y="220"/>
                </a:cubicBezTo>
                <a:cubicBezTo>
                  <a:pt x="2004" y="224"/>
                  <a:pt x="2007" y="227"/>
                  <a:pt x="2011" y="227"/>
                </a:cubicBezTo>
                <a:cubicBezTo>
                  <a:pt x="2016" y="227"/>
                  <a:pt x="2019" y="224"/>
                  <a:pt x="2019" y="220"/>
                </a:cubicBezTo>
                <a:cubicBezTo>
                  <a:pt x="2019" y="217"/>
                  <a:pt x="2016" y="214"/>
                  <a:pt x="2011" y="214"/>
                </a:cubicBezTo>
                <a:close/>
                <a:moveTo>
                  <a:pt x="1988" y="233"/>
                </a:moveTo>
                <a:cubicBezTo>
                  <a:pt x="1984" y="233"/>
                  <a:pt x="1981" y="236"/>
                  <a:pt x="1981" y="239"/>
                </a:cubicBezTo>
                <a:cubicBezTo>
                  <a:pt x="1981" y="243"/>
                  <a:pt x="1984" y="245"/>
                  <a:pt x="1988" y="245"/>
                </a:cubicBezTo>
                <a:cubicBezTo>
                  <a:pt x="1993" y="245"/>
                  <a:pt x="1996" y="243"/>
                  <a:pt x="1996" y="239"/>
                </a:cubicBezTo>
                <a:cubicBezTo>
                  <a:pt x="1996" y="236"/>
                  <a:pt x="1993" y="233"/>
                  <a:pt x="1988" y="233"/>
                </a:cubicBezTo>
                <a:close/>
                <a:moveTo>
                  <a:pt x="2011" y="233"/>
                </a:moveTo>
                <a:cubicBezTo>
                  <a:pt x="2007" y="233"/>
                  <a:pt x="2004" y="236"/>
                  <a:pt x="2004" y="239"/>
                </a:cubicBezTo>
                <a:cubicBezTo>
                  <a:pt x="2004" y="243"/>
                  <a:pt x="2007" y="245"/>
                  <a:pt x="2011" y="245"/>
                </a:cubicBezTo>
                <a:cubicBezTo>
                  <a:pt x="2016" y="245"/>
                  <a:pt x="2019" y="243"/>
                  <a:pt x="2019" y="239"/>
                </a:cubicBezTo>
                <a:cubicBezTo>
                  <a:pt x="2019" y="236"/>
                  <a:pt x="2016" y="233"/>
                  <a:pt x="2011" y="233"/>
                </a:cubicBezTo>
                <a:close/>
                <a:moveTo>
                  <a:pt x="1988" y="252"/>
                </a:moveTo>
                <a:cubicBezTo>
                  <a:pt x="1984" y="252"/>
                  <a:pt x="1981" y="255"/>
                  <a:pt x="1981" y="258"/>
                </a:cubicBezTo>
                <a:cubicBezTo>
                  <a:pt x="1981" y="262"/>
                  <a:pt x="1984" y="265"/>
                  <a:pt x="1988" y="265"/>
                </a:cubicBezTo>
                <a:cubicBezTo>
                  <a:pt x="1993" y="265"/>
                  <a:pt x="1996" y="262"/>
                  <a:pt x="1996" y="258"/>
                </a:cubicBezTo>
                <a:cubicBezTo>
                  <a:pt x="1996" y="255"/>
                  <a:pt x="1993" y="252"/>
                  <a:pt x="1988" y="252"/>
                </a:cubicBezTo>
                <a:close/>
                <a:moveTo>
                  <a:pt x="2011" y="252"/>
                </a:moveTo>
                <a:cubicBezTo>
                  <a:pt x="2007" y="252"/>
                  <a:pt x="2004" y="255"/>
                  <a:pt x="2004" y="258"/>
                </a:cubicBezTo>
                <a:cubicBezTo>
                  <a:pt x="2004" y="262"/>
                  <a:pt x="2007" y="265"/>
                  <a:pt x="2011" y="265"/>
                </a:cubicBezTo>
                <a:cubicBezTo>
                  <a:pt x="2016" y="265"/>
                  <a:pt x="2019" y="262"/>
                  <a:pt x="2019" y="258"/>
                </a:cubicBezTo>
                <a:cubicBezTo>
                  <a:pt x="2019" y="255"/>
                  <a:pt x="2016" y="252"/>
                  <a:pt x="2011" y="252"/>
                </a:cubicBezTo>
                <a:close/>
                <a:moveTo>
                  <a:pt x="1988" y="271"/>
                </a:moveTo>
                <a:cubicBezTo>
                  <a:pt x="1984" y="271"/>
                  <a:pt x="1981" y="274"/>
                  <a:pt x="1981" y="278"/>
                </a:cubicBezTo>
                <a:cubicBezTo>
                  <a:pt x="1981" y="282"/>
                  <a:pt x="1984" y="285"/>
                  <a:pt x="1988" y="285"/>
                </a:cubicBezTo>
                <a:cubicBezTo>
                  <a:pt x="1993" y="285"/>
                  <a:pt x="1996" y="282"/>
                  <a:pt x="1996" y="278"/>
                </a:cubicBezTo>
                <a:cubicBezTo>
                  <a:pt x="1996" y="274"/>
                  <a:pt x="1993" y="271"/>
                  <a:pt x="1988" y="271"/>
                </a:cubicBezTo>
                <a:close/>
                <a:moveTo>
                  <a:pt x="2011" y="271"/>
                </a:moveTo>
                <a:cubicBezTo>
                  <a:pt x="2007" y="271"/>
                  <a:pt x="2004" y="274"/>
                  <a:pt x="2004" y="278"/>
                </a:cubicBezTo>
                <a:cubicBezTo>
                  <a:pt x="2004" y="282"/>
                  <a:pt x="2007" y="285"/>
                  <a:pt x="2011" y="285"/>
                </a:cubicBezTo>
                <a:cubicBezTo>
                  <a:pt x="2016" y="285"/>
                  <a:pt x="2019" y="282"/>
                  <a:pt x="2019" y="278"/>
                </a:cubicBezTo>
                <a:cubicBezTo>
                  <a:pt x="2019" y="274"/>
                  <a:pt x="2016" y="271"/>
                  <a:pt x="2011" y="271"/>
                </a:cubicBezTo>
                <a:close/>
                <a:moveTo>
                  <a:pt x="2033" y="155"/>
                </a:moveTo>
                <a:cubicBezTo>
                  <a:pt x="2029" y="155"/>
                  <a:pt x="2025" y="158"/>
                  <a:pt x="2025" y="162"/>
                </a:cubicBezTo>
                <a:cubicBezTo>
                  <a:pt x="2025" y="166"/>
                  <a:pt x="2029" y="169"/>
                  <a:pt x="2033" y="169"/>
                </a:cubicBezTo>
                <a:cubicBezTo>
                  <a:pt x="2037" y="169"/>
                  <a:pt x="2041" y="166"/>
                  <a:pt x="2041" y="162"/>
                </a:cubicBezTo>
                <a:cubicBezTo>
                  <a:pt x="2041" y="158"/>
                  <a:pt x="2037" y="155"/>
                  <a:pt x="2033" y="155"/>
                </a:cubicBezTo>
                <a:close/>
                <a:moveTo>
                  <a:pt x="2055" y="155"/>
                </a:moveTo>
                <a:cubicBezTo>
                  <a:pt x="2051" y="155"/>
                  <a:pt x="2047" y="158"/>
                  <a:pt x="2047" y="162"/>
                </a:cubicBezTo>
                <a:cubicBezTo>
                  <a:pt x="2047" y="166"/>
                  <a:pt x="2051" y="169"/>
                  <a:pt x="2055" y="169"/>
                </a:cubicBezTo>
                <a:cubicBezTo>
                  <a:pt x="2059" y="169"/>
                  <a:pt x="2063" y="166"/>
                  <a:pt x="2063" y="162"/>
                </a:cubicBezTo>
                <a:cubicBezTo>
                  <a:pt x="2063" y="158"/>
                  <a:pt x="2059" y="155"/>
                  <a:pt x="2055" y="155"/>
                </a:cubicBezTo>
                <a:close/>
                <a:moveTo>
                  <a:pt x="2033" y="175"/>
                </a:moveTo>
                <a:cubicBezTo>
                  <a:pt x="2029" y="175"/>
                  <a:pt x="2025" y="178"/>
                  <a:pt x="2025" y="182"/>
                </a:cubicBezTo>
                <a:cubicBezTo>
                  <a:pt x="2025" y="185"/>
                  <a:pt x="2029" y="188"/>
                  <a:pt x="2033" y="188"/>
                </a:cubicBezTo>
                <a:cubicBezTo>
                  <a:pt x="2037" y="188"/>
                  <a:pt x="2041" y="185"/>
                  <a:pt x="2041" y="182"/>
                </a:cubicBezTo>
                <a:cubicBezTo>
                  <a:pt x="2041" y="178"/>
                  <a:pt x="2037" y="175"/>
                  <a:pt x="2033" y="175"/>
                </a:cubicBezTo>
                <a:close/>
                <a:moveTo>
                  <a:pt x="2055" y="175"/>
                </a:moveTo>
                <a:cubicBezTo>
                  <a:pt x="2051" y="175"/>
                  <a:pt x="2047" y="178"/>
                  <a:pt x="2047" y="182"/>
                </a:cubicBezTo>
                <a:cubicBezTo>
                  <a:pt x="2047" y="185"/>
                  <a:pt x="2051" y="188"/>
                  <a:pt x="2055" y="188"/>
                </a:cubicBezTo>
                <a:cubicBezTo>
                  <a:pt x="2059" y="188"/>
                  <a:pt x="2063" y="185"/>
                  <a:pt x="2063" y="182"/>
                </a:cubicBezTo>
                <a:cubicBezTo>
                  <a:pt x="2063" y="178"/>
                  <a:pt x="2059" y="175"/>
                  <a:pt x="2055" y="175"/>
                </a:cubicBezTo>
                <a:close/>
                <a:moveTo>
                  <a:pt x="2033" y="194"/>
                </a:moveTo>
                <a:cubicBezTo>
                  <a:pt x="2029" y="194"/>
                  <a:pt x="2025" y="197"/>
                  <a:pt x="2025" y="201"/>
                </a:cubicBezTo>
                <a:cubicBezTo>
                  <a:pt x="2025" y="205"/>
                  <a:pt x="2029" y="208"/>
                  <a:pt x="2033" y="208"/>
                </a:cubicBezTo>
                <a:cubicBezTo>
                  <a:pt x="2037" y="208"/>
                  <a:pt x="2041" y="205"/>
                  <a:pt x="2041" y="201"/>
                </a:cubicBezTo>
                <a:cubicBezTo>
                  <a:pt x="2041" y="197"/>
                  <a:pt x="2037" y="194"/>
                  <a:pt x="2033" y="194"/>
                </a:cubicBezTo>
                <a:close/>
                <a:moveTo>
                  <a:pt x="2055" y="194"/>
                </a:moveTo>
                <a:cubicBezTo>
                  <a:pt x="2051" y="194"/>
                  <a:pt x="2047" y="197"/>
                  <a:pt x="2047" y="201"/>
                </a:cubicBezTo>
                <a:cubicBezTo>
                  <a:pt x="2047" y="205"/>
                  <a:pt x="2051" y="208"/>
                  <a:pt x="2055" y="208"/>
                </a:cubicBezTo>
                <a:cubicBezTo>
                  <a:pt x="2059" y="208"/>
                  <a:pt x="2063" y="205"/>
                  <a:pt x="2063" y="201"/>
                </a:cubicBezTo>
                <a:cubicBezTo>
                  <a:pt x="2063" y="197"/>
                  <a:pt x="2059" y="194"/>
                  <a:pt x="2055" y="194"/>
                </a:cubicBezTo>
                <a:close/>
                <a:moveTo>
                  <a:pt x="2033" y="214"/>
                </a:moveTo>
                <a:cubicBezTo>
                  <a:pt x="2029" y="214"/>
                  <a:pt x="2025" y="217"/>
                  <a:pt x="2025" y="220"/>
                </a:cubicBezTo>
                <a:cubicBezTo>
                  <a:pt x="2025" y="224"/>
                  <a:pt x="2029" y="227"/>
                  <a:pt x="2033" y="227"/>
                </a:cubicBezTo>
                <a:cubicBezTo>
                  <a:pt x="2037" y="227"/>
                  <a:pt x="2041" y="224"/>
                  <a:pt x="2041" y="220"/>
                </a:cubicBezTo>
                <a:cubicBezTo>
                  <a:pt x="2041" y="217"/>
                  <a:pt x="2037" y="214"/>
                  <a:pt x="2033" y="214"/>
                </a:cubicBezTo>
                <a:close/>
                <a:moveTo>
                  <a:pt x="2055" y="214"/>
                </a:moveTo>
                <a:cubicBezTo>
                  <a:pt x="2051" y="214"/>
                  <a:pt x="2047" y="217"/>
                  <a:pt x="2047" y="220"/>
                </a:cubicBezTo>
                <a:cubicBezTo>
                  <a:pt x="2047" y="224"/>
                  <a:pt x="2051" y="227"/>
                  <a:pt x="2055" y="227"/>
                </a:cubicBezTo>
                <a:cubicBezTo>
                  <a:pt x="2059" y="227"/>
                  <a:pt x="2063" y="224"/>
                  <a:pt x="2063" y="220"/>
                </a:cubicBezTo>
                <a:cubicBezTo>
                  <a:pt x="2063" y="217"/>
                  <a:pt x="2059" y="214"/>
                  <a:pt x="2055" y="214"/>
                </a:cubicBezTo>
                <a:close/>
                <a:moveTo>
                  <a:pt x="2033" y="233"/>
                </a:moveTo>
                <a:cubicBezTo>
                  <a:pt x="2029" y="233"/>
                  <a:pt x="2025" y="236"/>
                  <a:pt x="2025" y="239"/>
                </a:cubicBezTo>
                <a:cubicBezTo>
                  <a:pt x="2025" y="243"/>
                  <a:pt x="2029" y="245"/>
                  <a:pt x="2033" y="245"/>
                </a:cubicBezTo>
                <a:cubicBezTo>
                  <a:pt x="2037" y="245"/>
                  <a:pt x="2041" y="243"/>
                  <a:pt x="2041" y="239"/>
                </a:cubicBezTo>
                <a:cubicBezTo>
                  <a:pt x="2041" y="236"/>
                  <a:pt x="2037" y="233"/>
                  <a:pt x="2033" y="233"/>
                </a:cubicBezTo>
                <a:close/>
                <a:moveTo>
                  <a:pt x="2055" y="233"/>
                </a:moveTo>
                <a:cubicBezTo>
                  <a:pt x="2051" y="233"/>
                  <a:pt x="2047" y="236"/>
                  <a:pt x="2047" y="239"/>
                </a:cubicBezTo>
                <a:cubicBezTo>
                  <a:pt x="2047" y="243"/>
                  <a:pt x="2051" y="245"/>
                  <a:pt x="2055" y="245"/>
                </a:cubicBezTo>
                <a:cubicBezTo>
                  <a:pt x="2059" y="245"/>
                  <a:pt x="2063" y="243"/>
                  <a:pt x="2063" y="239"/>
                </a:cubicBezTo>
                <a:cubicBezTo>
                  <a:pt x="2063" y="236"/>
                  <a:pt x="2059" y="233"/>
                  <a:pt x="2055" y="233"/>
                </a:cubicBezTo>
                <a:close/>
                <a:moveTo>
                  <a:pt x="2033" y="252"/>
                </a:moveTo>
                <a:cubicBezTo>
                  <a:pt x="2029" y="252"/>
                  <a:pt x="2025" y="255"/>
                  <a:pt x="2025" y="258"/>
                </a:cubicBezTo>
                <a:cubicBezTo>
                  <a:pt x="2025" y="262"/>
                  <a:pt x="2029" y="265"/>
                  <a:pt x="2033" y="265"/>
                </a:cubicBezTo>
                <a:cubicBezTo>
                  <a:pt x="2037" y="265"/>
                  <a:pt x="2041" y="262"/>
                  <a:pt x="2041" y="258"/>
                </a:cubicBezTo>
                <a:cubicBezTo>
                  <a:pt x="2041" y="255"/>
                  <a:pt x="2037" y="252"/>
                  <a:pt x="2033" y="252"/>
                </a:cubicBezTo>
                <a:close/>
                <a:moveTo>
                  <a:pt x="2055" y="252"/>
                </a:moveTo>
                <a:cubicBezTo>
                  <a:pt x="2051" y="252"/>
                  <a:pt x="2047" y="255"/>
                  <a:pt x="2047" y="258"/>
                </a:cubicBezTo>
                <a:cubicBezTo>
                  <a:pt x="2047" y="262"/>
                  <a:pt x="2051" y="265"/>
                  <a:pt x="2055" y="265"/>
                </a:cubicBezTo>
                <a:cubicBezTo>
                  <a:pt x="2059" y="265"/>
                  <a:pt x="2063" y="262"/>
                  <a:pt x="2063" y="258"/>
                </a:cubicBezTo>
                <a:cubicBezTo>
                  <a:pt x="2063" y="255"/>
                  <a:pt x="2059" y="252"/>
                  <a:pt x="2055" y="252"/>
                </a:cubicBezTo>
                <a:close/>
                <a:moveTo>
                  <a:pt x="2033" y="271"/>
                </a:moveTo>
                <a:cubicBezTo>
                  <a:pt x="2029" y="271"/>
                  <a:pt x="2025" y="274"/>
                  <a:pt x="2025" y="278"/>
                </a:cubicBezTo>
                <a:cubicBezTo>
                  <a:pt x="2025" y="282"/>
                  <a:pt x="2029" y="285"/>
                  <a:pt x="2033" y="285"/>
                </a:cubicBezTo>
                <a:cubicBezTo>
                  <a:pt x="2037" y="285"/>
                  <a:pt x="2041" y="282"/>
                  <a:pt x="2041" y="278"/>
                </a:cubicBezTo>
                <a:cubicBezTo>
                  <a:pt x="2041" y="274"/>
                  <a:pt x="2037" y="271"/>
                  <a:pt x="2033" y="271"/>
                </a:cubicBezTo>
                <a:close/>
                <a:moveTo>
                  <a:pt x="2055" y="271"/>
                </a:moveTo>
                <a:cubicBezTo>
                  <a:pt x="2051" y="271"/>
                  <a:pt x="2047" y="274"/>
                  <a:pt x="2047" y="278"/>
                </a:cubicBezTo>
                <a:cubicBezTo>
                  <a:pt x="2047" y="282"/>
                  <a:pt x="2051" y="285"/>
                  <a:pt x="2055" y="285"/>
                </a:cubicBezTo>
                <a:cubicBezTo>
                  <a:pt x="2059" y="285"/>
                  <a:pt x="2063" y="282"/>
                  <a:pt x="2063" y="278"/>
                </a:cubicBezTo>
                <a:cubicBezTo>
                  <a:pt x="2063" y="274"/>
                  <a:pt x="2059" y="271"/>
                  <a:pt x="2055" y="271"/>
                </a:cubicBezTo>
                <a:close/>
                <a:moveTo>
                  <a:pt x="2077" y="155"/>
                </a:moveTo>
                <a:cubicBezTo>
                  <a:pt x="2073" y="155"/>
                  <a:pt x="2069" y="158"/>
                  <a:pt x="2069" y="162"/>
                </a:cubicBezTo>
                <a:cubicBezTo>
                  <a:pt x="2069" y="166"/>
                  <a:pt x="2073" y="169"/>
                  <a:pt x="2077" y="169"/>
                </a:cubicBezTo>
                <a:cubicBezTo>
                  <a:pt x="2081" y="169"/>
                  <a:pt x="2085" y="166"/>
                  <a:pt x="2085" y="162"/>
                </a:cubicBezTo>
                <a:cubicBezTo>
                  <a:pt x="2085" y="158"/>
                  <a:pt x="2081" y="155"/>
                  <a:pt x="2077" y="155"/>
                </a:cubicBezTo>
                <a:close/>
                <a:moveTo>
                  <a:pt x="2100" y="155"/>
                </a:moveTo>
                <a:cubicBezTo>
                  <a:pt x="2096" y="155"/>
                  <a:pt x="2092" y="158"/>
                  <a:pt x="2092" y="162"/>
                </a:cubicBezTo>
                <a:cubicBezTo>
                  <a:pt x="2092" y="166"/>
                  <a:pt x="2096" y="169"/>
                  <a:pt x="2100" y="169"/>
                </a:cubicBezTo>
                <a:cubicBezTo>
                  <a:pt x="2104" y="169"/>
                  <a:pt x="2108" y="166"/>
                  <a:pt x="2108" y="162"/>
                </a:cubicBezTo>
                <a:cubicBezTo>
                  <a:pt x="2108" y="158"/>
                  <a:pt x="2104" y="155"/>
                  <a:pt x="2100" y="155"/>
                </a:cubicBezTo>
                <a:close/>
                <a:moveTo>
                  <a:pt x="2077" y="175"/>
                </a:moveTo>
                <a:cubicBezTo>
                  <a:pt x="2073" y="175"/>
                  <a:pt x="2069" y="178"/>
                  <a:pt x="2069" y="182"/>
                </a:cubicBezTo>
                <a:cubicBezTo>
                  <a:pt x="2069" y="185"/>
                  <a:pt x="2073" y="188"/>
                  <a:pt x="2077" y="188"/>
                </a:cubicBezTo>
                <a:cubicBezTo>
                  <a:pt x="2081" y="188"/>
                  <a:pt x="2085" y="185"/>
                  <a:pt x="2085" y="182"/>
                </a:cubicBezTo>
                <a:cubicBezTo>
                  <a:pt x="2085" y="178"/>
                  <a:pt x="2081" y="175"/>
                  <a:pt x="2077" y="175"/>
                </a:cubicBezTo>
                <a:close/>
                <a:moveTo>
                  <a:pt x="2100" y="175"/>
                </a:moveTo>
                <a:cubicBezTo>
                  <a:pt x="2096" y="175"/>
                  <a:pt x="2092" y="178"/>
                  <a:pt x="2092" y="182"/>
                </a:cubicBezTo>
                <a:cubicBezTo>
                  <a:pt x="2092" y="185"/>
                  <a:pt x="2096" y="188"/>
                  <a:pt x="2100" y="188"/>
                </a:cubicBezTo>
                <a:cubicBezTo>
                  <a:pt x="2104" y="188"/>
                  <a:pt x="2108" y="185"/>
                  <a:pt x="2108" y="182"/>
                </a:cubicBezTo>
                <a:cubicBezTo>
                  <a:pt x="2108" y="178"/>
                  <a:pt x="2104" y="175"/>
                  <a:pt x="2100" y="175"/>
                </a:cubicBezTo>
                <a:close/>
                <a:moveTo>
                  <a:pt x="2077" y="194"/>
                </a:moveTo>
                <a:cubicBezTo>
                  <a:pt x="2073" y="194"/>
                  <a:pt x="2069" y="197"/>
                  <a:pt x="2069" y="201"/>
                </a:cubicBezTo>
                <a:cubicBezTo>
                  <a:pt x="2069" y="205"/>
                  <a:pt x="2073" y="208"/>
                  <a:pt x="2077" y="208"/>
                </a:cubicBezTo>
                <a:cubicBezTo>
                  <a:pt x="2081" y="208"/>
                  <a:pt x="2085" y="205"/>
                  <a:pt x="2085" y="201"/>
                </a:cubicBezTo>
                <a:cubicBezTo>
                  <a:pt x="2085" y="197"/>
                  <a:pt x="2081" y="194"/>
                  <a:pt x="2077" y="194"/>
                </a:cubicBezTo>
                <a:close/>
                <a:moveTo>
                  <a:pt x="2100" y="194"/>
                </a:moveTo>
                <a:cubicBezTo>
                  <a:pt x="2096" y="194"/>
                  <a:pt x="2092" y="197"/>
                  <a:pt x="2092" y="201"/>
                </a:cubicBezTo>
                <a:cubicBezTo>
                  <a:pt x="2092" y="205"/>
                  <a:pt x="2096" y="208"/>
                  <a:pt x="2100" y="208"/>
                </a:cubicBezTo>
                <a:cubicBezTo>
                  <a:pt x="2104" y="208"/>
                  <a:pt x="2108" y="205"/>
                  <a:pt x="2108" y="201"/>
                </a:cubicBezTo>
                <a:cubicBezTo>
                  <a:pt x="2108" y="197"/>
                  <a:pt x="2104" y="194"/>
                  <a:pt x="2100" y="194"/>
                </a:cubicBezTo>
                <a:close/>
                <a:moveTo>
                  <a:pt x="2077" y="214"/>
                </a:moveTo>
                <a:cubicBezTo>
                  <a:pt x="2073" y="214"/>
                  <a:pt x="2069" y="217"/>
                  <a:pt x="2069" y="220"/>
                </a:cubicBezTo>
                <a:cubicBezTo>
                  <a:pt x="2069" y="224"/>
                  <a:pt x="2073" y="227"/>
                  <a:pt x="2077" y="227"/>
                </a:cubicBezTo>
                <a:cubicBezTo>
                  <a:pt x="2081" y="227"/>
                  <a:pt x="2085" y="224"/>
                  <a:pt x="2085" y="220"/>
                </a:cubicBezTo>
                <a:cubicBezTo>
                  <a:pt x="2085" y="217"/>
                  <a:pt x="2081" y="214"/>
                  <a:pt x="2077" y="214"/>
                </a:cubicBezTo>
                <a:close/>
                <a:moveTo>
                  <a:pt x="2100" y="214"/>
                </a:moveTo>
                <a:cubicBezTo>
                  <a:pt x="2096" y="214"/>
                  <a:pt x="2092" y="217"/>
                  <a:pt x="2092" y="220"/>
                </a:cubicBezTo>
                <a:cubicBezTo>
                  <a:pt x="2092" y="224"/>
                  <a:pt x="2096" y="227"/>
                  <a:pt x="2100" y="227"/>
                </a:cubicBezTo>
                <a:cubicBezTo>
                  <a:pt x="2104" y="227"/>
                  <a:pt x="2108" y="224"/>
                  <a:pt x="2108" y="220"/>
                </a:cubicBezTo>
                <a:cubicBezTo>
                  <a:pt x="2108" y="217"/>
                  <a:pt x="2104" y="214"/>
                  <a:pt x="2100" y="214"/>
                </a:cubicBezTo>
                <a:close/>
                <a:moveTo>
                  <a:pt x="2077" y="233"/>
                </a:moveTo>
                <a:cubicBezTo>
                  <a:pt x="2073" y="233"/>
                  <a:pt x="2069" y="236"/>
                  <a:pt x="2069" y="239"/>
                </a:cubicBezTo>
                <a:cubicBezTo>
                  <a:pt x="2069" y="243"/>
                  <a:pt x="2073" y="245"/>
                  <a:pt x="2077" y="245"/>
                </a:cubicBezTo>
                <a:cubicBezTo>
                  <a:pt x="2081" y="245"/>
                  <a:pt x="2085" y="243"/>
                  <a:pt x="2085" y="239"/>
                </a:cubicBezTo>
                <a:cubicBezTo>
                  <a:pt x="2085" y="236"/>
                  <a:pt x="2081" y="233"/>
                  <a:pt x="2077" y="233"/>
                </a:cubicBezTo>
                <a:close/>
                <a:moveTo>
                  <a:pt x="2100" y="233"/>
                </a:moveTo>
                <a:cubicBezTo>
                  <a:pt x="2096" y="233"/>
                  <a:pt x="2092" y="236"/>
                  <a:pt x="2092" y="239"/>
                </a:cubicBezTo>
                <a:cubicBezTo>
                  <a:pt x="2092" y="243"/>
                  <a:pt x="2096" y="245"/>
                  <a:pt x="2100" y="245"/>
                </a:cubicBezTo>
                <a:cubicBezTo>
                  <a:pt x="2104" y="245"/>
                  <a:pt x="2108" y="243"/>
                  <a:pt x="2108" y="239"/>
                </a:cubicBezTo>
                <a:cubicBezTo>
                  <a:pt x="2108" y="236"/>
                  <a:pt x="2104" y="233"/>
                  <a:pt x="2100" y="233"/>
                </a:cubicBezTo>
                <a:close/>
                <a:moveTo>
                  <a:pt x="2077" y="252"/>
                </a:moveTo>
                <a:cubicBezTo>
                  <a:pt x="2073" y="252"/>
                  <a:pt x="2069" y="255"/>
                  <a:pt x="2069" y="258"/>
                </a:cubicBezTo>
                <a:cubicBezTo>
                  <a:pt x="2069" y="262"/>
                  <a:pt x="2073" y="265"/>
                  <a:pt x="2077" y="265"/>
                </a:cubicBezTo>
                <a:cubicBezTo>
                  <a:pt x="2081" y="265"/>
                  <a:pt x="2085" y="262"/>
                  <a:pt x="2085" y="258"/>
                </a:cubicBezTo>
                <a:cubicBezTo>
                  <a:pt x="2085" y="255"/>
                  <a:pt x="2081" y="252"/>
                  <a:pt x="2077" y="252"/>
                </a:cubicBezTo>
                <a:close/>
                <a:moveTo>
                  <a:pt x="2100" y="252"/>
                </a:moveTo>
                <a:cubicBezTo>
                  <a:pt x="2096" y="252"/>
                  <a:pt x="2092" y="255"/>
                  <a:pt x="2092" y="258"/>
                </a:cubicBezTo>
                <a:cubicBezTo>
                  <a:pt x="2092" y="262"/>
                  <a:pt x="2096" y="265"/>
                  <a:pt x="2100" y="265"/>
                </a:cubicBezTo>
                <a:cubicBezTo>
                  <a:pt x="2104" y="265"/>
                  <a:pt x="2108" y="262"/>
                  <a:pt x="2108" y="258"/>
                </a:cubicBezTo>
                <a:cubicBezTo>
                  <a:pt x="2108" y="255"/>
                  <a:pt x="2104" y="252"/>
                  <a:pt x="2100" y="252"/>
                </a:cubicBezTo>
                <a:close/>
                <a:moveTo>
                  <a:pt x="2077" y="271"/>
                </a:moveTo>
                <a:cubicBezTo>
                  <a:pt x="2073" y="271"/>
                  <a:pt x="2069" y="274"/>
                  <a:pt x="2069" y="278"/>
                </a:cubicBezTo>
                <a:cubicBezTo>
                  <a:pt x="2069" y="282"/>
                  <a:pt x="2073" y="285"/>
                  <a:pt x="2077" y="285"/>
                </a:cubicBezTo>
                <a:cubicBezTo>
                  <a:pt x="2081" y="285"/>
                  <a:pt x="2085" y="282"/>
                  <a:pt x="2085" y="278"/>
                </a:cubicBezTo>
                <a:cubicBezTo>
                  <a:pt x="2085" y="274"/>
                  <a:pt x="2081" y="271"/>
                  <a:pt x="2077" y="271"/>
                </a:cubicBezTo>
                <a:close/>
                <a:moveTo>
                  <a:pt x="2100" y="271"/>
                </a:moveTo>
                <a:cubicBezTo>
                  <a:pt x="2096" y="271"/>
                  <a:pt x="2092" y="274"/>
                  <a:pt x="2092" y="278"/>
                </a:cubicBezTo>
                <a:cubicBezTo>
                  <a:pt x="2092" y="282"/>
                  <a:pt x="2096" y="285"/>
                  <a:pt x="2100" y="285"/>
                </a:cubicBezTo>
                <a:cubicBezTo>
                  <a:pt x="2104" y="285"/>
                  <a:pt x="2108" y="282"/>
                  <a:pt x="2108" y="278"/>
                </a:cubicBezTo>
                <a:cubicBezTo>
                  <a:pt x="2108" y="274"/>
                  <a:pt x="2104" y="271"/>
                  <a:pt x="2100" y="271"/>
                </a:cubicBezTo>
                <a:close/>
                <a:moveTo>
                  <a:pt x="2122" y="155"/>
                </a:moveTo>
                <a:cubicBezTo>
                  <a:pt x="2118" y="155"/>
                  <a:pt x="2115" y="158"/>
                  <a:pt x="2115" y="162"/>
                </a:cubicBezTo>
                <a:cubicBezTo>
                  <a:pt x="2115" y="166"/>
                  <a:pt x="2118" y="169"/>
                  <a:pt x="2122" y="169"/>
                </a:cubicBezTo>
                <a:cubicBezTo>
                  <a:pt x="2126" y="169"/>
                  <a:pt x="2129" y="166"/>
                  <a:pt x="2129" y="162"/>
                </a:cubicBezTo>
                <a:cubicBezTo>
                  <a:pt x="2129" y="158"/>
                  <a:pt x="2126" y="155"/>
                  <a:pt x="2122" y="155"/>
                </a:cubicBezTo>
                <a:close/>
                <a:moveTo>
                  <a:pt x="2144" y="155"/>
                </a:moveTo>
                <a:cubicBezTo>
                  <a:pt x="2140" y="155"/>
                  <a:pt x="2136" y="158"/>
                  <a:pt x="2136" y="162"/>
                </a:cubicBezTo>
                <a:cubicBezTo>
                  <a:pt x="2136" y="166"/>
                  <a:pt x="2140" y="169"/>
                  <a:pt x="2144" y="169"/>
                </a:cubicBezTo>
                <a:cubicBezTo>
                  <a:pt x="2148" y="169"/>
                  <a:pt x="2152" y="166"/>
                  <a:pt x="2152" y="162"/>
                </a:cubicBezTo>
                <a:cubicBezTo>
                  <a:pt x="2152" y="158"/>
                  <a:pt x="2148" y="155"/>
                  <a:pt x="2144" y="155"/>
                </a:cubicBezTo>
                <a:close/>
                <a:moveTo>
                  <a:pt x="2122" y="175"/>
                </a:moveTo>
                <a:cubicBezTo>
                  <a:pt x="2118" y="175"/>
                  <a:pt x="2115" y="178"/>
                  <a:pt x="2115" y="182"/>
                </a:cubicBezTo>
                <a:cubicBezTo>
                  <a:pt x="2115" y="185"/>
                  <a:pt x="2118" y="188"/>
                  <a:pt x="2122" y="188"/>
                </a:cubicBezTo>
                <a:cubicBezTo>
                  <a:pt x="2126" y="188"/>
                  <a:pt x="2129" y="185"/>
                  <a:pt x="2129" y="182"/>
                </a:cubicBezTo>
                <a:cubicBezTo>
                  <a:pt x="2129" y="178"/>
                  <a:pt x="2126" y="175"/>
                  <a:pt x="2122" y="175"/>
                </a:cubicBezTo>
                <a:close/>
                <a:moveTo>
                  <a:pt x="2144" y="175"/>
                </a:moveTo>
                <a:cubicBezTo>
                  <a:pt x="2140" y="175"/>
                  <a:pt x="2136" y="178"/>
                  <a:pt x="2136" y="182"/>
                </a:cubicBezTo>
                <a:cubicBezTo>
                  <a:pt x="2136" y="185"/>
                  <a:pt x="2140" y="188"/>
                  <a:pt x="2144" y="188"/>
                </a:cubicBezTo>
                <a:cubicBezTo>
                  <a:pt x="2148" y="188"/>
                  <a:pt x="2152" y="185"/>
                  <a:pt x="2152" y="182"/>
                </a:cubicBezTo>
                <a:cubicBezTo>
                  <a:pt x="2152" y="178"/>
                  <a:pt x="2148" y="175"/>
                  <a:pt x="2144" y="175"/>
                </a:cubicBezTo>
                <a:close/>
                <a:moveTo>
                  <a:pt x="2122" y="194"/>
                </a:moveTo>
                <a:cubicBezTo>
                  <a:pt x="2118" y="194"/>
                  <a:pt x="2115" y="197"/>
                  <a:pt x="2115" y="201"/>
                </a:cubicBezTo>
                <a:cubicBezTo>
                  <a:pt x="2115" y="205"/>
                  <a:pt x="2118" y="208"/>
                  <a:pt x="2122" y="208"/>
                </a:cubicBezTo>
                <a:cubicBezTo>
                  <a:pt x="2126" y="208"/>
                  <a:pt x="2129" y="205"/>
                  <a:pt x="2129" y="201"/>
                </a:cubicBezTo>
                <a:cubicBezTo>
                  <a:pt x="2129" y="197"/>
                  <a:pt x="2126" y="194"/>
                  <a:pt x="2122" y="194"/>
                </a:cubicBezTo>
                <a:close/>
                <a:moveTo>
                  <a:pt x="2144" y="194"/>
                </a:moveTo>
                <a:cubicBezTo>
                  <a:pt x="2140" y="194"/>
                  <a:pt x="2136" y="197"/>
                  <a:pt x="2136" y="201"/>
                </a:cubicBezTo>
                <a:cubicBezTo>
                  <a:pt x="2136" y="205"/>
                  <a:pt x="2140" y="208"/>
                  <a:pt x="2144" y="208"/>
                </a:cubicBezTo>
                <a:cubicBezTo>
                  <a:pt x="2148" y="208"/>
                  <a:pt x="2152" y="205"/>
                  <a:pt x="2152" y="201"/>
                </a:cubicBezTo>
                <a:cubicBezTo>
                  <a:pt x="2152" y="197"/>
                  <a:pt x="2148" y="194"/>
                  <a:pt x="2144" y="194"/>
                </a:cubicBezTo>
                <a:close/>
                <a:moveTo>
                  <a:pt x="2122" y="214"/>
                </a:moveTo>
                <a:cubicBezTo>
                  <a:pt x="2118" y="214"/>
                  <a:pt x="2115" y="217"/>
                  <a:pt x="2115" y="220"/>
                </a:cubicBezTo>
                <a:cubicBezTo>
                  <a:pt x="2115" y="224"/>
                  <a:pt x="2118" y="227"/>
                  <a:pt x="2122" y="227"/>
                </a:cubicBezTo>
                <a:cubicBezTo>
                  <a:pt x="2126" y="227"/>
                  <a:pt x="2129" y="224"/>
                  <a:pt x="2129" y="220"/>
                </a:cubicBezTo>
                <a:cubicBezTo>
                  <a:pt x="2129" y="217"/>
                  <a:pt x="2126" y="214"/>
                  <a:pt x="2122" y="214"/>
                </a:cubicBezTo>
                <a:close/>
                <a:moveTo>
                  <a:pt x="2144" y="214"/>
                </a:moveTo>
                <a:cubicBezTo>
                  <a:pt x="2140" y="214"/>
                  <a:pt x="2136" y="217"/>
                  <a:pt x="2136" y="220"/>
                </a:cubicBezTo>
                <a:cubicBezTo>
                  <a:pt x="2136" y="224"/>
                  <a:pt x="2140" y="227"/>
                  <a:pt x="2144" y="227"/>
                </a:cubicBezTo>
                <a:cubicBezTo>
                  <a:pt x="2148" y="227"/>
                  <a:pt x="2152" y="224"/>
                  <a:pt x="2152" y="220"/>
                </a:cubicBezTo>
                <a:cubicBezTo>
                  <a:pt x="2152" y="217"/>
                  <a:pt x="2148" y="214"/>
                  <a:pt x="2144" y="214"/>
                </a:cubicBezTo>
                <a:close/>
                <a:moveTo>
                  <a:pt x="2122" y="233"/>
                </a:moveTo>
                <a:cubicBezTo>
                  <a:pt x="2118" y="233"/>
                  <a:pt x="2115" y="236"/>
                  <a:pt x="2115" y="239"/>
                </a:cubicBezTo>
                <a:cubicBezTo>
                  <a:pt x="2115" y="243"/>
                  <a:pt x="2118" y="245"/>
                  <a:pt x="2122" y="245"/>
                </a:cubicBezTo>
                <a:cubicBezTo>
                  <a:pt x="2126" y="245"/>
                  <a:pt x="2129" y="243"/>
                  <a:pt x="2129" y="239"/>
                </a:cubicBezTo>
                <a:cubicBezTo>
                  <a:pt x="2129" y="236"/>
                  <a:pt x="2126" y="233"/>
                  <a:pt x="2122" y="233"/>
                </a:cubicBezTo>
                <a:close/>
                <a:moveTo>
                  <a:pt x="2144" y="233"/>
                </a:moveTo>
                <a:cubicBezTo>
                  <a:pt x="2140" y="233"/>
                  <a:pt x="2136" y="236"/>
                  <a:pt x="2136" y="239"/>
                </a:cubicBezTo>
                <a:cubicBezTo>
                  <a:pt x="2136" y="243"/>
                  <a:pt x="2140" y="245"/>
                  <a:pt x="2144" y="245"/>
                </a:cubicBezTo>
                <a:cubicBezTo>
                  <a:pt x="2148" y="245"/>
                  <a:pt x="2152" y="243"/>
                  <a:pt x="2152" y="239"/>
                </a:cubicBezTo>
                <a:cubicBezTo>
                  <a:pt x="2152" y="236"/>
                  <a:pt x="2148" y="233"/>
                  <a:pt x="2144" y="233"/>
                </a:cubicBezTo>
                <a:close/>
                <a:moveTo>
                  <a:pt x="2122" y="252"/>
                </a:moveTo>
                <a:cubicBezTo>
                  <a:pt x="2118" y="252"/>
                  <a:pt x="2115" y="255"/>
                  <a:pt x="2115" y="258"/>
                </a:cubicBezTo>
                <a:cubicBezTo>
                  <a:pt x="2115" y="262"/>
                  <a:pt x="2118" y="265"/>
                  <a:pt x="2122" y="265"/>
                </a:cubicBezTo>
                <a:cubicBezTo>
                  <a:pt x="2126" y="265"/>
                  <a:pt x="2129" y="262"/>
                  <a:pt x="2129" y="258"/>
                </a:cubicBezTo>
                <a:cubicBezTo>
                  <a:pt x="2129" y="255"/>
                  <a:pt x="2126" y="252"/>
                  <a:pt x="2122" y="252"/>
                </a:cubicBezTo>
                <a:close/>
                <a:moveTo>
                  <a:pt x="2144" y="252"/>
                </a:moveTo>
                <a:cubicBezTo>
                  <a:pt x="2140" y="252"/>
                  <a:pt x="2136" y="255"/>
                  <a:pt x="2136" y="258"/>
                </a:cubicBezTo>
                <a:cubicBezTo>
                  <a:pt x="2136" y="262"/>
                  <a:pt x="2140" y="265"/>
                  <a:pt x="2144" y="265"/>
                </a:cubicBezTo>
                <a:cubicBezTo>
                  <a:pt x="2148" y="265"/>
                  <a:pt x="2152" y="262"/>
                  <a:pt x="2152" y="258"/>
                </a:cubicBezTo>
                <a:cubicBezTo>
                  <a:pt x="2152" y="255"/>
                  <a:pt x="2148" y="252"/>
                  <a:pt x="2144" y="252"/>
                </a:cubicBezTo>
                <a:close/>
                <a:moveTo>
                  <a:pt x="2122" y="271"/>
                </a:moveTo>
                <a:cubicBezTo>
                  <a:pt x="2118" y="271"/>
                  <a:pt x="2115" y="274"/>
                  <a:pt x="2115" y="278"/>
                </a:cubicBezTo>
                <a:cubicBezTo>
                  <a:pt x="2115" y="282"/>
                  <a:pt x="2118" y="285"/>
                  <a:pt x="2122" y="285"/>
                </a:cubicBezTo>
                <a:cubicBezTo>
                  <a:pt x="2126" y="285"/>
                  <a:pt x="2129" y="282"/>
                  <a:pt x="2129" y="278"/>
                </a:cubicBezTo>
                <a:cubicBezTo>
                  <a:pt x="2129" y="274"/>
                  <a:pt x="2126" y="271"/>
                  <a:pt x="2122" y="271"/>
                </a:cubicBezTo>
                <a:close/>
                <a:moveTo>
                  <a:pt x="2144" y="271"/>
                </a:moveTo>
                <a:cubicBezTo>
                  <a:pt x="2140" y="271"/>
                  <a:pt x="2136" y="274"/>
                  <a:pt x="2136" y="278"/>
                </a:cubicBezTo>
                <a:cubicBezTo>
                  <a:pt x="2136" y="282"/>
                  <a:pt x="2140" y="285"/>
                  <a:pt x="2144" y="285"/>
                </a:cubicBezTo>
                <a:cubicBezTo>
                  <a:pt x="2148" y="285"/>
                  <a:pt x="2152" y="282"/>
                  <a:pt x="2152" y="278"/>
                </a:cubicBezTo>
                <a:cubicBezTo>
                  <a:pt x="2152" y="274"/>
                  <a:pt x="2148" y="271"/>
                  <a:pt x="2144" y="271"/>
                </a:cubicBezTo>
                <a:close/>
                <a:moveTo>
                  <a:pt x="2166" y="155"/>
                </a:moveTo>
                <a:cubicBezTo>
                  <a:pt x="2162" y="155"/>
                  <a:pt x="2158" y="158"/>
                  <a:pt x="2158" y="162"/>
                </a:cubicBezTo>
                <a:cubicBezTo>
                  <a:pt x="2158" y="166"/>
                  <a:pt x="2162" y="169"/>
                  <a:pt x="2166" y="169"/>
                </a:cubicBezTo>
                <a:cubicBezTo>
                  <a:pt x="2170" y="169"/>
                  <a:pt x="2174" y="166"/>
                  <a:pt x="2174" y="162"/>
                </a:cubicBezTo>
                <a:cubicBezTo>
                  <a:pt x="2174" y="158"/>
                  <a:pt x="2170" y="155"/>
                  <a:pt x="2166" y="155"/>
                </a:cubicBezTo>
                <a:close/>
                <a:moveTo>
                  <a:pt x="2189" y="155"/>
                </a:moveTo>
                <a:cubicBezTo>
                  <a:pt x="2185" y="155"/>
                  <a:pt x="2181" y="158"/>
                  <a:pt x="2181" y="162"/>
                </a:cubicBezTo>
                <a:cubicBezTo>
                  <a:pt x="2181" y="166"/>
                  <a:pt x="2185" y="169"/>
                  <a:pt x="2189" y="169"/>
                </a:cubicBezTo>
                <a:cubicBezTo>
                  <a:pt x="2193" y="169"/>
                  <a:pt x="2197" y="166"/>
                  <a:pt x="2197" y="162"/>
                </a:cubicBezTo>
                <a:cubicBezTo>
                  <a:pt x="2197" y="158"/>
                  <a:pt x="2193" y="155"/>
                  <a:pt x="2189" y="155"/>
                </a:cubicBezTo>
                <a:close/>
                <a:moveTo>
                  <a:pt x="2166" y="175"/>
                </a:moveTo>
                <a:cubicBezTo>
                  <a:pt x="2162" y="175"/>
                  <a:pt x="2158" y="178"/>
                  <a:pt x="2158" y="182"/>
                </a:cubicBezTo>
                <a:cubicBezTo>
                  <a:pt x="2158" y="185"/>
                  <a:pt x="2162" y="188"/>
                  <a:pt x="2166" y="188"/>
                </a:cubicBezTo>
                <a:cubicBezTo>
                  <a:pt x="2170" y="188"/>
                  <a:pt x="2174" y="185"/>
                  <a:pt x="2174" y="182"/>
                </a:cubicBezTo>
                <a:cubicBezTo>
                  <a:pt x="2174" y="178"/>
                  <a:pt x="2170" y="175"/>
                  <a:pt x="2166" y="175"/>
                </a:cubicBezTo>
                <a:close/>
                <a:moveTo>
                  <a:pt x="2189" y="175"/>
                </a:moveTo>
                <a:cubicBezTo>
                  <a:pt x="2185" y="175"/>
                  <a:pt x="2181" y="178"/>
                  <a:pt x="2181" y="182"/>
                </a:cubicBezTo>
                <a:cubicBezTo>
                  <a:pt x="2181" y="185"/>
                  <a:pt x="2185" y="188"/>
                  <a:pt x="2189" y="188"/>
                </a:cubicBezTo>
                <a:cubicBezTo>
                  <a:pt x="2193" y="188"/>
                  <a:pt x="2197" y="185"/>
                  <a:pt x="2197" y="182"/>
                </a:cubicBezTo>
                <a:cubicBezTo>
                  <a:pt x="2197" y="178"/>
                  <a:pt x="2193" y="175"/>
                  <a:pt x="2189" y="175"/>
                </a:cubicBezTo>
                <a:close/>
                <a:moveTo>
                  <a:pt x="2166" y="194"/>
                </a:moveTo>
                <a:cubicBezTo>
                  <a:pt x="2162" y="194"/>
                  <a:pt x="2158" y="197"/>
                  <a:pt x="2158" y="201"/>
                </a:cubicBezTo>
                <a:cubicBezTo>
                  <a:pt x="2158" y="205"/>
                  <a:pt x="2162" y="208"/>
                  <a:pt x="2166" y="208"/>
                </a:cubicBezTo>
                <a:cubicBezTo>
                  <a:pt x="2170" y="208"/>
                  <a:pt x="2174" y="205"/>
                  <a:pt x="2174" y="201"/>
                </a:cubicBezTo>
                <a:cubicBezTo>
                  <a:pt x="2174" y="197"/>
                  <a:pt x="2170" y="194"/>
                  <a:pt x="2166" y="194"/>
                </a:cubicBezTo>
                <a:close/>
                <a:moveTo>
                  <a:pt x="2189" y="194"/>
                </a:moveTo>
                <a:cubicBezTo>
                  <a:pt x="2185" y="194"/>
                  <a:pt x="2181" y="197"/>
                  <a:pt x="2181" y="201"/>
                </a:cubicBezTo>
                <a:cubicBezTo>
                  <a:pt x="2181" y="205"/>
                  <a:pt x="2185" y="208"/>
                  <a:pt x="2189" y="208"/>
                </a:cubicBezTo>
                <a:cubicBezTo>
                  <a:pt x="2193" y="208"/>
                  <a:pt x="2197" y="205"/>
                  <a:pt x="2197" y="201"/>
                </a:cubicBezTo>
                <a:cubicBezTo>
                  <a:pt x="2197" y="197"/>
                  <a:pt x="2193" y="194"/>
                  <a:pt x="2189" y="194"/>
                </a:cubicBezTo>
                <a:close/>
                <a:moveTo>
                  <a:pt x="2166" y="214"/>
                </a:moveTo>
                <a:cubicBezTo>
                  <a:pt x="2162" y="214"/>
                  <a:pt x="2158" y="217"/>
                  <a:pt x="2158" y="220"/>
                </a:cubicBezTo>
                <a:cubicBezTo>
                  <a:pt x="2158" y="224"/>
                  <a:pt x="2162" y="227"/>
                  <a:pt x="2166" y="227"/>
                </a:cubicBezTo>
                <a:cubicBezTo>
                  <a:pt x="2170" y="227"/>
                  <a:pt x="2174" y="224"/>
                  <a:pt x="2174" y="220"/>
                </a:cubicBezTo>
                <a:cubicBezTo>
                  <a:pt x="2174" y="217"/>
                  <a:pt x="2170" y="214"/>
                  <a:pt x="2166" y="214"/>
                </a:cubicBezTo>
                <a:close/>
                <a:moveTo>
                  <a:pt x="2189" y="214"/>
                </a:moveTo>
                <a:cubicBezTo>
                  <a:pt x="2185" y="214"/>
                  <a:pt x="2181" y="217"/>
                  <a:pt x="2181" y="220"/>
                </a:cubicBezTo>
                <a:cubicBezTo>
                  <a:pt x="2181" y="224"/>
                  <a:pt x="2185" y="227"/>
                  <a:pt x="2189" y="227"/>
                </a:cubicBezTo>
                <a:cubicBezTo>
                  <a:pt x="2193" y="227"/>
                  <a:pt x="2197" y="224"/>
                  <a:pt x="2197" y="220"/>
                </a:cubicBezTo>
                <a:cubicBezTo>
                  <a:pt x="2197" y="217"/>
                  <a:pt x="2193" y="214"/>
                  <a:pt x="2189" y="214"/>
                </a:cubicBezTo>
                <a:close/>
                <a:moveTo>
                  <a:pt x="2166" y="233"/>
                </a:moveTo>
                <a:cubicBezTo>
                  <a:pt x="2162" y="233"/>
                  <a:pt x="2158" y="236"/>
                  <a:pt x="2158" y="239"/>
                </a:cubicBezTo>
                <a:cubicBezTo>
                  <a:pt x="2158" y="243"/>
                  <a:pt x="2162" y="245"/>
                  <a:pt x="2166" y="245"/>
                </a:cubicBezTo>
                <a:cubicBezTo>
                  <a:pt x="2170" y="245"/>
                  <a:pt x="2174" y="243"/>
                  <a:pt x="2174" y="239"/>
                </a:cubicBezTo>
                <a:cubicBezTo>
                  <a:pt x="2174" y="236"/>
                  <a:pt x="2170" y="233"/>
                  <a:pt x="2166" y="233"/>
                </a:cubicBezTo>
                <a:close/>
                <a:moveTo>
                  <a:pt x="2189" y="233"/>
                </a:moveTo>
                <a:cubicBezTo>
                  <a:pt x="2185" y="233"/>
                  <a:pt x="2181" y="236"/>
                  <a:pt x="2181" y="239"/>
                </a:cubicBezTo>
                <a:cubicBezTo>
                  <a:pt x="2181" y="243"/>
                  <a:pt x="2185" y="245"/>
                  <a:pt x="2189" y="245"/>
                </a:cubicBezTo>
                <a:cubicBezTo>
                  <a:pt x="2193" y="245"/>
                  <a:pt x="2197" y="243"/>
                  <a:pt x="2197" y="239"/>
                </a:cubicBezTo>
                <a:cubicBezTo>
                  <a:pt x="2197" y="236"/>
                  <a:pt x="2193" y="233"/>
                  <a:pt x="2189" y="233"/>
                </a:cubicBezTo>
                <a:close/>
                <a:moveTo>
                  <a:pt x="2166" y="252"/>
                </a:moveTo>
                <a:cubicBezTo>
                  <a:pt x="2162" y="252"/>
                  <a:pt x="2158" y="255"/>
                  <a:pt x="2158" y="258"/>
                </a:cubicBezTo>
                <a:cubicBezTo>
                  <a:pt x="2158" y="262"/>
                  <a:pt x="2162" y="265"/>
                  <a:pt x="2166" y="265"/>
                </a:cubicBezTo>
                <a:cubicBezTo>
                  <a:pt x="2170" y="265"/>
                  <a:pt x="2174" y="262"/>
                  <a:pt x="2174" y="258"/>
                </a:cubicBezTo>
                <a:cubicBezTo>
                  <a:pt x="2174" y="255"/>
                  <a:pt x="2170" y="252"/>
                  <a:pt x="2166" y="252"/>
                </a:cubicBezTo>
                <a:close/>
                <a:moveTo>
                  <a:pt x="2211" y="175"/>
                </a:moveTo>
                <a:cubicBezTo>
                  <a:pt x="2207" y="175"/>
                  <a:pt x="2203" y="178"/>
                  <a:pt x="2203" y="182"/>
                </a:cubicBezTo>
                <a:cubicBezTo>
                  <a:pt x="2203" y="185"/>
                  <a:pt x="2207" y="188"/>
                  <a:pt x="2211" y="188"/>
                </a:cubicBezTo>
                <a:cubicBezTo>
                  <a:pt x="2215" y="188"/>
                  <a:pt x="2218" y="185"/>
                  <a:pt x="2218" y="182"/>
                </a:cubicBezTo>
                <a:cubicBezTo>
                  <a:pt x="2218" y="178"/>
                  <a:pt x="2215" y="175"/>
                  <a:pt x="2211" y="175"/>
                </a:cubicBezTo>
                <a:close/>
                <a:moveTo>
                  <a:pt x="2233" y="175"/>
                </a:moveTo>
                <a:cubicBezTo>
                  <a:pt x="2228" y="175"/>
                  <a:pt x="2225" y="178"/>
                  <a:pt x="2225" y="182"/>
                </a:cubicBezTo>
                <a:cubicBezTo>
                  <a:pt x="2225" y="185"/>
                  <a:pt x="2228" y="188"/>
                  <a:pt x="2233" y="188"/>
                </a:cubicBezTo>
                <a:cubicBezTo>
                  <a:pt x="2237" y="188"/>
                  <a:pt x="2240" y="185"/>
                  <a:pt x="2240" y="182"/>
                </a:cubicBezTo>
                <a:cubicBezTo>
                  <a:pt x="2240" y="178"/>
                  <a:pt x="2237" y="175"/>
                  <a:pt x="2233" y="175"/>
                </a:cubicBezTo>
                <a:close/>
                <a:moveTo>
                  <a:pt x="2211" y="194"/>
                </a:moveTo>
                <a:cubicBezTo>
                  <a:pt x="2207" y="194"/>
                  <a:pt x="2203" y="197"/>
                  <a:pt x="2203" y="201"/>
                </a:cubicBezTo>
                <a:cubicBezTo>
                  <a:pt x="2203" y="205"/>
                  <a:pt x="2207" y="208"/>
                  <a:pt x="2211" y="208"/>
                </a:cubicBezTo>
                <a:cubicBezTo>
                  <a:pt x="2215" y="208"/>
                  <a:pt x="2218" y="205"/>
                  <a:pt x="2218" y="201"/>
                </a:cubicBezTo>
                <a:cubicBezTo>
                  <a:pt x="2218" y="197"/>
                  <a:pt x="2215" y="194"/>
                  <a:pt x="2211" y="194"/>
                </a:cubicBezTo>
                <a:close/>
                <a:moveTo>
                  <a:pt x="2233" y="194"/>
                </a:moveTo>
                <a:cubicBezTo>
                  <a:pt x="2228" y="194"/>
                  <a:pt x="2225" y="197"/>
                  <a:pt x="2225" y="201"/>
                </a:cubicBezTo>
                <a:cubicBezTo>
                  <a:pt x="2225" y="205"/>
                  <a:pt x="2228" y="208"/>
                  <a:pt x="2233" y="208"/>
                </a:cubicBezTo>
                <a:cubicBezTo>
                  <a:pt x="2237" y="208"/>
                  <a:pt x="2240" y="205"/>
                  <a:pt x="2240" y="201"/>
                </a:cubicBezTo>
                <a:cubicBezTo>
                  <a:pt x="2240" y="197"/>
                  <a:pt x="2237" y="194"/>
                  <a:pt x="2233" y="194"/>
                </a:cubicBezTo>
                <a:close/>
                <a:moveTo>
                  <a:pt x="2211" y="214"/>
                </a:moveTo>
                <a:cubicBezTo>
                  <a:pt x="2207" y="214"/>
                  <a:pt x="2203" y="217"/>
                  <a:pt x="2203" y="220"/>
                </a:cubicBezTo>
                <a:cubicBezTo>
                  <a:pt x="2203" y="224"/>
                  <a:pt x="2207" y="227"/>
                  <a:pt x="2211" y="227"/>
                </a:cubicBezTo>
                <a:cubicBezTo>
                  <a:pt x="2215" y="227"/>
                  <a:pt x="2218" y="224"/>
                  <a:pt x="2218" y="220"/>
                </a:cubicBezTo>
                <a:cubicBezTo>
                  <a:pt x="2218" y="217"/>
                  <a:pt x="2215" y="214"/>
                  <a:pt x="2211" y="214"/>
                </a:cubicBezTo>
                <a:close/>
                <a:moveTo>
                  <a:pt x="2233" y="214"/>
                </a:moveTo>
                <a:cubicBezTo>
                  <a:pt x="2228" y="214"/>
                  <a:pt x="2225" y="217"/>
                  <a:pt x="2225" y="220"/>
                </a:cubicBezTo>
                <a:cubicBezTo>
                  <a:pt x="2225" y="224"/>
                  <a:pt x="2228" y="227"/>
                  <a:pt x="2233" y="227"/>
                </a:cubicBezTo>
                <a:cubicBezTo>
                  <a:pt x="2237" y="227"/>
                  <a:pt x="2240" y="224"/>
                  <a:pt x="2240" y="220"/>
                </a:cubicBezTo>
                <a:cubicBezTo>
                  <a:pt x="2240" y="217"/>
                  <a:pt x="2237" y="214"/>
                  <a:pt x="2233" y="214"/>
                </a:cubicBezTo>
                <a:close/>
                <a:moveTo>
                  <a:pt x="2211" y="233"/>
                </a:moveTo>
                <a:cubicBezTo>
                  <a:pt x="2207" y="233"/>
                  <a:pt x="2203" y="236"/>
                  <a:pt x="2203" y="239"/>
                </a:cubicBezTo>
                <a:cubicBezTo>
                  <a:pt x="2203" y="243"/>
                  <a:pt x="2207" y="245"/>
                  <a:pt x="2211" y="245"/>
                </a:cubicBezTo>
                <a:cubicBezTo>
                  <a:pt x="2215" y="245"/>
                  <a:pt x="2218" y="243"/>
                  <a:pt x="2218" y="239"/>
                </a:cubicBezTo>
                <a:cubicBezTo>
                  <a:pt x="2218" y="236"/>
                  <a:pt x="2215" y="233"/>
                  <a:pt x="2211" y="233"/>
                </a:cubicBezTo>
                <a:close/>
                <a:moveTo>
                  <a:pt x="2233" y="233"/>
                </a:moveTo>
                <a:cubicBezTo>
                  <a:pt x="2228" y="233"/>
                  <a:pt x="2225" y="236"/>
                  <a:pt x="2225" y="239"/>
                </a:cubicBezTo>
                <a:cubicBezTo>
                  <a:pt x="2225" y="243"/>
                  <a:pt x="2228" y="245"/>
                  <a:pt x="2233" y="245"/>
                </a:cubicBezTo>
                <a:cubicBezTo>
                  <a:pt x="2237" y="245"/>
                  <a:pt x="2240" y="243"/>
                  <a:pt x="2240" y="239"/>
                </a:cubicBezTo>
                <a:cubicBezTo>
                  <a:pt x="2240" y="236"/>
                  <a:pt x="2237" y="233"/>
                  <a:pt x="2233" y="233"/>
                </a:cubicBezTo>
                <a:close/>
                <a:moveTo>
                  <a:pt x="2211" y="252"/>
                </a:moveTo>
                <a:cubicBezTo>
                  <a:pt x="2207" y="252"/>
                  <a:pt x="2203" y="255"/>
                  <a:pt x="2203" y="258"/>
                </a:cubicBezTo>
                <a:cubicBezTo>
                  <a:pt x="2203" y="262"/>
                  <a:pt x="2207" y="265"/>
                  <a:pt x="2211" y="265"/>
                </a:cubicBezTo>
                <a:cubicBezTo>
                  <a:pt x="2215" y="265"/>
                  <a:pt x="2218" y="262"/>
                  <a:pt x="2218" y="258"/>
                </a:cubicBezTo>
                <a:cubicBezTo>
                  <a:pt x="2218" y="255"/>
                  <a:pt x="2215" y="252"/>
                  <a:pt x="2211" y="252"/>
                </a:cubicBezTo>
                <a:close/>
                <a:moveTo>
                  <a:pt x="2233" y="252"/>
                </a:moveTo>
                <a:cubicBezTo>
                  <a:pt x="2228" y="252"/>
                  <a:pt x="2225" y="255"/>
                  <a:pt x="2225" y="258"/>
                </a:cubicBezTo>
                <a:cubicBezTo>
                  <a:pt x="2225" y="262"/>
                  <a:pt x="2228" y="265"/>
                  <a:pt x="2233" y="265"/>
                </a:cubicBezTo>
                <a:cubicBezTo>
                  <a:pt x="2237" y="265"/>
                  <a:pt x="2240" y="262"/>
                  <a:pt x="2240" y="258"/>
                </a:cubicBezTo>
                <a:cubicBezTo>
                  <a:pt x="2240" y="255"/>
                  <a:pt x="2237" y="252"/>
                  <a:pt x="2233" y="252"/>
                </a:cubicBezTo>
                <a:close/>
                <a:moveTo>
                  <a:pt x="2211" y="271"/>
                </a:moveTo>
                <a:cubicBezTo>
                  <a:pt x="2207" y="271"/>
                  <a:pt x="2203" y="274"/>
                  <a:pt x="2203" y="278"/>
                </a:cubicBezTo>
                <a:cubicBezTo>
                  <a:pt x="2203" y="282"/>
                  <a:pt x="2207" y="285"/>
                  <a:pt x="2211" y="285"/>
                </a:cubicBezTo>
                <a:cubicBezTo>
                  <a:pt x="2215" y="285"/>
                  <a:pt x="2218" y="282"/>
                  <a:pt x="2218" y="278"/>
                </a:cubicBezTo>
                <a:cubicBezTo>
                  <a:pt x="2218" y="274"/>
                  <a:pt x="2215" y="271"/>
                  <a:pt x="2211" y="271"/>
                </a:cubicBezTo>
                <a:close/>
                <a:moveTo>
                  <a:pt x="2233" y="271"/>
                </a:moveTo>
                <a:cubicBezTo>
                  <a:pt x="2228" y="271"/>
                  <a:pt x="2225" y="274"/>
                  <a:pt x="2225" y="278"/>
                </a:cubicBezTo>
                <a:cubicBezTo>
                  <a:pt x="2225" y="282"/>
                  <a:pt x="2228" y="285"/>
                  <a:pt x="2233" y="285"/>
                </a:cubicBezTo>
                <a:cubicBezTo>
                  <a:pt x="2237" y="285"/>
                  <a:pt x="2240" y="282"/>
                  <a:pt x="2240" y="278"/>
                </a:cubicBezTo>
                <a:cubicBezTo>
                  <a:pt x="2240" y="274"/>
                  <a:pt x="2237" y="271"/>
                  <a:pt x="2233" y="271"/>
                </a:cubicBezTo>
                <a:close/>
                <a:moveTo>
                  <a:pt x="2255" y="175"/>
                </a:moveTo>
                <a:cubicBezTo>
                  <a:pt x="2250" y="175"/>
                  <a:pt x="2247" y="178"/>
                  <a:pt x="2247" y="182"/>
                </a:cubicBezTo>
                <a:cubicBezTo>
                  <a:pt x="2247" y="185"/>
                  <a:pt x="2250" y="188"/>
                  <a:pt x="2255" y="188"/>
                </a:cubicBezTo>
                <a:cubicBezTo>
                  <a:pt x="2259" y="188"/>
                  <a:pt x="2262" y="185"/>
                  <a:pt x="2262" y="182"/>
                </a:cubicBezTo>
                <a:cubicBezTo>
                  <a:pt x="2262" y="178"/>
                  <a:pt x="2259" y="175"/>
                  <a:pt x="2255" y="175"/>
                </a:cubicBezTo>
                <a:close/>
                <a:moveTo>
                  <a:pt x="2278" y="175"/>
                </a:moveTo>
                <a:cubicBezTo>
                  <a:pt x="2274" y="175"/>
                  <a:pt x="2270" y="178"/>
                  <a:pt x="2270" y="182"/>
                </a:cubicBezTo>
                <a:cubicBezTo>
                  <a:pt x="2270" y="185"/>
                  <a:pt x="2274" y="188"/>
                  <a:pt x="2278" y="188"/>
                </a:cubicBezTo>
                <a:cubicBezTo>
                  <a:pt x="2282" y="188"/>
                  <a:pt x="2285" y="185"/>
                  <a:pt x="2285" y="182"/>
                </a:cubicBezTo>
                <a:cubicBezTo>
                  <a:pt x="2285" y="178"/>
                  <a:pt x="2282" y="175"/>
                  <a:pt x="2278" y="175"/>
                </a:cubicBezTo>
                <a:close/>
                <a:moveTo>
                  <a:pt x="2255" y="194"/>
                </a:moveTo>
                <a:cubicBezTo>
                  <a:pt x="2250" y="194"/>
                  <a:pt x="2247" y="197"/>
                  <a:pt x="2247" y="201"/>
                </a:cubicBezTo>
                <a:cubicBezTo>
                  <a:pt x="2247" y="205"/>
                  <a:pt x="2250" y="208"/>
                  <a:pt x="2255" y="208"/>
                </a:cubicBezTo>
                <a:cubicBezTo>
                  <a:pt x="2259" y="208"/>
                  <a:pt x="2262" y="205"/>
                  <a:pt x="2262" y="201"/>
                </a:cubicBezTo>
                <a:cubicBezTo>
                  <a:pt x="2262" y="197"/>
                  <a:pt x="2259" y="194"/>
                  <a:pt x="2255" y="194"/>
                </a:cubicBezTo>
                <a:close/>
                <a:moveTo>
                  <a:pt x="2278" y="194"/>
                </a:moveTo>
                <a:cubicBezTo>
                  <a:pt x="2274" y="194"/>
                  <a:pt x="2270" y="197"/>
                  <a:pt x="2270" y="201"/>
                </a:cubicBezTo>
                <a:cubicBezTo>
                  <a:pt x="2270" y="205"/>
                  <a:pt x="2274" y="208"/>
                  <a:pt x="2278" y="208"/>
                </a:cubicBezTo>
                <a:cubicBezTo>
                  <a:pt x="2282" y="208"/>
                  <a:pt x="2285" y="205"/>
                  <a:pt x="2285" y="201"/>
                </a:cubicBezTo>
                <a:cubicBezTo>
                  <a:pt x="2285" y="197"/>
                  <a:pt x="2282" y="194"/>
                  <a:pt x="2278" y="194"/>
                </a:cubicBezTo>
                <a:close/>
                <a:moveTo>
                  <a:pt x="2255" y="214"/>
                </a:moveTo>
                <a:cubicBezTo>
                  <a:pt x="2250" y="214"/>
                  <a:pt x="2247" y="217"/>
                  <a:pt x="2247" y="220"/>
                </a:cubicBezTo>
                <a:cubicBezTo>
                  <a:pt x="2247" y="224"/>
                  <a:pt x="2250" y="227"/>
                  <a:pt x="2255" y="227"/>
                </a:cubicBezTo>
                <a:cubicBezTo>
                  <a:pt x="2259" y="227"/>
                  <a:pt x="2262" y="224"/>
                  <a:pt x="2262" y="220"/>
                </a:cubicBezTo>
                <a:cubicBezTo>
                  <a:pt x="2262" y="217"/>
                  <a:pt x="2259" y="214"/>
                  <a:pt x="2255" y="214"/>
                </a:cubicBezTo>
                <a:close/>
                <a:moveTo>
                  <a:pt x="2278" y="214"/>
                </a:moveTo>
                <a:cubicBezTo>
                  <a:pt x="2274" y="214"/>
                  <a:pt x="2270" y="217"/>
                  <a:pt x="2270" y="220"/>
                </a:cubicBezTo>
                <a:cubicBezTo>
                  <a:pt x="2270" y="224"/>
                  <a:pt x="2274" y="227"/>
                  <a:pt x="2278" y="227"/>
                </a:cubicBezTo>
                <a:cubicBezTo>
                  <a:pt x="2282" y="227"/>
                  <a:pt x="2285" y="224"/>
                  <a:pt x="2285" y="220"/>
                </a:cubicBezTo>
                <a:cubicBezTo>
                  <a:pt x="2285" y="217"/>
                  <a:pt x="2282" y="214"/>
                  <a:pt x="2278" y="214"/>
                </a:cubicBezTo>
                <a:close/>
                <a:moveTo>
                  <a:pt x="2255" y="233"/>
                </a:moveTo>
                <a:cubicBezTo>
                  <a:pt x="2250" y="233"/>
                  <a:pt x="2247" y="236"/>
                  <a:pt x="2247" y="239"/>
                </a:cubicBezTo>
                <a:cubicBezTo>
                  <a:pt x="2247" y="243"/>
                  <a:pt x="2250" y="245"/>
                  <a:pt x="2255" y="245"/>
                </a:cubicBezTo>
                <a:cubicBezTo>
                  <a:pt x="2259" y="245"/>
                  <a:pt x="2262" y="243"/>
                  <a:pt x="2262" y="239"/>
                </a:cubicBezTo>
                <a:cubicBezTo>
                  <a:pt x="2262" y="236"/>
                  <a:pt x="2259" y="233"/>
                  <a:pt x="2255" y="233"/>
                </a:cubicBezTo>
                <a:close/>
                <a:moveTo>
                  <a:pt x="2278" y="233"/>
                </a:moveTo>
                <a:cubicBezTo>
                  <a:pt x="2274" y="233"/>
                  <a:pt x="2270" y="236"/>
                  <a:pt x="2270" y="239"/>
                </a:cubicBezTo>
                <a:cubicBezTo>
                  <a:pt x="2270" y="243"/>
                  <a:pt x="2274" y="245"/>
                  <a:pt x="2278" y="245"/>
                </a:cubicBezTo>
                <a:cubicBezTo>
                  <a:pt x="2282" y="245"/>
                  <a:pt x="2285" y="243"/>
                  <a:pt x="2285" y="239"/>
                </a:cubicBezTo>
                <a:cubicBezTo>
                  <a:pt x="2285" y="236"/>
                  <a:pt x="2282" y="233"/>
                  <a:pt x="2278" y="233"/>
                </a:cubicBezTo>
                <a:close/>
                <a:moveTo>
                  <a:pt x="2255" y="252"/>
                </a:moveTo>
                <a:cubicBezTo>
                  <a:pt x="2250" y="252"/>
                  <a:pt x="2247" y="255"/>
                  <a:pt x="2247" y="258"/>
                </a:cubicBezTo>
                <a:cubicBezTo>
                  <a:pt x="2247" y="262"/>
                  <a:pt x="2250" y="265"/>
                  <a:pt x="2255" y="265"/>
                </a:cubicBezTo>
                <a:cubicBezTo>
                  <a:pt x="2259" y="265"/>
                  <a:pt x="2262" y="262"/>
                  <a:pt x="2262" y="258"/>
                </a:cubicBezTo>
                <a:cubicBezTo>
                  <a:pt x="2262" y="255"/>
                  <a:pt x="2259" y="252"/>
                  <a:pt x="2255" y="252"/>
                </a:cubicBezTo>
                <a:close/>
                <a:moveTo>
                  <a:pt x="2278" y="252"/>
                </a:moveTo>
                <a:cubicBezTo>
                  <a:pt x="2274" y="252"/>
                  <a:pt x="2270" y="255"/>
                  <a:pt x="2270" y="258"/>
                </a:cubicBezTo>
                <a:cubicBezTo>
                  <a:pt x="2270" y="262"/>
                  <a:pt x="2274" y="265"/>
                  <a:pt x="2278" y="265"/>
                </a:cubicBezTo>
                <a:cubicBezTo>
                  <a:pt x="2282" y="265"/>
                  <a:pt x="2285" y="262"/>
                  <a:pt x="2285" y="258"/>
                </a:cubicBezTo>
                <a:cubicBezTo>
                  <a:pt x="2285" y="255"/>
                  <a:pt x="2282" y="252"/>
                  <a:pt x="2278" y="252"/>
                </a:cubicBezTo>
                <a:close/>
                <a:moveTo>
                  <a:pt x="2300" y="175"/>
                </a:moveTo>
                <a:cubicBezTo>
                  <a:pt x="2296" y="175"/>
                  <a:pt x="2293" y="178"/>
                  <a:pt x="2293" y="182"/>
                </a:cubicBezTo>
                <a:cubicBezTo>
                  <a:pt x="2293" y="185"/>
                  <a:pt x="2296" y="188"/>
                  <a:pt x="2300" y="188"/>
                </a:cubicBezTo>
                <a:cubicBezTo>
                  <a:pt x="2305" y="188"/>
                  <a:pt x="2308" y="185"/>
                  <a:pt x="2308" y="182"/>
                </a:cubicBezTo>
                <a:cubicBezTo>
                  <a:pt x="2308" y="178"/>
                  <a:pt x="2305" y="175"/>
                  <a:pt x="2300" y="175"/>
                </a:cubicBezTo>
                <a:close/>
                <a:moveTo>
                  <a:pt x="2322" y="175"/>
                </a:moveTo>
                <a:cubicBezTo>
                  <a:pt x="2318" y="175"/>
                  <a:pt x="2315" y="178"/>
                  <a:pt x="2315" y="182"/>
                </a:cubicBezTo>
                <a:cubicBezTo>
                  <a:pt x="2315" y="185"/>
                  <a:pt x="2318" y="188"/>
                  <a:pt x="2322" y="188"/>
                </a:cubicBezTo>
                <a:cubicBezTo>
                  <a:pt x="2327" y="188"/>
                  <a:pt x="2330" y="185"/>
                  <a:pt x="2330" y="182"/>
                </a:cubicBezTo>
                <a:cubicBezTo>
                  <a:pt x="2330" y="178"/>
                  <a:pt x="2327" y="175"/>
                  <a:pt x="2322" y="175"/>
                </a:cubicBezTo>
                <a:close/>
                <a:moveTo>
                  <a:pt x="2300" y="194"/>
                </a:moveTo>
                <a:cubicBezTo>
                  <a:pt x="2296" y="194"/>
                  <a:pt x="2293" y="197"/>
                  <a:pt x="2293" y="201"/>
                </a:cubicBezTo>
                <a:cubicBezTo>
                  <a:pt x="2293" y="205"/>
                  <a:pt x="2296" y="208"/>
                  <a:pt x="2300" y="208"/>
                </a:cubicBezTo>
                <a:cubicBezTo>
                  <a:pt x="2305" y="208"/>
                  <a:pt x="2308" y="205"/>
                  <a:pt x="2308" y="201"/>
                </a:cubicBezTo>
                <a:cubicBezTo>
                  <a:pt x="2308" y="197"/>
                  <a:pt x="2305" y="194"/>
                  <a:pt x="2300" y="194"/>
                </a:cubicBezTo>
                <a:close/>
                <a:moveTo>
                  <a:pt x="2322" y="194"/>
                </a:moveTo>
                <a:cubicBezTo>
                  <a:pt x="2318" y="194"/>
                  <a:pt x="2315" y="197"/>
                  <a:pt x="2315" y="201"/>
                </a:cubicBezTo>
                <a:cubicBezTo>
                  <a:pt x="2315" y="205"/>
                  <a:pt x="2318" y="208"/>
                  <a:pt x="2322" y="208"/>
                </a:cubicBezTo>
                <a:cubicBezTo>
                  <a:pt x="2327" y="208"/>
                  <a:pt x="2330" y="205"/>
                  <a:pt x="2330" y="201"/>
                </a:cubicBezTo>
                <a:cubicBezTo>
                  <a:pt x="2330" y="197"/>
                  <a:pt x="2327" y="194"/>
                  <a:pt x="2322" y="194"/>
                </a:cubicBezTo>
                <a:close/>
                <a:moveTo>
                  <a:pt x="2300" y="214"/>
                </a:moveTo>
                <a:cubicBezTo>
                  <a:pt x="2296" y="214"/>
                  <a:pt x="2293" y="217"/>
                  <a:pt x="2293" y="220"/>
                </a:cubicBezTo>
                <a:cubicBezTo>
                  <a:pt x="2293" y="224"/>
                  <a:pt x="2296" y="227"/>
                  <a:pt x="2300" y="227"/>
                </a:cubicBezTo>
                <a:cubicBezTo>
                  <a:pt x="2305" y="227"/>
                  <a:pt x="2308" y="224"/>
                  <a:pt x="2308" y="220"/>
                </a:cubicBezTo>
                <a:cubicBezTo>
                  <a:pt x="2308" y="217"/>
                  <a:pt x="2305" y="214"/>
                  <a:pt x="2300" y="214"/>
                </a:cubicBezTo>
                <a:close/>
                <a:moveTo>
                  <a:pt x="2322" y="214"/>
                </a:moveTo>
                <a:cubicBezTo>
                  <a:pt x="2318" y="214"/>
                  <a:pt x="2315" y="217"/>
                  <a:pt x="2315" y="220"/>
                </a:cubicBezTo>
                <a:cubicBezTo>
                  <a:pt x="2315" y="224"/>
                  <a:pt x="2318" y="227"/>
                  <a:pt x="2322" y="227"/>
                </a:cubicBezTo>
                <a:cubicBezTo>
                  <a:pt x="2327" y="227"/>
                  <a:pt x="2330" y="224"/>
                  <a:pt x="2330" y="220"/>
                </a:cubicBezTo>
                <a:cubicBezTo>
                  <a:pt x="2330" y="217"/>
                  <a:pt x="2327" y="214"/>
                  <a:pt x="2322" y="214"/>
                </a:cubicBezTo>
                <a:close/>
                <a:moveTo>
                  <a:pt x="2300" y="233"/>
                </a:moveTo>
                <a:cubicBezTo>
                  <a:pt x="2296" y="233"/>
                  <a:pt x="2293" y="236"/>
                  <a:pt x="2293" y="239"/>
                </a:cubicBezTo>
                <a:cubicBezTo>
                  <a:pt x="2293" y="243"/>
                  <a:pt x="2296" y="245"/>
                  <a:pt x="2300" y="245"/>
                </a:cubicBezTo>
                <a:cubicBezTo>
                  <a:pt x="2305" y="245"/>
                  <a:pt x="2308" y="243"/>
                  <a:pt x="2308" y="239"/>
                </a:cubicBezTo>
                <a:cubicBezTo>
                  <a:pt x="2308" y="236"/>
                  <a:pt x="2305" y="233"/>
                  <a:pt x="2300" y="233"/>
                </a:cubicBezTo>
                <a:close/>
                <a:moveTo>
                  <a:pt x="2344" y="194"/>
                </a:moveTo>
                <a:cubicBezTo>
                  <a:pt x="2340" y="194"/>
                  <a:pt x="2337" y="197"/>
                  <a:pt x="2337" y="201"/>
                </a:cubicBezTo>
                <a:cubicBezTo>
                  <a:pt x="2337" y="205"/>
                  <a:pt x="2340" y="208"/>
                  <a:pt x="2344" y="208"/>
                </a:cubicBezTo>
                <a:cubicBezTo>
                  <a:pt x="2349" y="208"/>
                  <a:pt x="2352" y="205"/>
                  <a:pt x="2352" y="201"/>
                </a:cubicBezTo>
                <a:cubicBezTo>
                  <a:pt x="2352" y="197"/>
                  <a:pt x="2349" y="194"/>
                  <a:pt x="2344" y="194"/>
                </a:cubicBezTo>
                <a:close/>
                <a:moveTo>
                  <a:pt x="2367" y="194"/>
                </a:moveTo>
                <a:cubicBezTo>
                  <a:pt x="2363" y="194"/>
                  <a:pt x="2360" y="197"/>
                  <a:pt x="2360" y="201"/>
                </a:cubicBezTo>
                <a:cubicBezTo>
                  <a:pt x="2360" y="205"/>
                  <a:pt x="2363" y="208"/>
                  <a:pt x="2367" y="208"/>
                </a:cubicBezTo>
                <a:cubicBezTo>
                  <a:pt x="2371" y="208"/>
                  <a:pt x="2375" y="205"/>
                  <a:pt x="2375" y="201"/>
                </a:cubicBezTo>
                <a:cubicBezTo>
                  <a:pt x="2375" y="197"/>
                  <a:pt x="2371" y="194"/>
                  <a:pt x="2367" y="194"/>
                </a:cubicBezTo>
                <a:close/>
                <a:moveTo>
                  <a:pt x="2344" y="214"/>
                </a:moveTo>
                <a:cubicBezTo>
                  <a:pt x="2340" y="214"/>
                  <a:pt x="2337" y="217"/>
                  <a:pt x="2337" y="220"/>
                </a:cubicBezTo>
                <a:cubicBezTo>
                  <a:pt x="2337" y="224"/>
                  <a:pt x="2340" y="227"/>
                  <a:pt x="2344" y="227"/>
                </a:cubicBezTo>
                <a:cubicBezTo>
                  <a:pt x="2349" y="227"/>
                  <a:pt x="2352" y="224"/>
                  <a:pt x="2352" y="220"/>
                </a:cubicBezTo>
                <a:cubicBezTo>
                  <a:pt x="2352" y="217"/>
                  <a:pt x="2349" y="214"/>
                  <a:pt x="2344" y="214"/>
                </a:cubicBezTo>
                <a:close/>
                <a:moveTo>
                  <a:pt x="2367" y="214"/>
                </a:moveTo>
                <a:cubicBezTo>
                  <a:pt x="2363" y="214"/>
                  <a:pt x="2360" y="217"/>
                  <a:pt x="2360" y="220"/>
                </a:cubicBezTo>
                <a:cubicBezTo>
                  <a:pt x="2360" y="224"/>
                  <a:pt x="2363" y="227"/>
                  <a:pt x="2367" y="227"/>
                </a:cubicBezTo>
                <a:cubicBezTo>
                  <a:pt x="2371" y="227"/>
                  <a:pt x="2375" y="224"/>
                  <a:pt x="2375" y="220"/>
                </a:cubicBezTo>
                <a:cubicBezTo>
                  <a:pt x="2375" y="217"/>
                  <a:pt x="2371" y="214"/>
                  <a:pt x="2367" y="214"/>
                </a:cubicBezTo>
                <a:close/>
                <a:moveTo>
                  <a:pt x="2389" y="214"/>
                </a:moveTo>
                <a:cubicBezTo>
                  <a:pt x="2385" y="214"/>
                  <a:pt x="2381" y="217"/>
                  <a:pt x="2381" y="220"/>
                </a:cubicBezTo>
                <a:cubicBezTo>
                  <a:pt x="2381" y="224"/>
                  <a:pt x="2385" y="227"/>
                  <a:pt x="2389" y="227"/>
                </a:cubicBezTo>
                <a:cubicBezTo>
                  <a:pt x="2393" y="227"/>
                  <a:pt x="2397" y="224"/>
                  <a:pt x="2397" y="220"/>
                </a:cubicBezTo>
                <a:cubicBezTo>
                  <a:pt x="2397" y="217"/>
                  <a:pt x="2393" y="214"/>
                  <a:pt x="2389" y="214"/>
                </a:cubicBezTo>
                <a:close/>
                <a:moveTo>
                  <a:pt x="1966" y="290"/>
                </a:moveTo>
                <a:cubicBezTo>
                  <a:pt x="1962" y="290"/>
                  <a:pt x="1959" y="293"/>
                  <a:pt x="1959" y="296"/>
                </a:cubicBezTo>
                <a:cubicBezTo>
                  <a:pt x="1959" y="300"/>
                  <a:pt x="1962" y="303"/>
                  <a:pt x="1966" y="303"/>
                </a:cubicBezTo>
                <a:cubicBezTo>
                  <a:pt x="1970" y="303"/>
                  <a:pt x="1974" y="300"/>
                  <a:pt x="1974" y="296"/>
                </a:cubicBezTo>
                <a:cubicBezTo>
                  <a:pt x="1974" y="293"/>
                  <a:pt x="1970" y="290"/>
                  <a:pt x="1966" y="290"/>
                </a:cubicBezTo>
                <a:close/>
                <a:moveTo>
                  <a:pt x="1966" y="309"/>
                </a:moveTo>
                <a:cubicBezTo>
                  <a:pt x="1962" y="309"/>
                  <a:pt x="1959" y="312"/>
                  <a:pt x="1959" y="316"/>
                </a:cubicBezTo>
                <a:cubicBezTo>
                  <a:pt x="1959" y="320"/>
                  <a:pt x="1962" y="323"/>
                  <a:pt x="1966" y="323"/>
                </a:cubicBezTo>
                <a:cubicBezTo>
                  <a:pt x="1970" y="323"/>
                  <a:pt x="1974" y="320"/>
                  <a:pt x="1974" y="316"/>
                </a:cubicBezTo>
                <a:cubicBezTo>
                  <a:pt x="1974" y="312"/>
                  <a:pt x="1970" y="309"/>
                  <a:pt x="1966" y="309"/>
                </a:cubicBezTo>
                <a:close/>
                <a:moveTo>
                  <a:pt x="1966" y="329"/>
                </a:moveTo>
                <a:cubicBezTo>
                  <a:pt x="1962" y="329"/>
                  <a:pt x="1959" y="332"/>
                  <a:pt x="1959" y="335"/>
                </a:cubicBezTo>
                <a:cubicBezTo>
                  <a:pt x="1959" y="339"/>
                  <a:pt x="1962" y="342"/>
                  <a:pt x="1966" y="342"/>
                </a:cubicBezTo>
                <a:cubicBezTo>
                  <a:pt x="1970" y="342"/>
                  <a:pt x="1974" y="339"/>
                  <a:pt x="1974" y="335"/>
                </a:cubicBezTo>
                <a:cubicBezTo>
                  <a:pt x="1974" y="332"/>
                  <a:pt x="1970" y="329"/>
                  <a:pt x="1966" y="329"/>
                </a:cubicBezTo>
                <a:close/>
                <a:moveTo>
                  <a:pt x="1966" y="348"/>
                </a:moveTo>
                <a:cubicBezTo>
                  <a:pt x="1962" y="348"/>
                  <a:pt x="1959" y="351"/>
                  <a:pt x="1959" y="355"/>
                </a:cubicBezTo>
                <a:cubicBezTo>
                  <a:pt x="1959" y="359"/>
                  <a:pt x="1962" y="362"/>
                  <a:pt x="1966" y="362"/>
                </a:cubicBezTo>
                <a:cubicBezTo>
                  <a:pt x="1970" y="362"/>
                  <a:pt x="1974" y="359"/>
                  <a:pt x="1974" y="355"/>
                </a:cubicBezTo>
                <a:cubicBezTo>
                  <a:pt x="1974" y="351"/>
                  <a:pt x="1970" y="348"/>
                  <a:pt x="1966" y="348"/>
                </a:cubicBezTo>
                <a:close/>
                <a:moveTo>
                  <a:pt x="1966" y="368"/>
                </a:moveTo>
                <a:cubicBezTo>
                  <a:pt x="1962" y="368"/>
                  <a:pt x="1959" y="371"/>
                  <a:pt x="1959" y="374"/>
                </a:cubicBezTo>
                <a:cubicBezTo>
                  <a:pt x="1959" y="378"/>
                  <a:pt x="1962" y="381"/>
                  <a:pt x="1966" y="381"/>
                </a:cubicBezTo>
                <a:cubicBezTo>
                  <a:pt x="1970" y="381"/>
                  <a:pt x="1974" y="378"/>
                  <a:pt x="1974" y="374"/>
                </a:cubicBezTo>
                <a:cubicBezTo>
                  <a:pt x="1974" y="371"/>
                  <a:pt x="1970" y="368"/>
                  <a:pt x="1966" y="368"/>
                </a:cubicBezTo>
                <a:close/>
                <a:moveTo>
                  <a:pt x="1966" y="387"/>
                </a:moveTo>
                <a:cubicBezTo>
                  <a:pt x="1962" y="387"/>
                  <a:pt x="1959" y="390"/>
                  <a:pt x="1959" y="393"/>
                </a:cubicBezTo>
                <a:cubicBezTo>
                  <a:pt x="1959" y="397"/>
                  <a:pt x="1962" y="400"/>
                  <a:pt x="1966" y="400"/>
                </a:cubicBezTo>
                <a:cubicBezTo>
                  <a:pt x="1970" y="400"/>
                  <a:pt x="1974" y="397"/>
                  <a:pt x="1974" y="393"/>
                </a:cubicBezTo>
                <a:cubicBezTo>
                  <a:pt x="1974" y="390"/>
                  <a:pt x="1970" y="387"/>
                  <a:pt x="1966" y="387"/>
                </a:cubicBezTo>
                <a:close/>
                <a:moveTo>
                  <a:pt x="1966" y="406"/>
                </a:moveTo>
                <a:cubicBezTo>
                  <a:pt x="1962" y="406"/>
                  <a:pt x="1959" y="409"/>
                  <a:pt x="1959" y="413"/>
                </a:cubicBezTo>
                <a:cubicBezTo>
                  <a:pt x="1959" y="416"/>
                  <a:pt x="1962" y="419"/>
                  <a:pt x="1966" y="419"/>
                </a:cubicBezTo>
                <a:cubicBezTo>
                  <a:pt x="1970" y="419"/>
                  <a:pt x="1974" y="416"/>
                  <a:pt x="1974" y="413"/>
                </a:cubicBezTo>
                <a:cubicBezTo>
                  <a:pt x="1974" y="409"/>
                  <a:pt x="1970" y="406"/>
                  <a:pt x="1966" y="406"/>
                </a:cubicBezTo>
                <a:close/>
                <a:moveTo>
                  <a:pt x="1966" y="425"/>
                </a:moveTo>
                <a:cubicBezTo>
                  <a:pt x="1962" y="425"/>
                  <a:pt x="1959" y="428"/>
                  <a:pt x="1959" y="432"/>
                </a:cubicBezTo>
                <a:cubicBezTo>
                  <a:pt x="1959" y="435"/>
                  <a:pt x="1962" y="438"/>
                  <a:pt x="1966" y="438"/>
                </a:cubicBezTo>
                <a:cubicBezTo>
                  <a:pt x="1970" y="438"/>
                  <a:pt x="1974" y="435"/>
                  <a:pt x="1974" y="432"/>
                </a:cubicBezTo>
                <a:cubicBezTo>
                  <a:pt x="1974" y="428"/>
                  <a:pt x="1970" y="425"/>
                  <a:pt x="1966" y="425"/>
                </a:cubicBezTo>
                <a:close/>
                <a:moveTo>
                  <a:pt x="1988" y="290"/>
                </a:moveTo>
                <a:cubicBezTo>
                  <a:pt x="1984" y="290"/>
                  <a:pt x="1981" y="293"/>
                  <a:pt x="1981" y="296"/>
                </a:cubicBezTo>
                <a:cubicBezTo>
                  <a:pt x="1981" y="300"/>
                  <a:pt x="1984" y="303"/>
                  <a:pt x="1988" y="303"/>
                </a:cubicBezTo>
                <a:cubicBezTo>
                  <a:pt x="1993" y="303"/>
                  <a:pt x="1996" y="300"/>
                  <a:pt x="1996" y="296"/>
                </a:cubicBezTo>
                <a:cubicBezTo>
                  <a:pt x="1996" y="293"/>
                  <a:pt x="1993" y="290"/>
                  <a:pt x="1988" y="290"/>
                </a:cubicBezTo>
                <a:close/>
                <a:moveTo>
                  <a:pt x="2011" y="290"/>
                </a:moveTo>
                <a:cubicBezTo>
                  <a:pt x="2007" y="290"/>
                  <a:pt x="2004" y="293"/>
                  <a:pt x="2004" y="296"/>
                </a:cubicBezTo>
                <a:cubicBezTo>
                  <a:pt x="2004" y="300"/>
                  <a:pt x="2007" y="303"/>
                  <a:pt x="2011" y="303"/>
                </a:cubicBezTo>
                <a:cubicBezTo>
                  <a:pt x="2016" y="303"/>
                  <a:pt x="2019" y="300"/>
                  <a:pt x="2019" y="296"/>
                </a:cubicBezTo>
                <a:cubicBezTo>
                  <a:pt x="2019" y="293"/>
                  <a:pt x="2016" y="290"/>
                  <a:pt x="2011" y="290"/>
                </a:cubicBezTo>
                <a:close/>
                <a:moveTo>
                  <a:pt x="1988" y="309"/>
                </a:moveTo>
                <a:cubicBezTo>
                  <a:pt x="1984" y="309"/>
                  <a:pt x="1981" y="312"/>
                  <a:pt x="1981" y="316"/>
                </a:cubicBezTo>
                <a:cubicBezTo>
                  <a:pt x="1981" y="320"/>
                  <a:pt x="1984" y="323"/>
                  <a:pt x="1988" y="323"/>
                </a:cubicBezTo>
                <a:cubicBezTo>
                  <a:pt x="1993" y="323"/>
                  <a:pt x="1996" y="320"/>
                  <a:pt x="1996" y="316"/>
                </a:cubicBezTo>
                <a:cubicBezTo>
                  <a:pt x="1996" y="312"/>
                  <a:pt x="1993" y="309"/>
                  <a:pt x="1988" y="309"/>
                </a:cubicBezTo>
                <a:close/>
                <a:moveTo>
                  <a:pt x="2011" y="309"/>
                </a:moveTo>
                <a:cubicBezTo>
                  <a:pt x="2007" y="309"/>
                  <a:pt x="2004" y="312"/>
                  <a:pt x="2004" y="316"/>
                </a:cubicBezTo>
                <a:cubicBezTo>
                  <a:pt x="2004" y="320"/>
                  <a:pt x="2007" y="323"/>
                  <a:pt x="2011" y="323"/>
                </a:cubicBezTo>
                <a:cubicBezTo>
                  <a:pt x="2016" y="323"/>
                  <a:pt x="2019" y="320"/>
                  <a:pt x="2019" y="316"/>
                </a:cubicBezTo>
                <a:cubicBezTo>
                  <a:pt x="2019" y="312"/>
                  <a:pt x="2016" y="309"/>
                  <a:pt x="2011" y="309"/>
                </a:cubicBezTo>
                <a:close/>
                <a:moveTo>
                  <a:pt x="1988" y="329"/>
                </a:moveTo>
                <a:cubicBezTo>
                  <a:pt x="1984" y="329"/>
                  <a:pt x="1981" y="332"/>
                  <a:pt x="1981" y="335"/>
                </a:cubicBezTo>
                <a:cubicBezTo>
                  <a:pt x="1981" y="339"/>
                  <a:pt x="1984" y="342"/>
                  <a:pt x="1988" y="342"/>
                </a:cubicBezTo>
                <a:cubicBezTo>
                  <a:pt x="1993" y="342"/>
                  <a:pt x="1996" y="339"/>
                  <a:pt x="1996" y="335"/>
                </a:cubicBezTo>
                <a:cubicBezTo>
                  <a:pt x="1996" y="332"/>
                  <a:pt x="1993" y="329"/>
                  <a:pt x="1988" y="329"/>
                </a:cubicBezTo>
                <a:close/>
                <a:moveTo>
                  <a:pt x="2011" y="329"/>
                </a:moveTo>
                <a:cubicBezTo>
                  <a:pt x="2007" y="329"/>
                  <a:pt x="2004" y="332"/>
                  <a:pt x="2004" y="335"/>
                </a:cubicBezTo>
                <a:cubicBezTo>
                  <a:pt x="2004" y="339"/>
                  <a:pt x="2007" y="342"/>
                  <a:pt x="2011" y="342"/>
                </a:cubicBezTo>
                <a:cubicBezTo>
                  <a:pt x="2016" y="342"/>
                  <a:pt x="2019" y="339"/>
                  <a:pt x="2019" y="335"/>
                </a:cubicBezTo>
                <a:cubicBezTo>
                  <a:pt x="2019" y="332"/>
                  <a:pt x="2016" y="329"/>
                  <a:pt x="2011" y="329"/>
                </a:cubicBezTo>
                <a:close/>
                <a:moveTo>
                  <a:pt x="1988" y="348"/>
                </a:moveTo>
                <a:cubicBezTo>
                  <a:pt x="1984" y="348"/>
                  <a:pt x="1981" y="351"/>
                  <a:pt x="1981" y="355"/>
                </a:cubicBezTo>
                <a:cubicBezTo>
                  <a:pt x="1981" y="359"/>
                  <a:pt x="1984" y="362"/>
                  <a:pt x="1988" y="362"/>
                </a:cubicBezTo>
                <a:cubicBezTo>
                  <a:pt x="1993" y="362"/>
                  <a:pt x="1996" y="359"/>
                  <a:pt x="1996" y="355"/>
                </a:cubicBezTo>
                <a:cubicBezTo>
                  <a:pt x="1996" y="351"/>
                  <a:pt x="1993" y="348"/>
                  <a:pt x="1988" y="348"/>
                </a:cubicBezTo>
                <a:close/>
                <a:moveTo>
                  <a:pt x="2011" y="348"/>
                </a:moveTo>
                <a:cubicBezTo>
                  <a:pt x="2007" y="348"/>
                  <a:pt x="2004" y="351"/>
                  <a:pt x="2004" y="355"/>
                </a:cubicBezTo>
                <a:cubicBezTo>
                  <a:pt x="2004" y="359"/>
                  <a:pt x="2007" y="362"/>
                  <a:pt x="2011" y="362"/>
                </a:cubicBezTo>
                <a:cubicBezTo>
                  <a:pt x="2016" y="362"/>
                  <a:pt x="2019" y="359"/>
                  <a:pt x="2019" y="355"/>
                </a:cubicBezTo>
                <a:cubicBezTo>
                  <a:pt x="2019" y="351"/>
                  <a:pt x="2016" y="348"/>
                  <a:pt x="2011" y="348"/>
                </a:cubicBezTo>
                <a:close/>
                <a:moveTo>
                  <a:pt x="1988" y="368"/>
                </a:moveTo>
                <a:cubicBezTo>
                  <a:pt x="1984" y="368"/>
                  <a:pt x="1981" y="371"/>
                  <a:pt x="1981" y="374"/>
                </a:cubicBezTo>
                <a:cubicBezTo>
                  <a:pt x="1981" y="378"/>
                  <a:pt x="1984" y="381"/>
                  <a:pt x="1988" y="381"/>
                </a:cubicBezTo>
                <a:cubicBezTo>
                  <a:pt x="1993" y="381"/>
                  <a:pt x="1996" y="378"/>
                  <a:pt x="1996" y="374"/>
                </a:cubicBezTo>
                <a:cubicBezTo>
                  <a:pt x="1996" y="371"/>
                  <a:pt x="1993" y="368"/>
                  <a:pt x="1988" y="368"/>
                </a:cubicBezTo>
                <a:close/>
                <a:moveTo>
                  <a:pt x="2011" y="368"/>
                </a:moveTo>
                <a:cubicBezTo>
                  <a:pt x="2007" y="368"/>
                  <a:pt x="2004" y="371"/>
                  <a:pt x="2004" y="374"/>
                </a:cubicBezTo>
                <a:cubicBezTo>
                  <a:pt x="2004" y="378"/>
                  <a:pt x="2007" y="381"/>
                  <a:pt x="2011" y="381"/>
                </a:cubicBezTo>
                <a:cubicBezTo>
                  <a:pt x="2016" y="381"/>
                  <a:pt x="2019" y="378"/>
                  <a:pt x="2019" y="374"/>
                </a:cubicBezTo>
                <a:cubicBezTo>
                  <a:pt x="2019" y="371"/>
                  <a:pt x="2016" y="368"/>
                  <a:pt x="2011" y="368"/>
                </a:cubicBezTo>
                <a:close/>
                <a:moveTo>
                  <a:pt x="1988" y="387"/>
                </a:moveTo>
                <a:cubicBezTo>
                  <a:pt x="1984" y="387"/>
                  <a:pt x="1981" y="390"/>
                  <a:pt x="1981" y="393"/>
                </a:cubicBezTo>
                <a:cubicBezTo>
                  <a:pt x="1981" y="397"/>
                  <a:pt x="1984" y="400"/>
                  <a:pt x="1988" y="400"/>
                </a:cubicBezTo>
                <a:cubicBezTo>
                  <a:pt x="1993" y="400"/>
                  <a:pt x="1996" y="397"/>
                  <a:pt x="1996" y="393"/>
                </a:cubicBezTo>
                <a:cubicBezTo>
                  <a:pt x="1996" y="390"/>
                  <a:pt x="1993" y="387"/>
                  <a:pt x="1988" y="387"/>
                </a:cubicBezTo>
                <a:close/>
                <a:moveTo>
                  <a:pt x="2011" y="387"/>
                </a:moveTo>
                <a:cubicBezTo>
                  <a:pt x="2007" y="387"/>
                  <a:pt x="2004" y="390"/>
                  <a:pt x="2004" y="393"/>
                </a:cubicBezTo>
                <a:cubicBezTo>
                  <a:pt x="2004" y="397"/>
                  <a:pt x="2007" y="400"/>
                  <a:pt x="2011" y="400"/>
                </a:cubicBezTo>
                <a:cubicBezTo>
                  <a:pt x="2016" y="400"/>
                  <a:pt x="2019" y="397"/>
                  <a:pt x="2019" y="393"/>
                </a:cubicBezTo>
                <a:cubicBezTo>
                  <a:pt x="2019" y="390"/>
                  <a:pt x="2016" y="387"/>
                  <a:pt x="2011" y="387"/>
                </a:cubicBezTo>
                <a:close/>
                <a:moveTo>
                  <a:pt x="1988" y="406"/>
                </a:moveTo>
                <a:cubicBezTo>
                  <a:pt x="1984" y="406"/>
                  <a:pt x="1981" y="409"/>
                  <a:pt x="1981" y="413"/>
                </a:cubicBezTo>
                <a:cubicBezTo>
                  <a:pt x="1981" y="416"/>
                  <a:pt x="1984" y="419"/>
                  <a:pt x="1988" y="419"/>
                </a:cubicBezTo>
                <a:cubicBezTo>
                  <a:pt x="1993" y="419"/>
                  <a:pt x="1996" y="416"/>
                  <a:pt x="1996" y="413"/>
                </a:cubicBezTo>
                <a:cubicBezTo>
                  <a:pt x="1996" y="409"/>
                  <a:pt x="1993" y="406"/>
                  <a:pt x="1988" y="406"/>
                </a:cubicBezTo>
                <a:close/>
                <a:moveTo>
                  <a:pt x="2011" y="406"/>
                </a:moveTo>
                <a:cubicBezTo>
                  <a:pt x="2007" y="406"/>
                  <a:pt x="2004" y="409"/>
                  <a:pt x="2004" y="413"/>
                </a:cubicBezTo>
                <a:cubicBezTo>
                  <a:pt x="2004" y="416"/>
                  <a:pt x="2007" y="419"/>
                  <a:pt x="2011" y="419"/>
                </a:cubicBezTo>
                <a:cubicBezTo>
                  <a:pt x="2016" y="419"/>
                  <a:pt x="2019" y="416"/>
                  <a:pt x="2019" y="413"/>
                </a:cubicBezTo>
                <a:cubicBezTo>
                  <a:pt x="2019" y="409"/>
                  <a:pt x="2016" y="406"/>
                  <a:pt x="2011" y="406"/>
                </a:cubicBezTo>
                <a:close/>
                <a:moveTo>
                  <a:pt x="1988" y="425"/>
                </a:moveTo>
                <a:cubicBezTo>
                  <a:pt x="1984" y="425"/>
                  <a:pt x="1981" y="428"/>
                  <a:pt x="1981" y="432"/>
                </a:cubicBezTo>
                <a:cubicBezTo>
                  <a:pt x="1981" y="435"/>
                  <a:pt x="1984" y="438"/>
                  <a:pt x="1988" y="438"/>
                </a:cubicBezTo>
                <a:cubicBezTo>
                  <a:pt x="1993" y="438"/>
                  <a:pt x="1996" y="435"/>
                  <a:pt x="1996" y="432"/>
                </a:cubicBezTo>
                <a:cubicBezTo>
                  <a:pt x="1996" y="428"/>
                  <a:pt x="1993" y="425"/>
                  <a:pt x="1988" y="425"/>
                </a:cubicBezTo>
                <a:close/>
                <a:moveTo>
                  <a:pt x="2033" y="290"/>
                </a:moveTo>
                <a:cubicBezTo>
                  <a:pt x="2029" y="290"/>
                  <a:pt x="2025" y="293"/>
                  <a:pt x="2025" y="296"/>
                </a:cubicBezTo>
                <a:cubicBezTo>
                  <a:pt x="2025" y="300"/>
                  <a:pt x="2029" y="303"/>
                  <a:pt x="2033" y="303"/>
                </a:cubicBezTo>
                <a:cubicBezTo>
                  <a:pt x="2037" y="303"/>
                  <a:pt x="2041" y="300"/>
                  <a:pt x="2041" y="296"/>
                </a:cubicBezTo>
                <a:cubicBezTo>
                  <a:pt x="2041" y="293"/>
                  <a:pt x="2037" y="290"/>
                  <a:pt x="2033" y="290"/>
                </a:cubicBezTo>
                <a:close/>
                <a:moveTo>
                  <a:pt x="2055" y="290"/>
                </a:moveTo>
                <a:cubicBezTo>
                  <a:pt x="2051" y="290"/>
                  <a:pt x="2047" y="293"/>
                  <a:pt x="2047" y="296"/>
                </a:cubicBezTo>
                <a:cubicBezTo>
                  <a:pt x="2047" y="300"/>
                  <a:pt x="2051" y="303"/>
                  <a:pt x="2055" y="303"/>
                </a:cubicBezTo>
                <a:cubicBezTo>
                  <a:pt x="2059" y="303"/>
                  <a:pt x="2063" y="300"/>
                  <a:pt x="2063" y="296"/>
                </a:cubicBezTo>
                <a:cubicBezTo>
                  <a:pt x="2063" y="293"/>
                  <a:pt x="2059" y="290"/>
                  <a:pt x="2055" y="290"/>
                </a:cubicBezTo>
                <a:close/>
                <a:moveTo>
                  <a:pt x="2033" y="309"/>
                </a:moveTo>
                <a:cubicBezTo>
                  <a:pt x="2029" y="309"/>
                  <a:pt x="2025" y="312"/>
                  <a:pt x="2025" y="316"/>
                </a:cubicBezTo>
                <a:cubicBezTo>
                  <a:pt x="2025" y="320"/>
                  <a:pt x="2029" y="323"/>
                  <a:pt x="2033" y="323"/>
                </a:cubicBezTo>
                <a:cubicBezTo>
                  <a:pt x="2037" y="323"/>
                  <a:pt x="2041" y="320"/>
                  <a:pt x="2041" y="316"/>
                </a:cubicBezTo>
                <a:cubicBezTo>
                  <a:pt x="2041" y="312"/>
                  <a:pt x="2037" y="309"/>
                  <a:pt x="2033" y="309"/>
                </a:cubicBezTo>
                <a:close/>
                <a:moveTo>
                  <a:pt x="2033" y="329"/>
                </a:moveTo>
                <a:cubicBezTo>
                  <a:pt x="2029" y="329"/>
                  <a:pt x="2025" y="332"/>
                  <a:pt x="2025" y="335"/>
                </a:cubicBezTo>
                <a:cubicBezTo>
                  <a:pt x="2025" y="339"/>
                  <a:pt x="2029" y="342"/>
                  <a:pt x="2033" y="342"/>
                </a:cubicBezTo>
                <a:cubicBezTo>
                  <a:pt x="2037" y="342"/>
                  <a:pt x="2041" y="339"/>
                  <a:pt x="2041" y="335"/>
                </a:cubicBezTo>
                <a:cubicBezTo>
                  <a:pt x="2041" y="332"/>
                  <a:pt x="2037" y="329"/>
                  <a:pt x="2033" y="329"/>
                </a:cubicBezTo>
                <a:close/>
                <a:moveTo>
                  <a:pt x="2055" y="329"/>
                </a:moveTo>
                <a:cubicBezTo>
                  <a:pt x="2051" y="329"/>
                  <a:pt x="2047" y="332"/>
                  <a:pt x="2047" y="335"/>
                </a:cubicBezTo>
                <a:cubicBezTo>
                  <a:pt x="2047" y="339"/>
                  <a:pt x="2051" y="342"/>
                  <a:pt x="2055" y="342"/>
                </a:cubicBezTo>
                <a:cubicBezTo>
                  <a:pt x="2059" y="342"/>
                  <a:pt x="2063" y="339"/>
                  <a:pt x="2063" y="335"/>
                </a:cubicBezTo>
                <a:cubicBezTo>
                  <a:pt x="2063" y="332"/>
                  <a:pt x="2059" y="329"/>
                  <a:pt x="2055" y="329"/>
                </a:cubicBezTo>
                <a:close/>
                <a:moveTo>
                  <a:pt x="2033" y="348"/>
                </a:moveTo>
                <a:cubicBezTo>
                  <a:pt x="2029" y="348"/>
                  <a:pt x="2025" y="351"/>
                  <a:pt x="2025" y="355"/>
                </a:cubicBezTo>
                <a:cubicBezTo>
                  <a:pt x="2025" y="359"/>
                  <a:pt x="2029" y="362"/>
                  <a:pt x="2033" y="362"/>
                </a:cubicBezTo>
                <a:cubicBezTo>
                  <a:pt x="2037" y="362"/>
                  <a:pt x="2041" y="359"/>
                  <a:pt x="2041" y="355"/>
                </a:cubicBezTo>
                <a:cubicBezTo>
                  <a:pt x="2041" y="351"/>
                  <a:pt x="2037" y="348"/>
                  <a:pt x="2033" y="348"/>
                </a:cubicBezTo>
                <a:close/>
                <a:moveTo>
                  <a:pt x="2055" y="348"/>
                </a:moveTo>
                <a:cubicBezTo>
                  <a:pt x="2051" y="348"/>
                  <a:pt x="2047" y="351"/>
                  <a:pt x="2047" y="355"/>
                </a:cubicBezTo>
                <a:cubicBezTo>
                  <a:pt x="2047" y="359"/>
                  <a:pt x="2051" y="362"/>
                  <a:pt x="2055" y="362"/>
                </a:cubicBezTo>
                <a:cubicBezTo>
                  <a:pt x="2059" y="362"/>
                  <a:pt x="2063" y="359"/>
                  <a:pt x="2063" y="355"/>
                </a:cubicBezTo>
                <a:cubicBezTo>
                  <a:pt x="2063" y="351"/>
                  <a:pt x="2059" y="348"/>
                  <a:pt x="2055" y="348"/>
                </a:cubicBezTo>
                <a:close/>
                <a:moveTo>
                  <a:pt x="2033" y="368"/>
                </a:moveTo>
                <a:cubicBezTo>
                  <a:pt x="2029" y="368"/>
                  <a:pt x="2025" y="371"/>
                  <a:pt x="2025" y="374"/>
                </a:cubicBezTo>
                <a:cubicBezTo>
                  <a:pt x="2025" y="378"/>
                  <a:pt x="2029" y="381"/>
                  <a:pt x="2033" y="381"/>
                </a:cubicBezTo>
                <a:cubicBezTo>
                  <a:pt x="2037" y="381"/>
                  <a:pt x="2041" y="378"/>
                  <a:pt x="2041" y="374"/>
                </a:cubicBezTo>
                <a:cubicBezTo>
                  <a:pt x="2041" y="371"/>
                  <a:pt x="2037" y="368"/>
                  <a:pt x="2033" y="368"/>
                </a:cubicBezTo>
                <a:close/>
                <a:moveTo>
                  <a:pt x="2055" y="368"/>
                </a:moveTo>
                <a:cubicBezTo>
                  <a:pt x="2051" y="368"/>
                  <a:pt x="2047" y="371"/>
                  <a:pt x="2047" y="374"/>
                </a:cubicBezTo>
                <a:cubicBezTo>
                  <a:pt x="2047" y="378"/>
                  <a:pt x="2051" y="381"/>
                  <a:pt x="2055" y="381"/>
                </a:cubicBezTo>
                <a:cubicBezTo>
                  <a:pt x="2059" y="381"/>
                  <a:pt x="2063" y="378"/>
                  <a:pt x="2063" y="374"/>
                </a:cubicBezTo>
                <a:cubicBezTo>
                  <a:pt x="2063" y="371"/>
                  <a:pt x="2059" y="368"/>
                  <a:pt x="2055" y="368"/>
                </a:cubicBezTo>
                <a:close/>
                <a:moveTo>
                  <a:pt x="2033" y="387"/>
                </a:moveTo>
                <a:cubicBezTo>
                  <a:pt x="2029" y="387"/>
                  <a:pt x="2025" y="390"/>
                  <a:pt x="2025" y="393"/>
                </a:cubicBezTo>
                <a:cubicBezTo>
                  <a:pt x="2025" y="397"/>
                  <a:pt x="2029" y="400"/>
                  <a:pt x="2033" y="400"/>
                </a:cubicBezTo>
                <a:cubicBezTo>
                  <a:pt x="2037" y="400"/>
                  <a:pt x="2041" y="397"/>
                  <a:pt x="2041" y="393"/>
                </a:cubicBezTo>
                <a:cubicBezTo>
                  <a:pt x="2041" y="390"/>
                  <a:pt x="2037" y="387"/>
                  <a:pt x="2033" y="387"/>
                </a:cubicBezTo>
                <a:close/>
                <a:moveTo>
                  <a:pt x="2033" y="406"/>
                </a:moveTo>
                <a:cubicBezTo>
                  <a:pt x="2029" y="406"/>
                  <a:pt x="2025" y="409"/>
                  <a:pt x="2025" y="413"/>
                </a:cubicBezTo>
                <a:cubicBezTo>
                  <a:pt x="2025" y="416"/>
                  <a:pt x="2029" y="419"/>
                  <a:pt x="2033" y="419"/>
                </a:cubicBezTo>
                <a:cubicBezTo>
                  <a:pt x="2037" y="419"/>
                  <a:pt x="2041" y="416"/>
                  <a:pt x="2041" y="413"/>
                </a:cubicBezTo>
                <a:cubicBezTo>
                  <a:pt x="2041" y="409"/>
                  <a:pt x="2037" y="406"/>
                  <a:pt x="2033" y="406"/>
                </a:cubicBezTo>
                <a:close/>
                <a:moveTo>
                  <a:pt x="2077" y="348"/>
                </a:moveTo>
                <a:cubicBezTo>
                  <a:pt x="2073" y="348"/>
                  <a:pt x="2069" y="351"/>
                  <a:pt x="2069" y="355"/>
                </a:cubicBezTo>
                <a:cubicBezTo>
                  <a:pt x="2069" y="359"/>
                  <a:pt x="2073" y="362"/>
                  <a:pt x="2077" y="362"/>
                </a:cubicBezTo>
                <a:cubicBezTo>
                  <a:pt x="2081" y="362"/>
                  <a:pt x="2085" y="359"/>
                  <a:pt x="2085" y="355"/>
                </a:cubicBezTo>
                <a:cubicBezTo>
                  <a:pt x="2085" y="351"/>
                  <a:pt x="2081" y="348"/>
                  <a:pt x="2077" y="348"/>
                </a:cubicBezTo>
                <a:close/>
                <a:moveTo>
                  <a:pt x="2077" y="368"/>
                </a:moveTo>
                <a:cubicBezTo>
                  <a:pt x="2073" y="368"/>
                  <a:pt x="2069" y="371"/>
                  <a:pt x="2069" y="374"/>
                </a:cubicBezTo>
                <a:cubicBezTo>
                  <a:pt x="2069" y="378"/>
                  <a:pt x="2073" y="381"/>
                  <a:pt x="2077" y="381"/>
                </a:cubicBezTo>
                <a:cubicBezTo>
                  <a:pt x="2081" y="381"/>
                  <a:pt x="2085" y="378"/>
                  <a:pt x="2085" y="374"/>
                </a:cubicBezTo>
                <a:cubicBezTo>
                  <a:pt x="2085" y="371"/>
                  <a:pt x="2081" y="368"/>
                  <a:pt x="2077" y="368"/>
                </a:cubicBezTo>
                <a:close/>
                <a:moveTo>
                  <a:pt x="2077" y="387"/>
                </a:moveTo>
                <a:cubicBezTo>
                  <a:pt x="2073" y="387"/>
                  <a:pt x="2069" y="390"/>
                  <a:pt x="2069" y="393"/>
                </a:cubicBezTo>
                <a:cubicBezTo>
                  <a:pt x="2069" y="397"/>
                  <a:pt x="2073" y="400"/>
                  <a:pt x="2077" y="400"/>
                </a:cubicBezTo>
                <a:cubicBezTo>
                  <a:pt x="2081" y="400"/>
                  <a:pt x="2085" y="397"/>
                  <a:pt x="2085" y="393"/>
                </a:cubicBezTo>
                <a:cubicBezTo>
                  <a:pt x="2085" y="390"/>
                  <a:pt x="2081" y="387"/>
                  <a:pt x="2077" y="387"/>
                </a:cubicBezTo>
                <a:close/>
                <a:moveTo>
                  <a:pt x="2077" y="425"/>
                </a:moveTo>
                <a:cubicBezTo>
                  <a:pt x="2073" y="425"/>
                  <a:pt x="2069" y="428"/>
                  <a:pt x="2069" y="432"/>
                </a:cubicBezTo>
                <a:cubicBezTo>
                  <a:pt x="2069" y="435"/>
                  <a:pt x="2073" y="438"/>
                  <a:pt x="2077" y="438"/>
                </a:cubicBezTo>
                <a:cubicBezTo>
                  <a:pt x="2081" y="438"/>
                  <a:pt x="2085" y="435"/>
                  <a:pt x="2085" y="432"/>
                </a:cubicBezTo>
                <a:cubicBezTo>
                  <a:pt x="2085" y="428"/>
                  <a:pt x="2081" y="425"/>
                  <a:pt x="2077" y="425"/>
                </a:cubicBezTo>
                <a:close/>
                <a:moveTo>
                  <a:pt x="2100" y="425"/>
                </a:moveTo>
                <a:cubicBezTo>
                  <a:pt x="2096" y="425"/>
                  <a:pt x="2092" y="428"/>
                  <a:pt x="2092" y="432"/>
                </a:cubicBezTo>
                <a:cubicBezTo>
                  <a:pt x="2092" y="435"/>
                  <a:pt x="2096" y="438"/>
                  <a:pt x="2100" y="438"/>
                </a:cubicBezTo>
                <a:cubicBezTo>
                  <a:pt x="2104" y="438"/>
                  <a:pt x="2108" y="435"/>
                  <a:pt x="2108" y="432"/>
                </a:cubicBezTo>
                <a:cubicBezTo>
                  <a:pt x="2108" y="428"/>
                  <a:pt x="2104" y="425"/>
                  <a:pt x="2100" y="425"/>
                </a:cubicBezTo>
                <a:close/>
                <a:moveTo>
                  <a:pt x="1966" y="446"/>
                </a:moveTo>
                <a:cubicBezTo>
                  <a:pt x="1962" y="446"/>
                  <a:pt x="1959" y="448"/>
                  <a:pt x="1959" y="452"/>
                </a:cubicBezTo>
                <a:cubicBezTo>
                  <a:pt x="1959" y="455"/>
                  <a:pt x="1962" y="458"/>
                  <a:pt x="1966" y="458"/>
                </a:cubicBezTo>
                <a:cubicBezTo>
                  <a:pt x="1970" y="458"/>
                  <a:pt x="1974" y="455"/>
                  <a:pt x="1974" y="452"/>
                </a:cubicBezTo>
                <a:cubicBezTo>
                  <a:pt x="1974" y="448"/>
                  <a:pt x="1970" y="446"/>
                  <a:pt x="1966" y="446"/>
                </a:cubicBezTo>
                <a:close/>
                <a:moveTo>
                  <a:pt x="1988" y="446"/>
                </a:moveTo>
                <a:cubicBezTo>
                  <a:pt x="1984" y="446"/>
                  <a:pt x="1981" y="448"/>
                  <a:pt x="1981" y="452"/>
                </a:cubicBezTo>
                <a:cubicBezTo>
                  <a:pt x="1981" y="455"/>
                  <a:pt x="1984" y="458"/>
                  <a:pt x="1988" y="458"/>
                </a:cubicBezTo>
                <a:cubicBezTo>
                  <a:pt x="1993" y="458"/>
                  <a:pt x="1996" y="455"/>
                  <a:pt x="1996" y="452"/>
                </a:cubicBezTo>
                <a:cubicBezTo>
                  <a:pt x="1996" y="448"/>
                  <a:pt x="1993" y="446"/>
                  <a:pt x="1988" y="446"/>
                </a:cubicBezTo>
                <a:close/>
                <a:moveTo>
                  <a:pt x="1988" y="464"/>
                </a:moveTo>
                <a:cubicBezTo>
                  <a:pt x="1984" y="464"/>
                  <a:pt x="1981" y="467"/>
                  <a:pt x="1981" y="471"/>
                </a:cubicBezTo>
                <a:cubicBezTo>
                  <a:pt x="1981" y="475"/>
                  <a:pt x="1984" y="478"/>
                  <a:pt x="1988" y="478"/>
                </a:cubicBezTo>
                <a:cubicBezTo>
                  <a:pt x="1993" y="478"/>
                  <a:pt x="1996" y="475"/>
                  <a:pt x="1996" y="471"/>
                </a:cubicBezTo>
                <a:cubicBezTo>
                  <a:pt x="1996" y="467"/>
                  <a:pt x="1993" y="464"/>
                  <a:pt x="1988" y="464"/>
                </a:cubicBezTo>
                <a:close/>
                <a:moveTo>
                  <a:pt x="2011" y="503"/>
                </a:moveTo>
                <a:cubicBezTo>
                  <a:pt x="2007" y="503"/>
                  <a:pt x="2004" y="506"/>
                  <a:pt x="2004" y="509"/>
                </a:cubicBezTo>
                <a:cubicBezTo>
                  <a:pt x="2004" y="513"/>
                  <a:pt x="2007" y="516"/>
                  <a:pt x="2011" y="516"/>
                </a:cubicBezTo>
                <a:cubicBezTo>
                  <a:pt x="2016" y="516"/>
                  <a:pt x="2019" y="513"/>
                  <a:pt x="2019" y="509"/>
                </a:cubicBezTo>
                <a:cubicBezTo>
                  <a:pt x="2019" y="506"/>
                  <a:pt x="2016" y="503"/>
                  <a:pt x="2011" y="503"/>
                </a:cubicBezTo>
                <a:close/>
                <a:moveTo>
                  <a:pt x="2055" y="446"/>
                </a:moveTo>
                <a:cubicBezTo>
                  <a:pt x="2051" y="446"/>
                  <a:pt x="2047" y="448"/>
                  <a:pt x="2047" y="452"/>
                </a:cubicBezTo>
                <a:cubicBezTo>
                  <a:pt x="2047" y="455"/>
                  <a:pt x="2051" y="458"/>
                  <a:pt x="2055" y="458"/>
                </a:cubicBezTo>
                <a:cubicBezTo>
                  <a:pt x="2059" y="458"/>
                  <a:pt x="2063" y="455"/>
                  <a:pt x="2063" y="452"/>
                </a:cubicBezTo>
                <a:cubicBezTo>
                  <a:pt x="2063" y="448"/>
                  <a:pt x="2059" y="446"/>
                  <a:pt x="2055" y="446"/>
                </a:cubicBezTo>
                <a:close/>
                <a:moveTo>
                  <a:pt x="2055" y="464"/>
                </a:moveTo>
                <a:cubicBezTo>
                  <a:pt x="2051" y="464"/>
                  <a:pt x="2047" y="467"/>
                  <a:pt x="2047" y="471"/>
                </a:cubicBezTo>
                <a:cubicBezTo>
                  <a:pt x="2047" y="475"/>
                  <a:pt x="2051" y="478"/>
                  <a:pt x="2055" y="478"/>
                </a:cubicBezTo>
                <a:cubicBezTo>
                  <a:pt x="2059" y="478"/>
                  <a:pt x="2063" y="475"/>
                  <a:pt x="2063" y="471"/>
                </a:cubicBezTo>
                <a:cubicBezTo>
                  <a:pt x="2063" y="467"/>
                  <a:pt x="2059" y="464"/>
                  <a:pt x="2055" y="464"/>
                </a:cubicBezTo>
                <a:close/>
                <a:moveTo>
                  <a:pt x="2033" y="484"/>
                </a:moveTo>
                <a:cubicBezTo>
                  <a:pt x="2029" y="484"/>
                  <a:pt x="2025" y="487"/>
                  <a:pt x="2025" y="490"/>
                </a:cubicBezTo>
                <a:cubicBezTo>
                  <a:pt x="2025" y="494"/>
                  <a:pt x="2029" y="497"/>
                  <a:pt x="2033" y="497"/>
                </a:cubicBezTo>
                <a:cubicBezTo>
                  <a:pt x="2037" y="497"/>
                  <a:pt x="2041" y="494"/>
                  <a:pt x="2041" y="490"/>
                </a:cubicBezTo>
                <a:cubicBezTo>
                  <a:pt x="2041" y="487"/>
                  <a:pt x="2037" y="484"/>
                  <a:pt x="2033" y="484"/>
                </a:cubicBezTo>
                <a:close/>
                <a:moveTo>
                  <a:pt x="2055" y="484"/>
                </a:moveTo>
                <a:cubicBezTo>
                  <a:pt x="2051" y="484"/>
                  <a:pt x="2047" y="487"/>
                  <a:pt x="2047" y="490"/>
                </a:cubicBezTo>
                <a:cubicBezTo>
                  <a:pt x="2047" y="494"/>
                  <a:pt x="2051" y="497"/>
                  <a:pt x="2055" y="497"/>
                </a:cubicBezTo>
                <a:cubicBezTo>
                  <a:pt x="2059" y="497"/>
                  <a:pt x="2063" y="494"/>
                  <a:pt x="2063" y="490"/>
                </a:cubicBezTo>
                <a:cubicBezTo>
                  <a:pt x="2063" y="487"/>
                  <a:pt x="2059" y="484"/>
                  <a:pt x="2055" y="484"/>
                </a:cubicBezTo>
                <a:close/>
                <a:moveTo>
                  <a:pt x="2033" y="503"/>
                </a:moveTo>
                <a:cubicBezTo>
                  <a:pt x="2029" y="503"/>
                  <a:pt x="2025" y="506"/>
                  <a:pt x="2025" y="509"/>
                </a:cubicBezTo>
                <a:cubicBezTo>
                  <a:pt x="2025" y="513"/>
                  <a:pt x="2029" y="516"/>
                  <a:pt x="2033" y="516"/>
                </a:cubicBezTo>
                <a:cubicBezTo>
                  <a:pt x="2037" y="516"/>
                  <a:pt x="2041" y="513"/>
                  <a:pt x="2041" y="509"/>
                </a:cubicBezTo>
                <a:cubicBezTo>
                  <a:pt x="2041" y="506"/>
                  <a:pt x="2037" y="503"/>
                  <a:pt x="2033" y="503"/>
                </a:cubicBezTo>
                <a:close/>
                <a:moveTo>
                  <a:pt x="2077" y="446"/>
                </a:moveTo>
                <a:cubicBezTo>
                  <a:pt x="2073" y="446"/>
                  <a:pt x="2069" y="448"/>
                  <a:pt x="2069" y="452"/>
                </a:cubicBezTo>
                <a:cubicBezTo>
                  <a:pt x="2069" y="455"/>
                  <a:pt x="2073" y="458"/>
                  <a:pt x="2077" y="458"/>
                </a:cubicBezTo>
                <a:cubicBezTo>
                  <a:pt x="2081" y="458"/>
                  <a:pt x="2085" y="455"/>
                  <a:pt x="2085" y="452"/>
                </a:cubicBezTo>
                <a:cubicBezTo>
                  <a:pt x="2085" y="448"/>
                  <a:pt x="2081" y="446"/>
                  <a:pt x="2077" y="446"/>
                </a:cubicBezTo>
                <a:close/>
                <a:moveTo>
                  <a:pt x="2189" y="290"/>
                </a:moveTo>
                <a:cubicBezTo>
                  <a:pt x="2185" y="290"/>
                  <a:pt x="2181" y="293"/>
                  <a:pt x="2181" y="296"/>
                </a:cubicBezTo>
                <a:cubicBezTo>
                  <a:pt x="2181" y="300"/>
                  <a:pt x="2185" y="303"/>
                  <a:pt x="2189" y="303"/>
                </a:cubicBezTo>
                <a:cubicBezTo>
                  <a:pt x="2193" y="303"/>
                  <a:pt x="2197" y="300"/>
                  <a:pt x="2197" y="296"/>
                </a:cubicBezTo>
                <a:cubicBezTo>
                  <a:pt x="2197" y="293"/>
                  <a:pt x="2193" y="290"/>
                  <a:pt x="2189" y="290"/>
                </a:cubicBezTo>
                <a:close/>
                <a:moveTo>
                  <a:pt x="2166" y="309"/>
                </a:moveTo>
                <a:cubicBezTo>
                  <a:pt x="2162" y="309"/>
                  <a:pt x="2158" y="312"/>
                  <a:pt x="2158" y="316"/>
                </a:cubicBezTo>
                <a:cubicBezTo>
                  <a:pt x="2158" y="320"/>
                  <a:pt x="2162" y="323"/>
                  <a:pt x="2166" y="323"/>
                </a:cubicBezTo>
                <a:cubicBezTo>
                  <a:pt x="2170" y="323"/>
                  <a:pt x="2174" y="320"/>
                  <a:pt x="2174" y="316"/>
                </a:cubicBezTo>
                <a:cubicBezTo>
                  <a:pt x="2174" y="312"/>
                  <a:pt x="2170" y="309"/>
                  <a:pt x="2166" y="309"/>
                </a:cubicBezTo>
                <a:close/>
                <a:moveTo>
                  <a:pt x="2189" y="309"/>
                </a:moveTo>
                <a:cubicBezTo>
                  <a:pt x="2185" y="309"/>
                  <a:pt x="2181" y="312"/>
                  <a:pt x="2181" y="316"/>
                </a:cubicBezTo>
                <a:cubicBezTo>
                  <a:pt x="2181" y="320"/>
                  <a:pt x="2185" y="323"/>
                  <a:pt x="2189" y="323"/>
                </a:cubicBezTo>
                <a:cubicBezTo>
                  <a:pt x="2193" y="323"/>
                  <a:pt x="2197" y="320"/>
                  <a:pt x="2197" y="316"/>
                </a:cubicBezTo>
                <a:cubicBezTo>
                  <a:pt x="2197" y="312"/>
                  <a:pt x="2193" y="309"/>
                  <a:pt x="2189" y="309"/>
                </a:cubicBezTo>
                <a:close/>
                <a:moveTo>
                  <a:pt x="2166" y="329"/>
                </a:moveTo>
                <a:cubicBezTo>
                  <a:pt x="2162" y="329"/>
                  <a:pt x="2158" y="332"/>
                  <a:pt x="2158" y="335"/>
                </a:cubicBezTo>
                <a:cubicBezTo>
                  <a:pt x="2158" y="339"/>
                  <a:pt x="2162" y="342"/>
                  <a:pt x="2166" y="342"/>
                </a:cubicBezTo>
                <a:cubicBezTo>
                  <a:pt x="2170" y="342"/>
                  <a:pt x="2174" y="339"/>
                  <a:pt x="2174" y="335"/>
                </a:cubicBezTo>
                <a:cubicBezTo>
                  <a:pt x="2174" y="332"/>
                  <a:pt x="2170" y="329"/>
                  <a:pt x="2166" y="329"/>
                </a:cubicBezTo>
                <a:close/>
                <a:moveTo>
                  <a:pt x="2189" y="329"/>
                </a:moveTo>
                <a:cubicBezTo>
                  <a:pt x="2185" y="329"/>
                  <a:pt x="2181" y="332"/>
                  <a:pt x="2181" y="335"/>
                </a:cubicBezTo>
                <a:cubicBezTo>
                  <a:pt x="2181" y="339"/>
                  <a:pt x="2185" y="342"/>
                  <a:pt x="2189" y="342"/>
                </a:cubicBezTo>
                <a:cubicBezTo>
                  <a:pt x="2193" y="342"/>
                  <a:pt x="2197" y="339"/>
                  <a:pt x="2197" y="335"/>
                </a:cubicBezTo>
                <a:cubicBezTo>
                  <a:pt x="2197" y="332"/>
                  <a:pt x="2193" y="329"/>
                  <a:pt x="2189" y="329"/>
                </a:cubicBezTo>
                <a:close/>
                <a:moveTo>
                  <a:pt x="2166" y="348"/>
                </a:moveTo>
                <a:cubicBezTo>
                  <a:pt x="2162" y="348"/>
                  <a:pt x="2158" y="351"/>
                  <a:pt x="2158" y="355"/>
                </a:cubicBezTo>
                <a:cubicBezTo>
                  <a:pt x="2158" y="359"/>
                  <a:pt x="2162" y="362"/>
                  <a:pt x="2166" y="362"/>
                </a:cubicBezTo>
                <a:cubicBezTo>
                  <a:pt x="2170" y="362"/>
                  <a:pt x="2174" y="359"/>
                  <a:pt x="2174" y="355"/>
                </a:cubicBezTo>
                <a:cubicBezTo>
                  <a:pt x="2174" y="351"/>
                  <a:pt x="2170" y="348"/>
                  <a:pt x="2166" y="348"/>
                </a:cubicBezTo>
                <a:close/>
                <a:moveTo>
                  <a:pt x="2211" y="290"/>
                </a:moveTo>
                <a:cubicBezTo>
                  <a:pt x="2207" y="290"/>
                  <a:pt x="2203" y="293"/>
                  <a:pt x="2203" y="296"/>
                </a:cubicBezTo>
                <a:cubicBezTo>
                  <a:pt x="2203" y="300"/>
                  <a:pt x="2207" y="303"/>
                  <a:pt x="2211" y="303"/>
                </a:cubicBezTo>
                <a:cubicBezTo>
                  <a:pt x="2215" y="303"/>
                  <a:pt x="2218" y="300"/>
                  <a:pt x="2218" y="296"/>
                </a:cubicBezTo>
                <a:cubicBezTo>
                  <a:pt x="2218" y="293"/>
                  <a:pt x="2215" y="290"/>
                  <a:pt x="2211" y="290"/>
                </a:cubicBezTo>
                <a:close/>
                <a:moveTo>
                  <a:pt x="2211" y="309"/>
                </a:moveTo>
                <a:cubicBezTo>
                  <a:pt x="2207" y="309"/>
                  <a:pt x="2203" y="312"/>
                  <a:pt x="2203" y="316"/>
                </a:cubicBezTo>
                <a:cubicBezTo>
                  <a:pt x="2203" y="320"/>
                  <a:pt x="2207" y="323"/>
                  <a:pt x="2211" y="323"/>
                </a:cubicBezTo>
                <a:cubicBezTo>
                  <a:pt x="2215" y="323"/>
                  <a:pt x="2218" y="320"/>
                  <a:pt x="2218" y="316"/>
                </a:cubicBezTo>
                <a:cubicBezTo>
                  <a:pt x="2218" y="312"/>
                  <a:pt x="2215" y="309"/>
                  <a:pt x="2211" y="309"/>
                </a:cubicBezTo>
                <a:close/>
                <a:moveTo>
                  <a:pt x="1966" y="659"/>
                </a:moveTo>
                <a:cubicBezTo>
                  <a:pt x="1962" y="659"/>
                  <a:pt x="1959" y="662"/>
                  <a:pt x="1959" y="666"/>
                </a:cubicBezTo>
                <a:cubicBezTo>
                  <a:pt x="1959" y="670"/>
                  <a:pt x="1962" y="673"/>
                  <a:pt x="1966" y="673"/>
                </a:cubicBezTo>
                <a:cubicBezTo>
                  <a:pt x="1970" y="673"/>
                  <a:pt x="1974" y="670"/>
                  <a:pt x="1974" y="666"/>
                </a:cubicBezTo>
                <a:cubicBezTo>
                  <a:pt x="1974" y="662"/>
                  <a:pt x="1970" y="659"/>
                  <a:pt x="1966" y="659"/>
                </a:cubicBezTo>
                <a:close/>
                <a:moveTo>
                  <a:pt x="1966" y="679"/>
                </a:moveTo>
                <a:cubicBezTo>
                  <a:pt x="1962" y="679"/>
                  <a:pt x="1959" y="682"/>
                  <a:pt x="1959" y="686"/>
                </a:cubicBezTo>
                <a:cubicBezTo>
                  <a:pt x="1959" y="689"/>
                  <a:pt x="1962" y="692"/>
                  <a:pt x="1966" y="692"/>
                </a:cubicBezTo>
                <a:cubicBezTo>
                  <a:pt x="1970" y="692"/>
                  <a:pt x="1974" y="689"/>
                  <a:pt x="1974" y="686"/>
                </a:cubicBezTo>
                <a:cubicBezTo>
                  <a:pt x="1974" y="682"/>
                  <a:pt x="1970" y="679"/>
                  <a:pt x="1966" y="679"/>
                </a:cubicBezTo>
                <a:close/>
                <a:moveTo>
                  <a:pt x="1966" y="698"/>
                </a:moveTo>
                <a:cubicBezTo>
                  <a:pt x="1962" y="698"/>
                  <a:pt x="1959" y="701"/>
                  <a:pt x="1959" y="705"/>
                </a:cubicBezTo>
                <a:cubicBezTo>
                  <a:pt x="1959" y="708"/>
                  <a:pt x="1962" y="711"/>
                  <a:pt x="1966" y="711"/>
                </a:cubicBezTo>
                <a:cubicBezTo>
                  <a:pt x="1970" y="711"/>
                  <a:pt x="1974" y="708"/>
                  <a:pt x="1974" y="705"/>
                </a:cubicBezTo>
                <a:cubicBezTo>
                  <a:pt x="1974" y="701"/>
                  <a:pt x="1970" y="698"/>
                  <a:pt x="1966" y="698"/>
                </a:cubicBezTo>
                <a:close/>
                <a:moveTo>
                  <a:pt x="1966" y="736"/>
                </a:moveTo>
                <a:cubicBezTo>
                  <a:pt x="1962" y="736"/>
                  <a:pt x="1959" y="739"/>
                  <a:pt x="1959" y="743"/>
                </a:cubicBezTo>
                <a:cubicBezTo>
                  <a:pt x="1959" y="747"/>
                  <a:pt x="1962" y="750"/>
                  <a:pt x="1966" y="750"/>
                </a:cubicBezTo>
                <a:cubicBezTo>
                  <a:pt x="1970" y="750"/>
                  <a:pt x="1974" y="747"/>
                  <a:pt x="1974" y="743"/>
                </a:cubicBezTo>
                <a:cubicBezTo>
                  <a:pt x="1974" y="739"/>
                  <a:pt x="1970" y="736"/>
                  <a:pt x="1966" y="736"/>
                </a:cubicBezTo>
                <a:close/>
                <a:moveTo>
                  <a:pt x="1988" y="757"/>
                </a:moveTo>
                <a:cubicBezTo>
                  <a:pt x="1984" y="757"/>
                  <a:pt x="1981" y="759"/>
                  <a:pt x="1981" y="763"/>
                </a:cubicBezTo>
                <a:cubicBezTo>
                  <a:pt x="1981" y="766"/>
                  <a:pt x="1984" y="769"/>
                  <a:pt x="1988" y="769"/>
                </a:cubicBezTo>
                <a:cubicBezTo>
                  <a:pt x="1993" y="769"/>
                  <a:pt x="1996" y="766"/>
                  <a:pt x="1996" y="763"/>
                </a:cubicBezTo>
                <a:cubicBezTo>
                  <a:pt x="1996" y="759"/>
                  <a:pt x="1993" y="757"/>
                  <a:pt x="1988" y="757"/>
                </a:cubicBezTo>
                <a:close/>
                <a:moveTo>
                  <a:pt x="2011" y="757"/>
                </a:moveTo>
                <a:cubicBezTo>
                  <a:pt x="2007" y="757"/>
                  <a:pt x="2004" y="759"/>
                  <a:pt x="2004" y="763"/>
                </a:cubicBezTo>
                <a:cubicBezTo>
                  <a:pt x="2004" y="766"/>
                  <a:pt x="2007" y="769"/>
                  <a:pt x="2011" y="769"/>
                </a:cubicBezTo>
                <a:cubicBezTo>
                  <a:pt x="2016" y="769"/>
                  <a:pt x="2019" y="766"/>
                  <a:pt x="2019" y="763"/>
                </a:cubicBezTo>
                <a:cubicBezTo>
                  <a:pt x="2019" y="759"/>
                  <a:pt x="2016" y="757"/>
                  <a:pt x="2011" y="757"/>
                </a:cubicBezTo>
                <a:close/>
                <a:moveTo>
                  <a:pt x="1988" y="833"/>
                </a:moveTo>
                <a:cubicBezTo>
                  <a:pt x="1984" y="833"/>
                  <a:pt x="1981" y="837"/>
                  <a:pt x="1981" y="840"/>
                </a:cubicBezTo>
                <a:cubicBezTo>
                  <a:pt x="1981" y="844"/>
                  <a:pt x="1984" y="847"/>
                  <a:pt x="1988" y="847"/>
                </a:cubicBezTo>
                <a:cubicBezTo>
                  <a:pt x="1993" y="847"/>
                  <a:pt x="1996" y="844"/>
                  <a:pt x="1996" y="840"/>
                </a:cubicBezTo>
                <a:cubicBezTo>
                  <a:pt x="1996" y="837"/>
                  <a:pt x="1993" y="833"/>
                  <a:pt x="1988" y="833"/>
                </a:cubicBezTo>
                <a:close/>
                <a:moveTo>
                  <a:pt x="2011" y="833"/>
                </a:moveTo>
                <a:cubicBezTo>
                  <a:pt x="2007" y="833"/>
                  <a:pt x="2004" y="837"/>
                  <a:pt x="2004" y="840"/>
                </a:cubicBezTo>
                <a:cubicBezTo>
                  <a:pt x="2004" y="844"/>
                  <a:pt x="2007" y="847"/>
                  <a:pt x="2011" y="847"/>
                </a:cubicBezTo>
                <a:cubicBezTo>
                  <a:pt x="2016" y="847"/>
                  <a:pt x="2019" y="844"/>
                  <a:pt x="2019" y="840"/>
                </a:cubicBezTo>
                <a:cubicBezTo>
                  <a:pt x="2019" y="837"/>
                  <a:pt x="2016" y="833"/>
                  <a:pt x="2011" y="833"/>
                </a:cubicBezTo>
                <a:close/>
                <a:moveTo>
                  <a:pt x="1988" y="853"/>
                </a:moveTo>
                <a:cubicBezTo>
                  <a:pt x="1984" y="853"/>
                  <a:pt x="1981" y="856"/>
                  <a:pt x="1981" y="860"/>
                </a:cubicBezTo>
                <a:cubicBezTo>
                  <a:pt x="1981" y="864"/>
                  <a:pt x="1984" y="867"/>
                  <a:pt x="1988" y="867"/>
                </a:cubicBezTo>
                <a:cubicBezTo>
                  <a:pt x="1993" y="867"/>
                  <a:pt x="1996" y="864"/>
                  <a:pt x="1996" y="860"/>
                </a:cubicBezTo>
                <a:cubicBezTo>
                  <a:pt x="1996" y="856"/>
                  <a:pt x="1993" y="853"/>
                  <a:pt x="1988" y="853"/>
                </a:cubicBezTo>
                <a:close/>
                <a:moveTo>
                  <a:pt x="2011" y="853"/>
                </a:moveTo>
                <a:cubicBezTo>
                  <a:pt x="2007" y="853"/>
                  <a:pt x="2004" y="856"/>
                  <a:pt x="2004" y="860"/>
                </a:cubicBezTo>
                <a:cubicBezTo>
                  <a:pt x="2004" y="864"/>
                  <a:pt x="2007" y="867"/>
                  <a:pt x="2011" y="867"/>
                </a:cubicBezTo>
                <a:cubicBezTo>
                  <a:pt x="2016" y="867"/>
                  <a:pt x="2019" y="864"/>
                  <a:pt x="2019" y="860"/>
                </a:cubicBezTo>
                <a:cubicBezTo>
                  <a:pt x="2019" y="856"/>
                  <a:pt x="2016" y="853"/>
                  <a:pt x="2011" y="853"/>
                </a:cubicBezTo>
                <a:close/>
                <a:moveTo>
                  <a:pt x="1988" y="873"/>
                </a:moveTo>
                <a:cubicBezTo>
                  <a:pt x="1984" y="873"/>
                  <a:pt x="1981" y="876"/>
                  <a:pt x="1981" y="879"/>
                </a:cubicBezTo>
                <a:cubicBezTo>
                  <a:pt x="1981" y="883"/>
                  <a:pt x="1984" y="885"/>
                  <a:pt x="1988" y="885"/>
                </a:cubicBezTo>
                <a:cubicBezTo>
                  <a:pt x="1993" y="885"/>
                  <a:pt x="1996" y="883"/>
                  <a:pt x="1996" y="879"/>
                </a:cubicBezTo>
                <a:cubicBezTo>
                  <a:pt x="1996" y="876"/>
                  <a:pt x="1993" y="873"/>
                  <a:pt x="1988" y="873"/>
                </a:cubicBezTo>
                <a:close/>
                <a:moveTo>
                  <a:pt x="2011" y="873"/>
                </a:moveTo>
                <a:cubicBezTo>
                  <a:pt x="2007" y="873"/>
                  <a:pt x="2004" y="876"/>
                  <a:pt x="2004" y="879"/>
                </a:cubicBezTo>
                <a:cubicBezTo>
                  <a:pt x="2004" y="883"/>
                  <a:pt x="2007" y="885"/>
                  <a:pt x="2011" y="885"/>
                </a:cubicBezTo>
                <a:cubicBezTo>
                  <a:pt x="2016" y="885"/>
                  <a:pt x="2019" y="883"/>
                  <a:pt x="2019" y="879"/>
                </a:cubicBezTo>
                <a:cubicBezTo>
                  <a:pt x="2019" y="876"/>
                  <a:pt x="2016" y="873"/>
                  <a:pt x="2011" y="873"/>
                </a:cubicBezTo>
                <a:close/>
                <a:moveTo>
                  <a:pt x="1988" y="891"/>
                </a:moveTo>
                <a:cubicBezTo>
                  <a:pt x="1984" y="891"/>
                  <a:pt x="1981" y="894"/>
                  <a:pt x="1981" y="898"/>
                </a:cubicBezTo>
                <a:cubicBezTo>
                  <a:pt x="1981" y="902"/>
                  <a:pt x="1984" y="905"/>
                  <a:pt x="1988" y="905"/>
                </a:cubicBezTo>
                <a:cubicBezTo>
                  <a:pt x="1993" y="905"/>
                  <a:pt x="1996" y="902"/>
                  <a:pt x="1996" y="898"/>
                </a:cubicBezTo>
                <a:cubicBezTo>
                  <a:pt x="1996" y="894"/>
                  <a:pt x="1993" y="891"/>
                  <a:pt x="1988" y="891"/>
                </a:cubicBezTo>
                <a:close/>
                <a:moveTo>
                  <a:pt x="2011" y="891"/>
                </a:moveTo>
                <a:cubicBezTo>
                  <a:pt x="2007" y="891"/>
                  <a:pt x="2004" y="894"/>
                  <a:pt x="2004" y="898"/>
                </a:cubicBezTo>
                <a:cubicBezTo>
                  <a:pt x="2004" y="902"/>
                  <a:pt x="2007" y="905"/>
                  <a:pt x="2011" y="905"/>
                </a:cubicBezTo>
                <a:cubicBezTo>
                  <a:pt x="2016" y="905"/>
                  <a:pt x="2019" y="902"/>
                  <a:pt x="2019" y="898"/>
                </a:cubicBezTo>
                <a:cubicBezTo>
                  <a:pt x="2019" y="894"/>
                  <a:pt x="2016" y="891"/>
                  <a:pt x="2011" y="891"/>
                </a:cubicBezTo>
                <a:close/>
                <a:moveTo>
                  <a:pt x="2033" y="775"/>
                </a:moveTo>
                <a:cubicBezTo>
                  <a:pt x="2029" y="775"/>
                  <a:pt x="2025" y="778"/>
                  <a:pt x="2025" y="782"/>
                </a:cubicBezTo>
                <a:cubicBezTo>
                  <a:pt x="2025" y="786"/>
                  <a:pt x="2029" y="789"/>
                  <a:pt x="2033" y="789"/>
                </a:cubicBezTo>
                <a:cubicBezTo>
                  <a:pt x="2037" y="789"/>
                  <a:pt x="2041" y="786"/>
                  <a:pt x="2041" y="782"/>
                </a:cubicBezTo>
                <a:cubicBezTo>
                  <a:pt x="2041" y="778"/>
                  <a:pt x="2037" y="775"/>
                  <a:pt x="2033" y="775"/>
                </a:cubicBezTo>
                <a:close/>
                <a:moveTo>
                  <a:pt x="2055" y="775"/>
                </a:moveTo>
                <a:cubicBezTo>
                  <a:pt x="2051" y="775"/>
                  <a:pt x="2047" y="778"/>
                  <a:pt x="2047" y="782"/>
                </a:cubicBezTo>
                <a:cubicBezTo>
                  <a:pt x="2047" y="786"/>
                  <a:pt x="2051" y="789"/>
                  <a:pt x="2055" y="789"/>
                </a:cubicBezTo>
                <a:cubicBezTo>
                  <a:pt x="2059" y="789"/>
                  <a:pt x="2063" y="786"/>
                  <a:pt x="2063" y="782"/>
                </a:cubicBezTo>
                <a:cubicBezTo>
                  <a:pt x="2063" y="778"/>
                  <a:pt x="2059" y="775"/>
                  <a:pt x="2055" y="775"/>
                </a:cubicBezTo>
                <a:close/>
                <a:moveTo>
                  <a:pt x="2055" y="795"/>
                </a:moveTo>
                <a:cubicBezTo>
                  <a:pt x="2051" y="795"/>
                  <a:pt x="2047" y="798"/>
                  <a:pt x="2047" y="801"/>
                </a:cubicBezTo>
                <a:cubicBezTo>
                  <a:pt x="2047" y="805"/>
                  <a:pt x="2051" y="808"/>
                  <a:pt x="2055" y="808"/>
                </a:cubicBezTo>
                <a:cubicBezTo>
                  <a:pt x="2059" y="808"/>
                  <a:pt x="2063" y="805"/>
                  <a:pt x="2063" y="801"/>
                </a:cubicBezTo>
                <a:cubicBezTo>
                  <a:pt x="2063" y="798"/>
                  <a:pt x="2059" y="795"/>
                  <a:pt x="2055" y="795"/>
                </a:cubicBezTo>
                <a:close/>
                <a:moveTo>
                  <a:pt x="2033" y="853"/>
                </a:moveTo>
                <a:cubicBezTo>
                  <a:pt x="2029" y="853"/>
                  <a:pt x="2025" y="856"/>
                  <a:pt x="2025" y="860"/>
                </a:cubicBezTo>
                <a:cubicBezTo>
                  <a:pt x="2025" y="864"/>
                  <a:pt x="2029" y="867"/>
                  <a:pt x="2033" y="867"/>
                </a:cubicBezTo>
                <a:cubicBezTo>
                  <a:pt x="2037" y="867"/>
                  <a:pt x="2041" y="864"/>
                  <a:pt x="2041" y="860"/>
                </a:cubicBezTo>
                <a:cubicBezTo>
                  <a:pt x="2041" y="856"/>
                  <a:pt x="2037" y="853"/>
                  <a:pt x="2033" y="853"/>
                </a:cubicBezTo>
                <a:close/>
                <a:moveTo>
                  <a:pt x="2033" y="873"/>
                </a:moveTo>
                <a:cubicBezTo>
                  <a:pt x="2029" y="873"/>
                  <a:pt x="2025" y="876"/>
                  <a:pt x="2025" y="879"/>
                </a:cubicBezTo>
                <a:cubicBezTo>
                  <a:pt x="2025" y="883"/>
                  <a:pt x="2029" y="885"/>
                  <a:pt x="2033" y="885"/>
                </a:cubicBezTo>
                <a:cubicBezTo>
                  <a:pt x="2037" y="885"/>
                  <a:pt x="2041" y="883"/>
                  <a:pt x="2041" y="879"/>
                </a:cubicBezTo>
                <a:cubicBezTo>
                  <a:pt x="2041" y="876"/>
                  <a:pt x="2037" y="873"/>
                  <a:pt x="2033" y="873"/>
                </a:cubicBezTo>
                <a:close/>
                <a:moveTo>
                  <a:pt x="2055" y="873"/>
                </a:moveTo>
                <a:cubicBezTo>
                  <a:pt x="2051" y="873"/>
                  <a:pt x="2047" y="876"/>
                  <a:pt x="2047" y="879"/>
                </a:cubicBezTo>
                <a:cubicBezTo>
                  <a:pt x="2047" y="883"/>
                  <a:pt x="2051" y="885"/>
                  <a:pt x="2055" y="885"/>
                </a:cubicBezTo>
                <a:cubicBezTo>
                  <a:pt x="2059" y="885"/>
                  <a:pt x="2063" y="883"/>
                  <a:pt x="2063" y="879"/>
                </a:cubicBezTo>
                <a:cubicBezTo>
                  <a:pt x="2063" y="876"/>
                  <a:pt x="2059" y="873"/>
                  <a:pt x="2055" y="873"/>
                </a:cubicBezTo>
                <a:close/>
                <a:moveTo>
                  <a:pt x="2033" y="891"/>
                </a:moveTo>
                <a:cubicBezTo>
                  <a:pt x="2029" y="891"/>
                  <a:pt x="2025" y="894"/>
                  <a:pt x="2025" y="898"/>
                </a:cubicBezTo>
                <a:cubicBezTo>
                  <a:pt x="2025" y="902"/>
                  <a:pt x="2029" y="905"/>
                  <a:pt x="2033" y="905"/>
                </a:cubicBezTo>
                <a:cubicBezTo>
                  <a:pt x="2037" y="905"/>
                  <a:pt x="2041" y="902"/>
                  <a:pt x="2041" y="898"/>
                </a:cubicBezTo>
                <a:cubicBezTo>
                  <a:pt x="2041" y="894"/>
                  <a:pt x="2037" y="891"/>
                  <a:pt x="2033" y="891"/>
                </a:cubicBezTo>
                <a:close/>
                <a:moveTo>
                  <a:pt x="2055" y="891"/>
                </a:moveTo>
                <a:cubicBezTo>
                  <a:pt x="2051" y="891"/>
                  <a:pt x="2047" y="894"/>
                  <a:pt x="2047" y="898"/>
                </a:cubicBezTo>
                <a:cubicBezTo>
                  <a:pt x="2047" y="902"/>
                  <a:pt x="2051" y="905"/>
                  <a:pt x="2055" y="905"/>
                </a:cubicBezTo>
                <a:cubicBezTo>
                  <a:pt x="2059" y="905"/>
                  <a:pt x="2063" y="902"/>
                  <a:pt x="2063" y="898"/>
                </a:cubicBezTo>
                <a:cubicBezTo>
                  <a:pt x="2063" y="894"/>
                  <a:pt x="2059" y="891"/>
                  <a:pt x="2055" y="891"/>
                </a:cubicBezTo>
                <a:close/>
                <a:moveTo>
                  <a:pt x="2077" y="775"/>
                </a:moveTo>
                <a:cubicBezTo>
                  <a:pt x="2073" y="775"/>
                  <a:pt x="2069" y="778"/>
                  <a:pt x="2069" y="782"/>
                </a:cubicBezTo>
                <a:cubicBezTo>
                  <a:pt x="2069" y="786"/>
                  <a:pt x="2073" y="789"/>
                  <a:pt x="2077" y="789"/>
                </a:cubicBezTo>
                <a:cubicBezTo>
                  <a:pt x="2081" y="789"/>
                  <a:pt x="2085" y="786"/>
                  <a:pt x="2085" y="782"/>
                </a:cubicBezTo>
                <a:cubicBezTo>
                  <a:pt x="2085" y="778"/>
                  <a:pt x="2081" y="775"/>
                  <a:pt x="2077" y="775"/>
                </a:cubicBezTo>
                <a:close/>
                <a:moveTo>
                  <a:pt x="2077" y="795"/>
                </a:moveTo>
                <a:cubicBezTo>
                  <a:pt x="2073" y="795"/>
                  <a:pt x="2069" y="798"/>
                  <a:pt x="2069" y="801"/>
                </a:cubicBezTo>
                <a:cubicBezTo>
                  <a:pt x="2069" y="805"/>
                  <a:pt x="2073" y="808"/>
                  <a:pt x="2077" y="808"/>
                </a:cubicBezTo>
                <a:cubicBezTo>
                  <a:pt x="2081" y="808"/>
                  <a:pt x="2085" y="805"/>
                  <a:pt x="2085" y="801"/>
                </a:cubicBezTo>
                <a:cubicBezTo>
                  <a:pt x="2085" y="798"/>
                  <a:pt x="2081" y="795"/>
                  <a:pt x="2077" y="795"/>
                </a:cubicBezTo>
                <a:close/>
                <a:moveTo>
                  <a:pt x="2100" y="795"/>
                </a:moveTo>
                <a:cubicBezTo>
                  <a:pt x="2096" y="795"/>
                  <a:pt x="2092" y="798"/>
                  <a:pt x="2092" y="801"/>
                </a:cubicBezTo>
                <a:cubicBezTo>
                  <a:pt x="2092" y="805"/>
                  <a:pt x="2096" y="808"/>
                  <a:pt x="2100" y="808"/>
                </a:cubicBezTo>
                <a:cubicBezTo>
                  <a:pt x="2104" y="808"/>
                  <a:pt x="2108" y="805"/>
                  <a:pt x="2108" y="801"/>
                </a:cubicBezTo>
                <a:cubicBezTo>
                  <a:pt x="2108" y="798"/>
                  <a:pt x="2104" y="795"/>
                  <a:pt x="2100" y="795"/>
                </a:cubicBezTo>
                <a:close/>
                <a:moveTo>
                  <a:pt x="2077" y="833"/>
                </a:moveTo>
                <a:cubicBezTo>
                  <a:pt x="2073" y="833"/>
                  <a:pt x="2069" y="837"/>
                  <a:pt x="2069" y="840"/>
                </a:cubicBezTo>
                <a:cubicBezTo>
                  <a:pt x="2069" y="844"/>
                  <a:pt x="2073" y="847"/>
                  <a:pt x="2077" y="847"/>
                </a:cubicBezTo>
                <a:cubicBezTo>
                  <a:pt x="2081" y="847"/>
                  <a:pt x="2085" y="844"/>
                  <a:pt x="2085" y="840"/>
                </a:cubicBezTo>
                <a:cubicBezTo>
                  <a:pt x="2085" y="837"/>
                  <a:pt x="2081" y="833"/>
                  <a:pt x="2077" y="833"/>
                </a:cubicBezTo>
                <a:close/>
                <a:moveTo>
                  <a:pt x="2077" y="853"/>
                </a:moveTo>
                <a:cubicBezTo>
                  <a:pt x="2073" y="853"/>
                  <a:pt x="2069" y="856"/>
                  <a:pt x="2069" y="860"/>
                </a:cubicBezTo>
                <a:cubicBezTo>
                  <a:pt x="2069" y="864"/>
                  <a:pt x="2073" y="867"/>
                  <a:pt x="2077" y="867"/>
                </a:cubicBezTo>
                <a:cubicBezTo>
                  <a:pt x="2081" y="867"/>
                  <a:pt x="2085" y="864"/>
                  <a:pt x="2085" y="860"/>
                </a:cubicBezTo>
                <a:cubicBezTo>
                  <a:pt x="2085" y="856"/>
                  <a:pt x="2081" y="853"/>
                  <a:pt x="2077" y="853"/>
                </a:cubicBezTo>
                <a:close/>
                <a:moveTo>
                  <a:pt x="2077" y="873"/>
                </a:moveTo>
                <a:cubicBezTo>
                  <a:pt x="2073" y="873"/>
                  <a:pt x="2069" y="876"/>
                  <a:pt x="2069" y="879"/>
                </a:cubicBezTo>
                <a:cubicBezTo>
                  <a:pt x="2069" y="883"/>
                  <a:pt x="2073" y="885"/>
                  <a:pt x="2077" y="885"/>
                </a:cubicBezTo>
                <a:cubicBezTo>
                  <a:pt x="2081" y="885"/>
                  <a:pt x="2085" y="883"/>
                  <a:pt x="2085" y="879"/>
                </a:cubicBezTo>
                <a:cubicBezTo>
                  <a:pt x="2085" y="876"/>
                  <a:pt x="2081" y="873"/>
                  <a:pt x="2077" y="873"/>
                </a:cubicBezTo>
                <a:close/>
                <a:moveTo>
                  <a:pt x="2100" y="873"/>
                </a:moveTo>
                <a:cubicBezTo>
                  <a:pt x="2096" y="873"/>
                  <a:pt x="2092" y="876"/>
                  <a:pt x="2092" y="879"/>
                </a:cubicBezTo>
                <a:cubicBezTo>
                  <a:pt x="2092" y="883"/>
                  <a:pt x="2096" y="885"/>
                  <a:pt x="2100" y="885"/>
                </a:cubicBezTo>
                <a:cubicBezTo>
                  <a:pt x="2104" y="885"/>
                  <a:pt x="2108" y="883"/>
                  <a:pt x="2108" y="879"/>
                </a:cubicBezTo>
                <a:cubicBezTo>
                  <a:pt x="2108" y="876"/>
                  <a:pt x="2104" y="873"/>
                  <a:pt x="2100" y="873"/>
                </a:cubicBezTo>
                <a:close/>
                <a:moveTo>
                  <a:pt x="2077" y="891"/>
                </a:moveTo>
                <a:cubicBezTo>
                  <a:pt x="2073" y="891"/>
                  <a:pt x="2069" y="894"/>
                  <a:pt x="2069" y="898"/>
                </a:cubicBezTo>
                <a:cubicBezTo>
                  <a:pt x="2069" y="902"/>
                  <a:pt x="2073" y="905"/>
                  <a:pt x="2077" y="905"/>
                </a:cubicBezTo>
                <a:cubicBezTo>
                  <a:pt x="2081" y="905"/>
                  <a:pt x="2085" y="902"/>
                  <a:pt x="2085" y="898"/>
                </a:cubicBezTo>
                <a:cubicBezTo>
                  <a:pt x="2085" y="894"/>
                  <a:pt x="2081" y="891"/>
                  <a:pt x="2077" y="891"/>
                </a:cubicBezTo>
                <a:close/>
                <a:moveTo>
                  <a:pt x="2100" y="891"/>
                </a:moveTo>
                <a:cubicBezTo>
                  <a:pt x="2096" y="891"/>
                  <a:pt x="2092" y="894"/>
                  <a:pt x="2092" y="898"/>
                </a:cubicBezTo>
                <a:cubicBezTo>
                  <a:pt x="2092" y="902"/>
                  <a:pt x="2096" y="905"/>
                  <a:pt x="2100" y="905"/>
                </a:cubicBezTo>
                <a:cubicBezTo>
                  <a:pt x="2104" y="905"/>
                  <a:pt x="2108" y="902"/>
                  <a:pt x="2108" y="898"/>
                </a:cubicBezTo>
                <a:cubicBezTo>
                  <a:pt x="2108" y="894"/>
                  <a:pt x="2104" y="891"/>
                  <a:pt x="2100" y="891"/>
                </a:cubicBezTo>
                <a:close/>
                <a:moveTo>
                  <a:pt x="2122" y="891"/>
                </a:moveTo>
                <a:cubicBezTo>
                  <a:pt x="2118" y="891"/>
                  <a:pt x="2115" y="894"/>
                  <a:pt x="2115" y="898"/>
                </a:cubicBezTo>
                <a:cubicBezTo>
                  <a:pt x="2115" y="902"/>
                  <a:pt x="2118" y="905"/>
                  <a:pt x="2122" y="905"/>
                </a:cubicBezTo>
                <a:cubicBezTo>
                  <a:pt x="2126" y="905"/>
                  <a:pt x="2129" y="902"/>
                  <a:pt x="2129" y="898"/>
                </a:cubicBezTo>
                <a:cubicBezTo>
                  <a:pt x="2129" y="894"/>
                  <a:pt x="2126" y="891"/>
                  <a:pt x="2122" y="891"/>
                </a:cubicBezTo>
                <a:close/>
                <a:moveTo>
                  <a:pt x="1988" y="911"/>
                </a:moveTo>
                <a:cubicBezTo>
                  <a:pt x="1984" y="911"/>
                  <a:pt x="1981" y="914"/>
                  <a:pt x="1981" y="917"/>
                </a:cubicBezTo>
                <a:cubicBezTo>
                  <a:pt x="1981" y="921"/>
                  <a:pt x="1984" y="924"/>
                  <a:pt x="1988" y="924"/>
                </a:cubicBezTo>
                <a:cubicBezTo>
                  <a:pt x="1993" y="924"/>
                  <a:pt x="1996" y="921"/>
                  <a:pt x="1996" y="917"/>
                </a:cubicBezTo>
                <a:cubicBezTo>
                  <a:pt x="1996" y="914"/>
                  <a:pt x="1993" y="911"/>
                  <a:pt x="1988" y="911"/>
                </a:cubicBezTo>
                <a:close/>
                <a:moveTo>
                  <a:pt x="2011" y="911"/>
                </a:moveTo>
                <a:cubicBezTo>
                  <a:pt x="2007" y="911"/>
                  <a:pt x="2004" y="914"/>
                  <a:pt x="2004" y="917"/>
                </a:cubicBezTo>
                <a:cubicBezTo>
                  <a:pt x="2004" y="921"/>
                  <a:pt x="2007" y="924"/>
                  <a:pt x="2011" y="924"/>
                </a:cubicBezTo>
                <a:cubicBezTo>
                  <a:pt x="2016" y="924"/>
                  <a:pt x="2019" y="921"/>
                  <a:pt x="2019" y="917"/>
                </a:cubicBezTo>
                <a:cubicBezTo>
                  <a:pt x="2019" y="914"/>
                  <a:pt x="2016" y="911"/>
                  <a:pt x="2011" y="911"/>
                </a:cubicBezTo>
                <a:close/>
                <a:moveTo>
                  <a:pt x="1988" y="930"/>
                </a:moveTo>
                <a:cubicBezTo>
                  <a:pt x="1984" y="930"/>
                  <a:pt x="1981" y="933"/>
                  <a:pt x="1981" y="937"/>
                </a:cubicBezTo>
                <a:cubicBezTo>
                  <a:pt x="1981" y="940"/>
                  <a:pt x="1984" y="943"/>
                  <a:pt x="1988" y="943"/>
                </a:cubicBezTo>
                <a:cubicBezTo>
                  <a:pt x="1993" y="943"/>
                  <a:pt x="1996" y="940"/>
                  <a:pt x="1996" y="937"/>
                </a:cubicBezTo>
                <a:cubicBezTo>
                  <a:pt x="1996" y="933"/>
                  <a:pt x="1993" y="930"/>
                  <a:pt x="1988" y="930"/>
                </a:cubicBezTo>
                <a:close/>
                <a:moveTo>
                  <a:pt x="2011" y="930"/>
                </a:moveTo>
                <a:cubicBezTo>
                  <a:pt x="2007" y="930"/>
                  <a:pt x="2004" y="933"/>
                  <a:pt x="2004" y="937"/>
                </a:cubicBezTo>
                <a:cubicBezTo>
                  <a:pt x="2004" y="940"/>
                  <a:pt x="2007" y="943"/>
                  <a:pt x="2011" y="943"/>
                </a:cubicBezTo>
                <a:cubicBezTo>
                  <a:pt x="2016" y="943"/>
                  <a:pt x="2019" y="940"/>
                  <a:pt x="2019" y="937"/>
                </a:cubicBezTo>
                <a:cubicBezTo>
                  <a:pt x="2019" y="933"/>
                  <a:pt x="2016" y="930"/>
                  <a:pt x="2011" y="930"/>
                </a:cubicBezTo>
                <a:close/>
                <a:moveTo>
                  <a:pt x="1988" y="950"/>
                </a:moveTo>
                <a:cubicBezTo>
                  <a:pt x="1984" y="950"/>
                  <a:pt x="1981" y="953"/>
                  <a:pt x="1981" y="956"/>
                </a:cubicBezTo>
                <a:cubicBezTo>
                  <a:pt x="1981" y="960"/>
                  <a:pt x="1984" y="963"/>
                  <a:pt x="1988" y="963"/>
                </a:cubicBezTo>
                <a:cubicBezTo>
                  <a:pt x="1993" y="963"/>
                  <a:pt x="1996" y="960"/>
                  <a:pt x="1996" y="956"/>
                </a:cubicBezTo>
                <a:cubicBezTo>
                  <a:pt x="1996" y="953"/>
                  <a:pt x="1993" y="950"/>
                  <a:pt x="1988" y="950"/>
                </a:cubicBezTo>
                <a:close/>
                <a:moveTo>
                  <a:pt x="2011" y="950"/>
                </a:moveTo>
                <a:cubicBezTo>
                  <a:pt x="2007" y="950"/>
                  <a:pt x="2004" y="953"/>
                  <a:pt x="2004" y="956"/>
                </a:cubicBezTo>
                <a:cubicBezTo>
                  <a:pt x="2004" y="960"/>
                  <a:pt x="2007" y="963"/>
                  <a:pt x="2011" y="963"/>
                </a:cubicBezTo>
                <a:cubicBezTo>
                  <a:pt x="2016" y="963"/>
                  <a:pt x="2019" y="960"/>
                  <a:pt x="2019" y="956"/>
                </a:cubicBezTo>
                <a:cubicBezTo>
                  <a:pt x="2019" y="953"/>
                  <a:pt x="2016" y="950"/>
                  <a:pt x="2011" y="950"/>
                </a:cubicBezTo>
                <a:close/>
                <a:moveTo>
                  <a:pt x="1988" y="969"/>
                </a:moveTo>
                <a:cubicBezTo>
                  <a:pt x="1984" y="969"/>
                  <a:pt x="1981" y="972"/>
                  <a:pt x="1981" y="976"/>
                </a:cubicBezTo>
                <a:cubicBezTo>
                  <a:pt x="1981" y="980"/>
                  <a:pt x="1984" y="983"/>
                  <a:pt x="1988" y="983"/>
                </a:cubicBezTo>
                <a:cubicBezTo>
                  <a:pt x="1993" y="983"/>
                  <a:pt x="1996" y="980"/>
                  <a:pt x="1996" y="976"/>
                </a:cubicBezTo>
                <a:cubicBezTo>
                  <a:pt x="1996" y="972"/>
                  <a:pt x="1993" y="969"/>
                  <a:pt x="1988" y="969"/>
                </a:cubicBezTo>
                <a:close/>
                <a:moveTo>
                  <a:pt x="2011" y="969"/>
                </a:moveTo>
                <a:cubicBezTo>
                  <a:pt x="2007" y="969"/>
                  <a:pt x="2004" y="972"/>
                  <a:pt x="2004" y="976"/>
                </a:cubicBezTo>
                <a:cubicBezTo>
                  <a:pt x="2004" y="980"/>
                  <a:pt x="2007" y="983"/>
                  <a:pt x="2011" y="983"/>
                </a:cubicBezTo>
                <a:cubicBezTo>
                  <a:pt x="2016" y="983"/>
                  <a:pt x="2019" y="980"/>
                  <a:pt x="2019" y="976"/>
                </a:cubicBezTo>
                <a:cubicBezTo>
                  <a:pt x="2019" y="972"/>
                  <a:pt x="2016" y="969"/>
                  <a:pt x="2011" y="969"/>
                </a:cubicBezTo>
                <a:close/>
                <a:moveTo>
                  <a:pt x="2033" y="911"/>
                </a:moveTo>
                <a:cubicBezTo>
                  <a:pt x="2029" y="911"/>
                  <a:pt x="2025" y="914"/>
                  <a:pt x="2025" y="917"/>
                </a:cubicBezTo>
                <a:cubicBezTo>
                  <a:pt x="2025" y="921"/>
                  <a:pt x="2029" y="924"/>
                  <a:pt x="2033" y="924"/>
                </a:cubicBezTo>
                <a:cubicBezTo>
                  <a:pt x="2037" y="924"/>
                  <a:pt x="2041" y="921"/>
                  <a:pt x="2041" y="917"/>
                </a:cubicBezTo>
                <a:cubicBezTo>
                  <a:pt x="2041" y="914"/>
                  <a:pt x="2037" y="911"/>
                  <a:pt x="2033" y="911"/>
                </a:cubicBezTo>
                <a:close/>
                <a:moveTo>
                  <a:pt x="2055" y="911"/>
                </a:moveTo>
                <a:cubicBezTo>
                  <a:pt x="2051" y="911"/>
                  <a:pt x="2047" y="914"/>
                  <a:pt x="2047" y="917"/>
                </a:cubicBezTo>
                <a:cubicBezTo>
                  <a:pt x="2047" y="921"/>
                  <a:pt x="2051" y="924"/>
                  <a:pt x="2055" y="924"/>
                </a:cubicBezTo>
                <a:cubicBezTo>
                  <a:pt x="2059" y="924"/>
                  <a:pt x="2063" y="921"/>
                  <a:pt x="2063" y="917"/>
                </a:cubicBezTo>
                <a:cubicBezTo>
                  <a:pt x="2063" y="914"/>
                  <a:pt x="2059" y="911"/>
                  <a:pt x="2055" y="911"/>
                </a:cubicBezTo>
                <a:close/>
                <a:moveTo>
                  <a:pt x="2033" y="930"/>
                </a:moveTo>
                <a:cubicBezTo>
                  <a:pt x="2029" y="930"/>
                  <a:pt x="2025" y="933"/>
                  <a:pt x="2025" y="937"/>
                </a:cubicBezTo>
                <a:cubicBezTo>
                  <a:pt x="2025" y="940"/>
                  <a:pt x="2029" y="943"/>
                  <a:pt x="2033" y="943"/>
                </a:cubicBezTo>
                <a:cubicBezTo>
                  <a:pt x="2037" y="943"/>
                  <a:pt x="2041" y="940"/>
                  <a:pt x="2041" y="937"/>
                </a:cubicBezTo>
                <a:cubicBezTo>
                  <a:pt x="2041" y="933"/>
                  <a:pt x="2037" y="930"/>
                  <a:pt x="2033" y="930"/>
                </a:cubicBezTo>
                <a:close/>
                <a:moveTo>
                  <a:pt x="2055" y="930"/>
                </a:moveTo>
                <a:cubicBezTo>
                  <a:pt x="2051" y="930"/>
                  <a:pt x="2047" y="933"/>
                  <a:pt x="2047" y="937"/>
                </a:cubicBezTo>
                <a:cubicBezTo>
                  <a:pt x="2047" y="940"/>
                  <a:pt x="2051" y="943"/>
                  <a:pt x="2055" y="943"/>
                </a:cubicBezTo>
                <a:cubicBezTo>
                  <a:pt x="2059" y="943"/>
                  <a:pt x="2063" y="940"/>
                  <a:pt x="2063" y="937"/>
                </a:cubicBezTo>
                <a:cubicBezTo>
                  <a:pt x="2063" y="933"/>
                  <a:pt x="2059" y="930"/>
                  <a:pt x="2055" y="930"/>
                </a:cubicBezTo>
                <a:close/>
                <a:moveTo>
                  <a:pt x="2033" y="950"/>
                </a:moveTo>
                <a:cubicBezTo>
                  <a:pt x="2029" y="950"/>
                  <a:pt x="2025" y="953"/>
                  <a:pt x="2025" y="956"/>
                </a:cubicBezTo>
                <a:cubicBezTo>
                  <a:pt x="2025" y="960"/>
                  <a:pt x="2029" y="963"/>
                  <a:pt x="2033" y="963"/>
                </a:cubicBezTo>
                <a:cubicBezTo>
                  <a:pt x="2037" y="963"/>
                  <a:pt x="2041" y="960"/>
                  <a:pt x="2041" y="956"/>
                </a:cubicBezTo>
                <a:cubicBezTo>
                  <a:pt x="2041" y="953"/>
                  <a:pt x="2037" y="950"/>
                  <a:pt x="2033" y="950"/>
                </a:cubicBezTo>
                <a:close/>
                <a:moveTo>
                  <a:pt x="2055" y="950"/>
                </a:moveTo>
                <a:cubicBezTo>
                  <a:pt x="2051" y="950"/>
                  <a:pt x="2047" y="953"/>
                  <a:pt x="2047" y="956"/>
                </a:cubicBezTo>
                <a:cubicBezTo>
                  <a:pt x="2047" y="960"/>
                  <a:pt x="2051" y="963"/>
                  <a:pt x="2055" y="963"/>
                </a:cubicBezTo>
                <a:cubicBezTo>
                  <a:pt x="2059" y="963"/>
                  <a:pt x="2063" y="960"/>
                  <a:pt x="2063" y="956"/>
                </a:cubicBezTo>
                <a:cubicBezTo>
                  <a:pt x="2063" y="953"/>
                  <a:pt x="2059" y="950"/>
                  <a:pt x="2055" y="950"/>
                </a:cubicBezTo>
                <a:close/>
                <a:moveTo>
                  <a:pt x="2033" y="969"/>
                </a:moveTo>
                <a:cubicBezTo>
                  <a:pt x="2029" y="969"/>
                  <a:pt x="2025" y="972"/>
                  <a:pt x="2025" y="976"/>
                </a:cubicBezTo>
                <a:cubicBezTo>
                  <a:pt x="2025" y="980"/>
                  <a:pt x="2029" y="983"/>
                  <a:pt x="2033" y="983"/>
                </a:cubicBezTo>
                <a:cubicBezTo>
                  <a:pt x="2037" y="983"/>
                  <a:pt x="2041" y="980"/>
                  <a:pt x="2041" y="976"/>
                </a:cubicBezTo>
                <a:cubicBezTo>
                  <a:pt x="2041" y="972"/>
                  <a:pt x="2037" y="969"/>
                  <a:pt x="2033" y="969"/>
                </a:cubicBezTo>
                <a:close/>
                <a:moveTo>
                  <a:pt x="2055" y="969"/>
                </a:moveTo>
                <a:cubicBezTo>
                  <a:pt x="2051" y="969"/>
                  <a:pt x="2047" y="972"/>
                  <a:pt x="2047" y="976"/>
                </a:cubicBezTo>
                <a:cubicBezTo>
                  <a:pt x="2047" y="980"/>
                  <a:pt x="2051" y="983"/>
                  <a:pt x="2055" y="983"/>
                </a:cubicBezTo>
                <a:cubicBezTo>
                  <a:pt x="2059" y="983"/>
                  <a:pt x="2063" y="980"/>
                  <a:pt x="2063" y="976"/>
                </a:cubicBezTo>
                <a:cubicBezTo>
                  <a:pt x="2063" y="972"/>
                  <a:pt x="2059" y="969"/>
                  <a:pt x="2055" y="969"/>
                </a:cubicBezTo>
                <a:close/>
                <a:moveTo>
                  <a:pt x="2033" y="988"/>
                </a:moveTo>
                <a:cubicBezTo>
                  <a:pt x="2029" y="988"/>
                  <a:pt x="2025" y="991"/>
                  <a:pt x="2025" y="995"/>
                </a:cubicBezTo>
                <a:cubicBezTo>
                  <a:pt x="2025" y="999"/>
                  <a:pt x="2029" y="1002"/>
                  <a:pt x="2033" y="1002"/>
                </a:cubicBezTo>
                <a:cubicBezTo>
                  <a:pt x="2037" y="1002"/>
                  <a:pt x="2041" y="999"/>
                  <a:pt x="2041" y="995"/>
                </a:cubicBezTo>
                <a:cubicBezTo>
                  <a:pt x="2041" y="991"/>
                  <a:pt x="2037" y="988"/>
                  <a:pt x="2033" y="988"/>
                </a:cubicBezTo>
                <a:close/>
                <a:moveTo>
                  <a:pt x="2055" y="988"/>
                </a:moveTo>
                <a:cubicBezTo>
                  <a:pt x="2051" y="988"/>
                  <a:pt x="2047" y="991"/>
                  <a:pt x="2047" y="995"/>
                </a:cubicBezTo>
                <a:cubicBezTo>
                  <a:pt x="2047" y="999"/>
                  <a:pt x="2051" y="1002"/>
                  <a:pt x="2055" y="1002"/>
                </a:cubicBezTo>
                <a:cubicBezTo>
                  <a:pt x="2059" y="1002"/>
                  <a:pt x="2063" y="999"/>
                  <a:pt x="2063" y="995"/>
                </a:cubicBezTo>
                <a:cubicBezTo>
                  <a:pt x="2063" y="991"/>
                  <a:pt x="2059" y="988"/>
                  <a:pt x="2055" y="988"/>
                </a:cubicBezTo>
                <a:close/>
                <a:moveTo>
                  <a:pt x="2055" y="1008"/>
                </a:moveTo>
                <a:cubicBezTo>
                  <a:pt x="2051" y="1008"/>
                  <a:pt x="2047" y="1011"/>
                  <a:pt x="2047" y="1014"/>
                </a:cubicBezTo>
                <a:cubicBezTo>
                  <a:pt x="2047" y="1018"/>
                  <a:pt x="2051" y="1021"/>
                  <a:pt x="2055" y="1021"/>
                </a:cubicBezTo>
                <a:cubicBezTo>
                  <a:pt x="2059" y="1021"/>
                  <a:pt x="2063" y="1018"/>
                  <a:pt x="2063" y="1014"/>
                </a:cubicBezTo>
                <a:cubicBezTo>
                  <a:pt x="2063" y="1011"/>
                  <a:pt x="2059" y="1008"/>
                  <a:pt x="2055" y="1008"/>
                </a:cubicBezTo>
                <a:close/>
                <a:moveTo>
                  <a:pt x="2077" y="911"/>
                </a:moveTo>
                <a:cubicBezTo>
                  <a:pt x="2073" y="911"/>
                  <a:pt x="2069" y="914"/>
                  <a:pt x="2069" y="917"/>
                </a:cubicBezTo>
                <a:cubicBezTo>
                  <a:pt x="2069" y="921"/>
                  <a:pt x="2073" y="924"/>
                  <a:pt x="2077" y="924"/>
                </a:cubicBezTo>
                <a:cubicBezTo>
                  <a:pt x="2081" y="924"/>
                  <a:pt x="2085" y="921"/>
                  <a:pt x="2085" y="917"/>
                </a:cubicBezTo>
                <a:cubicBezTo>
                  <a:pt x="2085" y="914"/>
                  <a:pt x="2081" y="911"/>
                  <a:pt x="2077" y="911"/>
                </a:cubicBezTo>
                <a:close/>
                <a:moveTo>
                  <a:pt x="2100" y="911"/>
                </a:moveTo>
                <a:cubicBezTo>
                  <a:pt x="2096" y="911"/>
                  <a:pt x="2092" y="914"/>
                  <a:pt x="2092" y="917"/>
                </a:cubicBezTo>
                <a:cubicBezTo>
                  <a:pt x="2092" y="921"/>
                  <a:pt x="2096" y="924"/>
                  <a:pt x="2100" y="924"/>
                </a:cubicBezTo>
                <a:cubicBezTo>
                  <a:pt x="2104" y="924"/>
                  <a:pt x="2108" y="921"/>
                  <a:pt x="2108" y="917"/>
                </a:cubicBezTo>
                <a:cubicBezTo>
                  <a:pt x="2108" y="914"/>
                  <a:pt x="2104" y="911"/>
                  <a:pt x="2100" y="911"/>
                </a:cubicBezTo>
                <a:close/>
                <a:moveTo>
                  <a:pt x="2077" y="930"/>
                </a:moveTo>
                <a:cubicBezTo>
                  <a:pt x="2073" y="930"/>
                  <a:pt x="2069" y="933"/>
                  <a:pt x="2069" y="937"/>
                </a:cubicBezTo>
                <a:cubicBezTo>
                  <a:pt x="2069" y="940"/>
                  <a:pt x="2073" y="943"/>
                  <a:pt x="2077" y="943"/>
                </a:cubicBezTo>
                <a:cubicBezTo>
                  <a:pt x="2081" y="943"/>
                  <a:pt x="2085" y="940"/>
                  <a:pt x="2085" y="937"/>
                </a:cubicBezTo>
                <a:cubicBezTo>
                  <a:pt x="2085" y="933"/>
                  <a:pt x="2081" y="930"/>
                  <a:pt x="2077" y="930"/>
                </a:cubicBezTo>
                <a:close/>
                <a:moveTo>
                  <a:pt x="2100" y="930"/>
                </a:moveTo>
                <a:cubicBezTo>
                  <a:pt x="2096" y="930"/>
                  <a:pt x="2092" y="933"/>
                  <a:pt x="2092" y="937"/>
                </a:cubicBezTo>
                <a:cubicBezTo>
                  <a:pt x="2092" y="940"/>
                  <a:pt x="2096" y="943"/>
                  <a:pt x="2100" y="943"/>
                </a:cubicBezTo>
                <a:cubicBezTo>
                  <a:pt x="2104" y="943"/>
                  <a:pt x="2108" y="940"/>
                  <a:pt x="2108" y="937"/>
                </a:cubicBezTo>
                <a:cubicBezTo>
                  <a:pt x="2108" y="933"/>
                  <a:pt x="2104" y="930"/>
                  <a:pt x="2100" y="930"/>
                </a:cubicBezTo>
                <a:close/>
                <a:moveTo>
                  <a:pt x="2077" y="950"/>
                </a:moveTo>
                <a:cubicBezTo>
                  <a:pt x="2073" y="950"/>
                  <a:pt x="2069" y="953"/>
                  <a:pt x="2069" y="956"/>
                </a:cubicBezTo>
                <a:cubicBezTo>
                  <a:pt x="2069" y="960"/>
                  <a:pt x="2073" y="963"/>
                  <a:pt x="2077" y="963"/>
                </a:cubicBezTo>
                <a:cubicBezTo>
                  <a:pt x="2081" y="963"/>
                  <a:pt x="2085" y="960"/>
                  <a:pt x="2085" y="956"/>
                </a:cubicBezTo>
                <a:cubicBezTo>
                  <a:pt x="2085" y="953"/>
                  <a:pt x="2081" y="950"/>
                  <a:pt x="2077" y="950"/>
                </a:cubicBezTo>
                <a:close/>
                <a:moveTo>
                  <a:pt x="2100" y="950"/>
                </a:moveTo>
                <a:cubicBezTo>
                  <a:pt x="2096" y="950"/>
                  <a:pt x="2092" y="953"/>
                  <a:pt x="2092" y="956"/>
                </a:cubicBezTo>
                <a:cubicBezTo>
                  <a:pt x="2092" y="960"/>
                  <a:pt x="2096" y="963"/>
                  <a:pt x="2100" y="963"/>
                </a:cubicBezTo>
                <a:cubicBezTo>
                  <a:pt x="2104" y="963"/>
                  <a:pt x="2108" y="960"/>
                  <a:pt x="2108" y="956"/>
                </a:cubicBezTo>
                <a:cubicBezTo>
                  <a:pt x="2108" y="953"/>
                  <a:pt x="2104" y="950"/>
                  <a:pt x="2100" y="950"/>
                </a:cubicBezTo>
                <a:close/>
                <a:moveTo>
                  <a:pt x="2077" y="969"/>
                </a:moveTo>
                <a:cubicBezTo>
                  <a:pt x="2073" y="969"/>
                  <a:pt x="2069" y="972"/>
                  <a:pt x="2069" y="976"/>
                </a:cubicBezTo>
                <a:cubicBezTo>
                  <a:pt x="2069" y="980"/>
                  <a:pt x="2073" y="983"/>
                  <a:pt x="2077" y="983"/>
                </a:cubicBezTo>
                <a:cubicBezTo>
                  <a:pt x="2081" y="983"/>
                  <a:pt x="2085" y="980"/>
                  <a:pt x="2085" y="976"/>
                </a:cubicBezTo>
                <a:cubicBezTo>
                  <a:pt x="2085" y="972"/>
                  <a:pt x="2081" y="969"/>
                  <a:pt x="2077" y="969"/>
                </a:cubicBezTo>
                <a:close/>
                <a:moveTo>
                  <a:pt x="2100" y="969"/>
                </a:moveTo>
                <a:cubicBezTo>
                  <a:pt x="2096" y="969"/>
                  <a:pt x="2092" y="972"/>
                  <a:pt x="2092" y="976"/>
                </a:cubicBezTo>
                <a:cubicBezTo>
                  <a:pt x="2092" y="980"/>
                  <a:pt x="2096" y="983"/>
                  <a:pt x="2100" y="983"/>
                </a:cubicBezTo>
                <a:cubicBezTo>
                  <a:pt x="2104" y="983"/>
                  <a:pt x="2108" y="980"/>
                  <a:pt x="2108" y="976"/>
                </a:cubicBezTo>
                <a:cubicBezTo>
                  <a:pt x="2108" y="972"/>
                  <a:pt x="2104" y="969"/>
                  <a:pt x="2100" y="969"/>
                </a:cubicBezTo>
                <a:close/>
                <a:moveTo>
                  <a:pt x="2077" y="988"/>
                </a:moveTo>
                <a:cubicBezTo>
                  <a:pt x="2073" y="988"/>
                  <a:pt x="2069" y="991"/>
                  <a:pt x="2069" y="995"/>
                </a:cubicBezTo>
                <a:cubicBezTo>
                  <a:pt x="2069" y="999"/>
                  <a:pt x="2073" y="1002"/>
                  <a:pt x="2077" y="1002"/>
                </a:cubicBezTo>
                <a:cubicBezTo>
                  <a:pt x="2081" y="1002"/>
                  <a:pt x="2085" y="999"/>
                  <a:pt x="2085" y="995"/>
                </a:cubicBezTo>
                <a:cubicBezTo>
                  <a:pt x="2085" y="991"/>
                  <a:pt x="2081" y="988"/>
                  <a:pt x="2077" y="988"/>
                </a:cubicBezTo>
                <a:close/>
                <a:moveTo>
                  <a:pt x="2100" y="988"/>
                </a:moveTo>
                <a:cubicBezTo>
                  <a:pt x="2096" y="988"/>
                  <a:pt x="2092" y="991"/>
                  <a:pt x="2092" y="995"/>
                </a:cubicBezTo>
                <a:cubicBezTo>
                  <a:pt x="2092" y="999"/>
                  <a:pt x="2096" y="1002"/>
                  <a:pt x="2100" y="1002"/>
                </a:cubicBezTo>
                <a:cubicBezTo>
                  <a:pt x="2104" y="1002"/>
                  <a:pt x="2108" y="999"/>
                  <a:pt x="2108" y="995"/>
                </a:cubicBezTo>
                <a:cubicBezTo>
                  <a:pt x="2108" y="991"/>
                  <a:pt x="2104" y="988"/>
                  <a:pt x="2100" y="988"/>
                </a:cubicBezTo>
                <a:close/>
                <a:moveTo>
                  <a:pt x="2077" y="1008"/>
                </a:moveTo>
                <a:cubicBezTo>
                  <a:pt x="2073" y="1008"/>
                  <a:pt x="2069" y="1011"/>
                  <a:pt x="2069" y="1014"/>
                </a:cubicBezTo>
                <a:cubicBezTo>
                  <a:pt x="2069" y="1018"/>
                  <a:pt x="2073" y="1021"/>
                  <a:pt x="2077" y="1021"/>
                </a:cubicBezTo>
                <a:cubicBezTo>
                  <a:pt x="2081" y="1021"/>
                  <a:pt x="2085" y="1018"/>
                  <a:pt x="2085" y="1014"/>
                </a:cubicBezTo>
                <a:cubicBezTo>
                  <a:pt x="2085" y="1011"/>
                  <a:pt x="2081" y="1008"/>
                  <a:pt x="2077" y="1008"/>
                </a:cubicBezTo>
                <a:close/>
                <a:moveTo>
                  <a:pt x="2100" y="1008"/>
                </a:moveTo>
                <a:cubicBezTo>
                  <a:pt x="2096" y="1008"/>
                  <a:pt x="2092" y="1011"/>
                  <a:pt x="2092" y="1014"/>
                </a:cubicBezTo>
                <a:cubicBezTo>
                  <a:pt x="2092" y="1018"/>
                  <a:pt x="2096" y="1021"/>
                  <a:pt x="2100" y="1021"/>
                </a:cubicBezTo>
                <a:cubicBezTo>
                  <a:pt x="2104" y="1021"/>
                  <a:pt x="2108" y="1018"/>
                  <a:pt x="2108" y="1014"/>
                </a:cubicBezTo>
                <a:cubicBezTo>
                  <a:pt x="2108" y="1011"/>
                  <a:pt x="2104" y="1008"/>
                  <a:pt x="2100" y="1008"/>
                </a:cubicBezTo>
                <a:close/>
                <a:moveTo>
                  <a:pt x="2077" y="1026"/>
                </a:moveTo>
                <a:cubicBezTo>
                  <a:pt x="2073" y="1026"/>
                  <a:pt x="2069" y="1029"/>
                  <a:pt x="2069" y="1033"/>
                </a:cubicBezTo>
                <a:cubicBezTo>
                  <a:pt x="2069" y="1037"/>
                  <a:pt x="2073" y="1040"/>
                  <a:pt x="2077" y="1040"/>
                </a:cubicBezTo>
                <a:cubicBezTo>
                  <a:pt x="2081" y="1040"/>
                  <a:pt x="2085" y="1037"/>
                  <a:pt x="2085" y="1033"/>
                </a:cubicBezTo>
                <a:cubicBezTo>
                  <a:pt x="2085" y="1029"/>
                  <a:pt x="2081" y="1026"/>
                  <a:pt x="2077" y="1026"/>
                </a:cubicBezTo>
                <a:close/>
                <a:moveTo>
                  <a:pt x="2100" y="1026"/>
                </a:moveTo>
                <a:cubicBezTo>
                  <a:pt x="2096" y="1026"/>
                  <a:pt x="2092" y="1029"/>
                  <a:pt x="2092" y="1033"/>
                </a:cubicBezTo>
                <a:cubicBezTo>
                  <a:pt x="2092" y="1037"/>
                  <a:pt x="2096" y="1040"/>
                  <a:pt x="2100" y="1040"/>
                </a:cubicBezTo>
                <a:cubicBezTo>
                  <a:pt x="2104" y="1040"/>
                  <a:pt x="2108" y="1037"/>
                  <a:pt x="2108" y="1033"/>
                </a:cubicBezTo>
                <a:cubicBezTo>
                  <a:pt x="2108" y="1029"/>
                  <a:pt x="2104" y="1026"/>
                  <a:pt x="2100" y="1026"/>
                </a:cubicBezTo>
                <a:close/>
                <a:moveTo>
                  <a:pt x="2100" y="1066"/>
                </a:moveTo>
                <a:cubicBezTo>
                  <a:pt x="2096" y="1066"/>
                  <a:pt x="2092" y="1069"/>
                  <a:pt x="2092" y="1073"/>
                </a:cubicBezTo>
                <a:cubicBezTo>
                  <a:pt x="2092" y="1076"/>
                  <a:pt x="2096" y="1079"/>
                  <a:pt x="2100" y="1079"/>
                </a:cubicBezTo>
                <a:cubicBezTo>
                  <a:pt x="2104" y="1079"/>
                  <a:pt x="2108" y="1076"/>
                  <a:pt x="2108" y="1073"/>
                </a:cubicBezTo>
                <a:cubicBezTo>
                  <a:pt x="2108" y="1069"/>
                  <a:pt x="2104" y="1066"/>
                  <a:pt x="2100" y="1066"/>
                </a:cubicBezTo>
                <a:close/>
                <a:moveTo>
                  <a:pt x="2100" y="1085"/>
                </a:moveTo>
                <a:cubicBezTo>
                  <a:pt x="2096" y="1085"/>
                  <a:pt x="2092" y="1088"/>
                  <a:pt x="2092" y="1092"/>
                </a:cubicBezTo>
                <a:cubicBezTo>
                  <a:pt x="2092" y="1095"/>
                  <a:pt x="2096" y="1098"/>
                  <a:pt x="2100" y="1098"/>
                </a:cubicBezTo>
                <a:cubicBezTo>
                  <a:pt x="2104" y="1098"/>
                  <a:pt x="2108" y="1095"/>
                  <a:pt x="2108" y="1092"/>
                </a:cubicBezTo>
                <a:cubicBezTo>
                  <a:pt x="2108" y="1088"/>
                  <a:pt x="2104" y="1085"/>
                  <a:pt x="2100" y="1085"/>
                </a:cubicBezTo>
                <a:close/>
                <a:moveTo>
                  <a:pt x="2122" y="911"/>
                </a:moveTo>
                <a:cubicBezTo>
                  <a:pt x="2118" y="911"/>
                  <a:pt x="2115" y="914"/>
                  <a:pt x="2115" y="917"/>
                </a:cubicBezTo>
                <a:cubicBezTo>
                  <a:pt x="2115" y="921"/>
                  <a:pt x="2118" y="924"/>
                  <a:pt x="2122" y="924"/>
                </a:cubicBezTo>
                <a:cubicBezTo>
                  <a:pt x="2126" y="924"/>
                  <a:pt x="2129" y="921"/>
                  <a:pt x="2129" y="917"/>
                </a:cubicBezTo>
                <a:cubicBezTo>
                  <a:pt x="2129" y="914"/>
                  <a:pt x="2126" y="911"/>
                  <a:pt x="2122" y="911"/>
                </a:cubicBezTo>
                <a:close/>
                <a:moveTo>
                  <a:pt x="2122" y="930"/>
                </a:moveTo>
                <a:cubicBezTo>
                  <a:pt x="2118" y="930"/>
                  <a:pt x="2115" y="933"/>
                  <a:pt x="2115" y="937"/>
                </a:cubicBezTo>
                <a:cubicBezTo>
                  <a:pt x="2115" y="940"/>
                  <a:pt x="2118" y="943"/>
                  <a:pt x="2122" y="943"/>
                </a:cubicBezTo>
                <a:cubicBezTo>
                  <a:pt x="2126" y="943"/>
                  <a:pt x="2129" y="940"/>
                  <a:pt x="2129" y="937"/>
                </a:cubicBezTo>
                <a:cubicBezTo>
                  <a:pt x="2129" y="933"/>
                  <a:pt x="2126" y="930"/>
                  <a:pt x="2122" y="930"/>
                </a:cubicBezTo>
                <a:close/>
                <a:moveTo>
                  <a:pt x="2144" y="930"/>
                </a:moveTo>
                <a:cubicBezTo>
                  <a:pt x="2140" y="930"/>
                  <a:pt x="2136" y="933"/>
                  <a:pt x="2136" y="937"/>
                </a:cubicBezTo>
                <a:cubicBezTo>
                  <a:pt x="2136" y="940"/>
                  <a:pt x="2140" y="943"/>
                  <a:pt x="2144" y="943"/>
                </a:cubicBezTo>
                <a:cubicBezTo>
                  <a:pt x="2148" y="943"/>
                  <a:pt x="2152" y="940"/>
                  <a:pt x="2152" y="937"/>
                </a:cubicBezTo>
                <a:cubicBezTo>
                  <a:pt x="2152" y="933"/>
                  <a:pt x="2148" y="930"/>
                  <a:pt x="2144" y="930"/>
                </a:cubicBezTo>
                <a:close/>
                <a:moveTo>
                  <a:pt x="2122" y="950"/>
                </a:moveTo>
                <a:cubicBezTo>
                  <a:pt x="2118" y="950"/>
                  <a:pt x="2115" y="953"/>
                  <a:pt x="2115" y="956"/>
                </a:cubicBezTo>
                <a:cubicBezTo>
                  <a:pt x="2115" y="960"/>
                  <a:pt x="2118" y="963"/>
                  <a:pt x="2122" y="963"/>
                </a:cubicBezTo>
                <a:cubicBezTo>
                  <a:pt x="2126" y="963"/>
                  <a:pt x="2129" y="960"/>
                  <a:pt x="2129" y="956"/>
                </a:cubicBezTo>
                <a:cubicBezTo>
                  <a:pt x="2129" y="953"/>
                  <a:pt x="2126" y="950"/>
                  <a:pt x="2122" y="950"/>
                </a:cubicBezTo>
                <a:close/>
                <a:moveTo>
                  <a:pt x="2144" y="950"/>
                </a:moveTo>
                <a:cubicBezTo>
                  <a:pt x="2140" y="950"/>
                  <a:pt x="2136" y="953"/>
                  <a:pt x="2136" y="956"/>
                </a:cubicBezTo>
                <a:cubicBezTo>
                  <a:pt x="2136" y="960"/>
                  <a:pt x="2140" y="963"/>
                  <a:pt x="2144" y="963"/>
                </a:cubicBezTo>
                <a:cubicBezTo>
                  <a:pt x="2148" y="963"/>
                  <a:pt x="2152" y="960"/>
                  <a:pt x="2152" y="956"/>
                </a:cubicBezTo>
                <a:cubicBezTo>
                  <a:pt x="2152" y="953"/>
                  <a:pt x="2148" y="950"/>
                  <a:pt x="2144" y="950"/>
                </a:cubicBezTo>
                <a:close/>
                <a:moveTo>
                  <a:pt x="2122" y="969"/>
                </a:moveTo>
                <a:cubicBezTo>
                  <a:pt x="2118" y="969"/>
                  <a:pt x="2115" y="972"/>
                  <a:pt x="2115" y="976"/>
                </a:cubicBezTo>
                <a:cubicBezTo>
                  <a:pt x="2115" y="980"/>
                  <a:pt x="2118" y="983"/>
                  <a:pt x="2122" y="983"/>
                </a:cubicBezTo>
                <a:cubicBezTo>
                  <a:pt x="2126" y="983"/>
                  <a:pt x="2129" y="980"/>
                  <a:pt x="2129" y="976"/>
                </a:cubicBezTo>
                <a:cubicBezTo>
                  <a:pt x="2129" y="972"/>
                  <a:pt x="2126" y="969"/>
                  <a:pt x="2122" y="969"/>
                </a:cubicBezTo>
                <a:close/>
                <a:moveTo>
                  <a:pt x="2144" y="969"/>
                </a:moveTo>
                <a:cubicBezTo>
                  <a:pt x="2140" y="969"/>
                  <a:pt x="2136" y="972"/>
                  <a:pt x="2136" y="976"/>
                </a:cubicBezTo>
                <a:cubicBezTo>
                  <a:pt x="2136" y="980"/>
                  <a:pt x="2140" y="983"/>
                  <a:pt x="2144" y="983"/>
                </a:cubicBezTo>
                <a:cubicBezTo>
                  <a:pt x="2148" y="983"/>
                  <a:pt x="2152" y="980"/>
                  <a:pt x="2152" y="976"/>
                </a:cubicBezTo>
                <a:cubicBezTo>
                  <a:pt x="2152" y="972"/>
                  <a:pt x="2148" y="969"/>
                  <a:pt x="2144" y="969"/>
                </a:cubicBezTo>
                <a:close/>
                <a:moveTo>
                  <a:pt x="2122" y="988"/>
                </a:moveTo>
                <a:cubicBezTo>
                  <a:pt x="2118" y="988"/>
                  <a:pt x="2115" y="991"/>
                  <a:pt x="2115" y="995"/>
                </a:cubicBezTo>
                <a:cubicBezTo>
                  <a:pt x="2115" y="999"/>
                  <a:pt x="2118" y="1002"/>
                  <a:pt x="2122" y="1002"/>
                </a:cubicBezTo>
                <a:cubicBezTo>
                  <a:pt x="2126" y="1002"/>
                  <a:pt x="2129" y="999"/>
                  <a:pt x="2129" y="995"/>
                </a:cubicBezTo>
                <a:cubicBezTo>
                  <a:pt x="2129" y="991"/>
                  <a:pt x="2126" y="988"/>
                  <a:pt x="2122" y="988"/>
                </a:cubicBezTo>
                <a:close/>
                <a:moveTo>
                  <a:pt x="2122" y="1008"/>
                </a:moveTo>
                <a:cubicBezTo>
                  <a:pt x="2118" y="1008"/>
                  <a:pt x="2115" y="1011"/>
                  <a:pt x="2115" y="1014"/>
                </a:cubicBezTo>
                <a:cubicBezTo>
                  <a:pt x="2115" y="1018"/>
                  <a:pt x="2118" y="1021"/>
                  <a:pt x="2122" y="1021"/>
                </a:cubicBezTo>
                <a:cubicBezTo>
                  <a:pt x="2126" y="1021"/>
                  <a:pt x="2129" y="1018"/>
                  <a:pt x="2129" y="1014"/>
                </a:cubicBezTo>
                <a:cubicBezTo>
                  <a:pt x="2129" y="1011"/>
                  <a:pt x="2126" y="1008"/>
                  <a:pt x="2122" y="1008"/>
                </a:cubicBezTo>
                <a:close/>
                <a:moveTo>
                  <a:pt x="2278" y="1008"/>
                </a:moveTo>
                <a:cubicBezTo>
                  <a:pt x="2274" y="1008"/>
                  <a:pt x="2270" y="1011"/>
                  <a:pt x="2270" y="1014"/>
                </a:cubicBezTo>
                <a:cubicBezTo>
                  <a:pt x="2270" y="1018"/>
                  <a:pt x="2274" y="1021"/>
                  <a:pt x="2278" y="1021"/>
                </a:cubicBezTo>
                <a:cubicBezTo>
                  <a:pt x="2282" y="1021"/>
                  <a:pt x="2285" y="1018"/>
                  <a:pt x="2285" y="1014"/>
                </a:cubicBezTo>
                <a:cubicBezTo>
                  <a:pt x="2285" y="1011"/>
                  <a:pt x="2282" y="1008"/>
                  <a:pt x="2278" y="1008"/>
                </a:cubicBezTo>
                <a:close/>
                <a:moveTo>
                  <a:pt x="2278" y="1026"/>
                </a:moveTo>
                <a:cubicBezTo>
                  <a:pt x="2274" y="1026"/>
                  <a:pt x="2270" y="1029"/>
                  <a:pt x="2270" y="1033"/>
                </a:cubicBezTo>
                <a:cubicBezTo>
                  <a:pt x="2270" y="1037"/>
                  <a:pt x="2274" y="1040"/>
                  <a:pt x="2278" y="1040"/>
                </a:cubicBezTo>
                <a:cubicBezTo>
                  <a:pt x="2282" y="1040"/>
                  <a:pt x="2285" y="1037"/>
                  <a:pt x="2285" y="1033"/>
                </a:cubicBezTo>
                <a:cubicBezTo>
                  <a:pt x="2285" y="1029"/>
                  <a:pt x="2282" y="1026"/>
                  <a:pt x="2278" y="1026"/>
                </a:cubicBezTo>
                <a:close/>
                <a:moveTo>
                  <a:pt x="2278" y="1046"/>
                </a:moveTo>
                <a:cubicBezTo>
                  <a:pt x="2274" y="1046"/>
                  <a:pt x="2270" y="1049"/>
                  <a:pt x="2270" y="1053"/>
                </a:cubicBezTo>
                <a:cubicBezTo>
                  <a:pt x="2270" y="1057"/>
                  <a:pt x="2274" y="1060"/>
                  <a:pt x="2278" y="1060"/>
                </a:cubicBezTo>
                <a:cubicBezTo>
                  <a:pt x="2282" y="1060"/>
                  <a:pt x="2285" y="1057"/>
                  <a:pt x="2285" y="1053"/>
                </a:cubicBezTo>
                <a:cubicBezTo>
                  <a:pt x="2285" y="1049"/>
                  <a:pt x="2282" y="1046"/>
                  <a:pt x="2278" y="1046"/>
                </a:cubicBezTo>
                <a:close/>
                <a:moveTo>
                  <a:pt x="2122" y="1066"/>
                </a:moveTo>
                <a:cubicBezTo>
                  <a:pt x="2118" y="1066"/>
                  <a:pt x="2115" y="1069"/>
                  <a:pt x="2115" y="1073"/>
                </a:cubicBezTo>
                <a:cubicBezTo>
                  <a:pt x="2115" y="1076"/>
                  <a:pt x="2118" y="1079"/>
                  <a:pt x="2122" y="1079"/>
                </a:cubicBezTo>
                <a:cubicBezTo>
                  <a:pt x="2126" y="1079"/>
                  <a:pt x="2129" y="1076"/>
                  <a:pt x="2129" y="1073"/>
                </a:cubicBezTo>
                <a:cubicBezTo>
                  <a:pt x="2129" y="1069"/>
                  <a:pt x="2126" y="1066"/>
                  <a:pt x="2122" y="1066"/>
                </a:cubicBezTo>
                <a:close/>
                <a:moveTo>
                  <a:pt x="2233" y="1085"/>
                </a:moveTo>
                <a:cubicBezTo>
                  <a:pt x="2228" y="1085"/>
                  <a:pt x="2225" y="1088"/>
                  <a:pt x="2225" y="1092"/>
                </a:cubicBezTo>
                <a:cubicBezTo>
                  <a:pt x="2225" y="1095"/>
                  <a:pt x="2228" y="1098"/>
                  <a:pt x="2233" y="1098"/>
                </a:cubicBezTo>
                <a:cubicBezTo>
                  <a:pt x="2237" y="1098"/>
                  <a:pt x="2240" y="1095"/>
                  <a:pt x="2240" y="1092"/>
                </a:cubicBezTo>
                <a:cubicBezTo>
                  <a:pt x="2240" y="1088"/>
                  <a:pt x="2237" y="1085"/>
                  <a:pt x="2233" y="1085"/>
                </a:cubicBezTo>
                <a:close/>
                <a:moveTo>
                  <a:pt x="2233" y="1104"/>
                </a:moveTo>
                <a:cubicBezTo>
                  <a:pt x="2228" y="1104"/>
                  <a:pt x="2225" y="1107"/>
                  <a:pt x="2225" y="1111"/>
                </a:cubicBezTo>
                <a:cubicBezTo>
                  <a:pt x="2225" y="1115"/>
                  <a:pt x="2228" y="1118"/>
                  <a:pt x="2233" y="1118"/>
                </a:cubicBezTo>
                <a:cubicBezTo>
                  <a:pt x="2237" y="1118"/>
                  <a:pt x="2240" y="1115"/>
                  <a:pt x="2240" y="1111"/>
                </a:cubicBezTo>
                <a:cubicBezTo>
                  <a:pt x="2240" y="1107"/>
                  <a:pt x="2237" y="1104"/>
                  <a:pt x="2233" y="1104"/>
                </a:cubicBezTo>
                <a:close/>
                <a:moveTo>
                  <a:pt x="2255" y="1066"/>
                </a:moveTo>
                <a:cubicBezTo>
                  <a:pt x="2250" y="1066"/>
                  <a:pt x="2247" y="1069"/>
                  <a:pt x="2247" y="1073"/>
                </a:cubicBezTo>
                <a:cubicBezTo>
                  <a:pt x="2247" y="1076"/>
                  <a:pt x="2250" y="1079"/>
                  <a:pt x="2255" y="1079"/>
                </a:cubicBezTo>
                <a:cubicBezTo>
                  <a:pt x="2259" y="1079"/>
                  <a:pt x="2262" y="1076"/>
                  <a:pt x="2262" y="1073"/>
                </a:cubicBezTo>
                <a:cubicBezTo>
                  <a:pt x="2262" y="1069"/>
                  <a:pt x="2259" y="1066"/>
                  <a:pt x="2255" y="1066"/>
                </a:cubicBezTo>
                <a:close/>
                <a:moveTo>
                  <a:pt x="2255" y="1085"/>
                </a:moveTo>
                <a:cubicBezTo>
                  <a:pt x="2250" y="1085"/>
                  <a:pt x="2247" y="1088"/>
                  <a:pt x="2247" y="1092"/>
                </a:cubicBezTo>
                <a:cubicBezTo>
                  <a:pt x="2247" y="1095"/>
                  <a:pt x="2250" y="1098"/>
                  <a:pt x="2255" y="1098"/>
                </a:cubicBezTo>
                <a:cubicBezTo>
                  <a:pt x="2259" y="1098"/>
                  <a:pt x="2262" y="1095"/>
                  <a:pt x="2262" y="1092"/>
                </a:cubicBezTo>
                <a:cubicBezTo>
                  <a:pt x="2262" y="1088"/>
                  <a:pt x="2259" y="1085"/>
                  <a:pt x="2255" y="1085"/>
                </a:cubicBezTo>
                <a:close/>
                <a:moveTo>
                  <a:pt x="2300" y="1026"/>
                </a:moveTo>
                <a:cubicBezTo>
                  <a:pt x="2296" y="1026"/>
                  <a:pt x="2293" y="1029"/>
                  <a:pt x="2293" y="1033"/>
                </a:cubicBezTo>
                <a:cubicBezTo>
                  <a:pt x="2293" y="1037"/>
                  <a:pt x="2296" y="1040"/>
                  <a:pt x="2300" y="1040"/>
                </a:cubicBezTo>
                <a:cubicBezTo>
                  <a:pt x="2305" y="1040"/>
                  <a:pt x="2308" y="1037"/>
                  <a:pt x="2308" y="1033"/>
                </a:cubicBezTo>
                <a:cubicBezTo>
                  <a:pt x="2308" y="1029"/>
                  <a:pt x="2305" y="1026"/>
                  <a:pt x="2300" y="1026"/>
                </a:cubicBezTo>
                <a:close/>
                <a:moveTo>
                  <a:pt x="2300" y="1046"/>
                </a:moveTo>
                <a:cubicBezTo>
                  <a:pt x="2296" y="1046"/>
                  <a:pt x="2293" y="1049"/>
                  <a:pt x="2293" y="1053"/>
                </a:cubicBezTo>
                <a:cubicBezTo>
                  <a:pt x="2293" y="1057"/>
                  <a:pt x="2296" y="1060"/>
                  <a:pt x="2300" y="1060"/>
                </a:cubicBezTo>
                <a:cubicBezTo>
                  <a:pt x="2305" y="1060"/>
                  <a:pt x="2308" y="1057"/>
                  <a:pt x="2308" y="1053"/>
                </a:cubicBezTo>
                <a:cubicBezTo>
                  <a:pt x="2308" y="1049"/>
                  <a:pt x="2305" y="1046"/>
                  <a:pt x="2300" y="1046"/>
                </a:cubicBezTo>
                <a:close/>
                <a:moveTo>
                  <a:pt x="52" y="175"/>
                </a:moveTo>
                <a:cubicBezTo>
                  <a:pt x="48" y="175"/>
                  <a:pt x="44" y="178"/>
                  <a:pt x="44" y="182"/>
                </a:cubicBezTo>
                <a:cubicBezTo>
                  <a:pt x="44" y="186"/>
                  <a:pt x="48" y="189"/>
                  <a:pt x="52" y="189"/>
                </a:cubicBezTo>
                <a:cubicBezTo>
                  <a:pt x="56" y="189"/>
                  <a:pt x="60" y="186"/>
                  <a:pt x="60" y="182"/>
                </a:cubicBezTo>
                <a:cubicBezTo>
                  <a:pt x="60" y="178"/>
                  <a:pt x="56" y="175"/>
                  <a:pt x="52" y="175"/>
                </a:cubicBezTo>
                <a:close/>
                <a:moveTo>
                  <a:pt x="52" y="195"/>
                </a:moveTo>
                <a:cubicBezTo>
                  <a:pt x="48" y="195"/>
                  <a:pt x="44" y="198"/>
                  <a:pt x="44" y="202"/>
                </a:cubicBezTo>
                <a:cubicBezTo>
                  <a:pt x="44" y="206"/>
                  <a:pt x="48" y="209"/>
                  <a:pt x="52" y="209"/>
                </a:cubicBezTo>
                <a:cubicBezTo>
                  <a:pt x="56" y="209"/>
                  <a:pt x="60" y="206"/>
                  <a:pt x="60" y="202"/>
                </a:cubicBezTo>
                <a:cubicBezTo>
                  <a:pt x="60" y="198"/>
                  <a:pt x="56" y="195"/>
                  <a:pt x="52" y="195"/>
                </a:cubicBezTo>
                <a:close/>
                <a:moveTo>
                  <a:pt x="29" y="214"/>
                </a:moveTo>
                <a:cubicBezTo>
                  <a:pt x="25" y="214"/>
                  <a:pt x="22" y="217"/>
                  <a:pt x="22" y="221"/>
                </a:cubicBezTo>
                <a:cubicBezTo>
                  <a:pt x="22" y="225"/>
                  <a:pt x="25" y="228"/>
                  <a:pt x="29" y="228"/>
                </a:cubicBezTo>
                <a:cubicBezTo>
                  <a:pt x="34" y="228"/>
                  <a:pt x="37" y="225"/>
                  <a:pt x="37" y="221"/>
                </a:cubicBezTo>
                <a:cubicBezTo>
                  <a:pt x="37" y="217"/>
                  <a:pt x="34" y="214"/>
                  <a:pt x="29" y="214"/>
                </a:cubicBezTo>
                <a:close/>
                <a:moveTo>
                  <a:pt x="52" y="214"/>
                </a:moveTo>
                <a:cubicBezTo>
                  <a:pt x="48" y="214"/>
                  <a:pt x="44" y="217"/>
                  <a:pt x="44" y="221"/>
                </a:cubicBezTo>
                <a:cubicBezTo>
                  <a:pt x="44" y="225"/>
                  <a:pt x="48" y="228"/>
                  <a:pt x="52" y="228"/>
                </a:cubicBezTo>
                <a:cubicBezTo>
                  <a:pt x="56" y="228"/>
                  <a:pt x="60" y="225"/>
                  <a:pt x="60" y="221"/>
                </a:cubicBezTo>
                <a:cubicBezTo>
                  <a:pt x="60" y="217"/>
                  <a:pt x="56" y="214"/>
                  <a:pt x="52" y="214"/>
                </a:cubicBezTo>
                <a:close/>
                <a:moveTo>
                  <a:pt x="52" y="234"/>
                </a:moveTo>
                <a:cubicBezTo>
                  <a:pt x="48" y="234"/>
                  <a:pt x="44" y="237"/>
                  <a:pt x="44" y="241"/>
                </a:cubicBezTo>
                <a:cubicBezTo>
                  <a:pt x="44" y="244"/>
                  <a:pt x="48" y="247"/>
                  <a:pt x="52" y="247"/>
                </a:cubicBezTo>
                <a:cubicBezTo>
                  <a:pt x="56" y="247"/>
                  <a:pt x="60" y="244"/>
                  <a:pt x="60" y="241"/>
                </a:cubicBezTo>
                <a:cubicBezTo>
                  <a:pt x="60" y="237"/>
                  <a:pt x="56" y="234"/>
                  <a:pt x="52" y="234"/>
                </a:cubicBezTo>
                <a:close/>
                <a:moveTo>
                  <a:pt x="52" y="254"/>
                </a:moveTo>
                <a:cubicBezTo>
                  <a:pt x="48" y="254"/>
                  <a:pt x="44" y="257"/>
                  <a:pt x="44" y="260"/>
                </a:cubicBezTo>
                <a:cubicBezTo>
                  <a:pt x="44" y="264"/>
                  <a:pt x="48" y="267"/>
                  <a:pt x="52" y="267"/>
                </a:cubicBezTo>
                <a:cubicBezTo>
                  <a:pt x="56" y="267"/>
                  <a:pt x="60" y="264"/>
                  <a:pt x="60" y="260"/>
                </a:cubicBezTo>
                <a:cubicBezTo>
                  <a:pt x="60" y="257"/>
                  <a:pt x="56" y="254"/>
                  <a:pt x="52" y="254"/>
                </a:cubicBezTo>
                <a:close/>
                <a:moveTo>
                  <a:pt x="74" y="156"/>
                </a:moveTo>
                <a:cubicBezTo>
                  <a:pt x="70" y="156"/>
                  <a:pt x="67" y="159"/>
                  <a:pt x="67" y="163"/>
                </a:cubicBezTo>
                <a:cubicBezTo>
                  <a:pt x="67" y="167"/>
                  <a:pt x="70" y="170"/>
                  <a:pt x="74" y="170"/>
                </a:cubicBezTo>
                <a:cubicBezTo>
                  <a:pt x="78" y="170"/>
                  <a:pt x="82" y="167"/>
                  <a:pt x="82" y="163"/>
                </a:cubicBezTo>
                <a:cubicBezTo>
                  <a:pt x="82" y="159"/>
                  <a:pt x="78" y="156"/>
                  <a:pt x="74" y="156"/>
                </a:cubicBezTo>
                <a:close/>
                <a:moveTo>
                  <a:pt x="96" y="155"/>
                </a:moveTo>
                <a:cubicBezTo>
                  <a:pt x="92" y="155"/>
                  <a:pt x="88" y="158"/>
                  <a:pt x="88" y="162"/>
                </a:cubicBezTo>
                <a:cubicBezTo>
                  <a:pt x="88" y="166"/>
                  <a:pt x="92" y="169"/>
                  <a:pt x="96" y="169"/>
                </a:cubicBezTo>
                <a:cubicBezTo>
                  <a:pt x="100" y="169"/>
                  <a:pt x="104" y="166"/>
                  <a:pt x="104" y="162"/>
                </a:cubicBezTo>
                <a:cubicBezTo>
                  <a:pt x="104" y="158"/>
                  <a:pt x="100" y="155"/>
                  <a:pt x="96" y="155"/>
                </a:cubicBezTo>
                <a:close/>
                <a:moveTo>
                  <a:pt x="74" y="175"/>
                </a:moveTo>
                <a:cubicBezTo>
                  <a:pt x="70" y="175"/>
                  <a:pt x="67" y="178"/>
                  <a:pt x="67" y="182"/>
                </a:cubicBezTo>
                <a:cubicBezTo>
                  <a:pt x="67" y="186"/>
                  <a:pt x="70" y="189"/>
                  <a:pt x="74" y="189"/>
                </a:cubicBezTo>
                <a:cubicBezTo>
                  <a:pt x="78" y="189"/>
                  <a:pt x="82" y="186"/>
                  <a:pt x="82" y="182"/>
                </a:cubicBezTo>
                <a:cubicBezTo>
                  <a:pt x="82" y="178"/>
                  <a:pt x="78" y="175"/>
                  <a:pt x="74" y="175"/>
                </a:cubicBezTo>
                <a:close/>
                <a:moveTo>
                  <a:pt x="96" y="175"/>
                </a:moveTo>
                <a:cubicBezTo>
                  <a:pt x="92" y="175"/>
                  <a:pt x="88" y="178"/>
                  <a:pt x="88" y="182"/>
                </a:cubicBezTo>
                <a:cubicBezTo>
                  <a:pt x="88" y="185"/>
                  <a:pt x="92" y="188"/>
                  <a:pt x="96" y="188"/>
                </a:cubicBezTo>
                <a:cubicBezTo>
                  <a:pt x="100" y="188"/>
                  <a:pt x="104" y="185"/>
                  <a:pt x="104" y="182"/>
                </a:cubicBezTo>
                <a:cubicBezTo>
                  <a:pt x="104" y="178"/>
                  <a:pt x="100" y="175"/>
                  <a:pt x="96" y="175"/>
                </a:cubicBezTo>
                <a:close/>
                <a:moveTo>
                  <a:pt x="74" y="195"/>
                </a:moveTo>
                <a:cubicBezTo>
                  <a:pt x="70" y="195"/>
                  <a:pt x="67" y="198"/>
                  <a:pt x="67" y="202"/>
                </a:cubicBezTo>
                <a:cubicBezTo>
                  <a:pt x="67" y="206"/>
                  <a:pt x="70" y="209"/>
                  <a:pt x="74" y="209"/>
                </a:cubicBezTo>
                <a:cubicBezTo>
                  <a:pt x="78" y="209"/>
                  <a:pt x="82" y="206"/>
                  <a:pt x="82" y="202"/>
                </a:cubicBezTo>
                <a:cubicBezTo>
                  <a:pt x="82" y="198"/>
                  <a:pt x="78" y="195"/>
                  <a:pt x="74" y="195"/>
                </a:cubicBezTo>
                <a:close/>
                <a:moveTo>
                  <a:pt x="96" y="194"/>
                </a:moveTo>
                <a:cubicBezTo>
                  <a:pt x="92" y="194"/>
                  <a:pt x="88" y="197"/>
                  <a:pt x="88" y="201"/>
                </a:cubicBezTo>
                <a:cubicBezTo>
                  <a:pt x="88" y="205"/>
                  <a:pt x="92" y="208"/>
                  <a:pt x="96" y="208"/>
                </a:cubicBezTo>
                <a:cubicBezTo>
                  <a:pt x="100" y="208"/>
                  <a:pt x="104" y="205"/>
                  <a:pt x="104" y="201"/>
                </a:cubicBezTo>
                <a:cubicBezTo>
                  <a:pt x="104" y="197"/>
                  <a:pt x="100" y="194"/>
                  <a:pt x="96" y="194"/>
                </a:cubicBezTo>
                <a:close/>
                <a:moveTo>
                  <a:pt x="74" y="214"/>
                </a:moveTo>
                <a:cubicBezTo>
                  <a:pt x="70" y="214"/>
                  <a:pt x="67" y="217"/>
                  <a:pt x="67" y="220"/>
                </a:cubicBezTo>
                <a:cubicBezTo>
                  <a:pt x="67" y="224"/>
                  <a:pt x="70" y="227"/>
                  <a:pt x="74" y="227"/>
                </a:cubicBezTo>
                <a:cubicBezTo>
                  <a:pt x="78" y="227"/>
                  <a:pt x="82" y="224"/>
                  <a:pt x="82" y="220"/>
                </a:cubicBezTo>
                <a:cubicBezTo>
                  <a:pt x="82" y="217"/>
                  <a:pt x="78" y="214"/>
                  <a:pt x="74" y="214"/>
                </a:cubicBezTo>
                <a:close/>
                <a:moveTo>
                  <a:pt x="96" y="214"/>
                </a:moveTo>
                <a:cubicBezTo>
                  <a:pt x="92" y="214"/>
                  <a:pt x="88" y="217"/>
                  <a:pt x="88" y="220"/>
                </a:cubicBezTo>
                <a:cubicBezTo>
                  <a:pt x="88" y="224"/>
                  <a:pt x="92" y="227"/>
                  <a:pt x="96" y="227"/>
                </a:cubicBezTo>
                <a:cubicBezTo>
                  <a:pt x="100" y="227"/>
                  <a:pt x="104" y="224"/>
                  <a:pt x="104" y="220"/>
                </a:cubicBezTo>
                <a:cubicBezTo>
                  <a:pt x="104" y="217"/>
                  <a:pt x="100" y="214"/>
                  <a:pt x="96" y="214"/>
                </a:cubicBezTo>
                <a:close/>
                <a:moveTo>
                  <a:pt x="74" y="233"/>
                </a:moveTo>
                <a:cubicBezTo>
                  <a:pt x="70" y="233"/>
                  <a:pt x="67" y="236"/>
                  <a:pt x="67" y="239"/>
                </a:cubicBezTo>
                <a:cubicBezTo>
                  <a:pt x="67" y="243"/>
                  <a:pt x="70" y="245"/>
                  <a:pt x="74" y="245"/>
                </a:cubicBezTo>
                <a:cubicBezTo>
                  <a:pt x="78" y="245"/>
                  <a:pt x="82" y="243"/>
                  <a:pt x="82" y="239"/>
                </a:cubicBezTo>
                <a:cubicBezTo>
                  <a:pt x="82" y="236"/>
                  <a:pt x="78" y="233"/>
                  <a:pt x="74" y="233"/>
                </a:cubicBezTo>
                <a:close/>
                <a:moveTo>
                  <a:pt x="96" y="233"/>
                </a:moveTo>
                <a:cubicBezTo>
                  <a:pt x="92" y="233"/>
                  <a:pt x="88" y="236"/>
                  <a:pt x="88" y="239"/>
                </a:cubicBezTo>
                <a:cubicBezTo>
                  <a:pt x="88" y="243"/>
                  <a:pt x="92" y="245"/>
                  <a:pt x="96" y="245"/>
                </a:cubicBezTo>
                <a:cubicBezTo>
                  <a:pt x="100" y="245"/>
                  <a:pt x="104" y="243"/>
                  <a:pt x="104" y="239"/>
                </a:cubicBezTo>
                <a:cubicBezTo>
                  <a:pt x="104" y="236"/>
                  <a:pt x="100" y="233"/>
                  <a:pt x="96" y="233"/>
                </a:cubicBezTo>
                <a:close/>
                <a:moveTo>
                  <a:pt x="74" y="252"/>
                </a:moveTo>
                <a:cubicBezTo>
                  <a:pt x="70" y="252"/>
                  <a:pt x="67" y="255"/>
                  <a:pt x="67" y="258"/>
                </a:cubicBezTo>
                <a:cubicBezTo>
                  <a:pt x="67" y="262"/>
                  <a:pt x="70" y="265"/>
                  <a:pt x="74" y="265"/>
                </a:cubicBezTo>
                <a:cubicBezTo>
                  <a:pt x="78" y="265"/>
                  <a:pt x="82" y="262"/>
                  <a:pt x="82" y="258"/>
                </a:cubicBezTo>
                <a:cubicBezTo>
                  <a:pt x="82" y="255"/>
                  <a:pt x="78" y="252"/>
                  <a:pt x="74" y="252"/>
                </a:cubicBezTo>
                <a:close/>
                <a:moveTo>
                  <a:pt x="96" y="252"/>
                </a:moveTo>
                <a:cubicBezTo>
                  <a:pt x="92" y="252"/>
                  <a:pt x="88" y="255"/>
                  <a:pt x="88" y="258"/>
                </a:cubicBezTo>
                <a:cubicBezTo>
                  <a:pt x="88" y="262"/>
                  <a:pt x="92" y="265"/>
                  <a:pt x="96" y="265"/>
                </a:cubicBezTo>
                <a:cubicBezTo>
                  <a:pt x="100" y="265"/>
                  <a:pt x="104" y="262"/>
                  <a:pt x="104" y="258"/>
                </a:cubicBezTo>
                <a:cubicBezTo>
                  <a:pt x="104" y="255"/>
                  <a:pt x="100" y="252"/>
                  <a:pt x="96" y="252"/>
                </a:cubicBezTo>
                <a:close/>
                <a:moveTo>
                  <a:pt x="74" y="271"/>
                </a:moveTo>
                <a:cubicBezTo>
                  <a:pt x="70" y="271"/>
                  <a:pt x="67" y="274"/>
                  <a:pt x="67" y="278"/>
                </a:cubicBezTo>
                <a:cubicBezTo>
                  <a:pt x="67" y="282"/>
                  <a:pt x="70" y="285"/>
                  <a:pt x="74" y="285"/>
                </a:cubicBezTo>
                <a:cubicBezTo>
                  <a:pt x="78" y="285"/>
                  <a:pt x="82" y="282"/>
                  <a:pt x="82" y="278"/>
                </a:cubicBezTo>
                <a:cubicBezTo>
                  <a:pt x="82" y="274"/>
                  <a:pt x="78" y="271"/>
                  <a:pt x="74" y="271"/>
                </a:cubicBezTo>
                <a:close/>
                <a:moveTo>
                  <a:pt x="96" y="271"/>
                </a:moveTo>
                <a:cubicBezTo>
                  <a:pt x="92" y="271"/>
                  <a:pt x="88" y="274"/>
                  <a:pt x="88" y="278"/>
                </a:cubicBezTo>
                <a:cubicBezTo>
                  <a:pt x="88" y="282"/>
                  <a:pt x="92" y="285"/>
                  <a:pt x="96" y="285"/>
                </a:cubicBezTo>
                <a:cubicBezTo>
                  <a:pt x="100" y="285"/>
                  <a:pt x="104" y="282"/>
                  <a:pt x="104" y="278"/>
                </a:cubicBezTo>
                <a:cubicBezTo>
                  <a:pt x="104" y="274"/>
                  <a:pt x="100" y="271"/>
                  <a:pt x="96" y="271"/>
                </a:cubicBezTo>
                <a:close/>
                <a:moveTo>
                  <a:pt x="118" y="155"/>
                </a:moveTo>
                <a:cubicBezTo>
                  <a:pt x="114" y="155"/>
                  <a:pt x="111" y="158"/>
                  <a:pt x="111" y="162"/>
                </a:cubicBezTo>
                <a:cubicBezTo>
                  <a:pt x="111" y="166"/>
                  <a:pt x="114" y="169"/>
                  <a:pt x="118" y="169"/>
                </a:cubicBezTo>
                <a:cubicBezTo>
                  <a:pt x="122" y="169"/>
                  <a:pt x="126" y="166"/>
                  <a:pt x="126" y="162"/>
                </a:cubicBezTo>
                <a:cubicBezTo>
                  <a:pt x="126" y="158"/>
                  <a:pt x="122" y="155"/>
                  <a:pt x="118" y="155"/>
                </a:cubicBezTo>
                <a:close/>
                <a:moveTo>
                  <a:pt x="118" y="175"/>
                </a:moveTo>
                <a:cubicBezTo>
                  <a:pt x="114" y="175"/>
                  <a:pt x="111" y="178"/>
                  <a:pt x="111" y="182"/>
                </a:cubicBezTo>
                <a:cubicBezTo>
                  <a:pt x="111" y="185"/>
                  <a:pt x="114" y="188"/>
                  <a:pt x="118" y="188"/>
                </a:cubicBezTo>
                <a:cubicBezTo>
                  <a:pt x="122" y="188"/>
                  <a:pt x="126" y="185"/>
                  <a:pt x="126" y="182"/>
                </a:cubicBezTo>
                <a:cubicBezTo>
                  <a:pt x="126" y="178"/>
                  <a:pt x="122" y="175"/>
                  <a:pt x="118" y="175"/>
                </a:cubicBezTo>
                <a:close/>
                <a:moveTo>
                  <a:pt x="141" y="175"/>
                </a:moveTo>
                <a:cubicBezTo>
                  <a:pt x="137" y="175"/>
                  <a:pt x="133" y="178"/>
                  <a:pt x="133" y="182"/>
                </a:cubicBezTo>
                <a:cubicBezTo>
                  <a:pt x="133" y="185"/>
                  <a:pt x="137" y="188"/>
                  <a:pt x="141" y="188"/>
                </a:cubicBezTo>
                <a:cubicBezTo>
                  <a:pt x="145" y="188"/>
                  <a:pt x="148" y="185"/>
                  <a:pt x="148" y="182"/>
                </a:cubicBezTo>
                <a:cubicBezTo>
                  <a:pt x="148" y="178"/>
                  <a:pt x="145" y="175"/>
                  <a:pt x="141" y="175"/>
                </a:cubicBezTo>
                <a:close/>
                <a:moveTo>
                  <a:pt x="118" y="194"/>
                </a:moveTo>
                <a:cubicBezTo>
                  <a:pt x="114" y="194"/>
                  <a:pt x="111" y="197"/>
                  <a:pt x="111" y="201"/>
                </a:cubicBezTo>
                <a:cubicBezTo>
                  <a:pt x="111" y="205"/>
                  <a:pt x="114" y="208"/>
                  <a:pt x="118" y="208"/>
                </a:cubicBezTo>
                <a:cubicBezTo>
                  <a:pt x="122" y="208"/>
                  <a:pt x="126" y="205"/>
                  <a:pt x="126" y="201"/>
                </a:cubicBezTo>
                <a:cubicBezTo>
                  <a:pt x="126" y="197"/>
                  <a:pt x="122" y="194"/>
                  <a:pt x="118" y="194"/>
                </a:cubicBezTo>
                <a:close/>
                <a:moveTo>
                  <a:pt x="141" y="194"/>
                </a:moveTo>
                <a:cubicBezTo>
                  <a:pt x="137" y="194"/>
                  <a:pt x="133" y="197"/>
                  <a:pt x="133" y="201"/>
                </a:cubicBezTo>
                <a:cubicBezTo>
                  <a:pt x="133" y="205"/>
                  <a:pt x="137" y="208"/>
                  <a:pt x="141" y="208"/>
                </a:cubicBezTo>
                <a:cubicBezTo>
                  <a:pt x="145" y="208"/>
                  <a:pt x="148" y="205"/>
                  <a:pt x="148" y="201"/>
                </a:cubicBezTo>
                <a:cubicBezTo>
                  <a:pt x="148" y="197"/>
                  <a:pt x="145" y="194"/>
                  <a:pt x="141" y="194"/>
                </a:cubicBezTo>
                <a:close/>
                <a:moveTo>
                  <a:pt x="118" y="214"/>
                </a:moveTo>
                <a:cubicBezTo>
                  <a:pt x="114" y="214"/>
                  <a:pt x="111" y="217"/>
                  <a:pt x="111" y="220"/>
                </a:cubicBezTo>
                <a:cubicBezTo>
                  <a:pt x="111" y="224"/>
                  <a:pt x="114" y="227"/>
                  <a:pt x="118" y="227"/>
                </a:cubicBezTo>
                <a:cubicBezTo>
                  <a:pt x="122" y="227"/>
                  <a:pt x="126" y="224"/>
                  <a:pt x="126" y="220"/>
                </a:cubicBezTo>
                <a:cubicBezTo>
                  <a:pt x="126" y="217"/>
                  <a:pt x="122" y="214"/>
                  <a:pt x="118" y="214"/>
                </a:cubicBezTo>
                <a:close/>
                <a:moveTo>
                  <a:pt x="141" y="214"/>
                </a:moveTo>
                <a:cubicBezTo>
                  <a:pt x="137" y="214"/>
                  <a:pt x="133" y="217"/>
                  <a:pt x="133" y="220"/>
                </a:cubicBezTo>
                <a:cubicBezTo>
                  <a:pt x="133" y="224"/>
                  <a:pt x="137" y="227"/>
                  <a:pt x="141" y="227"/>
                </a:cubicBezTo>
                <a:cubicBezTo>
                  <a:pt x="145" y="227"/>
                  <a:pt x="148" y="224"/>
                  <a:pt x="148" y="220"/>
                </a:cubicBezTo>
                <a:cubicBezTo>
                  <a:pt x="148" y="217"/>
                  <a:pt x="145" y="214"/>
                  <a:pt x="141" y="214"/>
                </a:cubicBezTo>
                <a:close/>
                <a:moveTo>
                  <a:pt x="118" y="233"/>
                </a:moveTo>
                <a:cubicBezTo>
                  <a:pt x="114" y="233"/>
                  <a:pt x="111" y="236"/>
                  <a:pt x="111" y="239"/>
                </a:cubicBezTo>
                <a:cubicBezTo>
                  <a:pt x="111" y="243"/>
                  <a:pt x="114" y="245"/>
                  <a:pt x="118" y="245"/>
                </a:cubicBezTo>
                <a:cubicBezTo>
                  <a:pt x="122" y="245"/>
                  <a:pt x="126" y="243"/>
                  <a:pt x="126" y="239"/>
                </a:cubicBezTo>
                <a:cubicBezTo>
                  <a:pt x="126" y="236"/>
                  <a:pt x="122" y="233"/>
                  <a:pt x="118" y="233"/>
                </a:cubicBezTo>
                <a:close/>
                <a:moveTo>
                  <a:pt x="141" y="233"/>
                </a:moveTo>
                <a:cubicBezTo>
                  <a:pt x="137" y="233"/>
                  <a:pt x="133" y="236"/>
                  <a:pt x="133" y="239"/>
                </a:cubicBezTo>
                <a:cubicBezTo>
                  <a:pt x="133" y="243"/>
                  <a:pt x="137" y="245"/>
                  <a:pt x="141" y="245"/>
                </a:cubicBezTo>
                <a:cubicBezTo>
                  <a:pt x="145" y="245"/>
                  <a:pt x="148" y="243"/>
                  <a:pt x="148" y="239"/>
                </a:cubicBezTo>
                <a:cubicBezTo>
                  <a:pt x="148" y="236"/>
                  <a:pt x="145" y="233"/>
                  <a:pt x="141" y="233"/>
                </a:cubicBezTo>
                <a:close/>
                <a:moveTo>
                  <a:pt x="118" y="252"/>
                </a:moveTo>
                <a:cubicBezTo>
                  <a:pt x="114" y="252"/>
                  <a:pt x="111" y="255"/>
                  <a:pt x="111" y="258"/>
                </a:cubicBezTo>
                <a:cubicBezTo>
                  <a:pt x="111" y="262"/>
                  <a:pt x="114" y="265"/>
                  <a:pt x="118" y="265"/>
                </a:cubicBezTo>
                <a:cubicBezTo>
                  <a:pt x="122" y="265"/>
                  <a:pt x="126" y="262"/>
                  <a:pt x="126" y="258"/>
                </a:cubicBezTo>
                <a:cubicBezTo>
                  <a:pt x="126" y="255"/>
                  <a:pt x="122" y="252"/>
                  <a:pt x="118" y="252"/>
                </a:cubicBezTo>
                <a:close/>
                <a:moveTo>
                  <a:pt x="141" y="252"/>
                </a:moveTo>
                <a:cubicBezTo>
                  <a:pt x="137" y="252"/>
                  <a:pt x="133" y="255"/>
                  <a:pt x="133" y="258"/>
                </a:cubicBezTo>
                <a:cubicBezTo>
                  <a:pt x="133" y="262"/>
                  <a:pt x="137" y="265"/>
                  <a:pt x="141" y="265"/>
                </a:cubicBezTo>
                <a:cubicBezTo>
                  <a:pt x="145" y="265"/>
                  <a:pt x="148" y="262"/>
                  <a:pt x="148" y="258"/>
                </a:cubicBezTo>
                <a:cubicBezTo>
                  <a:pt x="148" y="255"/>
                  <a:pt x="145" y="252"/>
                  <a:pt x="141" y="252"/>
                </a:cubicBezTo>
                <a:close/>
                <a:moveTo>
                  <a:pt x="118" y="271"/>
                </a:moveTo>
                <a:cubicBezTo>
                  <a:pt x="114" y="271"/>
                  <a:pt x="111" y="274"/>
                  <a:pt x="111" y="278"/>
                </a:cubicBezTo>
                <a:cubicBezTo>
                  <a:pt x="111" y="282"/>
                  <a:pt x="114" y="285"/>
                  <a:pt x="118" y="285"/>
                </a:cubicBezTo>
                <a:cubicBezTo>
                  <a:pt x="122" y="285"/>
                  <a:pt x="126" y="282"/>
                  <a:pt x="126" y="278"/>
                </a:cubicBezTo>
                <a:cubicBezTo>
                  <a:pt x="126" y="274"/>
                  <a:pt x="122" y="271"/>
                  <a:pt x="118" y="271"/>
                </a:cubicBezTo>
                <a:close/>
                <a:moveTo>
                  <a:pt x="320" y="116"/>
                </a:moveTo>
                <a:cubicBezTo>
                  <a:pt x="315" y="116"/>
                  <a:pt x="312" y="119"/>
                  <a:pt x="312" y="123"/>
                </a:cubicBezTo>
                <a:cubicBezTo>
                  <a:pt x="312" y="127"/>
                  <a:pt x="315" y="130"/>
                  <a:pt x="320" y="130"/>
                </a:cubicBezTo>
                <a:cubicBezTo>
                  <a:pt x="324" y="130"/>
                  <a:pt x="327" y="127"/>
                  <a:pt x="327" y="123"/>
                </a:cubicBezTo>
                <a:cubicBezTo>
                  <a:pt x="327" y="119"/>
                  <a:pt x="324" y="116"/>
                  <a:pt x="320" y="116"/>
                </a:cubicBezTo>
                <a:close/>
                <a:moveTo>
                  <a:pt x="164" y="175"/>
                </a:moveTo>
                <a:cubicBezTo>
                  <a:pt x="160" y="175"/>
                  <a:pt x="156" y="178"/>
                  <a:pt x="156" y="182"/>
                </a:cubicBezTo>
                <a:cubicBezTo>
                  <a:pt x="156" y="185"/>
                  <a:pt x="160" y="188"/>
                  <a:pt x="164" y="188"/>
                </a:cubicBezTo>
                <a:cubicBezTo>
                  <a:pt x="168" y="188"/>
                  <a:pt x="172" y="185"/>
                  <a:pt x="172" y="182"/>
                </a:cubicBezTo>
                <a:cubicBezTo>
                  <a:pt x="172" y="178"/>
                  <a:pt x="168" y="175"/>
                  <a:pt x="164" y="175"/>
                </a:cubicBezTo>
                <a:close/>
                <a:moveTo>
                  <a:pt x="186" y="175"/>
                </a:moveTo>
                <a:cubicBezTo>
                  <a:pt x="182" y="175"/>
                  <a:pt x="178" y="178"/>
                  <a:pt x="178" y="182"/>
                </a:cubicBezTo>
                <a:cubicBezTo>
                  <a:pt x="178" y="185"/>
                  <a:pt x="182" y="188"/>
                  <a:pt x="186" y="188"/>
                </a:cubicBezTo>
                <a:cubicBezTo>
                  <a:pt x="190" y="188"/>
                  <a:pt x="194" y="185"/>
                  <a:pt x="194" y="182"/>
                </a:cubicBezTo>
                <a:cubicBezTo>
                  <a:pt x="194" y="178"/>
                  <a:pt x="190" y="175"/>
                  <a:pt x="186" y="175"/>
                </a:cubicBezTo>
                <a:close/>
                <a:moveTo>
                  <a:pt x="164" y="194"/>
                </a:moveTo>
                <a:cubicBezTo>
                  <a:pt x="160" y="194"/>
                  <a:pt x="156" y="197"/>
                  <a:pt x="156" y="201"/>
                </a:cubicBezTo>
                <a:cubicBezTo>
                  <a:pt x="156" y="205"/>
                  <a:pt x="160" y="208"/>
                  <a:pt x="164" y="208"/>
                </a:cubicBezTo>
                <a:cubicBezTo>
                  <a:pt x="168" y="208"/>
                  <a:pt x="172" y="205"/>
                  <a:pt x="172" y="201"/>
                </a:cubicBezTo>
                <a:cubicBezTo>
                  <a:pt x="172" y="197"/>
                  <a:pt x="168" y="194"/>
                  <a:pt x="164" y="194"/>
                </a:cubicBezTo>
                <a:close/>
                <a:moveTo>
                  <a:pt x="186" y="194"/>
                </a:moveTo>
                <a:cubicBezTo>
                  <a:pt x="182" y="194"/>
                  <a:pt x="178" y="197"/>
                  <a:pt x="178" y="201"/>
                </a:cubicBezTo>
                <a:cubicBezTo>
                  <a:pt x="178" y="205"/>
                  <a:pt x="182" y="208"/>
                  <a:pt x="186" y="208"/>
                </a:cubicBezTo>
                <a:cubicBezTo>
                  <a:pt x="190" y="208"/>
                  <a:pt x="194" y="205"/>
                  <a:pt x="194" y="201"/>
                </a:cubicBezTo>
                <a:cubicBezTo>
                  <a:pt x="194" y="197"/>
                  <a:pt x="190" y="194"/>
                  <a:pt x="186" y="194"/>
                </a:cubicBezTo>
                <a:close/>
                <a:moveTo>
                  <a:pt x="164" y="214"/>
                </a:moveTo>
                <a:cubicBezTo>
                  <a:pt x="160" y="214"/>
                  <a:pt x="156" y="217"/>
                  <a:pt x="156" y="220"/>
                </a:cubicBezTo>
                <a:cubicBezTo>
                  <a:pt x="156" y="224"/>
                  <a:pt x="160" y="227"/>
                  <a:pt x="164" y="227"/>
                </a:cubicBezTo>
                <a:cubicBezTo>
                  <a:pt x="168" y="227"/>
                  <a:pt x="172" y="224"/>
                  <a:pt x="172" y="220"/>
                </a:cubicBezTo>
                <a:cubicBezTo>
                  <a:pt x="172" y="217"/>
                  <a:pt x="168" y="214"/>
                  <a:pt x="164" y="214"/>
                </a:cubicBezTo>
                <a:close/>
                <a:moveTo>
                  <a:pt x="186" y="214"/>
                </a:moveTo>
                <a:cubicBezTo>
                  <a:pt x="182" y="214"/>
                  <a:pt x="178" y="217"/>
                  <a:pt x="178" y="220"/>
                </a:cubicBezTo>
                <a:cubicBezTo>
                  <a:pt x="178" y="224"/>
                  <a:pt x="182" y="227"/>
                  <a:pt x="186" y="227"/>
                </a:cubicBezTo>
                <a:cubicBezTo>
                  <a:pt x="190" y="227"/>
                  <a:pt x="194" y="224"/>
                  <a:pt x="194" y="220"/>
                </a:cubicBezTo>
                <a:cubicBezTo>
                  <a:pt x="194" y="217"/>
                  <a:pt x="190" y="214"/>
                  <a:pt x="186" y="214"/>
                </a:cubicBezTo>
                <a:close/>
                <a:moveTo>
                  <a:pt x="164" y="233"/>
                </a:moveTo>
                <a:cubicBezTo>
                  <a:pt x="160" y="233"/>
                  <a:pt x="156" y="236"/>
                  <a:pt x="156" y="239"/>
                </a:cubicBezTo>
                <a:cubicBezTo>
                  <a:pt x="156" y="243"/>
                  <a:pt x="160" y="245"/>
                  <a:pt x="164" y="245"/>
                </a:cubicBezTo>
                <a:cubicBezTo>
                  <a:pt x="168" y="245"/>
                  <a:pt x="172" y="243"/>
                  <a:pt x="172" y="239"/>
                </a:cubicBezTo>
                <a:cubicBezTo>
                  <a:pt x="172" y="236"/>
                  <a:pt x="168" y="233"/>
                  <a:pt x="164" y="233"/>
                </a:cubicBezTo>
                <a:close/>
                <a:moveTo>
                  <a:pt x="186" y="233"/>
                </a:moveTo>
                <a:cubicBezTo>
                  <a:pt x="182" y="233"/>
                  <a:pt x="178" y="236"/>
                  <a:pt x="178" y="239"/>
                </a:cubicBezTo>
                <a:cubicBezTo>
                  <a:pt x="178" y="243"/>
                  <a:pt x="182" y="245"/>
                  <a:pt x="186" y="245"/>
                </a:cubicBezTo>
                <a:cubicBezTo>
                  <a:pt x="190" y="245"/>
                  <a:pt x="194" y="243"/>
                  <a:pt x="194" y="239"/>
                </a:cubicBezTo>
                <a:cubicBezTo>
                  <a:pt x="194" y="236"/>
                  <a:pt x="190" y="233"/>
                  <a:pt x="186" y="233"/>
                </a:cubicBezTo>
                <a:close/>
                <a:moveTo>
                  <a:pt x="164" y="252"/>
                </a:moveTo>
                <a:cubicBezTo>
                  <a:pt x="160" y="252"/>
                  <a:pt x="156" y="255"/>
                  <a:pt x="156" y="258"/>
                </a:cubicBezTo>
                <a:cubicBezTo>
                  <a:pt x="156" y="262"/>
                  <a:pt x="160" y="265"/>
                  <a:pt x="164" y="265"/>
                </a:cubicBezTo>
                <a:cubicBezTo>
                  <a:pt x="168" y="265"/>
                  <a:pt x="172" y="262"/>
                  <a:pt x="172" y="258"/>
                </a:cubicBezTo>
                <a:cubicBezTo>
                  <a:pt x="172" y="255"/>
                  <a:pt x="168" y="252"/>
                  <a:pt x="164" y="252"/>
                </a:cubicBezTo>
                <a:close/>
                <a:moveTo>
                  <a:pt x="186" y="252"/>
                </a:moveTo>
                <a:cubicBezTo>
                  <a:pt x="182" y="252"/>
                  <a:pt x="178" y="255"/>
                  <a:pt x="178" y="258"/>
                </a:cubicBezTo>
                <a:cubicBezTo>
                  <a:pt x="178" y="262"/>
                  <a:pt x="182" y="265"/>
                  <a:pt x="186" y="265"/>
                </a:cubicBezTo>
                <a:cubicBezTo>
                  <a:pt x="190" y="265"/>
                  <a:pt x="194" y="262"/>
                  <a:pt x="194" y="258"/>
                </a:cubicBezTo>
                <a:cubicBezTo>
                  <a:pt x="194" y="255"/>
                  <a:pt x="190" y="252"/>
                  <a:pt x="186" y="252"/>
                </a:cubicBezTo>
                <a:close/>
                <a:moveTo>
                  <a:pt x="208" y="175"/>
                </a:moveTo>
                <a:cubicBezTo>
                  <a:pt x="204" y="175"/>
                  <a:pt x="201" y="178"/>
                  <a:pt x="201" y="182"/>
                </a:cubicBezTo>
                <a:cubicBezTo>
                  <a:pt x="201" y="185"/>
                  <a:pt x="204" y="188"/>
                  <a:pt x="208" y="188"/>
                </a:cubicBezTo>
                <a:cubicBezTo>
                  <a:pt x="213" y="188"/>
                  <a:pt x="216" y="185"/>
                  <a:pt x="216" y="182"/>
                </a:cubicBezTo>
                <a:cubicBezTo>
                  <a:pt x="216" y="178"/>
                  <a:pt x="213" y="175"/>
                  <a:pt x="208" y="175"/>
                </a:cubicBezTo>
                <a:close/>
                <a:moveTo>
                  <a:pt x="231" y="175"/>
                </a:moveTo>
                <a:cubicBezTo>
                  <a:pt x="227" y="175"/>
                  <a:pt x="223" y="178"/>
                  <a:pt x="223" y="182"/>
                </a:cubicBezTo>
                <a:cubicBezTo>
                  <a:pt x="223" y="185"/>
                  <a:pt x="227" y="188"/>
                  <a:pt x="231" y="188"/>
                </a:cubicBezTo>
                <a:cubicBezTo>
                  <a:pt x="235" y="188"/>
                  <a:pt x="238" y="185"/>
                  <a:pt x="238" y="182"/>
                </a:cubicBezTo>
                <a:cubicBezTo>
                  <a:pt x="238" y="178"/>
                  <a:pt x="235" y="175"/>
                  <a:pt x="231" y="175"/>
                </a:cubicBezTo>
                <a:close/>
                <a:moveTo>
                  <a:pt x="208" y="194"/>
                </a:moveTo>
                <a:cubicBezTo>
                  <a:pt x="204" y="194"/>
                  <a:pt x="201" y="197"/>
                  <a:pt x="201" y="201"/>
                </a:cubicBezTo>
                <a:cubicBezTo>
                  <a:pt x="201" y="205"/>
                  <a:pt x="204" y="208"/>
                  <a:pt x="208" y="208"/>
                </a:cubicBezTo>
                <a:cubicBezTo>
                  <a:pt x="213" y="208"/>
                  <a:pt x="216" y="205"/>
                  <a:pt x="216" y="201"/>
                </a:cubicBezTo>
                <a:cubicBezTo>
                  <a:pt x="216" y="197"/>
                  <a:pt x="213" y="194"/>
                  <a:pt x="208" y="194"/>
                </a:cubicBezTo>
                <a:close/>
                <a:moveTo>
                  <a:pt x="231" y="194"/>
                </a:moveTo>
                <a:cubicBezTo>
                  <a:pt x="227" y="194"/>
                  <a:pt x="223" y="197"/>
                  <a:pt x="223" y="201"/>
                </a:cubicBezTo>
                <a:cubicBezTo>
                  <a:pt x="223" y="205"/>
                  <a:pt x="227" y="208"/>
                  <a:pt x="231" y="208"/>
                </a:cubicBezTo>
                <a:cubicBezTo>
                  <a:pt x="235" y="208"/>
                  <a:pt x="238" y="205"/>
                  <a:pt x="238" y="201"/>
                </a:cubicBezTo>
                <a:cubicBezTo>
                  <a:pt x="238" y="197"/>
                  <a:pt x="235" y="194"/>
                  <a:pt x="231" y="194"/>
                </a:cubicBezTo>
                <a:close/>
                <a:moveTo>
                  <a:pt x="208" y="214"/>
                </a:moveTo>
                <a:cubicBezTo>
                  <a:pt x="204" y="214"/>
                  <a:pt x="201" y="217"/>
                  <a:pt x="201" y="220"/>
                </a:cubicBezTo>
                <a:cubicBezTo>
                  <a:pt x="201" y="224"/>
                  <a:pt x="204" y="227"/>
                  <a:pt x="208" y="227"/>
                </a:cubicBezTo>
                <a:cubicBezTo>
                  <a:pt x="213" y="227"/>
                  <a:pt x="216" y="224"/>
                  <a:pt x="216" y="220"/>
                </a:cubicBezTo>
                <a:cubicBezTo>
                  <a:pt x="216" y="217"/>
                  <a:pt x="213" y="214"/>
                  <a:pt x="208" y="214"/>
                </a:cubicBezTo>
                <a:close/>
                <a:moveTo>
                  <a:pt x="231" y="214"/>
                </a:moveTo>
                <a:cubicBezTo>
                  <a:pt x="227" y="214"/>
                  <a:pt x="223" y="217"/>
                  <a:pt x="223" y="220"/>
                </a:cubicBezTo>
                <a:cubicBezTo>
                  <a:pt x="223" y="224"/>
                  <a:pt x="227" y="227"/>
                  <a:pt x="231" y="227"/>
                </a:cubicBezTo>
                <a:cubicBezTo>
                  <a:pt x="235" y="227"/>
                  <a:pt x="238" y="224"/>
                  <a:pt x="238" y="220"/>
                </a:cubicBezTo>
                <a:cubicBezTo>
                  <a:pt x="238" y="217"/>
                  <a:pt x="235" y="214"/>
                  <a:pt x="231" y="214"/>
                </a:cubicBezTo>
                <a:close/>
                <a:moveTo>
                  <a:pt x="208" y="233"/>
                </a:moveTo>
                <a:cubicBezTo>
                  <a:pt x="204" y="233"/>
                  <a:pt x="201" y="236"/>
                  <a:pt x="201" y="239"/>
                </a:cubicBezTo>
                <a:cubicBezTo>
                  <a:pt x="201" y="243"/>
                  <a:pt x="204" y="245"/>
                  <a:pt x="208" y="245"/>
                </a:cubicBezTo>
                <a:cubicBezTo>
                  <a:pt x="213" y="245"/>
                  <a:pt x="216" y="243"/>
                  <a:pt x="216" y="239"/>
                </a:cubicBezTo>
                <a:cubicBezTo>
                  <a:pt x="216" y="236"/>
                  <a:pt x="213" y="233"/>
                  <a:pt x="208" y="233"/>
                </a:cubicBezTo>
                <a:close/>
                <a:moveTo>
                  <a:pt x="231" y="233"/>
                </a:moveTo>
                <a:cubicBezTo>
                  <a:pt x="227" y="233"/>
                  <a:pt x="223" y="236"/>
                  <a:pt x="223" y="239"/>
                </a:cubicBezTo>
                <a:cubicBezTo>
                  <a:pt x="223" y="243"/>
                  <a:pt x="227" y="245"/>
                  <a:pt x="231" y="245"/>
                </a:cubicBezTo>
                <a:cubicBezTo>
                  <a:pt x="235" y="245"/>
                  <a:pt x="238" y="243"/>
                  <a:pt x="238" y="239"/>
                </a:cubicBezTo>
                <a:cubicBezTo>
                  <a:pt x="238" y="236"/>
                  <a:pt x="235" y="233"/>
                  <a:pt x="231" y="233"/>
                </a:cubicBezTo>
                <a:close/>
                <a:moveTo>
                  <a:pt x="208" y="252"/>
                </a:moveTo>
                <a:cubicBezTo>
                  <a:pt x="204" y="252"/>
                  <a:pt x="201" y="255"/>
                  <a:pt x="201" y="258"/>
                </a:cubicBezTo>
                <a:cubicBezTo>
                  <a:pt x="201" y="262"/>
                  <a:pt x="204" y="265"/>
                  <a:pt x="208" y="265"/>
                </a:cubicBezTo>
                <a:cubicBezTo>
                  <a:pt x="213" y="265"/>
                  <a:pt x="216" y="262"/>
                  <a:pt x="216" y="258"/>
                </a:cubicBezTo>
                <a:cubicBezTo>
                  <a:pt x="216" y="255"/>
                  <a:pt x="213" y="252"/>
                  <a:pt x="208" y="252"/>
                </a:cubicBezTo>
                <a:close/>
                <a:moveTo>
                  <a:pt x="231" y="252"/>
                </a:moveTo>
                <a:cubicBezTo>
                  <a:pt x="227" y="252"/>
                  <a:pt x="223" y="255"/>
                  <a:pt x="223" y="258"/>
                </a:cubicBezTo>
                <a:cubicBezTo>
                  <a:pt x="223" y="262"/>
                  <a:pt x="227" y="265"/>
                  <a:pt x="231" y="265"/>
                </a:cubicBezTo>
                <a:cubicBezTo>
                  <a:pt x="235" y="265"/>
                  <a:pt x="238" y="262"/>
                  <a:pt x="238" y="258"/>
                </a:cubicBezTo>
                <a:cubicBezTo>
                  <a:pt x="238" y="255"/>
                  <a:pt x="235" y="252"/>
                  <a:pt x="231" y="252"/>
                </a:cubicBezTo>
                <a:close/>
                <a:moveTo>
                  <a:pt x="231" y="271"/>
                </a:moveTo>
                <a:cubicBezTo>
                  <a:pt x="227" y="271"/>
                  <a:pt x="223" y="274"/>
                  <a:pt x="223" y="278"/>
                </a:cubicBezTo>
                <a:cubicBezTo>
                  <a:pt x="223" y="282"/>
                  <a:pt x="227" y="285"/>
                  <a:pt x="231" y="285"/>
                </a:cubicBezTo>
                <a:cubicBezTo>
                  <a:pt x="235" y="285"/>
                  <a:pt x="238" y="282"/>
                  <a:pt x="238" y="278"/>
                </a:cubicBezTo>
                <a:cubicBezTo>
                  <a:pt x="238" y="274"/>
                  <a:pt x="235" y="271"/>
                  <a:pt x="231" y="271"/>
                </a:cubicBezTo>
                <a:close/>
                <a:moveTo>
                  <a:pt x="253" y="155"/>
                </a:moveTo>
                <a:cubicBezTo>
                  <a:pt x="248" y="155"/>
                  <a:pt x="245" y="158"/>
                  <a:pt x="245" y="162"/>
                </a:cubicBezTo>
                <a:cubicBezTo>
                  <a:pt x="245" y="166"/>
                  <a:pt x="248" y="169"/>
                  <a:pt x="253" y="169"/>
                </a:cubicBezTo>
                <a:cubicBezTo>
                  <a:pt x="257" y="169"/>
                  <a:pt x="260" y="166"/>
                  <a:pt x="260" y="162"/>
                </a:cubicBezTo>
                <a:cubicBezTo>
                  <a:pt x="260" y="158"/>
                  <a:pt x="257" y="155"/>
                  <a:pt x="253" y="155"/>
                </a:cubicBezTo>
                <a:close/>
                <a:moveTo>
                  <a:pt x="275" y="155"/>
                </a:moveTo>
                <a:cubicBezTo>
                  <a:pt x="270" y="155"/>
                  <a:pt x="267" y="158"/>
                  <a:pt x="267" y="162"/>
                </a:cubicBezTo>
                <a:cubicBezTo>
                  <a:pt x="267" y="166"/>
                  <a:pt x="270" y="169"/>
                  <a:pt x="275" y="169"/>
                </a:cubicBezTo>
                <a:cubicBezTo>
                  <a:pt x="279" y="169"/>
                  <a:pt x="282" y="166"/>
                  <a:pt x="282" y="162"/>
                </a:cubicBezTo>
                <a:cubicBezTo>
                  <a:pt x="282" y="158"/>
                  <a:pt x="279" y="155"/>
                  <a:pt x="275" y="155"/>
                </a:cubicBezTo>
                <a:close/>
                <a:moveTo>
                  <a:pt x="253" y="175"/>
                </a:moveTo>
                <a:cubicBezTo>
                  <a:pt x="248" y="175"/>
                  <a:pt x="245" y="178"/>
                  <a:pt x="245" y="182"/>
                </a:cubicBezTo>
                <a:cubicBezTo>
                  <a:pt x="245" y="185"/>
                  <a:pt x="248" y="188"/>
                  <a:pt x="253" y="188"/>
                </a:cubicBezTo>
                <a:cubicBezTo>
                  <a:pt x="257" y="188"/>
                  <a:pt x="260" y="185"/>
                  <a:pt x="260" y="182"/>
                </a:cubicBezTo>
                <a:cubicBezTo>
                  <a:pt x="260" y="178"/>
                  <a:pt x="257" y="175"/>
                  <a:pt x="253" y="175"/>
                </a:cubicBezTo>
                <a:close/>
                <a:moveTo>
                  <a:pt x="275" y="175"/>
                </a:moveTo>
                <a:cubicBezTo>
                  <a:pt x="270" y="175"/>
                  <a:pt x="267" y="178"/>
                  <a:pt x="267" y="182"/>
                </a:cubicBezTo>
                <a:cubicBezTo>
                  <a:pt x="267" y="185"/>
                  <a:pt x="270" y="188"/>
                  <a:pt x="275" y="188"/>
                </a:cubicBezTo>
                <a:cubicBezTo>
                  <a:pt x="279" y="188"/>
                  <a:pt x="282" y="185"/>
                  <a:pt x="282" y="182"/>
                </a:cubicBezTo>
                <a:cubicBezTo>
                  <a:pt x="282" y="178"/>
                  <a:pt x="279" y="175"/>
                  <a:pt x="275" y="175"/>
                </a:cubicBezTo>
                <a:close/>
                <a:moveTo>
                  <a:pt x="253" y="194"/>
                </a:moveTo>
                <a:cubicBezTo>
                  <a:pt x="248" y="194"/>
                  <a:pt x="245" y="197"/>
                  <a:pt x="245" y="201"/>
                </a:cubicBezTo>
                <a:cubicBezTo>
                  <a:pt x="245" y="205"/>
                  <a:pt x="248" y="208"/>
                  <a:pt x="253" y="208"/>
                </a:cubicBezTo>
                <a:cubicBezTo>
                  <a:pt x="257" y="208"/>
                  <a:pt x="260" y="205"/>
                  <a:pt x="260" y="201"/>
                </a:cubicBezTo>
                <a:cubicBezTo>
                  <a:pt x="260" y="197"/>
                  <a:pt x="257" y="194"/>
                  <a:pt x="253" y="194"/>
                </a:cubicBezTo>
                <a:close/>
                <a:moveTo>
                  <a:pt x="275" y="194"/>
                </a:moveTo>
                <a:cubicBezTo>
                  <a:pt x="270" y="194"/>
                  <a:pt x="267" y="197"/>
                  <a:pt x="267" y="201"/>
                </a:cubicBezTo>
                <a:cubicBezTo>
                  <a:pt x="267" y="205"/>
                  <a:pt x="270" y="208"/>
                  <a:pt x="275" y="208"/>
                </a:cubicBezTo>
                <a:cubicBezTo>
                  <a:pt x="279" y="208"/>
                  <a:pt x="282" y="205"/>
                  <a:pt x="282" y="201"/>
                </a:cubicBezTo>
                <a:cubicBezTo>
                  <a:pt x="282" y="197"/>
                  <a:pt x="279" y="194"/>
                  <a:pt x="275" y="194"/>
                </a:cubicBezTo>
                <a:close/>
                <a:moveTo>
                  <a:pt x="253" y="214"/>
                </a:moveTo>
                <a:cubicBezTo>
                  <a:pt x="248" y="214"/>
                  <a:pt x="245" y="217"/>
                  <a:pt x="245" y="220"/>
                </a:cubicBezTo>
                <a:cubicBezTo>
                  <a:pt x="245" y="224"/>
                  <a:pt x="248" y="227"/>
                  <a:pt x="253" y="227"/>
                </a:cubicBezTo>
                <a:cubicBezTo>
                  <a:pt x="257" y="227"/>
                  <a:pt x="260" y="224"/>
                  <a:pt x="260" y="220"/>
                </a:cubicBezTo>
                <a:cubicBezTo>
                  <a:pt x="260" y="217"/>
                  <a:pt x="257" y="214"/>
                  <a:pt x="253" y="214"/>
                </a:cubicBezTo>
                <a:close/>
                <a:moveTo>
                  <a:pt x="275" y="214"/>
                </a:moveTo>
                <a:cubicBezTo>
                  <a:pt x="270" y="214"/>
                  <a:pt x="267" y="217"/>
                  <a:pt x="267" y="220"/>
                </a:cubicBezTo>
                <a:cubicBezTo>
                  <a:pt x="267" y="224"/>
                  <a:pt x="270" y="227"/>
                  <a:pt x="275" y="227"/>
                </a:cubicBezTo>
                <a:cubicBezTo>
                  <a:pt x="279" y="227"/>
                  <a:pt x="282" y="224"/>
                  <a:pt x="282" y="220"/>
                </a:cubicBezTo>
                <a:cubicBezTo>
                  <a:pt x="282" y="217"/>
                  <a:pt x="279" y="214"/>
                  <a:pt x="275" y="214"/>
                </a:cubicBezTo>
                <a:close/>
                <a:moveTo>
                  <a:pt x="253" y="233"/>
                </a:moveTo>
                <a:cubicBezTo>
                  <a:pt x="248" y="233"/>
                  <a:pt x="245" y="236"/>
                  <a:pt x="245" y="239"/>
                </a:cubicBezTo>
                <a:cubicBezTo>
                  <a:pt x="245" y="243"/>
                  <a:pt x="248" y="245"/>
                  <a:pt x="253" y="245"/>
                </a:cubicBezTo>
                <a:cubicBezTo>
                  <a:pt x="257" y="245"/>
                  <a:pt x="260" y="243"/>
                  <a:pt x="260" y="239"/>
                </a:cubicBezTo>
                <a:cubicBezTo>
                  <a:pt x="260" y="236"/>
                  <a:pt x="257" y="233"/>
                  <a:pt x="253" y="233"/>
                </a:cubicBezTo>
                <a:close/>
                <a:moveTo>
                  <a:pt x="275" y="233"/>
                </a:moveTo>
                <a:cubicBezTo>
                  <a:pt x="270" y="233"/>
                  <a:pt x="267" y="236"/>
                  <a:pt x="267" y="239"/>
                </a:cubicBezTo>
                <a:cubicBezTo>
                  <a:pt x="267" y="243"/>
                  <a:pt x="270" y="245"/>
                  <a:pt x="275" y="245"/>
                </a:cubicBezTo>
                <a:cubicBezTo>
                  <a:pt x="279" y="245"/>
                  <a:pt x="282" y="243"/>
                  <a:pt x="282" y="239"/>
                </a:cubicBezTo>
                <a:cubicBezTo>
                  <a:pt x="282" y="236"/>
                  <a:pt x="279" y="233"/>
                  <a:pt x="275" y="233"/>
                </a:cubicBezTo>
                <a:close/>
                <a:moveTo>
                  <a:pt x="253" y="252"/>
                </a:moveTo>
                <a:cubicBezTo>
                  <a:pt x="248" y="252"/>
                  <a:pt x="245" y="255"/>
                  <a:pt x="245" y="258"/>
                </a:cubicBezTo>
                <a:cubicBezTo>
                  <a:pt x="245" y="262"/>
                  <a:pt x="248" y="265"/>
                  <a:pt x="253" y="265"/>
                </a:cubicBezTo>
                <a:cubicBezTo>
                  <a:pt x="257" y="265"/>
                  <a:pt x="260" y="262"/>
                  <a:pt x="260" y="258"/>
                </a:cubicBezTo>
                <a:cubicBezTo>
                  <a:pt x="260" y="255"/>
                  <a:pt x="257" y="252"/>
                  <a:pt x="253" y="252"/>
                </a:cubicBezTo>
                <a:close/>
                <a:moveTo>
                  <a:pt x="275" y="252"/>
                </a:moveTo>
                <a:cubicBezTo>
                  <a:pt x="270" y="252"/>
                  <a:pt x="267" y="255"/>
                  <a:pt x="267" y="258"/>
                </a:cubicBezTo>
                <a:cubicBezTo>
                  <a:pt x="267" y="262"/>
                  <a:pt x="270" y="265"/>
                  <a:pt x="275" y="265"/>
                </a:cubicBezTo>
                <a:cubicBezTo>
                  <a:pt x="279" y="265"/>
                  <a:pt x="282" y="262"/>
                  <a:pt x="282" y="258"/>
                </a:cubicBezTo>
                <a:cubicBezTo>
                  <a:pt x="282" y="255"/>
                  <a:pt x="279" y="252"/>
                  <a:pt x="275" y="252"/>
                </a:cubicBezTo>
                <a:close/>
                <a:moveTo>
                  <a:pt x="253" y="271"/>
                </a:moveTo>
                <a:cubicBezTo>
                  <a:pt x="248" y="271"/>
                  <a:pt x="245" y="274"/>
                  <a:pt x="245" y="278"/>
                </a:cubicBezTo>
                <a:cubicBezTo>
                  <a:pt x="245" y="282"/>
                  <a:pt x="248" y="285"/>
                  <a:pt x="253" y="285"/>
                </a:cubicBezTo>
                <a:cubicBezTo>
                  <a:pt x="257" y="285"/>
                  <a:pt x="260" y="282"/>
                  <a:pt x="260" y="278"/>
                </a:cubicBezTo>
                <a:cubicBezTo>
                  <a:pt x="260" y="274"/>
                  <a:pt x="257" y="271"/>
                  <a:pt x="253" y="271"/>
                </a:cubicBezTo>
                <a:close/>
                <a:moveTo>
                  <a:pt x="275" y="271"/>
                </a:moveTo>
                <a:cubicBezTo>
                  <a:pt x="270" y="271"/>
                  <a:pt x="267" y="274"/>
                  <a:pt x="267" y="278"/>
                </a:cubicBezTo>
                <a:cubicBezTo>
                  <a:pt x="267" y="282"/>
                  <a:pt x="270" y="285"/>
                  <a:pt x="275" y="285"/>
                </a:cubicBezTo>
                <a:cubicBezTo>
                  <a:pt x="279" y="285"/>
                  <a:pt x="282" y="282"/>
                  <a:pt x="282" y="278"/>
                </a:cubicBezTo>
                <a:cubicBezTo>
                  <a:pt x="282" y="274"/>
                  <a:pt x="279" y="271"/>
                  <a:pt x="275" y="271"/>
                </a:cubicBezTo>
                <a:close/>
                <a:moveTo>
                  <a:pt x="320" y="136"/>
                </a:moveTo>
                <a:cubicBezTo>
                  <a:pt x="315" y="136"/>
                  <a:pt x="312" y="139"/>
                  <a:pt x="312" y="143"/>
                </a:cubicBezTo>
                <a:cubicBezTo>
                  <a:pt x="312" y="146"/>
                  <a:pt x="315" y="149"/>
                  <a:pt x="320" y="149"/>
                </a:cubicBezTo>
                <a:cubicBezTo>
                  <a:pt x="324" y="149"/>
                  <a:pt x="327" y="146"/>
                  <a:pt x="327" y="143"/>
                </a:cubicBezTo>
                <a:cubicBezTo>
                  <a:pt x="327" y="139"/>
                  <a:pt x="324" y="136"/>
                  <a:pt x="320" y="136"/>
                </a:cubicBezTo>
                <a:close/>
                <a:moveTo>
                  <a:pt x="297" y="175"/>
                </a:moveTo>
                <a:cubicBezTo>
                  <a:pt x="292" y="175"/>
                  <a:pt x="289" y="178"/>
                  <a:pt x="289" y="182"/>
                </a:cubicBezTo>
                <a:cubicBezTo>
                  <a:pt x="289" y="185"/>
                  <a:pt x="292" y="188"/>
                  <a:pt x="297" y="188"/>
                </a:cubicBezTo>
                <a:cubicBezTo>
                  <a:pt x="301" y="188"/>
                  <a:pt x="304" y="185"/>
                  <a:pt x="304" y="182"/>
                </a:cubicBezTo>
                <a:cubicBezTo>
                  <a:pt x="304" y="178"/>
                  <a:pt x="301" y="175"/>
                  <a:pt x="297" y="175"/>
                </a:cubicBezTo>
                <a:close/>
                <a:moveTo>
                  <a:pt x="320" y="175"/>
                </a:moveTo>
                <a:cubicBezTo>
                  <a:pt x="315" y="175"/>
                  <a:pt x="312" y="178"/>
                  <a:pt x="312" y="182"/>
                </a:cubicBezTo>
                <a:cubicBezTo>
                  <a:pt x="312" y="185"/>
                  <a:pt x="315" y="188"/>
                  <a:pt x="320" y="188"/>
                </a:cubicBezTo>
                <a:cubicBezTo>
                  <a:pt x="324" y="188"/>
                  <a:pt x="327" y="185"/>
                  <a:pt x="327" y="182"/>
                </a:cubicBezTo>
                <a:cubicBezTo>
                  <a:pt x="327" y="178"/>
                  <a:pt x="324" y="175"/>
                  <a:pt x="320" y="175"/>
                </a:cubicBezTo>
                <a:close/>
                <a:moveTo>
                  <a:pt x="297" y="194"/>
                </a:moveTo>
                <a:cubicBezTo>
                  <a:pt x="292" y="194"/>
                  <a:pt x="289" y="197"/>
                  <a:pt x="289" y="201"/>
                </a:cubicBezTo>
                <a:cubicBezTo>
                  <a:pt x="289" y="205"/>
                  <a:pt x="292" y="208"/>
                  <a:pt x="297" y="208"/>
                </a:cubicBezTo>
                <a:cubicBezTo>
                  <a:pt x="301" y="208"/>
                  <a:pt x="304" y="205"/>
                  <a:pt x="304" y="201"/>
                </a:cubicBezTo>
                <a:cubicBezTo>
                  <a:pt x="304" y="197"/>
                  <a:pt x="301" y="194"/>
                  <a:pt x="297" y="194"/>
                </a:cubicBezTo>
                <a:close/>
                <a:moveTo>
                  <a:pt x="320" y="194"/>
                </a:moveTo>
                <a:cubicBezTo>
                  <a:pt x="315" y="194"/>
                  <a:pt x="312" y="197"/>
                  <a:pt x="312" y="201"/>
                </a:cubicBezTo>
                <a:cubicBezTo>
                  <a:pt x="312" y="205"/>
                  <a:pt x="315" y="208"/>
                  <a:pt x="320" y="208"/>
                </a:cubicBezTo>
                <a:cubicBezTo>
                  <a:pt x="324" y="208"/>
                  <a:pt x="327" y="205"/>
                  <a:pt x="327" y="201"/>
                </a:cubicBezTo>
                <a:cubicBezTo>
                  <a:pt x="327" y="197"/>
                  <a:pt x="324" y="194"/>
                  <a:pt x="320" y="194"/>
                </a:cubicBezTo>
                <a:close/>
                <a:moveTo>
                  <a:pt x="297" y="214"/>
                </a:moveTo>
                <a:cubicBezTo>
                  <a:pt x="292" y="214"/>
                  <a:pt x="289" y="217"/>
                  <a:pt x="289" y="220"/>
                </a:cubicBezTo>
                <a:cubicBezTo>
                  <a:pt x="289" y="224"/>
                  <a:pt x="292" y="227"/>
                  <a:pt x="297" y="227"/>
                </a:cubicBezTo>
                <a:cubicBezTo>
                  <a:pt x="301" y="227"/>
                  <a:pt x="304" y="224"/>
                  <a:pt x="304" y="220"/>
                </a:cubicBezTo>
                <a:cubicBezTo>
                  <a:pt x="304" y="217"/>
                  <a:pt x="301" y="214"/>
                  <a:pt x="297" y="214"/>
                </a:cubicBezTo>
                <a:close/>
                <a:moveTo>
                  <a:pt x="320" y="214"/>
                </a:moveTo>
                <a:cubicBezTo>
                  <a:pt x="315" y="214"/>
                  <a:pt x="312" y="217"/>
                  <a:pt x="312" y="220"/>
                </a:cubicBezTo>
                <a:cubicBezTo>
                  <a:pt x="312" y="224"/>
                  <a:pt x="315" y="227"/>
                  <a:pt x="320" y="227"/>
                </a:cubicBezTo>
                <a:cubicBezTo>
                  <a:pt x="324" y="227"/>
                  <a:pt x="327" y="224"/>
                  <a:pt x="327" y="220"/>
                </a:cubicBezTo>
                <a:cubicBezTo>
                  <a:pt x="327" y="217"/>
                  <a:pt x="324" y="214"/>
                  <a:pt x="320" y="214"/>
                </a:cubicBezTo>
                <a:close/>
                <a:moveTo>
                  <a:pt x="297" y="233"/>
                </a:moveTo>
                <a:cubicBezTo>
                  <a:pt x="292" y="233"/>
                  <a:pt x="289" y="236"/>
                  <a:pt x="289" y="239"/>
                </a:cubicBezTo>
                <a:cubicBezTo>
                  <a:pt x="289" y="243"/>
                  <a:pt x="292" y="245"/>
                  <a:pt x="297" y="245"/>
                </a:cubicBezTo>
                <a:cubicBezTo>
                  <a:pt x="301" y="245"/>
                  <a:pt x="304" y="243"/>
                  <a:pt x="304" y="239"/>
                </a:cubicBezTo>
                <a:cubicBezTo>
                  <a:pt x="304" y="236"/>
                  <a:pt x="301" y="233"/>
                  <a:pt x="297" y="233"/>
                </a:cubicBezTo>
                <a:close/>
                <a:moveTo>
                  <a:pt x="320" y="233"/>
                </a:moveTo>
                <a:cubicBezTo>
                  <a:pt x="315" y="233"/>
                  <a:pt x="312" y="236"/>
                  <a:pt x="312" y="239"/>
                </a:cubicBezTo>
                <a:cubicBezTo>
                  <a:pt x="312" y="243"/>
                  <a:pt x="315" y="245"/>
                  <a:pt x="320" y="245"/>
                </a:cubicBezTo>
                <a:cubicBezTo>
                  <a:pt x="324" y="245"/>
                  <a:pt x="327" y="243"/>
                  <a:pt x="327" y="239"/>
                </a:cubicBezTo>
                <a:cubicBezTo>
                  <a:pt x="327" y="236"/>
                  <a:pt x="324" y="233"/>
                  <a:pt x="320" y="233"/>
                </a:cubicBezTo>
                <a:close/>
                <a:moveTo>
                  <a:pt x="297" y="252"/>
                </a:moveTo>
                <a:cubicBezTo>
                  <a:pt x="292" y="252"/>
                  <a:pt x="289" y="255"/>
                  <a:pt x="289" y="258"/>
                </a:cubicBezTo>
                <a:cubicBezTo>
                  <a:pt x="289" y="262"/>
                  <a:pt x="292" y="265"/>
                  <a:pt x="297" y="265"/>
                </a:cubicBezTo>
                <a:cubicBezTo>
                  <a:pt x="301" y="265"/>
                  <a:pt x="304" y="262"/>
                  <a:pt x="304" y="258"/>
                </a:cubicBezTo>
                <a:cubicBezTo>
                  <a:pt x="304" y="255"/>
                  <a:pt x="301" y="252"/>
                  <a:pt x="297" y="252"/>
                </a:cubicBezTo>
                <a:close/>
                <a:moveTo>
                  <a:pt x="320" y="252"/>
                </a:moveTo>
                <a:cubicBezTo>
                  <a:pt x="315" y="252"/>
                  <a:pt x="312" y="255"/>
                  <a:pt x="312" y="258"/>
                </a:cubicBezTo>
                <a:cubicBezTo>
                  <a:pt x="312" y="262"/>
                  <a:pt x="315" y="265"/>
                  <a:pt x="320" y="265"/>
                </a:cubicBezTo>
                <a:cubicBezTo>
                  <a:pt x="324" y="265"/>
                  <a:pt x="327" y="262"/>
                  <a:pt x="327" y="258"/>
                </a:cubicBezTo>
                <a:cubicBezTo>
                  <a:pt x="327" y="255"/>
                  <a:pt x="324" y="252"/>
                  <a:pt x="320" y="252"/>
                </a:cubicBezTo>
                <a:close/>
                <a:moveTo>
                  <a:pt x="297" y="271"/>
                </a:moveTo>
                <a:cubicBezTo>
                  <a:pt x="292" y="271"/>
                  <a:pt x="289" y="274"/>
                  <a:pt x="289" y="278"/>
                </a:cubicBezTo>
                <a:cubicBezTo>
                  <a:pt x="289" y="282"/>
                  <a:pt x="292" y="285"/>
                  <a:pt x="297" y="285"/>
                </a:cubicBezTo>
                <a:cubicBezTo>
                  <a:pt x="301" y="285"/>
                  <a:pt x="304" y="282"/>
                  <a:pt x="304" y="278"/>
                </a:cubicBezTo>
                <a:cubicBezTo>
                  <a:pt x="304" y="274"/>
                  <a:pt x="301" y="271"/>
                  <a:pt x="297" y="271"/>
                </a:cubicBezTo>
                <a:close/>
                <a:moveTo>
                  <a:pt x="320" y="271"/>
                </a:moveTo>
                <a:cubicBezTo>
                  <a:pt x="315" y="271"/>
                  <a:pt x="312" y="274"/>
                  <a:pt x="312" y="278"/>
                </a:cubicBezTo>
                <a:cubicBezTo>
                  <a:pt x="312" y="282"/>
                  <a:pt x="315" y="285"/>
                  <a:pt x="320" y="285"/>
                </a:cubicBezTo>
                <a:cubicBezTo>
                  <a:pt x="324" y="285"/>
                  <a:pt x="327" y="282"/>
                  <a:pt x="327" y="278"/>
                </a:cubicBezTo>
                <a:cubicBezTo>
                  <a:pt x="327" y="274"/>
                  <a:pt x="324" y="271"/>
                  <a:pt x="320" y="271"/>
                </a:cubicBezTo>
                <a:close/>
                <a:moveTo>
                  <a:pt x="341" y="78"/>
                </a:moveTo>
                <a:cubicBezTo>
                  <a:pt x="337" y="78"/>
                  <a:pt x="334" y="81"/>
                  <a:pt x="334" y="85"/>
                </a:cubicBezTo>
                <a:cubicBezTo>
                  <a:pt x="334" y="88"/>
                  <a:pt x="337" y="91"/>
                  <a:pt x="341" y="91"/>
                </a:cubicBezTo>
                <a:cubicBezTo>
                  <a:pt x="346" y="91"/>
                  <a:pt x="349" y="88"/>
                  <a:pt x="349" y="85"/>
                </a:cubicBezTo>
                <a:cubicBezTo>
                  <a:pt x="349" y="81"/>
                  <a:pt x="346" y="78"/>
                  <a:pt x="341" y="78"/>
                </a:cubicBezTo>
                <a:close/>
                <a:moveTo>
                  <a:pt x="364" y="78"/>
                </a:moveTo>
                <a:cubicBezTo>
                  <a:pt x="359" y="78"/>
                  <a:pt x="356" y="81"/>
                  <a:pt x="356" y="85"/>
                </a:cubicBezTo>
                <a:cubicBezTo>
                  <a:pt x="356" y="88"/>
                  <a:pt x="359" y="91"/>
                  <a:pt x="364" y="91"/>
                </a:cubicBezTo>
                <a:cubicBezTo>
                  <a:pt x="368" y="91"/>
                  <a:pt x="371" y="88"/>
                  <a:pt x="371" y="85"/>
                </a:cubicBezTo>
                <a:cubicBezTo>
                  <a:pt x="371" y="81"/>
                  <a:pt x="368" y="78"/>
                  <a:pt x="364" y="78"/>
                </a:cubicBezTo>
                <a:close/>
                <a:moveTo>
                  <a:pt x="364" y="97"/>
                </a:moveTo>
                <a:cubicBezTo>
                  <a:pt x="359" y="97"/>
                  <a:pt x="356" y="100"/>
                  <a:pt x="356" y="104"/>
                </a:cubicBezTo>
                <a:cubicBezTo>
                  <a:pt x="356" y="107"/>
                  <a:pt x="359" y="110"/>
                  <a:pt x="364" y="110"/>
                </a:cubicBezTo>
                <a:cubicBezTo>
                  <a:pt x="368" y="110"/>
                  <a:pt x="371" y="107"/>
                  <a:pt x="371" y="104"/>
                </a:cubicBezTo>
                <a:cubicBezTo>
                  <a:pt x="371" y="100"/>
                  <a:pt x="368" y="97"/>
                  <a:pt x="364" y="97"/>
                </a:cubicBezTo>
                <a:close/>
                <a:moveTo>
                  <a:pt x="341" y="116"/>
                </a:moveTo>
                <a:cubicBezTo>
                  <a:pt x="337" y="116"/>
                  <a:pt x="334" y="119"/>
                  <a:pt x="334" y="123"/>
                </a:cubicBezTo>
                <a:cubicBezTo>
                  <a:pt x="334" y="127"/>
                  <a:pt x="337" y="130"/>
                  <a:pt x="341" y="130"/>
                </a:cubicBezTo>
                <a:cubicBezTo>
                  <a:pt x="346" y="130"/>
                  <a:pt x="349" y="127"/>
                  <a:pt x="349" y="123"/>
                </a:cubicBezTo>
                <a:cubicBezTo>
                  <a:pt x="349" y="119"/>
                  <a:pt x="346" y="116"/>
                  <a:pt x="341" y="116"/>
                </a:cubicBezTo>
                <a:close/>
                <a:moveTo>
                  <a:pt x="364" y="116"/>
                </a:moveTo>
                <a:cubicBezTo>
                  <a:pt x="359" y="116"/>
                  <a:pt x="356" y="119"/>
                  <a:pt x="356" y="123"/>
                </a:cubicBezTo>
                <a:cubicBezTo>
                  <a:pt x="356" y="127"/>
                  <a:pt x="359" y="130"/>
                  <a:pt x="364" y="130"/>
                </a:cubicBezTo>
                <a:cubicBezTo>
                  <a:pt x="368" y="130"/>
                  <a:pt x="371" y="127"/>
                  <a:pt x="371" y="123"/>
                </a:cubicBezTo>
                <a:cubicBezTo>
                  <a:pt x="371" y="119"/>
                  <a:pt x="368" y="116"/>
                  <a:pt x="364" y="116"/>
                </a:cubicBezTo>
                <a:close/>
                <a:moveTo>
                  <a:pt x="385" y="78"/>
                </a:moveTo>
                <a:cubicBezTo>
                  <a:pt x="381" y="78"/>
                  <a:pt x="378" y="81"/>
                  <a:pt x="378" y="85"/>
                </a:cubicBezTo>
                <a:cubicBezTo>
                  <a:pt x="378" y="88"/>
                  <a:pt x="381" y="91"/>
                  <a:pt x="385" y="91"/>
                </a:cubicBezTo>
                <a:cubicBezTo>
                  <a:pt x="389" y="91"/>
                  <a:pt x="393" y="88"/>
                  <a:pt x="393" y="85"/>
                </a:cubicBezTo>
                <a:cubicBezTo>
                  <a:pt x="393" y="81"/>
                  <a:pt x="389" y="78"/>
                  <a:pt x="385" y="78"/>
                </a:cubicBezTo>
                <a:close/>
                <a:moveTo>
                  <a:pt x="408" y="78"/>
                </a:moveTo>
                <a:cubicBezTo>
                  <a:pt x="404" y="78"/>
                  <a:pt x="401" y="81"/>
                  <a:pt x="401" y="85"/>
                </a:cubicBezTo>
                <a:cubicBezTo>
                  <a:pt x="401" y="88"/>
                  <a:pt x="404" y="91"/>
                  <a:pt x="408" y="91"/>
                </a:cubicBezTo>
                <a:cubicBezTo>
                  <a:pt x="413" y="91"/>
                  <a:pt x="416" y="88"/>
                  <a:pt x="416" y="85"/>
                </a:cubicBezTo>
                <a:cubicBezTo>
                  <a:pt x="416" y="81"/>
                  <a:pt x="413" y="78"/>
                  <a:pt x="408" y="78"/>
                </a:cubicBezTo>
                <a:close/>
                <a:moveTo>
                  <a:pt x="385" y="98"/>
                </a:moveTo>
                <a:cubicBezTo>
                  <a:pt x="381" y="98"/>
                  <a:pt x="378" y="101"/>
                  <a:pt x="378" y="105"/>
                </a:cubicBezTo>
                <a:cubicBezTo>
                  <a:pt x="378" y="108"/>
                  <a:pt x="381" y="112"/>
                  <a:pt x="385" y="112"/>
                </a:cubicBezTo>
                <a:cubicBezTo>
                  <a:pt x="389" y="112"/>
                  <a:pt x="393" y="108"/>
                  <a:pt x="393" y="105"/>
                </a:cubicBezTo>
                <a:cubicBezTo>
                  <a:pt x="393" y="101"/>
                  <a:pt x="389" y="98"/>
                  <a:pt x="385" y="98"/>
                </a:cubicBezTo>
                <a:close/>
                <a:moveTo>
                  <a:pt x="408" y="97"/>
                </a:moveTo>
                <a:cubicBezTo>
                  <a:pt x="404" y="97"/>
                  <a:pt x="401" y="100"/>
                  <a:pt x="401" y="104"/>
                </a:cubicBezTo>
                <a:cubicBezTo>
                  <a:pt x="401" y="107"/>
                  <a:pt x="404" y="110"/>
                  <a:pt x="408" y="110"/>
                </a:cubicBezTo>
                <a:cubicBezTo>
                  <a:pt x="413" y="110"/>
                  <a:pt x="416" y="107"/>
                  <a:pt x="416" y="104"/>
                </a:cubicBezTo>
                <a:cubicBezTo>
                  <a:pt x="416" y="100"/>
                  <a:pt x="413" y="97"/>
                  <a:pt x="408" y="97"/>
                </a:cubicBezTo>
                <a:close/>
                <a:moveTo>
                  <a:pt x="452" y="59"/>
                </a:moveTo>
                <a:cubicBezTo>
                  <a:pt x="448" y="59"/>
                  <a:pt x="445" y="62"/>
                  <a:pt x="445" y="65"/>
                </a:cubicBezTo>
                <a:cubicBezTo>
                  <a:pt x="445" y="69"/>
                  <a:pt x="448" y="72"/>
                  <a:pt x="452" y="72"/>
                </a:cubicBezTo>
                <a:cubicBezTo>
                  <a:pt x="457" y="72"/>
                  <a:pt x="460" y="69"/>
                  <a:pt x="460" y="65"/>
                </a:cubicBezTo>
                <a:cubicBezTo>
                  <a:pt x="460" y="62"/>
                  <a:pt x="457" y="59"/>
                  <a:pt x="452" y="59"/>
                </a:cubicBezTo>
                <a:close/>
                <a:moveTo>
                  <a:pt x="452" y="78"/>
                </a:moveTo>
                <a:cubicBezTo>
                  <a:pt x="448" y="78"/>
                  <a:pt x="445" y="81"/>
                  <a:pt x="445" y="85"/>
                </a:cubicBezTo>
                <a:cubicBezTo>
                  <a:pt x="445" y="88"/>
                  <a:pt x="448" y="91"/>
                  <a:pt x="452" y="91"/>
                </a:cubicBezTo>
                <a:cubicBezTo>
                  <a:pt x="457" y="91"/>
                  <a:pt x="460" y="88"/>
                  <a:pt x="460" y="85"/>
                </a:cubicBezTo>
                <a:cubicBezTo>
                  <a:pt x="460" y="81"/>
                  <a:pt x="457" y="78"/>
                  <a:pt x="452" y="78"/>
                </a:cubicBezTo>
                <a:close/>
                <a:moveTo>
                  <a:pt x="430" y="97"/>
                </a:moveTo>
                <a:cubicBezTo>
                  <a:pt x="426" y="97"/>
                  <a:pt x="423" y="100"/>
                  <a:pt x="423" y="104"/>
                </a:cubicBezTo>
                <a:cubicBezTo>
                  <a:pt x="423" y="107"/>
                  <a:pt x="426" y="110"/>
                  <a:pt x="430" y="110"/>
                </a:cubicBezTo>
                <a:cubicBezTo>
                  <a:pt x="434" y="110"/>
                  <a:pt x="438" y="107"/>
                  <a:pt x="438" y="104"/>
                </a:cubicBezTo>
                <a:cubicBezTo>
                  <a:pt x="438" y="100"/>
                  <a:pt x="434" y="97"/>
                  <a:pt x="430" y="97"/>
                </a:cubicBezTo>
                <a:close/>
                <a:moveTo>
                  <a:pt x="452" y="97"/>
                </a:moveTo>
                <a:cubicBezTo>
                  <a:pt x="448" y="97"/>
                  <a:pt x="445" y="100"/>
                  <a:pt x="445" y="104"/>
                </a:cubicBezTo>
                <a:cubicBezTo>
                  <a:pt x="445" y="107"/>
                  <a:pt x="448" y="110"/>
                  <a:pt x="452" y="110"/>
                </a:cubicBezTo>
                <a:cubicBezTo>
                  <a:pt x="457" y="110"/>
                  <a:pt x="460" y="107"/>
                  <a:pt x="460" y="104"/>
                </a:cubicBezTo>
                <a:cubicBezTo>
                  <a:pt x="460" y="100"/>
                  <a:pt x="457" y="97"/>
                  <a:pt x="452" y="97"/>
                </a:cubicBezTo>
                <a:close/>
                <a:moveTo>
                  <a:pt x="474" y="59"/>
                </a:moveTo>
                <a:cubicBezTo>
                  <a:pt x="470" y="59"/>
                  <a:pt x="467" y="62"/>
                  <a:pt x="467" y="65"/>
                </a:cubicBezTo>
                <a:cubicBezTo>
                  <a:pt x="467" y="69"/>
                  <a:pt x="470" y="72"/>
                  <a:pt x="474" y="72"/>
                </a:cubicBezTo>
                <a:cubicBezTo>
                  <a:pt x="478" y="72"/>
                  <a:pt x="482" y="69"/>
                  <a:pt x="482" y="65"/>
                </a:cubicBezTo>
                <a:cubicBezTo>
                  <a:pt x="482" y="62"/>
                  <a:pt x="478" y="59"/>
                  <a:pt x="474" y="59"/>
                </a:cubicBezTo>
                <a:close/>
                <a:moveTo>
                  <a:pt x="497" y="59"/>
                </a:moveTo>
                <a:cubicBezTo>
                  <a:pt x="493" y="59"/>
                  <a:pt x="490" y="62"/>
                  <a:pt x="490" y="65"/>
                </a:cubicBezTo>
                <a:cubicBezTo>
                  <a:pt x="490" y="69"/>
                  <a:pt x="493" y="72"/>
                  <a:pt x="497" y="72"/>
                </a:cubicBezTo>
                <a:cubicBezTo>
                  <a:pt x="501" y="72"/>
                  <a:pt x="505" y="69"/>
                  <a:pt x="505" y="65"/>
                </a:cubicBezTo>
                <a:cubicBezTo>
                  <a:pt x="505" y="62"/>
                  <a:pt x="501" y="59"/>
                  <a:pt x="497" y="59"/>
                </a:cubicBezTo>
                <a:close/>
                <a:moveTo>
                  <a:pt x="474" y="78"/>
                </a:moveTo>
                <a:cubicBezTo>
                  <a:pt x="470" y="78"/>
                  <a:pt x="467" y="81"/>
                  <a:pt x="467" y="85"/>
                </a:cubicBezTo>
                <a:cubicBezTo>
                  <a:pt x="467" y="88"/>
                  <a:pt x="470" y="91"/>
                  <a:pt x="474" y="91"/>
                </a:cubicBezTo>
                <a:cubicBezTo>
                  <a:pt x="478" y="91"/>
                  <a:pt x="482" y="88"/>
                  <a:pt x="482" y="85"/>
                </a:cubicBezTo>
                <a:cubicBezTo>
                  <a:pt x="482" y="81"/>
                  <a:pt x="478" y="78"/>
                  <a:pt x="474" y="78"/>
                </a:cubicBezTo>
                <a:close/>
                <a:moveTo>
                  <a:pt x="497" y="78"/>
                </a:moveTo>
                <a:cubicBezTo>
                  <a:pt x="493" y="78"/>
                  <a:pt x="490" y="81"/>
                  <a:pt x="490" y="85"/>
                </a:cubicBezTo>
                <a:cubicBezTo>
                  <a:pt x="490" y="88"/>
                  <a:pt x="493" y="91"/>
                  <a:pt x="497" y="91"/>
                </a:cubicBezTo>
                <a:cubicBezTo>
                  <a:pt x="501" y="91"/>
                  <a:pt x="505" y="88"/>
                  <a:pt x="505" y="85"/>
                </a:cubicBezTo>
                <a:cubicBezTo>
                  <a:pt x="505" y="81"/>
                  <a:pt x="501" y="78"/>
                  <a:pt x="497" y="78"/>
                </a:cubicBezTo>
                <a:close/>
                <a:moveTo>
                  <a:pt x="474" y="97"/>
                </a:moveTo>
                <a:cubicBezTo>
                  <a:pt x="470" y="97"/>
                  <a:pt x="467" y="100"/>
                  <a:pt x="467" y="104"/>
                </a:cubicBezTo>
                <a:cubicBezTo>
                  <a:pt x="467" y="107"/>
                  <a:pt x="470" y="110"/>
                  <a:pt x="474" y="110"/>
                </a:cubicBezTo>
                <a:cubicBezTo>
                  <a:pt x="478" y="110"/>
                  <a:pt x="482" y="107"/>
                  <a:pt x="482" y="104"/>
                </a:cubicBezTo>
                <a:cubicBezTo>
                  <a:pt x="482" y="100"/>
                  <a:pt x="478" y="97"/>
                  <a:pt x="474" y="97"/>
                </a:cubicBezTo>
                <a:close/>
                <a:moveTo>
                  <a:pt x="497" y="97"/>
                </a:moveTo>
                <a:cubicBezTo>
                  <a:pt x="493" y="97"/>
                  <a:pt x="490" y="100"/>
                  <a:pt x="490" y="104"/>
                </a:cubicBezTo>
                <a:cubicBezTo>
                  <a:pt x="490" y="107"/>
                  <a:pt x="493" y="110"/>
                  <a:pt x="497" y="110"/>
                </a:cubicBezTo>
                <a:cubicBezTo>
                  <a:pt x="501" y="110"/>
                  <a:pt x="505" y="107"/>
                  <a:pt x="505" y="104"/>
                </a:cubicBezTo>
                <a:cubicBezTo>
                  <a:pt x="505" y="100"/>
                  <a:pt x="501" y="97"/>
                  <a:pt x="497" y="97"/>
                </a:cubicBezTo>
                <a:close/>
                <a:moveTo>
                  <a:pt x="474" y="118"/>
                </a:moveTo>
                <a:cubicBezTo>
                  <a:pt x="470" y="118"/>
                  <a:pt x="467" y="121"/>
                  <a:pt x="467" y="125"/>
                </a:cubicBezTo>
                <a:cubicBezTo>
                  <a:pt x="467" y="128"/>
                  <a:pt x="470" y="131"/>
                  <a:pt x="474" y="131"/>
                </a:cubicBezTo>
                <a:cubicBezTo>
                  <a:pt x="478" y="131"/>
                  <a:pt x="482" y="128"/>
                  <a:pt x="482" y="125"/>
                </a:cubicBezTo>
                <a:cubicBezTo>
                  <a:pt x="482" y="121"/>
                  <a:pt x="478" y="118"/>
                  <a:pt x="474" y="118"/>
                </a:cubicBezTo>
                <a:close/>
                <a:moveTo>
                  <a:pt x="497" y="116"/>
                </a:moveTo>
                <a:cubicBezTo>
                  <a:pt x="493" y="116"/>
                  <a:pt x="490" y="119"/>
                  <a:pt x="490" y="123"/>
                </a:cubicBezTo>
                <a:cubicBezTo>
                  <a:pt x="490" y="127"/>
                  <a:pt x="493" y="130"/>
                  <a:pt x="497" y="130"/>
                </a:cubicBezTo>
                <a:cubicBezTo>
                  <a:pt x="501" y="130"/>
                  <a:pt x="505" y="127"/>
                  <a:pt x="505" y="123"/>
                </a:cubicBezTo>
                <a:cubicBezTo>
                  <a:pt x="505" y="119"/>
                  <a:pt x="501" y="116"/>
                  <a:pt x="497" y="116"/>
                </a:cubicBezTo>
                <a:close/>
                <a:moveTo>
                  <a:pt x="341" y="136"/>
                </a:moveTo>
                <a:cubicBezTo>
                  <a:pt x="337" y="136"/>
                  <a:pt x="334" y="139"/>
                  <a:pt x="334" y="143"/>
                </a:cubicBezTo>
                <a:cubicBezTo>
                  <a:pt x="334" y="146"/>
                  <a:pt x="337" y="149"/>
                  <a:pt x="341" y="149"/>
                </a:cubicBezTo>
                <a:cubicBezTo>
                  <a:pt x="346" y="149"/>
                  <a:pt x="349" y="146"/>
                  <a:pt x="349" y="143"/>
                </a:cubicBezTo>
                <a:cubicBezTo>
                  <a:pt x="349" y="139"/>
                  <a:pt x="346" y="136"/>
                  <a:pt x="341" y="136"/>
                </a:cubicBezTo>
                <a:close/>
                <a:moveTo>
                  <a:pt x="364" y="136"/>
                </a:moveTo>
                <a:cubicBezTo>
                  <a:pt x="359" y="136"/>
                  <a:pt x="356" y="139"/>
                  <a:pt x="356" y="143"/>
                </a:cubicBezTo>
                <a:cubicBezTo>
                  <a:pt x="356" y="146"/>
                  <a:pt x="359" y="149"/>
                  <a:pt x="364" y="149"/>
                </a:cubicBezTo>
                <a:cubicBezTo>
                  <a:pt x="368" y="149"/>
                  <a:pt x="371" y="146"/>
                  <a:pt x="371" y="143"/>
                </a:cubicBezTo>
                <a:cubicBezTo>
                  <a:pt x="371" y="139"/>
                  <a:pt x="368" y="136"/>
                  <a:pt x="364" y="136"/>
                </a:cubicBezTo>
                <a:close/>
                <a:moveTo>
                  <a:pt x="364" y="155"/>
                </a:moveTo>
                <a:cubicBezTo>
                  <a:pt x="359" y="155"/>
                  <a:pt x="356" y="158"/>
                  <a:pt x="356" y="162"/>
                </a:cubicBezTo>
                <a:cubicBezTo>
                  <a:pt x="356" y="166"/>
                  <a:pt x="359" y="169"/>
                  <a:pt x="364" y="169"/>
                </a:cubicBezTo>
                <a:cubicBezTo>
                  <a:pt x="368" y="169"/>
                  <a:pt x="371" y="166"/>
                  <a:pt x="371" y="162"/>
                </a:cubicBezTo>
                <a:cubicBezTo>
                  <a:pt x="371" y="158"/>
                  <a:pt x="368" y="155"/>
                  <a:pt x="364" y="155"/>
                </a:cubicBezTo>
                <a:close/>
                <a:moveTo>
                  <a:pt x="341" y="175"/>
                </a:moveTo>
                <a:cubicBezTo>
                  <a:pt x="337" y="175"/>
                  <a:pt x="334" y="178"/>
                  <a:pt x="334" y="182"/>
                </a:cubicBezTo>
                <a:cubicBezTo>
                  <a:pt x="334" y="185"/>
                  <a:pt x="337" y="188"/>
                  <a:pt x="341" y="188"/>
                </a:cubicBezTo>
                <a:cubicBezTo>
                  <a:pt x="346" y="188"/>
                  <a:pt x="349" y="185"/>
                  <a:pt x="349" y="182"/>
                </a:cubicBezTo>
                <a:cubicBezTo>
                  <a:pt x="349" y="178"/>
                  <a:pt x="346" y="175"/>
                  <a:pt x="341" y="175"/>
                </a:cubicBezTo>
                <a:close/>
                <a:moveTo>
                  <a:pt x="364" y="175"/>
                </a:moveTo>
                <a:cubicBezTo>
                  <a:pt x="359" y="175"/>
                  <a:pt x="356" y="178"/>
                  <a:pt x="356" y="182"/>
                </a:cubicBezTo>
                <a:cubicBezTo>
                  <a:pt x="356" y="185"/>
                  <a:pt x="359" y="188"/>
                  <a:pt x="364" y="188"/>
                </a:cubicBezTo>
                <a:cubicBezTo>
                  <a:pt x="368" y="188"/>
                  <a:pt x="371" y="185"/>
                  <a:pt x="371" y="182"/>
                </a:cubicBezTo>
                <a:cubicBezTo>
                  <a:pt x="371" y="178"/>
                  <a:pt x="368" y="175"/>
                  <a:pt x="364" y="175"/>
                </a:cubicBezTo>
                <a:close/>
                <a:moveTo>
                  <a:pt x="341" y="194"/>
                </a:moveTo>
                <a:cubicBezTo>
                  <a:pt x="337" y="194"/>
                  <a:pt x="334" y="197"/>
                  <a:pt x="334" y="201"/>
                </a:cubicBezTo>
                <a:cubicBezTo>
                  <a:pt x="334" y="205"/>
                  <a:pt x="337" y="208"/>
                  <a:pt x="341" y="208"/>
                </a:cubicBezTo>
                <a:cubicBezTo>
                  <a:pt x="346" y="208"/>
                  <a:pt x="349" y="205"/>
                  <a:pt x="349" y="201"/>
                </a:cubicBezTo>
                <a:cubicBezTo>
                  <a:pt x="349" y="197"/>
                  <a:pt x="346" y="194"/>
                  <a:pt x="341" y="194"/>
                </a:cubicBezTo>
                <a:close/>
                <a:moveTo>
                  <a:pt x="364" y="194"/>
                </a:moveTo>
                <a:cubicBezTo>
                  <a:pt x="359" y="194"/>
                  <a:pt x="356" y="197"/>
                  <a:pt x="356" y="201"/>
                </a:cubicBezTo>
                <a:cubicBezTo>
                  <a:pt x="356" y="205"/>
                  <a:pt x="359" y="208"/>
                  <a:pt x="364" y="208"/>
                </a:cubicBezTo>
                <a:cubicBezTo>
                  <a:pt x="368" y="208"/>
                  <a:pt x="371" y="205"/>
                  <a:pt x="371" y="201"/>
                </a:cubicBezTo>
                <a:cubicBezTo>
                  <a:pt x="371" y="197"/>
                  <a:pt x="368" y="194"/>
                  <a:pt x="364" y="194"/>
                </a:cubicBezTo>
                <a:close/>
                <a:moveTo>
                  <a:pt x="341" y="214"/>
                </a:moveTo>
                <a:cubicBezTo>
                  <a:pt x="337" y="214"/>
                  <a:pt x="334" y="217"/>
                  <a:pt x="334" y="220"/>
                </a:cubicBezTo>
                <a:cubicBezTo>
                  <a:pt x="334" y="224"/>
                  <a:pt x="337" y="227"/>
                  <a:pt x="341" y="227"/>
                </a:cubicBezTo>
                <a:cubicBezTo>
                  <a:pt x="346" y="227"/>
                  <a:pt x="349" y="224"/>
                  <a:pt x="349" y="220"/>
                </a:cubicBezTo>
                <a:cubicBezTo>
                  <a:pt x="349" y="217"/>
                  <a:pt x="346" y="214"/>
                  <a:pt x="341" y="214"/>
                </a:cubicBezTo>
                <a:close/>
                <a:moveTo>
                  <a:pt x="364" y="214"/>
                </a:moveTo>
                <a:cubicBezTo>
                  <a:pt x="359" y="214"/>
                  <a:pt x="356" y="217"/>
                  <a:pt x="356" y="220"/>
                </a:cubicBezTo>
                <a:cubicBezTo>
                  <a:pt x="356" y="224"/>
                  <a:pt x="359" y="227"/>
                  <a:pt x="364" y="227"/>
                </a:cubicBezTo>
                <a:cubicBezTo>
                  <a:pt x="368" y="227"/>
                  <a:pt x="371" y="224"/>
                  <a:pt x="371" y="220"/>
                </a:cubicBezTo>
                <a:cubicBezTo>
                  <a:pt x="371" y="217"/>
                  <a:pt x="368" y="214"/>
                  <a:pt x="364" y="214"/>
                </a:cubicBezTo>
                <a:close/>
                <a:moveTo>
                  <a:pt x="341" y="233"/>
                </a:moveTo>
                <a:cubicBezTo>
                  <a:pt x="337" y="233"/>
                  <a:pt x="334" y="236"/>
                  <a:pt x="334" y="239"/>
                </a:cubicBezTo>
                <a:cubicBezTo>
                  <a:pt x="334" y="243"/>
                  <a:pt x="337" y="245"/>
                  <a:pt x="341" y="245"/>
                </a:cubicBezTo>
                <a:cubicBezTo>
                  <a:pt x="346" y="245"/>
                  <a:pt x="349" y="243"/>
                  <a:pt x="349" y="239"/>
                </a:cubicBezTo>
                <a:cubicBezTo>
                  <a:pt x="349" y="236"/>
                  <a:pt x="346" y="233"/>
                  <a:pt x="341" y="233"/>
                </a:cubicBezTo>
                <a:close/>
                <a:moveTo>
                  <a:pt x="364" y="233"/>
                </a:moveTo>
                <a:cubicBezTo>
                  <a:pt x="359" y="233"/>
                  <a:pt x="356" y="236"/>
                  <a:pt x="356" y="239"/>
                </a:cubicBezTo>
                <a:cubicBezTo>
                  <a:pt x="356" y="243"/>
                  <a:pt x="359" y="245"/>
                  <a:pt x="364" y="245"/>
                </a:cubicBezTo>
                <a:cubicBezTo>
                  <a:pt x="368" y="245"/>
                  <a:pt x="371" y="243"/>
                  <a:pt x="371" y="239"/>
                </a:cubicBezTo>
                <a:cubicBezTo>
                  <a:pt x="371" y="236"/>
                  <a:pt x="368" y="233"/>
                  <a:pt x="364" y="233"/>
                </a:cubicBezTo>
                <a:close/>
                <a:moveTo>
                  <a:pt x="341" y="252"/>
                </a:moveTo>
                <a:cubicBezTo>
                  <a:pt x="337" y="252"/>
                  <a:pt x="334" y="255"/>
                  <a:pt x="334" y="258"/>
                </a:cubicBezTo>
                <a:cubicBezTo>
                  <a:pt x="334" y="262"/>
                  <a:pt x="337" y="265"/>
                  <a:pt x="341" y="265"/>
                </a:cubicBezTo>
                <a:cubicBezTo>
                  <a:pt x="346" y="265"/>
                  <a:pt x="349" y="262"/>
                  <a:pt x="349" y="258"/>
                </a:cubicBezTo>
                <a:cubicBezTo>
                  <a:pt x="349" y="255"/>
                  <a:pt x="346" y="252"/>
                  <a:pt x="341" y="252"/>
                </a:cubicBezTo>
                <a:close/>
                <a:moveTo>
                  <a:pt x="364" y="252"/>
                </a:moveTo>
                <a:cubicBezTo>
                  <a:pt x="359" y="252"/>
                  <a:pt x="356" y="255"/>
                  <a:pt x="356" y="258"/>
                </a:cubicBezTo>
                <a:cubicBezTo>
                  <a:pt x="356" y="262"/>
                  <a:pt x="359" y="265"/>
                  <a:pt x="364" y="265"/>
                </a:cubicBezTo>
                <a:cubicBezTo>
                  <a:pt x="368" y="265"/>
                  <a:pt x="371" y="262"/>
                  <a:pt x="371" y="258"/>
                </a:cubicBezTo>
                <a:cubicBezTo>
                  <a:pt x="371" y="255"/>
                  <a:pt x="368" y="252"/>
                  <a:pt x="364" y="252"/>
                </a:cubicBezTo>
                <a:close/>
                <a:moveTo>
                  <a:pt x="341" y="271"/>
                </a:moveTo>
                <a:cubicBezTo>
                  <a:pt x="337" y="271"/>
                  <a:pt x="334" y="274"/>
                  <a:pt x="334" y="278"/>
                </a:cubicBezTo>
                <a:cubicBezTo>
                  <a:pt x="334" y="282"/>
                  <a:pt x="337" y="285"/>
                  <a:pt x="341" y="285"/>
                </a:cubicBezTo>
                <a:cubicBezTo>
                  <a:pt x="346" y="285"/>
                  <a:pt x="349" y="282"/>
                  <a:pt x="349" y="278"/>
                </a:cubicBezTo>
                <a:cubicBezTo>
                  <a:pt x="349" y="274"/>
                  <a:pt x="346" y="271"/>
                  <a:pt x="341" y="271"/>
                </a:cubicBezTo>
                <a:close/>
                <a:moveTo>
                  <a:pt x="364" y="271"/>
                </a:moveTo>
                <a:cubicBezTo>
                  <a:pt x="359" y="271"/>
                  <a:pt x="356" y="274"/>
                  <a:pt x="356" y="278"/>
                </a:cubicBezTo>
                <a:cubicBezTo>
                  <a:pt x="356" y="282"/>
                  <a:pt x="359" y="285"/>
                  <a:pt x="364" y="285"/>
                </a:cubicBezTo>
                <a:cubicBezTo>
                  <a:pt x="368" y="285"/>
                  <a:pt x="371" y="282"/>
                  <a:pt x="371" y="278"/>
                </a:cubicBezTo>
                <a:cubicBezTo>
                  <a:pt x="371" y="274"/>
                  <a:pt x="368" y="271"/>
                  <a:pt x="364" y="271"/>
                </a:cubicBezTo>
                <a:close/>
                <a:moveTo>
                  <a:pt x="385" y="137"/>
                </a:moveTo>
                <a:cubicBezTo>
                  <a:pt x="381" y="137"/>
                  <a:pt x="378" y="140"/>
                  <a:pt x="378" y="143"/>
                </a:cubicBezTo>
                <a:cubicBezTo>
                  <a:pt x="378" y="147"/>
                  <a:pt x="381" y="150"/>
                  <a:pt x="385" y="150"/>
                </a:cubicBezTo>
                <a:cubicBezTo>
                  <a:pt x="389" y="150"/>
                  <a:pt x="393" y="147"/>
                  <a:pt x="393" y="143"/>
                </a:cubicBezTo>
                <a:cubicBezTo>
                  <a:pt x="393" y="140"/>
                  <a:pt x="389" y="137"/>
                  <a:pt x="385" y="137"/>
                </a:cubicBezTo>
                <a:close/>
                <a:moveTo>
                  <a:pt x="408" y="136"/>
                </a:moveTo>
                <a:cubicBezTo>
                  <a:pt x="404" y="136"/>
                  <a:pt x="401" y="139"/>
                  <a:pt x="401" y="143"/>
                </a:cubicBezTo>
                <a:cubicBezTo>
                  <a:pt x="401" y="146"/>
                  <a:pt x="404" y="149"/>
                  <a:pt x="408" y="149"/>
                </a:cubicBezTo>
                <a:cubicBezTo>
                  <a:pt x="413" y="149"/>
                  <a:pt x="416" y="146"/>
                  <a:pt x="416" y="143"/>
                </a:cubicBezTo>
                <a:cubicBezTo>
                  <a:pt x="416" y="139"/>
                  <a:pt x="413" y="136"/>
                  <a:pt x="408" y="136"/>
                </a:cubicBezTo>
                <a:close/>
                <a:moveTo>
                  <a:pt x="385" y="156"/>
                </a:moveTo>
                <a:cubicBezTo>
                  <a:pt x="381" y="156"/>
                  <a:pt x="378" y="159"/>
                  <a:pt x="378" y="163"/>
                </a:cubicBezTo>
                <a:cubicBezTo>
                  <a:pt x="378" y="167"/>
                  <a:pt x="381" y="170"/>
                  <a:pt x="385" y="170"/>
                </a:cubicBezTo>
                <a:cubicBezTo>
                  <a:pt x="389" y="170"/>
                  <a:pt x="393" y="167"/>
                  <a:pt x="393" y="163"/>
                </a:cubicBezTo>
                <a:cubicBezTo>
                  <a:pt x="393" y="159"/>
                  <a:pt x="389" y="156"/>
                  <a:pt x="385" y="156"/>
                </a:cubicBezTo>
                <a:close/>
                <a:moveTo>
                  <a:pt x="408" y="155"/>
                </a:moveTo>
                <a:cubicBezTo>
                  <a:pt x="404" y="155"/>
                  <a:pt x="401" y="158"/>
                  <a:pt x="401" y="162"/>
                </a:cubicBezTo>
                <a:cubicBezTo>
                  <a:pt x="401" y="166"/>
                  <a:pt x="404" y="169"/>
                  <a:pt x="408" y="169"/>
                </a:cubicBezTo>
                <a:cubicBezTo>
                  <a:pt x="413" y="169"/>
                  <a:pt x="416" y="166"/>
                  <a:pt x="416" y="162"/>
                </a:cubicBezTo>
                <a:cubicBezTo>
                  <a:pt x="416" y="158"/>
                  <a:pt x="413" y="155"/>
                  <a:pt x="408" y="155"/>
                </a:cubicBezTo>
                <a:close/>
                <a:moveTo>
                  <a:pt x="385" y="175"/>
                </a:moveTo>
                <a:cubicBezTo>
                  <a:pt x="381" y="175"/>
                  <a:pt x="378" y="178"/>
                  <a:pt x="378" y="182"/>
                </a:cubicBezTo>
                <a:cubicBezTo>
                  <a:pt x="378" y="186"/>
                  <a:pt x="381" y="189"/>
                  <a:pt x="385" y="189"/>
                </a:cubicBezTo>
                <a:cubicBezTo>
                  <a:pt x="389" y="189"/>
                  <a:pt x="393" y="186"/>
                  <a:pt x="393" y="182"/>
                </a:cubicBezTo>
                <a:cubicBezTo>
                  <a:pt x="393" y="178"/>
                  <a:pt x="389" y="175"/>
                  <a:pt x="385" y="175"/>
                </a:cubicBezTo>
                <a:close/>
                <a:moveTo>
                  <a:pt x="408" y="175"/>
                </a:moveTo>
                <a:cubicBezTo>
                  <a:pt x="404" y="175"/>
                  <a:pt x="401" y="178"/>
                  <a:pt x="401" y="182"/>
                </a:cubicBezTo>
                <a:cubicBezTo>
                  <a:pt x="401" y="185"/>
                  <a:pt x="404" y="188"/>
                  <a:pt x="408" y="188"/>
                </a:cubicBezTo>
                <a:cubicBezTo>
                  <a:pt x="413" y="188"/>
                  <a:pt x="416" y="185"/>
                  <a:pt x="416" y="182"/>
                </a:cubicBezTo>
                <a:cubicBezTo>
                  <a:pt x="416" y="178"/>
                  <a:pt x="413" y="175"/>
                  <a:pt x="408" y="175"/>
                </a:cubicBezTo>
                <a:close/>
                <a:moveTo>
                  <a:pt x="385" y="195"/>
                </a:moveTo>
                <a:cubicBezTo>
                  <a:pt x="381" y="195"/>
                  <a:pt x="378" y="198"/>
                  <a:pt x="378" y="201"/>
                </a:cubicBezTo>
                <a:cubicBezTo>
                  <a:pt x="378" y="205"/>
                  <a:pt x="381" y="208"/>
                  <a:pt x="385" y="208"/>
                </a:cubicBezTo>
                <a:cubicBezTo>
                  <a:pt x="389" y="208"/>
                  <a:pt x="393" y="205"/>
                  <a:pt x="393" y="201"/>
                </a:cubicBezTo>
                <a:cubicBezTo>
                  <a:pt x="393" y="198"/>
                  <a:pt x="389" y="195"/>
                  <a:pt x="385" y="195"/>
                </a:cubicBezTo>
                <a:close/>
                <a:moveTo>
                  <a:pt x="408" y="194"/>
                </a:moveTo>
                <a:cubicBezTo>
                  <a:pt x="404" y="194"/>
                  <a:pt x="401" y="197"/>
                  <a:pt x="401" y="201"/>
                </a:cubicBezTo>
                <a:cubicBezTo>
                  <a:pt x="401" y="205"/>
                  <a:pt x="404" y="208"/>
                  <a:pt x="408" y="208"/>
                </a:cubicBezTo>
                <a:cubicBezTo>
                  <a:pt x="413" y="208"/>
                  <a:pt x="416" y="205"/>
                  <a:pt x="416" y="201"/>
                </a:cubicBezTo>
                <a:cubicBezTo>
                  <a:pt x="416" y="197"/>
                  <a:pt x="413" y="194"/>
                  <a:pt x="408" y="194"/>
                </a:cubicBezTo>
                <a:close/>
                <a:moveTo>
                  <a:pt x="385" y="214"/>
                </a:moveTo>
                <a:cubicBezTo>
                  <a:pt x="381" y="214"/>
                  <a:pt x="378" y="217"/>
                  <a:pt x="378" y="221"/>
                </a:cubicBezTo>
                <a:cubicBezTo>
                  <a:pt x="378" y="224"/>
                  <a:pt x="381" y="227"/>
                  <a:pt x="385" y="227"/>
                </a:cubicBezTo>
                <a:cubicBezTo>
                  <a:pt x="389" y="227"/>
                  <a:pt x="393" y="224"/>
                  <a:pt x="393" y="221"/>
                </a:cubicBezTo>
                <a:cubicBezTo>
                  <a:pt x="393" y="217"/>
                  <a:pt x="389" y="214"/>
                  <a:pt x="385" y="214"/>
                </a:cubicBezTo>
                <a:close/>
                <a:moveTo>
                  <a:pt x="408" y="214"/>
                </a:moveTo>
                <a:cubicBezTo>
                  <a:pt x="404" y="214"/>
                  <a:pt x="401" y="217"/>
                  <a:pt x="401" y="220"/>
                </a:cubicBezTo>
                <a:cubicBezTo>
                  <a:pt x="401" y="224"/>
                  <a:pt x="404" y="227"/>
                  <a:pt x="408" y="227"/>
                </a:cubicBezTo>
                <a:cubicBezTo>
                  <a:pt x="413" y="227"/>
                  <a:pt x="416" y="224"/>
                  <a:pt x="416" y="220"/>
                </a:cubicBezTo>
                <a:cubicBezTo>
                  <a:pt x="416" y="217"/>
                  <a:pt x="413" y="214"/>
                  <a:pt x="408" y="214"/>
                </a:cubicBezTo>
                <a:close/>
                <a:moveTo>
                  <a:pt x="385" y="233"/>
                </a:moveTo>
                <a:cubicBezTo>
                  <a:pt x="381" y="233"/>
                  <a:pt x="378" y="236"/>
                  <a:pt x="378" y="240"/>
                </a:cubicBezTo>
                <a:cubicBezTo>
                  <a:pt x="378" y="244"/>
                  <a:pt x="381" y="247"/>
                  <a:pt x="385" y="247"/>
                </a:cubicBezTo>
                <a:cubicBezTo>
                  <a:pt x="389" y="247"/>
                  <a:pt x="393" y="244"/>
                  <a:pt x="393" y="240"/>
                </a:cubicBezTo>
                <a:cubicBezTo>
                  <a:pt x="393" y="236"/>
                  <a:pt x="389" y="233"/>
                  <a:pt x="385" y="233"/>
                </a:cubicBezTo>
                <a:close/>
                <a:moveTo>
                  <a:pt x="408" y="233"/>
                </a:moveTo>
                <a:cubicBezTo>
                  <a:pt x="404" y="233"/>
                  <a:pt x="401" y="236"/>
                  <a:pt x="401" y="239"/>
                </a:cubicBezTo>
                <a:cubicBezTo>
                  <a:pt x="401" y="243"/>
                  <a:pt x="404" y="245"/>
                  <a:pt x="408" y="245"/>
                </a:cubicBezTo>
                <a:cubicBezTo>
                  <a:pt x="413" y="245"/>
                  <a:pt x="416" y="243"/>
                  <a:pt x="416" y="239"/>
                </a:cubicBezTo>
                <a:cubicBezTo>
                  <a:pt x="416" y="236"/>
                  <a:pt x="413" y="233"/>
                  <a:pt x="408" y="233"/>
                </a:cubicBezTo>
                <a:close/>
                <a:moveTo>
                  <a:pt x="385" y="252"/>
                </a:moveTo>
                <a:cubicBezTo>
                  <a:pt x="381" y="252"/>
                  <a:pt x="378" y="255"/>
                  <a:pt x="378" y="259"/>
                </a:cubicBezTo>
                <a:cubicBezTo>
                  <a:pt x="378" y="263"/>
                  <a:pt x="381" y="266"/>
                  <a:pt x="385" y="266"/>
                </a:cubicBezTo>
                <a:cubicBezTo>
                  <a:pt x="389" y="266"/>
                  <a:pt x="393" y="263"/>
                  <a:pt x="393" y="259"/>
                </a:cubicBezTo>
                <a:cubicBezTo>
                  <a:pt x="393" y="255"/>
                  <a:pt x="389" y="252"/>
                  <a:pt x="385" y="252"/>
                </a:cubicBezTo>
                <a:close/>
                <a:moveTo>
                  <a:pt x="408" y="252"/>
                </a:moveTo>
                <a:cubicBezTo>
                  <a:pt x="404" y="252"/>
                  <a:pt x="401" y="255"/>
                  <a:pt x="401" y="258"/>
                </a:cubicBezTo>
                <a:cubicBezTo>
                  <a:pt x="401" y="262"/>
                  <a:pt x="404" y="265"/>
                  <a:pt x="408" y="265"/>
                </a:cubicBezTo>
                <a:cubicBezTo>
                  <a:pt x="413" y="265"/>
                  <a:pt x="416" y="262"/>
                  <a:pt x="416" y="258"/>
                </a:cubicBezTo>
                <a:cubicBezTo>
                  <a:pt x="416" y="255"/>
                  <a:pt x="413" y="252"/>
                  <a:pt x="408" y="252"/>
                </a:cubicBezTo>
                <a:close/>
                <a:moveTo>
                  <a:pt x="385" y="272"/>
                </a:moveTo>
                <a:cubicBezTo>
                  <a:pt x="381" y="272"/>
                  <a:pt x="378" y="275"/>
                  <a:pt x="378" y="279"/>
                </a:cubicBezTo>
                <a:cubicBezTo>
                  <a:pt x="378" y="282"/>
                  <a:pt x="381" y="285"/>
                  <a:pt x="385" y="285"/>
                </a:cubicBezTo>
                <a:cubicBezTo>
                  <a:pt x="389" y="285"/>
                  <a:pt x="393" y="282"/>
                  <a:pt x="393" y="279"/>
                </a:cubicBezTo>
                <a:cubicBezTo>
                  <a:pt x="393" y="275"/>
                  <a:pt x="389" y="272"/>
                  <a:pt x="385" y="272"/>
                </a:cubicBezTo>
                <a:close/>
                <a:moveTo>
                  <a:pt x="408" y="271"/>
                </a:moveTo>
                <a:cubicBezTo>
                  <a:pt x="404" y="271"/>
                  <a:pt x="401" y="274"/>
                  <a:pt x="401" y="278"/>
                </a:cubicBezTo>
                <a:cubicBezTo>
                  <a:pt x="401" y="282"/>
                  <a:pt x="404" y="285"/>
                  <a:pt x="408" y="285"/>
                </a:cubicBezTo>
                <a:cubicBezTo>
                  <a:pt x="413" y="285"/>
                  <a:pt x="416" y="282"/>
                  <a:pt x="416" y="278"/>
                </a:cubicBezTo>
                <a:cubicBezTo>
                  <a:pt x="416" y="274"/>
                  <a:pt x="413" y="271"/>
                  <a:pt x="408" y="271"/>
                </a:cubicBezTo>
                <a:close/>
                <a:moveTo>
                  <a:pt x="430" y="136"/>
                </a:moveTo>
                <a:cubicBezTo>
                  <a:pt x="426" y="136"/>
                  <a:pt x="423" y="139"/>
                  <a:pt x="423" y="143"/>
                </a:cubicBezTo>
                <a:cubicBezTo>
                  <a:pt x="423" y="146"/>
                  <a:pt x="426" y="149"/>
                  <a:pt x="430" y="149"/>
                </a:cubicBezTo>
                <a:cubicBezTo>
                  <a:pt x="434" y="149"/>
                  <a:pt x="438" y="146"/>
                  <a:pt x="438" y="143"/>
                </a:cubicBezTo>
                <a:cubicBezTo>
                  <a:pt x="438" y="139"/>
                  <a:pt x="434" y="136"/>
                  <a:pt x="430" y="136"/>
                </a:cubicBezTo>
                <a:close/>
                <a:moveTo>
                  <a:pt x="430" y="155"/>
                </a:moveTo>
                <a:cubicBezTo>
                  <a:pt x="426" y="155"/>
                  <a:pt x="423" y="158"/>
                  <a:pt x="423" y="162"/>
                </a:cubicBezTo>
                <a:cubicBezTo>
                  <a:pt x="423" y="166"/>
                  <a:pt x="426" y="169"/>
                  <a:pt x="430" y="169"/>
                </a:cubicBezTo>
                <a:cubicBezTo>
                  <a:pt x="434" y="169"/>
                  <a:pt x="438" y="166"/>
                  <a:pt x="438" y="162"/>
                </a:cubicBezTo>
                <a:cubicBezTo>
                  <a:pt x="438" y="158"/>
                  <a:pt x="434" y="155"/>
                  <a:pt x="430" y="155"/>
                </a:cubicBezTo>
                <a:close/>
                <a:moveTo>
                  <a:pt x="452" y="155"/>
                </a:moveTo>
                <a:cubicBezTo>
                  <a:pt x="448" y="155"/>
                  <a:pt x="445" y="158"/>
                  <a:pt x="445" y="162"/>
                </a:cubicBezTo>
                <a:cubicBezTo>
                  <a:pt x="445" y="166"/>
                  <a:pt x="448" y="169"/>
                  <a:pt x="452" y="169"/>
                </a:cubicBezTo>
                <a:cubicBezTo>
                  <a:pt x="457" y="169"/>
                  <a:pt x="460" y="166"/>
                  <a:pt x="460" y="162"/>
                </a:cubicBezTo>
                <a:cubicBezTo>
                  <a:pt x="460" y="158"/>
                  <a:pt x="457" y="155"/>
                  <a:pt x="452" y="155"/>
                </a:cubicBezTo>
                <a:close/>
                <a:moveTo>
                  <a:pt x="430" y="175"/>
                </a:moveTo>
                <a:cubicBezTo>
                  <a:pt x="426" y="175"/>
                  <a:pt x="423" y="178"/>
                  <a:pt x="423" y="182"/>
                </a:cubicBezTo>
                <a:cubicBezTo>
                  <a:pt x="423" y="185"/>
                  <a:pt x="426" y="188"/>
                  <a:pt x="430" y="188"/>
                </a:cubicBezTo>
                <a:cubicBezTo>
                  <a:pt x="434" y="188"/>
                  <a:pt x="438" y="185"/>
                  <a:pt x="438" y="182"/>
                </a:cubicBezTo>
                <a:cubicBezTo>
                  <a:pt x="438" y="178"/>
                  <a:pt x="434" y="175"/>
                  <a:pt x="430" y="175"/>
                </a:cubicBezTo>
                <a:close/>
                <a:moveTo>
                  <a:pt x="452" y="175"/>
                </a:moveTo>
                <a:cubicBezTo>
                  <a:pt x="448" y="175"/>
                  <a:pt x="445" y="178"/>
                  <a:pt x="445" y="182"/>
                </a:cubicBezTo>
                <a:cubicBezTo>
                  <a:pt x="445" y="185"/>
                  <a:pt x="448" y="188"/>
                  <a:pt x="452" y="188"/>
                </a:cubicBezTo>
                <a:cubicBezTo>
                  <a:pt x="457" y="188"/>
                  <a:pt x="460" y="185"/>
                  <a:pt x="460" y="182"/>
                </a:cubicBezTo>
                <a:cubicBezTo>
                  <a:pt x="460" y="178"/>
                  <a:pt x="457" y="175"/>
                  <a:pt x="452" y="175"/>
                </a:cubicBezTo>
                <a:close/>
                <a:moveTo>
                  <a:pt x="430" y="194"/>
                </a:moveTo>
                <a:cubicBezTo>
                  <a:pt x="426" y="194"/>
                  <a:pt x="423" y="197"/>
                  <a:pt x="423" y="201"/>
                </a:cubicBezTo>
                <a:cubicBezTo>
                  <a:pt x="423" y="205"/>
                  <a:pt x="426" y="208"/>
                  <a:pt x="430" y="208"/>
                </a:cubicBezTo>
                <a:cubicBezTo>
                  <a:pt x="434" y="208"/>
                  <a:pt x="438" y="205"/>
                  <a:pt x="438" y="201"/>
                </a:cubicBezTo>
                <a:cubicBezTo>
                  <a:pt x="438" y="197"/>
                  <a:pt x="434" y="194"/>
                  <a:pt x="430" y="194"/>
                </a:cubicBezTo>
                <a:close/>
                <a:moveTo>
                  <a:pt x="452" y="194"/>
                </a:moveTo>
                <a:cubicBezTo>
                  <a:pt x="448" y="194"/>
                  <a:pt x="445" y="197"/>
                  <a:pt x="445" y="201"/>
                </a:cubicBezTo>
                <a:cubicBezTo>
                  <a:pt x="445" y="205"/>
                  <a:pt x="448" y="208"/>
                  <a:pt x="452" y="208"/>
                </a:cubicBezTo>
                <a:cubicBezTo>
                  <a:pt x="457" y="208"/>
                  <a:pt x="460" y="205"/>
                  <a:pt x="460" y="201"/>
                </a:cubicBezTo>
                <a:cubicBezTo>
                  <a:pt x="460" y="197"/>
                  <a:pt x="457" y="194"/>
                  <a:pt x="452" y="194"/>
                </a:cubicBezTo>
                <a:close/>
                <a:moveTo>
                  <a:pt x="430" y="214"/>
                </a:moveTo>
                <a:cubicBezTo>
                  <a:pt x="426" y="214"/>
                  <a:pt x="423" y="217"/>
                  <a:pt x="423" y="220"/>
                </a:cubicBezTo>
                <a:cubicBezTo>
                  <a:pt x="423" y="224"/>
                  <a:pt x="426" y="227"/>
                  <a:pt x="430" y="227"/>
                </a:cubicBezTo>
                <a:cubicBezTo>
                  <a:pt x="434" y="227"/>
                  <a:pt x="438" y="224"/>
                  <a:pt x="438" y="220"/>
                </a:cubicBezTo>
                <a:cubicBezTo>
                  <a:pt x="438" y="217"/>
                  <a:pt x="434" y="214"/>
                  <a:pt x="430" y="214"/>
                </a:cubicBezTo>
                <a:close/>
                <a:moveTo>
                  <a:pt x="452" y="214"/>
                </a:moveTo>
                <a:cubicBezTo>
                  <a:pt x="448" y="214"/>
                  <a:pt x="445" y="217"/>
                  <a:pt x="445" y="220"/>
                </a:cubicBezTo>
                <a:cubicBezTo>
                  <a:pt x="445" y="224"/>
                  <a:pt x="448" y="227"/>
                  <a:pt x="452" y="227"/>
                </a:cubicBezTo>
                <a:cubicBezTo>
                  <a:pt x="457" y="227"/>
                  <a:pt x="460" y="224"/>
                  <a:pt x="460" y="220"/>
                </a:cubicBezTo>
                <a:cubicBezTo>
                  <a:pt x="460" y="217"/>
                  <a:pt x="457" y="214"/>
                  <a:pt x="452" y="214"/>
                </a:cubicBezTo>
                <a:close/>
                <a:moveTo>
                  <a:pt x="430" y="233"/>
                </a:moveTo>
                <a:cubicBezTo>
                  <a:pt x="426" y="233"/>
                  <a:pt x="423" y="236"/>
                  <a:pt x="423" y="239"/>
                </a:cubicBezTo>
                <a:cubicBezTo>
                  <a:pt x="423" y="243"/>
                  <a:pt x="426" y="245"/>
                  <a:pt x="430" y="245"/>
                </a:cubicBezTo>
                <a:cubicBezTo>
                  <a:pt x="434" y="245"/>
                  <a:pt x="438" y="243"/>
                  <a:pt x="438" y="239"/>
                </a:cubicBezTo>
                <a:cubicBezTo>
                  <a:pt x="438" y="236"/>
                  <a:pt x="434" y="233"/>
                  <a:pt x="430" y="233"/>
                </a:cubicBezTo>
                <a:close/>
                <a:moveTo>
                  <a:pt x="452" y="233"/>
                </a:moveTo>
                <a:cubicBezTo>
                  <a:pt x="448" y="233"/>
                  <a:pt x="445" y="236"/>
                  <a:pt x="445" y="239"/>
                </a:cubicBezTo>
                <a:cubicBezTo>
                  <a:pt x="445" y="243"/>
                  <a:pt x="448" y="245"/>
                  <a:pt x="452" y="245"/>
                </a:cubicBezTo>
                <a:cubicBezTo>
                  <a:pt x="457" y="245"/>
                  <a:pt x="460" y="243"/>
                  <a:pt x="460" y="239"/>
                </a:cubicBezTo>
                <a:cubicBezTo>
                  <a:pt x="460" y="236"/>
                  <a:pt x="457" y="233"/>
                  <a:pt x="452" y="233"/>
                </a:cubicBezTo>
                <a:close/>
                <a:moveTo>
                  <a:pt x="430" y="252"/>
                </a:moveTo>
                <a:cubicBezTo>
                  <a:pt x="426" y="252"/>
                  <a:pt x="423" y="255"/>
                  <a:pt x="423" y="258"/>
                </a:cubicBezTo>
                <a:cubicBezTo>
                  <a:pt x="423" y="262"/>
                  <a:pt x="426" y="265"/>
                  <a:pt x="430" y="265"/>
                </a:cubicBezTo>
                <a:cubicBezTo>
                  <a:pt x="434" y="265"/>
                  <a:pt x="438" y="262"/>
                  <a:pt x="438" y="258"/>
                </a:cubicBezTo>
                <a:cubicBezTo>
                  <a:pt x="438" y="255"/>
                  <a:pt x="434" y="252"/>
                  <a:pt x="430" y="252"/>
                </a:cubicBezTo>
                <a:close/>
                <a:moveTo>
                  <a:pt x="452" y="252"/>
                </a:moveTo>
                <a:cubicBezTo>
                  <a:pt x="448" y="252"/>
                  <a:pt x="445" y="255"/>
                  <a:pt x="445" y="258"/>
                </a:cubicBezTo>
                <a:cubicBezTo>
                  <a:pt x="445" y="262"/>
                  <a:pt x="448" y="265"/>
                  <a:pt x="452" y="265"/>
                </a:cubicBezTo>
                <a:cubicBezTo>
                  <a:pt x="457" y="265"/>
                  <a:pt x="460" y="262"/>
                  <a:pt x="460" y="258"/>
                </a:cubicBezTo>
                <a:cubicBezTo>
                  <a:pt x="460" y="255"/>
                  <a:pt x="457" y="252"/>
                  <a:pt x="452" y="252"/>
                </a:cubicBezTo>
                <a:close/>
                <a:moveTo>
                  <a:pt x="430" y="271"/>
                </a:moveTo>
                <a:cubicBezTo>
                  <a:pt x="426" y="271"/>
                  <a:pt x="423" y="274"/>
                  <a:pt x="423" y="278"/>
                </a:cubicBezTo>
                <a:cubicBezTo>
                  <a:pt x="423" y="282"/>
                  <a:pt x="426" y="285"/>
                  <a:pt x="430" y="285"/>
                </a:cubicBezTo>
                <a:cubicBezTo>
                  <a:pt x="434" y="285"/>
                  <a:pt x="438" y="282"/>
                  <a:pt x="438" y="278"/>
                </a:cubicBezTo>
                <a:cubicBezTo>
                  <a:pt x="438" y="274"/>
                  <a:pt x="434" y="271"/>
                  <a:pt x="430" y="271"/>
                </a:cubicBezTo>
                <a:close/>
                <a:moveTo>
                  <a:pt x="452" y="271"/>
                </a:moveTo>
                <a:cubicBezTo>
                  <a:pt x="448" y="271"/>
                  <a:pt x="445" y="274"/>
                  <a:pt x="445" y="278"/>
                </a:cubicBezTo>
                <a:cubicBezTo>
                  <a:pt x="445" y="282"/>
                  <a:pt x="448" y="285"/>
                  <a:pt x="452" y="285"/>
                </a:cubicBezTo>
                <a:cubicBezTo>
                  <a:pt x="457" y="285"/>
                  <a:pt x="460" y="282"/>
                  <a:pt x="460" y="278"/>
                </a:cubicBezTo>
                <a:cubicBezTo>
                  <a:pt x="460" y="274"/>
                  <a:pt x="457" y="271"/>
                  <a:pt x="452" y="271"/>
                </a:cubicBezTo>
                <a:close/>
                <a:moveTo>
                  <a:pt x="474" y="137"/>
                </a:moveTo>
                <a:cubicBezTo>
                  <a:pt x="470" y="137"/>
                  <a:pt x="467" y="141"/>
                  <a:pt x="467" y="144"/>
                </a:cubicBezTo>
                <a:cubicBezTo>
                  <a:pt x="467" y="148"/>
                  <a:pt x="470" y="151"/>
                  <a:pt x="474" y="151"/>
                </a:cubicBezTo>
                <a:cubicBezTo>
                  <a:pt x="478" y="151"/>
                  <a:pt x="482" y="148"/>
                  <a:pt x="482" y="144"/>
                </a:cubicBezTo>
                <a:cubicBezTo>
                  <a:pt x="482" y="141"/>
                  <a:pt x="478" y="137"/>
                  <a:pt x="474" y="137"/>
                </a:cubicBezTo>
                <a:close/>
                <a:moveTo>
                  <a:pt x="497" y="136"/>
                </a:moveTo>
                <a:cubicBezTo>
                  <a:pt x="493" y="136"/>
                  <a:pt x="490" y="139"/>
                  <a:pt x="490" y="143"/>
                </a:cubicBezTo>
                <a:cubicBezTo>
                  <a:pt x="490" y="146"/>
                  <a:pt x="493" y="149"/>
                  <a:pt x="497" y="149"/>
                </a:cubicBezTo>
                <a:cubicBezTo>
                  <a:pt x="501" y="149"/>
                  <a:pt x="505" y="146"/>
                  <a:pt x="505" y="143"/>
                </a:cubicBezTo>
                <a:cubicBezTo>
                  <a:pt x="505" y="139"/>
                  <a:pt x="501" y="136"/>
                  <a:pt x="497" y="136"/>
                </a:cubicBezTo>
                <a:close/>
                <a:moveTo>
                  <a:pt x="474" y="176"/>
                </a:moveTo>
                <a:cubicBezTo>
                  <a:pt x="470" y="176"/>
                  <a:pt x="467" y="179"/>
                  <a:pt x="467" y="183"/>
                </a:cubicBezTo>
                <a:cubicBezTo>
                  <a:pt x="467" y="187"/>
                  <a:pt x="470" y="190"/>
                  <a:pt x="474" y="190"/>
                </a:cubicBezTo>
                <a:cubicBezTo>
                  <a:pt x="478" y="190"/>
                  <a:pt x="482" y="187"/>
                  <a:pt x="482" y="183"/>
                </a:cubicBezTo>
                <a:cubicBezTo>
                  <a:pt x="482" y="179"/>
                  <a:pt x="478" y="176"/>
                  <a:pt x="474" y="176"/>
                </a:cubicBezTo>
                <a:close/>
                <a:moveTo>
                  <a:pt x="497" y="175"/>
                </a:moveTo>
                <a:cubicBezTo>
                  <a:pt x="493" y="175"/>
                  <a:pt x="490" y="178"/>
                  <a:pt x="490" y="182"/>
                </a:cubicBezTo>
                <a:cubicBezTo>
                  <a:pt x="490" y="185"/>
                  <a:pt x="493" y="188"/>
                  <a:pt x="497" y="188"/>
                </a:cubicBezTo>
                <a:cubicBezTo>
                  <a:pt x="501" y="188"/>
                  <a:pt x="505" y="185"/>
                  <a:pt x="505" y="182"/>
                </a:cubicBezTo>
                <a:cubicBezTo>
                  <a:pt x="505" y="178"/>
                  <a:pt x="501" y="175"/>
                  <a:pt x="497" y="175"/>
                </a:cubicBezTo>
                <a:close/>
                <a:moveTo>
                  <a:pt x="474" y="196"/>
                </a:moveTo>
                <a:cubicBezTo>
                  <a:pt x="470" y="196"/>
                  <a:pt x="467" y="199"/>
                  <a:pt x="467" y="202"/>
                </a:cubicBezTo>
                <a:cubicBezTo>
                  <a:pt x="467" y="206"/>
                  <a:pt x="470" y="209"/>
                  <a:pt x="474" y="209"/>
                </a:cubicBezTo>
                <a:cubicBezTo>
                  <a:pt x="478" y="209"/>
                  <a:pt x="482" y="206"/>
                  <a:pt x="482" y="202"/>
                </a:cubicBezTo>
                <a:cubicBezTo>
                  <a:pt x="482" y="199"/>
                  <a:pt x="478" y="196"/>
                  <a:pt x="474" y="196"/>
                </a:cubicBezTo>
                <a:close/>
                <a:moveTo>
                  <a:pt x="497" y="194"/>
                </a:moveTo>
                <a:cubicBezTo>
                  <a:pt x="493" y="194"/>
                  <a:pt x="490" y="197"/>
                  <a:pt x="490" y="201"/>
                </a:cubicBezTo>
                <a:cubicBezTo>
                  <a:pt x="490" y="205"/>
                  <a:pt x="493" y="208"/>
                  <a:pt x="497" y="208"/>
                </a:cubicBezTo>
                <a:cubicBezTo>
                  <a:pt x="501" y="208"/>
                  <a:pt x="505" y="205"/>
                  <a:pt x="505" y="201"/>
                </a:cubicBezTo>
                <a:cubicBezTo>
                  <a:pt x="505" y="197"/>
                  <a:pt x="501" y="194"/>
                  <a:pt x="497" y="194"/>
                </a:cubicBezTo>
                <a:close/>
                <a:moveTo>
                  <a:pt x="474" y="215"/>
                </a:moveTo>
                <a:cubicBezTo>
                  <a:pt x="470" y="215"/>
                  <a:pt x="467" y="218"/>
                  <a:pt x="467" y="222"/>
                </a:cubicBezTo>
                <a:cubicBezTo>
                  <a:pt x="467" y="225"/>
                  <a:pt x="470" y="228"/>
                  <a:pt x="474" y="228"/>
                </a:cubicBezTo>
                <a:cubicBezTo>
                  <a:pt x="478" y="228"/>
                  <a:pt x="482" y="225"/>
                  <a:pt x="482" y="222"/>
                </a:cubicBezTo>
                <a:cubicBezTo>
                  <a:pt x="482" y="218"/>
                  <a:pt x="478" y="215"/>
                  <a:pt x="474" y="215"/>
                </a:cubicBezTo>
                <a:close/>
                <a:moveTo>
                  <a:pt x="497" y="214"/>
                </a:moveTo>
                <a:cubicBezTo>
                  <a:pt x="493" y="214"/>
                  <a:pt x="490" y="217"/>
                  <a:pt x="490" y="220"/>
                </a:cubicBezTo>
                <a:cubicBezTo>
                  <a:pt x="490" y="224"/>
                  <a:pt x="493" y="227"/>
                  <a:pt x="497" y="227"/>
                </a:cubicBezTo>
                <a:cubicBezTo>
                  <a:pt x="501" y="227"/>
                  <a:pt x="505" y="224"/>
                  <a:pt x="505" y="220"/>
                </a:cubicBezTo>
                <a:cubicBezTo>
                  <a:pt x="505" y="217"/>
                  <a:pt x="501" y="214"/>
                  <a:pt x="497" y="214"/>
                </a:cubicBezTo>
                <a:close/>
                <a:moveTo>
                  <a:pt x="474" y="235"/>
                </a:moveTo>
                <a:cubicBezTo>
                  <a:pt x="470" y="235"/>
                  <a:pt x="467" y="238"/>
                  <a:pt x="467" y="241"/>
                </a:cubicBezTo>
                <a:cubicBezTo>
                  <a:pt x="467" y="245"/>
                  <a:pt x="470" y="247"/>
                  <a:pt x="474" y="247"/>
                </a:cubicBezTo>
                <a:cubicBezTo>
                  <a:pt x="478" y="247"/>
                  <a:pt x="482" y="245"/>
                  <a:pt x="482" y="241"/>
                </a:cubicBezTo>
                <a:cubicBezTo>
                  <a:pt x="482" y="238"/>
                  <a:pt x="478" y="235"/>
                  <a:pt x="474" y="235"/>
                </a:cubicBezTo>
                <a:close/>
                <a:moveTo>
                  <a:pt x="497" y="233"/>
                </a:moveTo>
                <a:cubicBezTo>
                  <a:pt x="493" y="233"/>
                  <a:pt x="490" y="236"/>
                  <a:pt x="490" y="239"/>
                </a:cubicBezTo>
                <a:cubicBezTo>
                  <a:pt x="490" y="243"/>
                  <a:pt x="493" y="245"/>
                  <a:pt x="497" y="245"/>
                </a:cubicBezTo>
                <a:cubicBezTo>
                  <a:pt x="501" y="245"/>
                  <a:pt x="505" y="243"/>
                  <a:pt x="505" y="239"/>
                </a:cubicBezTo>
                <a:cubicBezTo>
                  <a:pt x="505" y="236"/>
                  <a:pt x="501" y="233"/>
                  <a:pt x="497" y="233"/>
                </a:cubicBezTo>
                <a:close/>
                <a:moveTo>
                  <a:pt x="474" y="254"/>
                </a:moveTo>
                <a:cubicBezTo>
                  <a:pt x="470" y="254"/>
                  <a:pt x="467" y="257"/>
                  <a:pt x="467" y="260"/>
                </a:cubicBezTo>
                <a:cubicBezTo>
                  <a:pt x="467" y="264"/>
                  <a:pt x="470" y="267"/>
                  <a:pt x="474" y="267"/>
                </a:cubicBezTo>
                <a:cubicBezTo>
                  <a:pt x="478" y="267"/>
                  <a:pt x="482" y="264"/>
                  <a:pt x="482" y="260"/>
                </a:cubicBezTo>
                <a:cubicBezTo>
                  <a:pt x="482" y="257"/>
                  <a:pt x="478" y="254"/>
                  <a:pt x="474" y="254"/>
                </a:cubicBezTo>
                <a:close/>
                <a:moveTo>
                  <a:pt x="497" y="252"/>
                </a:moveTo>
                <a:cubicBezTo>
                  <a:pt x="493" y="252"/>
                  <a:pt x="490" y="255"/>
                  <a:pt x="490" y="258"/>
                </a:cubicBezTo>
                <a:cubicBezTo>
                  <a:pt x="490" y="262"/>
                  <a:pt x="493" y="265"/>
                  <a:pt x="497" y="265"/>
                </a:cubicBezTo>
                <a:cubicBezTo>
                  <a:pt x="501" y="265"/>
                  <a:pt x="505" y="262"/>
                  <a:pt x="505" y="258"/>
                </a:cubicBezTo>
                <a:cubicBezTo>
                  <a:pt x="505" y="255"/>
                  <a:pt x="501" y="252"/>
                  <a:pt x="497" y="252"/>
                </a:cubicBezTo>
                <a:close/>
                <a:moveTo>
                  <a:pt x="474" y="273"/>
                </a:moveTo>
                <a:cubicBezTo>
                  <a:pt x="470" y="273"/>
                  <a:pt x="467" y="276"/>
                  <a:pt x="467" y="280"/>
                </a:cubicBezTo>
                <a:cubicBezTo>
                  <a:pt x="467" y="283"/>
                  <a:pt x="470" y="286"/>
                  <a:pt x="474" y="286"/>
                </a:cubicBezTo>
                <a:cubicBezTo>
                  <a:pt x="478" y="286"/>
                  <a:pt x="482" y="283"/>
                  <a:pt x="482" y="280"/>
                </a:cubicBezTo>
                <a:cubicBezTo>
                  <a:pt x="482" y="276"/>
                  <a:pt x="478" y="273"/>
                  <a:pt x="474" y="273"/>
                </a:cubicBezTo>
                <a:close/>
                <a:moveTo>
                  <a:pt x="497" y="271"/>
                </a:moveTo>
                <a:cubicBezTo>
                  <a:pt x="493" y="271"/>
                  <a:pt x="490" y="274"/>
                  <a:pt x="490" y="278"/>
                </a:cubicBezTo>
                <a:cubicBezTo>
                  <a:pt x="490" y="282"/>
                  <a:pt x="493" y="285"/>
                  <a:pt x="497" y="285"/>
                </a:cubicBezTo>
                <a:cubicBezTo>
                  <a:pt x="501" y="285"/>
                  <a:pt x="505" y="282"/>
                  <a:pt x="505" y="278"/>
                </a:cubicBezTo>
                <a:cubicBezTo>
                  <a:pt x="505" y="274"/>
                  <a:pt x="501" y="271"/>
                  <a:pt x="497" y="271"/>
                </a:cubicBezTo>
                <a:close/>
                <a:moveTo>
                  <a:pt x="7" y="329"/>
                </a:moveTo>
                <a:cubicBezTo>
                  <a:pt x="3" y="329"/>
                  <a:pt x="0" y="333"/>
                  <a:pt x="0" y="336"/>
                </a:cubicBezTo>
                <a:cubicBezTo>
                  <a:pt x="0" y="340"/>
                  <a:pt x="3" y="343"/>
                  <a:pt x="7" y="343"/>
                </a:cubicBezTo>
                <a:cubicBezTo>
                  <a:pt x="12" y="343"/>
                  <a:pt x="15" y="340"/>
                  <a:pt x="15" y="336"/>
                </a:cubicBezTo>
                <a:cubicBezTo>
                  <a:pt x="15" y="333"/>
                  <a:pt x="12" y="329"/>
                  <a:pt x="7" y="329"/>
                </a:cubicBezTo>
                <a:close/>
                <a:moveTo>
                  <a:pt x="52" y="310"/>
                </a:moveTo>
                <a:cubicBezTo>
                  <a:pt x="48" y="310"/>
                  <a:pt x="44" y="313"/>
                  <a:pt x="44" y="317"/>
                </a:cubicBezTo>
                <a:cubicBezTo>
                  <a:pt x="44" y="321"/>
                  <a:pt x="48" y="324"/>
                  <a:pt x="52" y="324"/>
                </a:cubicBezTo>
                <a:cubicBezTo>
                  <a:pt x="56" y="324"/>
                  <a:pt x="60" y="321"/>
                  <a:pt x="60" y="317"/>
                </a:cubicBezTo>
                <a:cubicBezTo>
                  <a:pt x="60" y="313"/>
                  <a:pt x="56" y="310"/>
                  <a:pt x="52" y="310"/>
                </a:cubicBezTo>
                <a:close/>
                <a:moveTo>
                  <a:pt x="29" y="329"/>
                </a:moveTo>
                <a:cubicBezTo>
                  <a:pt x="25" y="329"/>
                  <a:pt x="22" y="333"/>
                  <a:pt x="22" y="336"/>
                </a:cubicBezTo>
                <a:cubicBezTo>
                  <a:pt x="22" y="340"/>
                  <a:pt x="25" y="343"/>
                  <a:pt x="29" y="343"/>
                </a:cubicBezTo>
                <a:cubicBezTo>
                  <a:pt x="34" y="343"/>
                  <a:pt x="37" y="340"/>
                  <a:pt x="37" y="336"/>
                </a:cubicBezTo>
                <a:cubicBezTo>
                  <a:pt x="37" y="333"/>
                  <a:pt x="34" y="329"/>
                  <a:pt x="29" y="329"/>
                </a:cubicBezTo>
                <a:close/>
                <a:moveTo>
                  <a:pt x="74" y="290"/>
                </a:moveTo>
                <a:cubicBezTo>
                  <a:pt x="70" y="290"/>
                  <a:pt x="67" y="293"/>
                  <a:pt x="67" y="296"/>
                </a:cubicBezTo>
                <a:cubicBezTo>
                  <a:pt x="67" y="300"/>
                  <a:pt x="70" y="303"/>
                  <a:pt x="74" y="303"/>
                </a:cubicBezTo>
                <a:cubicBezTo>
                  <a:pt x="78" y="303"/>
                  <a:pt x="82" y="300"/>
                  <a:pt x="82" y="296"/>
                </a:cubicBezTo>
                <a:cubicBezTo>
                  <a:pt x="82" y="293"/>
                  <a:pt x="78" y="290"/>
                  <a:pt x="74" y="290"/>
                </a:cubicBezTo>
                <a:close/>
                <a:moveTo>
                  <a:pt x="96" y="290"/>
                </a:moveTo>
                <a:cubicBezTo>
                  <a:pt x="92" y="290"/>
                  <a:pt x="88" y="293"/>
                  <a:pt x="88" y="296"/>
                </a:cubicBezTo>
                <a:cubicBezTo>
                  <a:pt x="88" y="300"/>
                  <a:pt x="92" y="303"/>
                  <a:pt x="96" y="303"/>
                </a:cubicBezTo>
                <a:cubicBezTo>
                  <a:pt x="100" y="303"/>
                  <a:pt x="104" y="300"/>
                  <a:pt x="104" y="296"/>
                </a:cubicBezTo>
                <a:cubicBezTo>
                  <a:pt x="104" y="293"/>
                  <a:pt x="100" y="290"/>
                  <a:pt x="96" y="290"/>
                </a:cubicBezTo>
                <a:close/>
                <a:moveTo>
                  <a:pt x="118" y="290"/>
                </a:moveTo>
                <a:cubicBezTo>
                  <a:pt x="114" y="290"/>
                  <a:pt x="111" y="293"/>
                  <a:pt x="111" y="296"/>
                </a:cubicBezTo>
                <a:cubicBezTo>
                  <a:pt x="111" y="300"/>
                  <a:pt x="114" y="303"/>
                  <a:pt x="118" y="303"/>
                </a:cubicBezTo>
                <a:cubicBezTo>
                  <a:pt x="122" y="303"/>
                  <a:pt x="126" y="300"/>
                  <a:pt x="126" y="296"/>
                </a:cubicBezTo>
                <a:cubicBezTo>
                  <a:pt x="126" y="293"/>
                  <a:pt x="122" y="290"/>
                  <a:pt x="118" y="290"/>
                </a:cubicBezTo>
                <a:close/>
                <a:moveTo>
                  <a:pt x="231" y="290"/>
                </a:moveTo>
                <a:cubicBezTo>
                  <a:pt x="227" y="290"/>
                  <a:pt x="223" y="293"/>
                  <a:pt x="223" y="296"/>
                </a:cubicBezTo>
                <a:cubicBezTo>
                  <a:pt x="223" y="300"/>
                  <a:pt x="227" y="303"/>
                  <a:pt x="231" y="303"/>
                </a:cubicBezTo>
                <a:cubicBezTo>
                  <a:pt x="235" y="303"/>
                  <a:pt x="238" y="300"/>
                  <a:pt x="238" y="296"/>
                </a:cubicBezTo>
                <a:cubicBezTo>
                  <a:pt x="238" y="293"/>
                  <a:pt x="235" y="290"/>
                  <a:pt x="231" y="290"/>
                </a:cubicBezTo>
                <a:close/>
                <a:moveTo>
                  <a:pt x="253" y="290"/>
                </a:moveTo>
                <a:cubicBezTo>
                  <a:pt x="248" y="290"/>
                  <a:pt x="245" y="293"/>
                  <a:pt x="245" y="296"/>
                </a:cubicBezTo>
                <a:cubicBezTo>
                  <a:pt x="245" y="300"/>
                  <a:pt x="248" y="303"/>
                  <a:pt x="253" y="303"/>
                </a:cubicBezTo>
                <a:cubicBezTo>
                  <a:pt x="257" y="303"/>
                  <a:pt x="260" y="300"/>
                  <a:pt x="260" y="296"/>
                </a:cubicBezTo>
                <a:cubicBezTo>
                  <a:pt x="260" y="293"/>
                  <a:pt x="257" y="290"/>
                  <a:pt x="253" y="290"/>
                </a:cubicBezTo>
                <a:close/>
                <a:moveTo>
                  <a:pt x="275" y="290"/>
                </a:moveTo>
                <a:cubicBezTo>
                  <a:pt x="270" y="290"/>
                  <a:pt x="267" y="293"/>
                  <a:pt x="267" y="296"/>
                </a:cubicBezTo>
                <a:cubicBezTo>
                  <a:pt x="267" y="300"/>
                  <a:pt x="270" y="303"/>
                  <a:pt x="275" y="303"/>
                </a:cubicBezTo>
                <a:cubicBezTo>
                  <a:pt x="279" y="303"/>
                  <a:pt x="282" y="300"/>
                  <a:pt x="282" y="296"/>
                </a:cubicBezTo>
                <a:cubicBezTo>
                  <a:pt x="282" y="293"/>
                  <a:pt x="279" y="290"/>
                  <a:pt x="275" y="290"/>
                </a:cubicBezTo>
                <a:close/>
                <a:moveTo>
                  <a:pt x="275" y="309"/>
                </a:moveTo>
                <a:cubicBezTo>
                  <a:pt x="270" y="309"/>
                  <a:pt x="267" y="312"/>
                  <a:pt x="267" y="316"/>
                </a:cubicBezTo>
                <a:cubicBezTo>
                  <a:pt x="267" y="320"/>
                  <a:pt x="270" y="323"/>
                  <a:pt x="275" y="323"/>
                </a:cubicBezTo>
                <a:cubicBezTo>
                  <a:pt x="279" y="323"/>
                  <a:pt x="282" y="320"/>
                  <a:pt x="282" y="316"/>
                </a:cubicBezTo>
                <a:cubicBezTo>
                  <a:pt x="282" y="312"/>
                  <a:pt x="279" y="309"/>
                  <a:pt x="275" y="309"/>
                </a:cubicBezTo>
                <a:close/>
                <a:moveTo>
                  <a:pt x="275" y="329"/>
                </a:moveTo>
                <a:cubicBezTo>
                  <a:pt x="270" y="329"/>
                  <a:pt x="267" y="332"/>
                  <a:pt x="267" y="335"/>
                </a:cubicBezTo>
                <a:cubicBezTo>
                  <a:pt x="267" y="339"/>
                  <a:pt x="270" y="342"/>
                  <a:pt x="275" y="342"/>
                </a:cubicBezTo>
                <a:cubicBezTo>
                  <a:pt x="279" y="342"/>
                  <a:pt x="282" y="339"/>
                  <a:pt x="282" y="335"/>
                </a:cubicBezTo>
                <a:cubicBezTo>
                  <a:pt x="282" y="332"/>
                  <a:pt x="279" y="329"/>
                  <a:pt x="275" y="329"/>
                </a:cubicBezTo>
                <a:close/>
                <a:moveTo>
                  <a:pt x="297" y="290"/>
                </a:moveTo>
                <a:cubicBezTo>
                  <a:pt x="292" y="290"/>
                  <a:pt x="289" y="293"/>
                  <a:pt x="289" y="296"/>
                </a:cubicBezTo>
                <a:cubicBezTo>
                  <a:pt x="289" y="300"/>
                  <a:pt x="292" y="303"/>
                  <a:pt x="297" y="303"/>
                </a:cubicBezTo>
                <a:cubicBezTo>
                  <a:pt x="301" y="303"/>
                  <a:pt x="304" y="300"/>
                  <a:pt x="304" y="296"/>
                </a:cubicBezTo>
                <a:cubicBezTo>
                  <a:pt x="304" y="293"/>
                  <a:pt x="301" y="290"/>
                  <a:pt x="297" y="290"/>
                </a:cubicBezTo>
                <a:close/>
                <a:moveTo>
                  <a:pt x="320" y="290"/>
                </a:moveTo>
                <a:cubicBezTo>
                  <a:pt x="315" y="290"/>
                  <a:pt x="312" y="293"/>
                  <a:pt x="312" y="296"/>
                </a:cubicBezTo>
                <a:cubicBezTo>
                  <a:pt x="312" y="300"/>
                  <a:pt x="315" y="303"/>
                  <a:pt x="320" y="303"/>
                </a:cubicBezTo>
                <a:cubicBezTo>
                  <a:pt x="324" y="303"/>
                  <a:pt x="327" y="300"/>
                  <a:pt x="327" y="296"/>
                </a:cubicBezTo>
                <a:cubicBezTo>
                  <a:pt x="327" y="293"/>
                  <a:pt x="324" y="290"/>
                  <a:pt x="320" y="290"/>
                </a:cubicBezTo>
                <a:close/>
                <a:moveTo>
                  <a:pt x="297" y="309"/>
                </a:moveTo>
                <a:cubicBezTo>
                  <a:pt x="292" y="309"/>
                  <a:pt x="289" y="312"/>
                  <a:pt x="289" y="316"/>
                </a:cubicBezTo>
                <a:cubicBezTo>
                  <a:pt x="289" y="320"/>
                  <a:pt x="292" y="323"/>
                  <a:pt x="297" y="323"/>
                </a:cubicBezTo>
                <a:cubicBezTo>
                  <a:pt x="301" y="323"/>
                  <a:pt x="304" y="320"/>
                  <a:pt x="304" y="316"/>
                </a:cubicBezTo>
                <a:cubicBezTo>
                  <a:pt x="304" y="312"/>
                  <a:pt x="301" y="309"/>
                  <a:pt x="297" y="309"/>
                </a:cubicBezTo>
                <a:close/>
                <a:moveTo>
                  <a:pt x="320" y="309"/>
                </a:moveTo>
                <a:cubicBezTo>
                  <a:pt x="315" y="309"/>
                  <a:pt x="312" y="312"/>
                  <a:pt x="312" y="316"/>
                </a:cubicBezTo>
                <a:cubicBezTo>
                  <a:pt x="312" y="320"/>
                  <a:pt x="315" y="323"/>
                  <a:pt x="320" y="323"/>
                </a:cubicBezTo>
                <a:cubicBezTo>
                  <a:pt x="324" y="323"/>
                  <a:pt x="327" y="320"/>
                  <a:pt x="327" y="316"/>
                </a:cubicBezTo>
                <a:cubicBezTo>
                  <a:pt x="327" y="312"/>
                  <a:pt x="324" y="309"/>
                  <a:pt x="320" y="309"/>
                </a:cubicBezTo>
                <a:close/>
                <a:moveTo>
                  <a:pt x="297" y="329"/>
                </a:moveTo>
                <a:cubicBezTo>
                  <a:pt x="292" y="329"/>
                  <a:pt x="289" y="332"/>
                  <a:pt x="289" y="335"/>
                </a:cubicBezTo>
                <a:cubicBezTo>
                  <a:pt x="289" y="339"/>
                  <a:pt x="292" y="342"/>
                  <a:pt x="297" y="342"/>
                </a:cubicBezTo>
                <a:cubicBezTo>
                  <a:pt x="301" y="342"/>
                  <a:pt x="304" y="339"/>
                  <a:pt x="304" y="335"/>
                </a:cubicBezTo>
                <a:cubicBezTo>
                  <a:pt x="304" y="332"/>
                  <a:pt x="301" y="329"/>
                  <a:pt x="297" y="329"/>
                </a:cubicBezTo>
                <a:close/>
                <a:moveTo>
                  <a:pt x="320" y="329"/>
                </a:moveTo>
                <a:cubicBezTo>
                  <a:pt x="315" y="329"/>
                  <a:pt x="312" y="332"/>
                  <a:pt x="312" y="335"/>
                </a:cubicBezTo>
                <a:cubicBezTo>
                  <a:pt x="312" y="339"/>
                  <a:pt x="315" y="342"/>
                  <a:pt x="320" y="342"/>
                </a:cubicBezTo>
                <a:cubicBezTo>
                  <a:pt x="324" y="342"/>
                  <a:pt x="327" y="339"/>
                  <a:pt x="327" y="335"/>
                </a:cubicBezTo>
                <a:cubicBezTo>
                  <a:pt x="327" y="332"/>
                  <a:pt x="324" y="329"/>
                  <a:pt x="320" y="329"/>
                </a:cubicBezTo>
                <a:close/>
                <a:moveTo>
                  <a:pt x="297" y="348"/>
                </a:moveTo>
                <a:cubicBezTo>
                  <a:pt x="292" y="348"/>
                  <a:pt x="289" y="351"/>
                  <a:pt x="289" y="355"/>
                </a:cubicBezTo>
                <a:cubicBezTo>
                  <a:pt x="289" y="359"/>
                  <a:pt x="292" y="362"/>
                  <a:pt x="297" y="362"/>
                </a:cubicBezTo>
                <a:cubicBezTo>
                  <a:pt x="301" y="362"/>
                  <a:pt x="304" y="359"/>
                  <a:pt x="304" y="355"/>
                </a:cubicBezTo>
                <a:cubicBezTo>
                  <a:pt x="304" y="351"/>
                  <a:pt x="301" y="348"/>
                  <a:pt x="297" y="348"/>
                </a:cubicBezTo>
                <a:close/>
                <a:moveTo>
                  <a:pt x="320" y="348"/>
                </a:moveTo>
                <a:cubicBezTo>
                  <a:pt x="315" y="348"/>
                  <a:pt x="312" y="351"/>
                  <a:pt x="312" y="355"/>
                </a:cubicBezTo>
                <a:cubicBezTo>
                  <a:pt x="312" y="359"/>
                  <a:pt x="315" y="362"/>
                  <a:pt x="320" y="362"/>
                </a:cubicBezTo>
                <a:cubicBezTo>
                  <a:pt x="324" y="362"/>
                  <a:pt x="327" y="359"/>
                  <a:pt x="327" y="355"/>
                </a:cubicBezTo>
                <a:cubicBezTo>
                  <a:pt x="327" y="351"/>
                  <a:pt x="324" y="348"/>
                  <a:pt x="320" y="348"/>
                </a:cubicBezTo>
                <a:close/>
                <a:moveTo>
                  <a:pt x="320" y="368"/>
                </a:moveTo>
                <a:cubicBezTo>
                  <a:pt x="315" y="368"/>
                  <a:pt x="312" y="371"/>
                  <a:pt x="312" y="374"/>
                </a:cubicBezTo>
                <a:cubicBezTo>
                  <a:pt x="312" y="378"/>
                  <a:pt x="315" y="381"/>
                  <a:pt x="320" y="381"/>
                </a:cubicBezTo>
                <a:cubicBezTo>
                  <a:pt x="324" y="381"/>
                  <a:pt x="327" y="378"/>
                  <a:pt x="327" y="374"/>
                </a:cubicBezTo>
                <a:cubicBezTo>
                  <a:pt x="327" y="371"/>
                  <a:pt x="324" y="368"/>
                  <a:pt x="320" y="368"/>
                </a:cubicBezTo>
                <a:close/>
                <a:moveTo>
                  <a:pt x="320" y="406"/>
                </a:moveTo>
                <a:cubicBezTo>
                  <a:pt x="315" y="406"/>
                  <a:pt x="312" y="409"/>
                  <a:pt x="312" y="413"/>
                </a:cubicBezTo>
                <a:cubicBezTo>
                  <a:pt x="312" y="416"/>
                  <a:pt x="315" y="419"/>
                  <a:pt x="320" y="419"/>
                </a:cubicBezTo>
                <a:cubicBezTo>
                  <a:pt x="324" y="419"/>
                  <a:pt x="327" y="416"/>
                  <a:pt x="327" y="413"/>
                </a:cubicBezTo>
                <a:cubicBezTo>
                  <a:pt x="327" y="409"/>
                  <a:pt x="324" y="406"/>
                  <a:pt x="320" y="406"/>
                </a:cubicBezTo>
                <a:close/>
                <a:moveTo>
                  <a:pt x="320" y="425"/>
                </a:moveTo>
                <a:cubicBezTo>
                  <a:pt x="315" y="425"/>
                  <a:pt x="312" y="428"/>
                  <a:pt x="312" y="432"/>
                </a:cubicBezTo>
                <a:cubicBezTo>
                  <a:pt x="312" y="435"/>
                  <a:pt x="315" y="438"/>
                  <a:pt x="320" y="438"/>
                </a:cubicBezTo>
                <a:cubicBezTo>
                  <a:pt x="324" y="438"/>
                  <a:pt x="327" y="435"/>
                  <a:pt x="327" y="432"/>
                </a:cubicBezTo>
                <a:cubicBezTo>
                  <a:pt x="327" y="428"/>
                  <a:pt x="324" y="425"/>
                  <a:pt x="320" y="425"/>
                </a:cubicBezTo>
                <a:close/>
                <a:moveTo>
                  <a:pt x="320" y="446"/>
                </a:moveTo>
                <a:cubicBezTo>
                  <a:pt x="315" y="446"/>
                  <a:pt x="312" y="448"/>
                  <a:pt x="312" y="452"/>
                </a:cubicBezTo>
                <a:cubicBezTo>
                  <a:pt x="312" y="455"/>
                  <a:pt x="315" y="458"/>
                  <a:pt x="320" y="458"/>
                </a:cubicBezTo>
                <a:cubicBezTo>
                  <a:pt x="324" y="458"/>
                  <a:pt x="327" y="455"/>
                  <a:pt x="327" y="452"/>
                </a:cubicBezTo>
                <a:cubicBezTo>
                  <a:pt x="327" y="448"/>
                  <a:pt x="324" y="446"/>
                  <a:pt x="320" y="446"/>
                </a:cubicBezTo>
                <a:close/>
                <a:moveTo>
                  <a:pt x="320" y="464"/>
                </a:moveTo>
                <a:cubicBezTo>
                  <a:pt x="315" y="464"/>
                  <a:pt x="312" y="467"/>
                  <a:pt x="312" y="471"/>
                </a:cubicBezTo>
                <a:cubicBezTo>
                  <a:pt x="312" y="475"/>
                  <a:pt x="315" y="478"/>
                  <a:pt x="320" y="478"/>
                </a:cubicBezTo>
                <a:cubicBezTo>
                  <a:pt x="324" y="478"/>
                  <a:pt x="327" y="475"/>
                  <a:pt x="327" y="471"/>
                </a:cubicBezTo>
                <a:cubicBezTo>
                  <a:pt x="327" y="467"/>
                  <a:pt x="324" y="464"/>
                  <a:pt x="320" y="464"/>
                </a:cubicBezTo>
                <a:close/>
                <a:moveTo>
                  <a:pt x="341" y="290"/>
                </a:moveTo>
                <a:cubicBezTo>
                  <a:pt x="337" y="290"/>
                  <a:pt x="334" y="293"/>
                  <a:pt x="334" y="296"/>
                </a:cubicBezTo>
                <a:cubicBezTo>
                  <a:pt x="334" y="300"/>
                  <a:pt x="337" y="303"/>
                  <a:pt x="341" y="303"/>
                </a:cubicBezTo>
                <a:cubicBezTo>
                  <a:pt x="346" y="303"/>
                  <a:pt x="349" y="300"/>
                  <a:pt x="349" y="296"/>
                </a:cubicBezTo>
                <a:cubicBezTo>
                  <a:pt x="349" y="293"/>
                  <a:pt x="346" y="290"/>
                  <a:pt x="341" y="290"/>
                </a:cubicBezTo>
                <a:close/>
                <a:moveTo>
                  <a:pt x="364" y="290"/>
                </a:moveTo>
                <a:cubicBezTo>
                  <a:pt x="359" y="290"/>
                  <a:pt x="356" y="293"/>
                  <a:pt x="356" y="296"/>
                </a:cubicBezTo>
                <a:cubicBezTo>
                  <a:pt x="356" y="300"/>
                  <a:pt x="359" y="303"/>
                  <a:pt x="364" y="303"/>
                </a:cubicBezTo>
                <a:cubicBezTo>
                  <a:pt x="368" y="303"/>
                  <a:pt x="371" y="300"/>
                  <a:pt x="371" y="296"/>
                </a:cubicBezTo>
                <a:cubicBezTo>
                  <a:pt x="371" y="293"/>
                  <a:pt x="368" y="290"/>
                  <a:pt x="364" y="290"/>
                </a:cubicBezTo>
                <a:close/>
                <a:moveTo>
                  <a:pt x="341" y="309"/>
                </a:moveTo>
                <a:cubicBezTo>
                  <a:pt x="337" y="309"/>
                  <a:pt x="334" y="312"/>
                  <a:pt x="334" y="316"/>
                </a:cubicBezTo>
                <a:cubicBezTo>
                  <a:pt x="334" y="320"/>
                  <a:pt x="337" y="323"/>
                  <a:pt x="341" y="323"/>
                </a:cubicBezTo>
                <a:cubicBezTo>
                  <a:pt x="346" y="323"/>
                  <a:pt x="349" y="320"/>
                  <a:pt x="349" y="316"/>
                </a:cubicBezTo>
                <a:cubicBezTo>
                  <a:pt x="349" y="312"/>
                  <a:pt x="346" y="309"/>
                  <a:pt x="341" y="309"/>
                </a:cubicBezTo>
                <a:close/>
                <a:moveTo>
                  <a:pt x="364" y="309"/>
                </a:moveTo>
                <a:cubicBezTo>
                  <a:pt x="359" y="309"/>
                  <a:pt x="356" y="312"/>
                  <a:pt x="356" y="316"/>
                </a:cubicBezTo>
                <a:cubicBezTo>
                  <a:pt x="356" y="320"/>
                  <a:pt x="359" y="323"/>
                  <a:pt x="364" y="323"/>
                </a:cubicBezTo>
                <a:cubicBezTo>
                  <a:pt x="368" y="323"/>
                  <a:pt x="371" y="320"/>
                  <a:pt x="371" y="316"/>
                </a:cubicBezTo>
                <a:cubicBezTo>
                  <a:pt x="371" y="312"/>
                  <a:pt x="368" y="309"/>
                  <a:pt x="364" y="309"/>
                </a:cubicBezTo>
                <a:close/>
                <a:moveTo>
                  <a:pt x="341" y="329"/>
                </a:moveTo>
                <a:cubicBezTo>
                  <a:pt x="337" y="329"/>
                  <a:pt x="334" y="332"/>
                  <a:pt x="334" y="335"/>
                </a:cubicBezTo>
                <a:cubicBezTo>
                  <a:pt x="334" y="339"/>
                  <a:pt x="337" y="342"/>
                  <a:pt x="341" y="342"/>
                </a:cubicBezTo>
                <a:cubicBezTo>
                  <a:pt x="346" y="342"/>
                  <a:pt x="349" y="339"/>
                  <a:pt x="349" y="335"/>
                </a:cubicBezTo>
                <a:cubicBezTo>
                  <a:pt x="349" y="332"/>
                  <a:pt x="346" y="329"/>
                  <a:pt x="341" y="329"/>
                </a:cubicBezTo>
                <a:close/>
                <a:moveTo>
                  <a:pt x="364" y="329"/>
                </a:moveTo>
                <a:cubicBezTo>
                  <a:pt x="359" y="329"/>
                  <a:pt x="356" y="332"/>
                  <a:pt x="356" y="335"/>
                </a:cubicBezTo>
                <a:cubicBezTo>
                  <a:pt x="356" y="339"/>
                  <a:pt x="359" y="342"/>
                  <a:pt x="364" y="342"/>
                </a:cubicBezTo>
                <a:cubicBezTo>
                  <a:pt x="368" y="342"/>
                  <a:pt x="371" y="339"/>
                  <a:pt x="371" y="335"/>
                </a:cubicBezTo>
                <a:cubicBezTo>
                  <a:pt x="371" y="332"/>
                  <a:pt x="368" y="329"/>
                  <a:pt x="364" y="329"/>
                </a:cubicBezTo>
                <a:close/>
                <a:moveTo>
                  <a:pt x="341" y="348"/>
                </a:moveTo>
                <a:cubicBezTo>
                  <a:pt x="337" y="348"/>
                  <a:pt x="334" y="351"/>
                  <a:pt x="334" y="355"/>
                </a:cubicBezTo>
                <a:cubicBezTo>
                  <a:pt x="334" y="359"/>
                  <a:pt x="337" y="362"/>
                  <a:pt x="341" y="362"/>
                </a:cubicBezTo>
                <a:cubicBezTo>
                  <a:pt x="346" y="362"/>
                  <a:pt x="349" y="359"/>
                  <a:pt x="349" y="355"/>
                </a:cubicBezTo>
                <a:cubicBezTo>
                  <a:pt x="349" y="351"/>
                  <a:pt x="346" y="348"/>
                  <a:pt x="341" y="348"/>
                </a:cubicBezTo>
                <a:close/>
                <a:moveTo>
                  <a:pt x="364" y="348"/>
                </a:moveTo>
                <a:cubicBezTo>
                  <a:pt x="359" y="348"/>
                  <a:pt x="356" y="351"/>
                  <a:pt x="356" y="355"/>
                </a:cubicBezTo>
                <a:cubicBezTo>
                  <a:pt x="356" y="359"/>
                  <a:pt x="359" y="362"/>
                  <a:pt x="364" y="362"/>
                </a:cubicBezTo>
                <a:cubicBezTo>
                  <a:pt x="368" y="362"/>
                  <a:pt x="371" y="359"/>
                  <a:pt x="371" y="355"/>
                </a:cubicBezTo>
                <a:cubicBezTo>
                  <a:pt x="371" y="351"/>
                  <a:pt x="368" y="348"/>
                  <a:pt x="364" y="348"/>
                </a:cubicBezTo>
                <a:close/>
                <a:moveTo>
                  <a:pt x="341" y="368"/>
                </a:moveTo>
                <a:cubicBezTo>
                  <a:pt x="337" y="368"/>
                  <a:pt x="334" y="371"/>
                  <a:pt x="334" y="374"/>
                </a:cubicBezTo>
                <a:cubicBezTo>
                  <a:pt x="334" y="378"/>
                  <a:pt x="337" y="381"/>
                  <a:pt x="341" y="381"/>
                </a:cubicBezTo>
                <a:cubicBezTo>
                  <a:pt x="346" y="381"/>
                  <a:pt x="349" y="378"/>
                  <a:pt x="349" y="374"/>
                </a:cubicBezTo>
                <a:cubicBezTo>
                  <a:pt x="349" y="371"/>
                  <a:pt x="346" y="368"/>
                  <a:pt x="341" y="368"/>
                </a:cubicBezTo>
                <a:close/>
                <a:moveTo>
                  <a:pt x="364" y="368"/>
                </a:moveTo>
                <a:cubicBezTo>
                  <a:pt x="359" y="368"/>
                  <a:pt x="356" y="371"/>
                  <a:pt x="356" y="374"/>
                </a:cubicBezTo>
                <a:cubicBezTo>
                  <a:pt x="356" y="378"/>
                  <a:pt x="359" y="381"/>
                  <a:pt x="364" y="381"/>
                </a:cubicBezTo>
                <a:cubicBezTo>
                  <a:pt x="368" y="381"/>
                  <a:pt x="371" y="378"/>
                  <a:pt x="371" y="374"/>
                </a:cubicBezTo>
                <a:cubicBezTo>
                  <a:pt x="371" y="371"/>
                  <a:pt x="368" y="368"/>
                  <a:pt x="364" y="368"/>
                </a:cubicBezTo>
                <a:close/>
                <a:moveTo>
                  <a:pt x="341" y="387"/>
                </a:moveTo>
                <a:cubicBezTo>
                  <a:pt x="337" y="387"/>
                  <a:pt x="334" y="390"/>
                  <a:pt x="334" y="393"/>
                </a:cubicBezTo>
                <a:cubicBezTo>
                  <a:pt x="334" y="397"/>
                  <a:pt x="337" y="400"/>
                  <a:pt x="341" y="400"/>
                </a:cubicBezTo>
                <a:cubicBezTo>
                  <a:pt x="346" y="400"/>
                  <a:pt x="349" y="397"/>
                  <a:pt x="349" y="393"/>
                </a:cubicBezTo>
                <a:cubicBezTo>
                  <a:pt x="349" y="390"/>
                  <a:pt x="346" y="387"/>
                  <a:pt x="341" y="387"/>
                </a:cubicBezTo>
                <a:close/>
                <a:moveTo>
                  <a:pt x="364" y="387"/>
                </a:moveTo>
                <a:cubicBezTo>
                  <a:pt x="359" y="387"/>
                  <a:pt x="356" y="390"/>
                  <a:pt x="356" y="393"/>
                </a:cubicBezTo>
                <a:cubicBezTo>
                  <a:pt x="356" y="397"/>
                  <a:pt x="359" y="400"/>
                  <a:pt x="364" y="400"/>
                </a:cubicBezTo>
                <a:cubicBezTo>
                  <a:pt x="368" y="400"/>
                  <a:pt x="371" y="397"/>
                  <a:pt x="371" y="393"/>
                </a:cubicBezTo>
                <a:cubicBezTo>
                  <a:pt x="371" y="390"/>
                  <a:pt x="368" y="387"/>
                  <a:pt x="364" y="387"/>
                </a:cubicBezTo>
                <a:close/>
                <a:moveTo>
                  <a:pt x="341" y="406"/>
                </a:moveTo>
                <a:cubicBezTo>
                  <a:pt x="337" y="406"/>
                  <a:pt x="334" y="409"/>
                  <a:pt x="334" y="413"/>
                </a:cubicBezTo>
                <a:cubicBezTo>
                  <a:pt x="334" y="416"/>
                  <a:pt x="337" y="419"/>
                  <a:pt x="341" y="419"/>
                </a:cubicBezTo>
                <a:cubicBezTo>
                  <a:pt x="346" y="419"/>
                  <a:pt x="349" y="416"/>
                  <a:pt x="349" y="413"/>
                </a:cubicBezTo>
                <a:cubicBezTo>
                  <a:pt x="349" y="409"/>
                  <a:pt x="346" y="406"/>
                  <a:pt x="341" y="406"/>
                </a:cubicBezTo>
                <a:close/>
                <a:moveTo>
                  <a:pt x="364" y="406"/>
                </a:moveTo>
                <a:cubicBezTo>
                  <a:pt x="359" y="406"/>
                  <a:pt x="356" y="409"/>
                  <a:pt x="356" y="413"/>
                </a:cubicBezTo>
                <a:cubicBezTo>
                  <a:pt x="356" y="416"/>
                  <a:pt x="359" y="419"/>
                  <a:pt x="364" y="419"/>
                </a:cubicBezTo>
                <a:cubicBezTo>
                  <a:pt x="368" y="419"/>
                  <a:pt x="371" y="416"/>
                  <a:pt x="371" y="413"/>
                </a:cubicBezTo>
                <a:cubicBezTo>
                  <a:pt x="371" y="409"/>
                  <a:pt x="368" y="406"/>
                  <a:pt x="364" y="406"/>
                </a:cubicBezTo>
                <a:close/>
                <a:moveTo>
                  <a:pt x="341" y="425"/>
                </a:moveTo>
                <a:cubicBezTo>
                  <a:pt x="337" y="425"/>
                  <a:pt x="334" y="428"/>
                  <a:pt x="334" y="432"/>
                </a:cubicBezTo>
                <a:cubicBezTo>
                  <a:pt x="334" y="435"/>
                  <a:pt x="337" y="438"/>
                  <a:pt x="341" y="438"/>
                </a:cubicBezTo>
                <a:cubicBezTo>
                  <a:pt x="346" y="438"/>
                  <a:pt x="349" y="435"/>
                  <a:pt x="349" y="432"/>
                </a:cubicBezTo>
                <a:cubicBezTo>
                  <a:pt x="349" y="428"/>
                  <a:pt x="346" y="425"/>
                  <a:pt x="341" y="425"/>
                </a:cubicBezTo>
                <a:close/>
                <a:moveTo>
                  <a:pt x="364" y="425"/>
                </a:moveTo>
                <a:cubicBezTo>
                  <a:pt x="359" y="425"/>
                  <a:pt x="356" y="428"/>
                  <a:pt x="356" y="432"/>
                </a:cubicBezTo>
                <a:cubicBezTo>
                  <a:pt x="356" y="435"/>
                  <a:pt x="359" y="438"/>
                  <a:pt x="364" y="438"/>
                </a:cubicBezTo>
                <a:cubicBezTo>
                  <a:pt x="368" y="438"/>
                  <a:pt x="371" y="435"/>
                  <a:pt x="371" y="432"/>
                </a:cubicBezTo>
                <a:cubicBezTo>
                  <a:pt x="371" y="428"/>
                  <a:pt x="368" y="425"/>
                  <a:pt x="364" y="425"/>
                </a:cubicBezTo>
                <a:close/>
                <a:moveTo>
                  <a:pt x="385" y="290"/>
                </a:moveTo>
                <a:cubicBezTo>
                  <a:pt x="381" y="290"/>
                  <a:pt x="378" y="293"/>
                  <a:pt x="378" y="296"/>
                </a:cubicBezTo>
                <a:cubicBezTo>
                  <a:pt x="378" y="300"/>
                  <a:pt x="381" y="303"/>
                  <a:pt x="385" y="303"/>
                </a:cubicBezTo>
                <a:cubicBezTo>
                  <a:pt x="389" y="303"/>
                  <a:pt x="393" y="300"/>
                  <a:pt x="393" y="296"/>
                </a:cubicBezTo>
                <a:cubicBezTo>
                  <a:pt x="393" y="293"/>
                  <a:pt x="389" y="290"/>
                  <a:pt x="385" y="290"/>
                </a:cubicBezTo>
                <a:close/>
                <a:moveTo>
                  <a:pt x="408" y="290"/>
                </a:moveTo>
                <a:cubicBezTo>
                  <a:pt x="404" y="290"/>
                  <a:pt x="401" y="293"/>
                  <a:pt x="401" y="296"/>
                </a:cubicBezTo>
                <a:cubicBezTo>
                  <a:pt x="401" y="300"/>
                  <a:pt x="404" y="303"/>
                  <a:pt x="408" y="303"/>
                </a:cubicBezTo>
                <a:cubicBezTo>
                  <a:pt x="413" y="303"/>
                  <a:pt x="416" y="300"/>
                  <a:pt x="416" y="296"/>
                </a:cubicBezTo>
                <a:cubicBezTo>
                  <a:pt x="416" y="293"/>
                  <a:pt x="413" y="290"/>
                  <a:pt x="408" y="290"/>
                </a:cubicBezTo>
                <a:close/>
                <a:moveTo>
                  <a:pt x="385" y="309"/>
                </a:moveTo>
                <a:cubicBezTo>
                  <a:pt x="381" y="309"/>
                  <a:pt x="378" y="312"/>
                  <a:pt x="378" y="316"/>
                </a:cubicBezTo>
                <a:cubicBezTo>
                  <a:pt x="378" y="320"/>
                  <a:pt x="381" y="323"/>
                  <a:pt x="385" y="323"/>
                </a:cubicBezTo>
                <a:cubicBezTo>
                  <a:pt x="389" y="323"/>
                  <a:pt x="393" y="320"/>
                  <a:pt x="393" y="316"/>
                </a:cubicBezTo>
                <a:cubicBezTo>
                  <a:pt x="393" y="312"/>
                  <a:pt x="389" y="309"/>
                  <a:pt x="385" y="309"/>
                </a:cubicBezTo>
                <a:close/>
                <a:moveTo>
                  <a:pt x="408" y="309"/>
                </a:moveTo>
                <a:cubicBezTo>
                  <a:pt x="404" y="309"/>
                  <a:pt x="401" y="312"/>
                  <a:pt x="401" y="316"/>
                </a:cubicBezTo>
                <a:cubicBezTo>
                  <a:pt x="401" y="320"/>
                  <a:pt x="404" y="323"/>
                  <a:pt x="408" y="323"/>
                </a:cubicBezTo>
                <a:cubicBezTo>
                  <a:pt x="413" y="323"/>
                  <a:pt x="416" y="320"/>
                  <a:pt x="416" y="316"/>
                </a:cubicBezTo>
                <a:cubicBezTo>
                  <a:pt x="416" y="312"/>
                  <a:pt x="413" y="309"/>
                  <a:pt x="408" y="309"/>
                </a:cubicBezTo>
                <a:close/>
                <a:moveTo>
                  <a:pt x="385" y="329"/>
                </a:moveTo>
                <a:cubicBezTo>
                  <a:pt x="381" y="329"/>
                  <a:pt x="378" y="332"/>
                  <a:pt x="378" y="335"/>
                </a:cubicBezTo>
                <a:cubicBezTo>
                  <a:pt x="378" y="339"/>
                  <a:pt x="381" y="342"/>
                  <a:pt x="385" y="342"/>
                </a:cubicBezTo>
                <a:cubicBezTo>
                  <a:pt x="389" y="342"/>
                  <a:pt x="393" y="339"/>
                  <a:pt x="393" y="335"/>
                </a:cubicBezTo>
                <a:cubicBezTo>
                  <a:pt x="393" y="332"/>
                  <a:pt x="389" y="329"/>
                  <a:pt x="385" y="329"/>
                </a:cubicBezTo>
                <a:close/>
                <a:moveTo>
                  <a:pt x="408" y="329"/>
                </a:moveTo>
                <a:cubicBezTo>
                  <a:pt x="404" y="329"/>
                  <a:pt x="401" y="332"/>
                  <a:pt x="401" y="335"/>
                </a:cubicBezTo>
                <a:cubicBezTo>
                  <a:pt x="401" y="339"/>
                  <a:pt x="404" y="342"/>
                  <a:pt x="408" y="342"/>
                </a:cubicBezTo>
                <a:cubicBezTo>
                  <a:pt x="413" y="342"/>
                  <a:pt x="416" y="339"/>
                  <a:pt x="416" y="335"/>
                </a:cubicBezTo>
                <a:cubicBezTo>
                  <a:pt x="416" y="332"/>
                  <a:pt x="413" y="329"/>
                  <a:pt x="408" y="329"/>
                </a:cubicBezTo>
                <a:close/>
                <a:moveTo>
                  <a:pt x="385" y="348"/>
                </a:moveTo>
                <a:cubicBezTo>
                  <a:pt x="381" y="348"/>
                  <a:pt x="378" y="351"/>
                  <a:pt x="378" y="355"/>
                </a:cubicBezTo>
                <a:cubicBezTo>
                  <a:pt x="378" y="359"/>
                  <a:pt x="381" y="362"/>
                  <a:pt x="385" y="362"/>
                </a:cubicBezTo>
                <a:cubicBezTo>
                  <a:pt x="389" y="362"/>
                  <a:pt x="393" y="359"/>
                  <a:pt x="393" y="355"/>
                </a:cubicBezTo>
                <a:cubicBezTo>
                  <a:pt x="393" y="351"/>
                  <a:pt x="389" y="348"/>
                  <a:pt x="385" y="348"/>
                </a:cubicBezTo>
                <a:close/>
                <a:moveTo>
                  <a:pt x="408" y="348"/>
                </a:moveTo>
                <a:cubicBezTo>
                  <a:pt x="404" y="348"/>
                  <a:pt x="401" y="351"/>
                  <a:pt x="401" y="355"/>
                </a:cubicBezTo>
                <a:cubicBezTo>
                  <a:pt x="401" y="359"/>
                  <a:pt x="404" y="362"/>
                  <a:pt x="408" y="362"/>
                </a:cubicBezTo>
                <a:cubicBezTo>
                  <a:pt x="413" y="362"/>
                  <a:pt x="416" y="359"/>
                  <a:pt x="416" y="355"/>
                </a:cubicBezTo>
                <a:cubicBezTo>
                  <a:pt x="416" y="351"/>
                  <a:pt x="413" y="348"/>
                  <a:pt x="408" y="348"/>
                </a:cubicBezTo>
                <a:close/>
                <a:moveTo>
                  <a:pt x="385" y="368"/>
                </a:moveTo>
                <a:cubicBezTo>
                  <a:pt x="381" y="368"/>
                  <a:pt x="378" y="371"/>
                  <a:pt x="378" y="374"/>
                </a:cubicBezTo>
                <a:cubicBezTo>
                  <a:pt x="378" y="378"/>
                  <a:pt x="381" y="381"/>
                  <a:pt x="385" y="381"/>
                </a:cubicBezTo>
                <a:cubicBezTo>
                  <a:pt x="389" y="381"/>
                  <a:pt x="393" y="378"/>
                  <a:pt x="393" y="374"/>
                </a:cubicBezTo>
                <a:cubicBezTo>
                  <a:pt x="393" y="371"/>
                  <a:pt x="389" y="368"/>
                  <a:pt x="385" y="368"/>
                </a:cubicBezTo>
                <a:close/>
                <a:moveTo>
                  <a:pt x="408" y="368"/>
                </a:moveTo>
                <a:cubicBezTo>
                  <a:pt x="404" y="368"/>
                  <a:pt x="401" y="371"/>
                  <a:pt x="401" y="374"/>
                </a:cubicBezTo>
                <a:cubicBezTo>
                  <a:pt x="401" y="378"/>
                  <a:pt x="404" y="381"/>
                  <a:pt x="408" y="381"/>
                </a:cubicBezTo>
                <a:cubicBezTo>
                  <a:pt x="413" y="381"/>
                  <a:pt x="416" y="378"/>
                  <a:pt x="416" y="374"/>
                </a:cubicBezTo>
                <a:cubicBezTo>
                  <a:pt x="416" y="371"/>
                  <a:pt x="413" y="368"/>
                  <a:pt x="408" y="368"/>
                </a:cubicBezTo>
                <a:close/>
                <a:moveTo>
                  <a:pt x="385" y="387"/>
                </a:moveTo>
                <a:cubicBezTo>
                  <a:pt x="381" y="387"/>
                  <a:pt x="378" y="390"/>
                  <a:pt x="378" y="393"/>
                </a:cubicBezTo>
                <a:cubicBezTo>
                  <a:pt x="378" y="397"/>
                  <a:pt x="381" y="400"/>
                  <a:pt x="385" y="400"/>
                </a:cubicBezTo>
                <a:cubicBezTo>
                  <a:pt x="389" y="400"/>
                  <a:pt x="393" y="397"/>
                  <a:pt x="393" y="393"/>
                </a:cubicBezTo>
                <a:cubicBezTo>
                  <a:pt x="393" y="390"/>
                  <a:pt x="389" y="387"/>
                  <a:pt x="385" y="387"/>
                </a:cubicBezTo>
                <a:close/>
                <a:moveTo>
                  <a:pt x="408" y="387"/>
                </a:moveTo>
                <a:cubicBezTo>
                  <a:pt x="404" y="387"/>
                  <a:pt x="401" y="390"/>
                  <a:pt x="401" y="393"/>
                </a:cubicBezTo>
                <a:cubicBezTo>
                  <a:pt x="401" y="397"/>
                  <a:pt x="404" y="400"/>
                  <a:pt x="408" y="400"/>
                </a:cubicBezTo>
                <a:cubicBezTo>
                  <a:pt x="413" y="400"/>
                  <a:pt x="416" y="397"/>
                  <a:pt x="416" y="393"/>
                </a:cubicBezTo>
                <a:cubicBezTo>
                  <a:pt x="416" y="390"/>
                  <a:pt x="413" y="387"/>
                  <a:pt x="408" y="387"/>
                </a:cubicBezTo>
                <a:close/>
                <a:moveTo>
                  <a:pt x="385" y="406"/>
                </a:moveTo>
                <a:cubicBezTo>
                  <a:pt x="381" y="406"/>
                  <a:pt x="378" y="409"/>
                  <a:pt x="378" y="413"/>
                </a:cubicBezTo>
                <a:cubicBezTo>
                  <a:pt x="378" y="416"/>
                  <a:pt x="381" y="419"/>
                  <a:pt x="385" y="419"/>
                </a:cubicBezTo>
                <a:cubicBezTo>
                  <a:pt x="389" y="419"/>
                  <a:pt x="393" y="416"/>
                  <a:pt x="393" y="413"/>
                </a:cubicBezTo>
                <a:cubicBezTo>
                  <a:pt x="393" y="409"/>
                  <a:pt x="389" y="406"/>
                  <a:pt x="385" y="406"/>
                </a:cubicBezTo>
                <a:close/>
                <a:moveTo>
                  <a:pt x="408" y="406"/>
                </a:moveTo>
                <a:cubicBezTo>
                  <a:pt x="404" y="406"/>
                  <a:pt x="401" y="409"/>
                  <a:pt x="401" y="413"/>
                </a:cubicBezTo>
                <a:cubicBezTo>
                  <a:pt x="401" y="416"/>
                  <a:pt x="404" y="419"/>
                  <a:pt x="408" y="419"/>
                </a:cubicBezTo>
                <a:cubicBezTo>
                  <a:pt x="413" y="419"/>
                  <a:pt x="416" y="416"/>
                  <a:pt x="416" y="413"/>
                </a:cubicBezTo>
                <a:cubicBezTo>
                  <a:pt x="416" y="409"/>
                  <a:pt x="413" y="406"/>
                  <a:pt x="408" y="406"/>
                </a:cubicBezTo>
                <a:close/>
                <a:moveTo>
                  <a:pt x="385" y="425"/>
                </a:moveTo>
                <a:cubicBezTo>
                  <a:pt x="381" y="425"/>
                  <a:pt x="378" y="428"/>
                  <a:pt x="378" y="432"/>
                </a:cubicBezTo>
                <a:cubicBezTo>
                  <a:pt x="378" y="435"/>
                  <a:pt x="381" y="438"/>
                  <a:pt x="385" y="438"/>
                </a:cubicBezTo>
                <a:cubicBezTo>
                  <a:pt x="389" y="438"/>
                  <a:pt x="393" y="435"/>
                  <a:pt x="393" y="432"/>
                </a:cubicBezTo>
                <a:cubicBezTo>
                  <a:pt x="393" y="428"/>
                  <a:pt x="389" y="425"/>
                  <a:pt x="385" y="425"/>
                </a:cubicBezTo>
                <a:close/>
                <a:moveTo>
                  <a:pt x="408" y="425"/>
                </a:moveTo>
                <a:cubicBezTo>
                  <a:pt x="404" y="425"/>
                  <a:pt x="401" y="428"/>
                  <a:pt x="401" y="432"/>
                </a:cubicBezTo>
                <a:cubicBezTo>
                  <a:pt x="401" y="435"/>
                  <a:pt x="404" y="438"/>
                  <a:pt x="408" y="438"/>
                </a:cubicBezTo>
                <a:cubicBezTo>
                  <a:pt x="413" y="438"/>
                  <a:pt x="416" y="435"/>
                  <a:pt x="416" y="432"/>
                </a:cubicBezTo>
                <a:cubicBezTo>
                  <a:pt x="416" y="428"/>
                  <a:pt x="413" y="425"/>
                  <a:pt x="408" y="425"/>
                </a:cubicBezTo>
                <a:close/>
                <a:moveTo>
                  <a:pt x="430" y="290"/>
                </a:moveTo>
                <a:cubicBezTo>
                  <a:pt x="426" y="290"/>
                  <a:pt x="423" y="293"/>
                  <a:pt x="423" y="296"/>
                </a:cubicBezTo>
                <a:cubicBezTo>
                  <a:pt x="423" y="300"/>
                  <a:pt x="426" y="303"/>
                  <a:pt x="430" y="303"/>
                </a:cubicBezTo>
                <a:cubicBezTo>
                  <a:pt x="434" y="303"/>
                  <a:pt x="438" y="300"/>
                  <a:pt x="438" y="296"/>
                </a:cubicBezTo>
                <a:cubicBezTo>
                  <a:pt x="438" y="293"/>
                  <a:pt x="434" y="290"/>
                  <a:pt x="430" y="290"/>
                </a:cubicBezTo>
                <a:close/>
                <a:moveTo>
                  <a:pt x="452" y="290"/>
                </a:moveTo>
                <a:cubicBezTo>
                  <a:pt x="448" y="290"/>
                  <a:pt x="445" y="293"/>
                  <a:pt x="445" y="296"/>
                </a:cubicBezTo>
                <a:cubicBezTo>
                  <a:pt x="445" y="300"/>
                  <a:pt x="448" y="303"/>
                  <a:pt x="452" y="303"/>
                </a:cubicBezTo>
                <a:cubicBezTo>
                  <a:pt x="457" y="303"/>
                  <a:pt x="460" y="300"/>
                  <a:pt x="460" y="296"/>
                </a:cubicBezTo>
                <a:cubicBezTo>
                  <a:pt x="460" y="293"/>
                  <a:pt x="457" y="290"/>
                  <a:pt x="452" y="290"/>
                </a:cubicBezTo>
                <a:close/>
                <a:moveTo>
                  <a:pt x="430" y="309"/>
                </a:moveTo>
                <a:cubicBezTo>
                  <a:pt x="426" y="309"/>
                  <a:pt x="423" y="312"/>
                  <a:pt x="423" y="316"/>
                </a:cubicBezTo>
                <a:cubicBezTo>
                  <a:pt x="423" y="320"/>
                  <a:pt x="426" y="323"/>
                  <a:pt x="430" y="323"/>
                </a:cubicBezTo>
                <a:cubicBezTo>
                  <a:pt x="434" y="323"/>
                  <a:pt x="438" y="320"/>
                  <a:pt x="438" y="316"/>
                </a:cubicBezTo>
                <a:cubicBezTo>
                  <a:pt x="438" y="312"/>
                  <a:pt x="434" y="309"/>
                  <a:pt x="430" y="309"/>
                </a:cubicBezTo>
                <a:close/>
                <a:moveTo>
                  <a:pt x="452" y="309"/>
                </a:moveTo>
                <a:cubicBezTo>
                  <a:pt x="448" y="309"/>
                  <a:pt x="445" y="312"/>
                  <a:pt x="445" y="316"/>
                </a:cubicBezTo>
                <a:cubicBezTo>
                  <a:pt x="445" y="320"/>
                  <a:pt x="448" y="323"/>
                  <a:pt x="452" y="323"/>
                </a:cubicBezTo>
                <a:cubicBezTo>
                  <a:pt x="457" y="323"/>
                  <a:pt x="460" y="320"/>
                  <a:pt x="460" y="316"/>
                </a:cubicBezTo>
                <a:cubicBezTo>
                  <a:pt x="460" y="312"/>
                  <a:pt x="457" y="309"/>
                  <a:pt x="452" y="309"/>
                </a:cubicBezTo>
                <a:close/>
                <a:moveTo>
                  <a:pt x="430" y="329"/>
                </a:moveTo>
                <a:cubicBezTo>
                  <a:pt x="426" y="329"/>
                  <a:pt x="423" y="332"/>
                  <a:pt x="423" y="335"/>
                </a:cubicBezTo>
                <a:cubicBezTo>
                  <a:pt x="423" y="339"/>
                  <a:pt x="426" y="342"/>
                  <a:pt x="430" y="342"/>
                </a:cubicBezTo>
                <a:cubicBezTo>
                  <a:pt x="434" y="342"/>
                  <a:pt x="438" y="339"/>
                  <a:pt x="438" y="335"/>
                </a:cubicBezTo>
                <a:cubicBezTo>
                  <a:pt x="438" y="332"/>
                  <a:pt x="434" y="329"/>
                  <a:pt x="430" y="329"/>
                </a:cubicBezTo>
                <a:close/>
                <a:moveTo>
                  <a:pt x="452" y="329"/>
                </a:moveTo>
                <a:cubicBezTo>
                  <a:pt x="448" y="329"/>
                  <a:pt x="445" y="332"/>
                  <a:pt x="445" y="335"/>
                </a:cubicBezTo>
                <a:cubicBezTo>
                  <a:pt x="445" y="339"/>
                  <a:pt x="448" y="342"/>
                  <a:pt x="452" y="342"/>
                </a:cubicBezTo>
                <a:cubicBezTo>
                  <a:pt x="457" y="342"/>
                  <a:pt x="460" y="339"/>
                  <a:pt x="460" y="335"/>
                </a:cubicBezTo>
                <a:cubicBezTo>
                  <a:pt x="460" y="332"/>
                  <a:pt x="457" y="329"/>
                  <a:pt x="452" y="329"/>
                </a:cubicBezTo>
                <a:close/>
                <a:moveTo>
                  <a:pt x="430" y="348"/>
                </a:moveTo>
                <a:cubicBezTo>
                  <a:pt x="426" y="348"/>
                  <a:pt x="423" y="351"/>
                  <a:pt x="423" y="355"/>
                </a:cubicBezTo>
                <a:cubicBezTo>
                  <a:pt x="423" y="359"/>
                  <a:pt x="426" y="362"/>
                  <a:pt x="430" y="362"/>
                </a:cubicBezTo>
                <a:cubicBezTo>
                  <a:pt x="434" y="362"/>
                  <a:pt x="438" y="359"/>
                  <a:pt x="438" y="355"/>
                </a:cubicBezTo>
                <a:cubicBezTo>
                  <a:pt x="438" y="351"/>
                  <a:pt x="434" y="348"/>
                  <a:pt x="430" y="348"/>
                </a:cubicBezTo>
                <a:close/>
                <a:moveTo>
                  <a:pt x="452" y="348"/>
                </a:moveTo>
                <a:cubicBezTo>
                  <a:pt x="448" y="348"/>
                  <a:pt x="445" y="351"/>
                  <a:pt x="445" y="355"/>
                </a:cubicBezTo>
                <a:cubicBezTo>
                  <a:pt x="445" y="359"/>
                  <a:pt x="448" y="362"/>
                  <a:pt x="452" y="362"/>
                </a:cubicBezTo>
                <a:cubicBezTo>
                  <a:pt x="457" y="362"/>
                  <a:pt x="460" y="359"/>
                  <a:pt x="460" y="355"/>
                </a:cubicBezTo>
                <a:cubicBezTo>
                  <a:pt x="460" y="351"/>
                  <a:pt x="457" y="348"/>
                  <a:pt x="452" y="348"/>
                </a:cubicBezTo>
                <a:close/>
                <a:moveTo>
                  <a:pt x="430" y="368"/>
                </a:moveTo>
                <a:cubicBezTo>
                  <a:pt x="426" y="368"/>
                  <a:pt x="423" y="371"/>
                  <a:pt x="423" y="374"/>
                </a:cubicBezTo>
                <a:cubicBezTo>
                  <a:pt x="423" y="378"/>
                  <a:pt x="426" y="381"/>
                  <a:pt x="430" y="381"/>
                </a:cubicBezTo>
                <a:cubicBezTo>
                  <a:pt x="434" y="381"/>
                  <a:pt x="438" y="378"/>
                  <a:pt x="438" y="374"/>
                </a:cubicBezTo>
                <a:cubicBezTo>
                  <a:pt x="438" y="371"/>
                  <a:pt x="434" y="368"/>
                  <a:pt x="430" y="368"/>
                </a:cubicBezTo>
                <a:close/>
                <a:moveTo>
                  <a:pt x="452" y="368"/>
                </a:moveTo>
                <a:cubicBezTo>
                  <a:pt x="448" y="368"/>
                  <a:pt x="445" y="371"/>
                  <a:pt x="445" y="374"/>
                </a:cubicBezTo>
                <a:cubicBezTo>
                  <a:pt x="445" y="378"/>
                  <a:pt x="448" y="381"/>
                  <a:pt x="452" y="381"/>
                </a:cubicBezTo>
                <a:cubicBezTo>
                  <a:pt x="457" y="381"/>
                  <a:pt x="460" y="378"/>
                  <a:pt x="460" y="374"/>
                </a:cubicBezTo>
                <a:cubicBezTo>
                  <a:pt x="460" y="371"/>
                  <a:pt x="457" y="368"/>
                  <a:pt x="452" y="368"/>
                </a:cubicBezTo>
                <a:close/>
                <a:moveTo>
                  <a:pt x="430" y="387"/>
                </a:moveTo>
                <a:cubicBezTo>
                  <a:pt x="426" y="387"/>
                  <a:pt x="423" y="390"/>
                  <a:pt x="423" y="393"/>
                </a:cubicBezTo>
                <a:cubicBezTo>
                  <a:pt x="423" y="397"/>
                  <a:pt x="426" y="400"/>
                  <a:pt x="430" y="400"/>
                </a:cubicBezTo>
                <a:cubicBezTo>
                  <a:pt x="434" y="400"/>
                  <a:pt x="438" y="397"/>
                  <a:pt x="438" y="393"/>
                </a:cubicBezTo>
                <a:cubicBezTo>
                  <a:pt x="438" y="390"/>
                  <a:pt x="434" y="387"/>
                  <a:pt x="430" y="387"/>
                </a:cubicBezTo>
                <a:close/>
                <a:moveTo>
                  <a:pt x="452" y="387"/>
                </a:moveTo>
                <a:cubicBezTo>
                  <a:pt x="448" y="387"/>
                  <a:pt x="445" y="390"/>
                  <a:pt x="445" y="393"/>
                </a:cubicBezTo>
                <a:cubicBezTo>
                  <a:pt x="445" y="397"/>
                  <a:pt x="448" y="400"/>
                  <a:pt x="452" y="400"/>
                </a:cubicBezTo>
                <a:cubicBezTo>
                  <a:pt x="457" y="400"/>
                  <a:pt x="460" y="397"/>
                  <a:pt x="460" y="393"/>
                </a:cubicBezTo>
                <a:cubicBezTo>
                  <a:pt x="460" y="390"/>
                  <a:pt x="457" y="387"/>
                  <a:pt x="452" y="387"/>
                </a:cubicBezTo>
                <a:close/>
                <a:moveTo>
                  <a:pt x="430" y="406"/>
                </a:moveTo>
                <a:cubicBezTo>
                  <a:pt x="426" y="406"/>
                  <a:pt x="423" y="409"/>
                  <a:pt x="423" y="413"/>
                </a:cubicBezTo>
                <a:cubicBezTo>
                  <a:pt x="423" y="416"/>
                  <a:pt x="426" y="419"/>
                  <a:pt x="430" y="419"/>
                </a:cubicBezTo>
                <a:cubicBezTo>
                  <a:pt x="434" y="419"/>
                  <a:pt x="438" y="416"/>
                  <a:pt x="438" y="413"/>
                </a:cubicBezTo>
                <a:cubicBezTo>
                  <a:pt x="438" y="409"/>
                  <a:pt x="434" y="406"/>
                  <a:pt x="430" y="406"/>
                </a:cubicBezTo>
                <a:close/>
                <a:moveTo>
                  <a:pt x="452" y="406"/>
                </a:moveTo>
                <a:cubicBezTo>
                  <a:pt x="448" y="406"/>
                  <a:pt x="445" y="409"/>
                  <a:pt x="445" y="413"/>
                </a:cubicBezTo>
                <a:cubicBezTo>
                  <a:pt x="445" y="416"/>
                  <a:pt x="448" y="419"/>
                  <a:pt x="452" y="419"/>
                </a:cubicBezTo>
                <a:cubicBezTo>
                  <a:pt x="457" y="419"/>
                  <a:pt x="460" y="416"/>
                  <a:pt x="460" y="413"/>
                </a:cubicBezTo>
                <a:cubicBezTo>
                  <a:pt x="460" y="409"/>
                  <a:pt x="457" y="406"/>
                  <a:pt x="452" y="406"/>
                </a:cubicBezTo>
                <a:close/>
                <a:moveTo>
                  <a:pt x="430" y="425"/>
                </a:moveTo>
                <a:cubicBezTo>
                  <a:pt x="426" y="425"/>
                  <a:pt x="423" y="428"/>
                  <a:pt x="423" y="432"/>
                </a:cubicBezTo>
                <a:cubicBezTo>
                  <a:pt x="423" y="435"/>
                  <a:pt x="426" y="438"/>
                  <a:pt x="430" y="438"/>
                </a:cubicBezTo>
                <a:cubicBezTo>
                  <a:pt x="434" y="438"/>
                  <a:pt x="438" y="435"/>
                  <a:pt x="438" y="432"/>
                </a:cubicBezTo>
                <a:cubicBezTo>
                  <a:pt x="438" y="428"/>
                  <a:pt x="434" y="425"/>
                  <a:pt x="430" y="425"/>
                </a:cubicBezTo>
                <a:close/>
                <a:moveTo>
                  <a:pt x="452" y="425"/>
                </a:moveTo>
                <a:cubicBezTo>
                  <a:pt x="448" y="425"/>
                  <a:pt x="445" y="428"/>
                  <a:pt x="445" y="432"/>
                </a:cubicBezTo>
                <a:cubicBezTo>
                  <a:pt x="445" y="435"/>
                  <a:pt x="448" y="438"/>
                  <a:pt x="452" y="438"/>
                </a:cubicBezTo>
                <a:cubicBezTo>
                  <a:pt x="457" y="438"/>
                  <a:pt x="460" y="435"/>
                  <a:pt x="460" y="432"/>
                </a:cubicBezTo>
                <a:cubicBezTo>
                  <a:pt x="460" y="428"/>
                  <a:pt x="457" y="425"/>
                  <a:pt x="452" y="425"/>
                </a:cubicBezTo>
                <a:close/>
                <a:moveTo>
                  <a:pt x="474" y="292"/>
                </a:moveTo>
                <a:cubicBezTo>
                  <a:pt x="470" y="292"/>
                  <a:pt x="467" y="295"/>
                  <a:pt x="467" y="298"/>
                </a:cubicBezTo>
                <a:cubicBezTo>
                  <a:pt x="467" y="302"/>
                  <a:pt x="470" y="305"/>
                  <a:pt x="474" y="305"/>
                </a:cubicBezTo>
                <a:cubicBezTo>
                  <a:pt x="478" y="305"/>
                  <a:pt x="482" y="302"/>
                  <a:pt x="482" y="298"/>
                </a:cubicBezTo>
                <a:cubicBezTo>
                  <a:pt x="482" y="295"/>
                  <a:pt x="478" y="292"/>
                  <a:pt x="474" y="292"/>
                </a:cubicBezTo>
                <a:close/>
                <a:moveTo>
                  <a:pt x="497" y="290"/>
                </a:moveTo>
                <a:cubicBezTo>
                  <a:pt x="493" y="290"/>
                  <a:pt x="490" y="293"/>
                  <a:pt x="490" y="296"/>
                </a:cubicBezTo>
                <a:cubicBezTo>
                  <a:pt x="490" y="300"/>
                  <a:pt x="493" y="303"/>
                  <a:pt x="497" y="303"/>
                </a:cubicBezTo>
                <a:cubicBezTo>
                  <a:pt x="501" y="303"/>
                  <a:pt x="505" y="300"/>
                  <a:pt x="505" y="296"/>
                </a:cubicBezTo>
                <a:cubicBezTo>
                  <a:pt x="505" y="293"/>
                  <a:pt x="501" y="290"/>
                  <a:pt x="497" y="290"/>
                </a:cubicBezTo>
                <a:close/>
                <a:moveTo>
                  <a:pt x="474" y="311"/>
                </a:moveTo>
                <a:cubicBezTo>
                  <a:pt x="470" y="311"/>
                  <a:pt x="467" y="314"/>
                  <a:pt x="467" y="317"/>
                </a:cubicBezTo>
                <a:cubicBezTo>
                  <a:pt x="467" y="321"/>
                  <a:pt x="470" y="324"/>
                  <a:pt x="474" y="324"/>
                </a:cubicBezTo>
                <a:cubicBezTo>
                  <a:pt x="478" y="324"/>
                  <a:pt x="482" y="321"/>
                  <a:pt x="482" y="317"/>
                </a:cubicBezTo>
                <a:cubicBezTo>
                  <a:pt x="482" y="314"/>
                  <a:pt x="478" y="311"/>
                  <a:pt x="474" y="311"/>
                </a:cubicBezTo>
                <a:close/>
                <a:moveTo>
                  <a:pt x="497" y="309"/>
                </a:moveTo>
                <a:cubicBezTo>
                  <a:pt x="493" y="309"/>
                  <a:pt x="490" y="312"/>
                  <a:pt x="490" y="316"/>
                </a:cubicBezTo>
                <a:cubicBezTo>
                  <a:pt x="490" y="320"/>
                  <a:pt x="493" y="323"/>
                  <a:pt x="497" y="323"/>
                </a:cubicBezTo>
                <a:cubicBezTo>
                  <a:pt x="501" y="323"/>
                  <a:pt x="505" y="320"/>
                  <a:pt x="505" y="316"/>
                </a:cubicBezTo>
                <a:cubicBezTo>
                  <a:pt x="505" y="312"/>
                  <a:pt x="501" y="309"/>
                  <a:pt x="497" y="309"/>
                </a:cubicBezTo>
                <a:close/>
                <a:moveTo>
                  <a:pt x="474" y="330"/>
                </a:moveTo>
                <a:cubicBezTo>
                  <a:pt x="470" y="330"/>
                  <a:pt x="467" y="333"/>
                  <a:pt x="467" y="337"/>
                </a:cubicBezTo>
                <a:cubicBezTo>
                  <a:pt x="467" y="341"/>
                  <a:pt x="470" y="344"/>
                  <a:pt x="474" y="344"/>
                </a:cubicBezTo>
                <a:cubicBezTo>
                  <a:pt x="478" y="344"/>
                  <a:pt x="482" y="341"/>
                  <a:pt x="482" y="337"/>
                </a:cubicBezTo>
                <a:cubicBezTo>
                  <a:pt x="482" y="333"/>
                  <a:pt x="478" y="330"/>
                  <a:pt x="474" y="330"/>
                </a:cubicBezTo>
                <a:close/>
                <a:moveTo>
                  <a:pt x="497" y="329"/>
                </a:moveTo>
                <a:cubicBezTo>
                  <a:pt x="493" y="329"/>
                  <a:pt x="490" y="332"/>
                  <a:pt x="490" y="335"/>
                </a:cubicBezTo>
                <a:cubicBezTo>
                  <a:pt x="490" y="339"/>
                  <a:pt x="493" y="342"/>
                  <a:pt x="497" y="342"/>
                </a:cubicBezTo>
                <a:cubicBezTo>
                  <a:pt x="501" y="342"/>
                  <a:pt x="505" y="339"/>
                  <a:pt x="505" y="335"/>
                </a:cubicBezTo>
                <a:cubicBezTo>
                  <a:pt x="505" y="332"/>
                  <a:pt x="501" y="329"/>
                  <a:pt x="497" y="329"/>
                </a:cubicBezTo>
                <a:close/>
                <a:moveTo>
                  <a:pt x="474" y="350"/>
                </a:moveTo>
                <a:cubicBezTo>
                  <a:pt x="470" y="350"/>
                  <a:pt x="467" y="352"/>
                  <a:pt x="467" y="356"/>
                </a:cubicBezTo>
                <a:cubicBezTo>
                  <a:pt x="467" y="359"/>
                  <a:pt x="470" y="362"/>
                  <a:pt x="474" y="362"/>
                </a:cubicBezTo>
                <a:cubicBezTo>
                  <a:pt x="478" y="362"/>
                  <a:pt x="482" y="359"/>
                  <a:pt x="482" y="356"/>
                </a:cubicBezTo>
                <a:cubicBezTo>
                  <a:pt x="482" y="352"/>
                  <a:pt x="478" y="350"/>
                  <a:pt x="474" y="350"/>
                </a:cubicBezTo>
                <a:close/>
                <a:moveTo>
                  <a:pt x="497" y="348"/>
                </a:moveTo>
                <a:cubicBezTo>
                  <a:pt x="493" y="348"/>
                  <a:pt x="490" y="351"/>
                  <a:pt x="490" y="355"/>
                </a:cubicBezTo>
                <a:cubicBezTo>
                  <a:pt x="490" y="359"/>
                  <a:pt x="493" y="362"/>
                  <a:pt x="497" y="362"/>
                </a:cubicBezTo>
                <a:cubicBezTo>
                  <a:pt x="501" y="362"/>
                  <a:pt x="505" y="359"/>
                  <a:pt x="505" y="355"/>
                </a:cubicBezTo>
                <a:cubicBezTo>
                  <a:pt x="505" y="351"/>
                  <a:pt x="501" y="348"/>
                  <a:pt x="497" y="348"/>
                </a:cubicBezTo>
                <a:close/>
                <a:moveTo>
                  <a:pt x="474" y="369"/>
                </a:moveTo>
                <a:cubicBezTo>
                  <a:pt x="470" y="369"/>
                  <a:pt x="467" y="372"/>
                  <a:pt x="467" y="376"/>
                </a:cubicBezTo>
                <a:cubicBezTo>
                  <a:pt x="467" y="379"/>
                  <a:pt x="470" y="382"/>
                  <a:pt x="474" y="382"/>
                </a:cubicBezTo>
                <a:cubicBezTo>
                  <a:pt x="478" y="382"/>
                  <a:pt x="482" y="379"/>
                  <a:pt x="482" y="376"/>
                </a:cubicBezTo>
                <a:cubicBezTo>
                  <a:pt x="482" y="372"/>
                  <a:pt x="478" y="369"/>
                  <a:pt x="474" y="369"/>
                </a:cubicBezTo>
                <a:close/>
                <a:moveTo>
                  <a:pt x="497" y="368"/>
                </a:moveTo>
                <a:cubicBezTo>
                  <a:pt x="493" y="368"/>
                  <a:pt x="490" y="371"/>
                  <a:pt x="490" y="374"/>
                </a:cubicBezTo>
                <a:cubicBezTo>
                  <a:pt x="490" y="378"/>
                  <a:pt x="493" y="381"/>
                  <a:pt x="497" y="381"/>
                </a:cubicBezTo>
                <a:cubicBezTo>
                  <a:pt x="501" y="381"/>
                  <a:pt x="505" y="378"/>
                  <a:pt x="505" y="374"/>
                </a:cubicBezTo>
                <a:cubicBezTo>
                  <a:pt x="505" y="371"/>
                  <a:pt x="501" y="368"/>
                  <a:pt x="497" y="368"/>
                </a:cubicBezTo>
                <a:close/>
                <a:moveTo>
                  <a:pt x="474" y="388"/>
                </a:moveTo>
                <a:cubicBezTo>
                  <a:pt x="470" y="388"/>
                  <a:pt x="467" y="391"/>
                  <a:pt x="467" y="395"/>
                </a:cubicBezTo>
                <a:cubicBezTo>
                  <a:pt x="467" y="398"/>
                  <a:pt x="470" y="401"/>
                  <a:pt x="474" y="401"/>
                </a:cubicBezTo>
                <a:cubicBezTo>
                  <a:pt x="478" y="401"/>
                  <a:pt x="482" y="398"/>
                  <a:pt x="482" y="395"/>
                </a:cubicBezTo>
                <a:cubicBezTo>
                  <a:pt x="482" y="391"/>
                  <a:pt x="478" y="388"/>
                  <a:pt x="474" y="388"/>
                </a:cubicBezTo>
                <a:close/>
                <a:moveTo>
                  <a:pt x="497" y="387"/>
                </a:moveTo>
                <a:cubicBezTo>
                  <a:pt x="493" y="387"/>
                  <a:pt x="490" y="390"/>
                  <a:pt x="490" y="393"/>
                </a:cubicBezTo>
                <a:cubicBezTo>
                  <a:pt x="490" y="397"/>
                  <a:pt x="493" y="400"/>
                  <a:pt x="497" y="400"/>
                </a:cubicBezTo>
                <a:cubicBezTo>
                  <a:pt x="501" y="400"/>
                  <a:pt x="505" y="397"/>
                  <a:pt x="505" y="393"/>
                </a:cubicBezTo>
                <a:cubicBezTo>
                  <a:pt x="505" y="390"/>
                  <a:pt x="501" y="387"/>
                  <a:pt x="497" y="387"/>
                </a:cubicBezTo>
                <a:close/>
                <a:moveTo>
                  <a:pt x="474" y="407"/>
                </a:moveTo>
                <a:cubicBezTo>
                  <a:pt x="470" y="407"/>
                  <a:pt x="467" y="410"/>
                  <a:pt x="467" y="414"/>
                </a:cubicBezTo>
                <a:cubicBezTo>
                  <a:pt x="467" y="418"/>
                  <a:pt x="470" y="421"/>
                  <a:pt x="474" y="421"/>
                </a:cubicBezTo>
                <a:cubicBezTo>
                  <a:pt x="478" y="421"/>
                  <a:pt x="482" y="418"/>
                  <a:pt x="482" y="414"/>
                </a:cubicBezTo>
                <a:cubicBezTo>
                  <a:pt x="482" y="410"/>
                  <a:pt x="478" y="407"/>
                  <a:pt x="474" y="407"/>
                </a:cubicBezTo>
                <a:close/>
                <a:moveTo>
                  <a:pt x="497" y="406"/>
                </a:moveTo>
                <a:cubicBezTo>
                  <a:pt x="493" y="406"/>
                  <a:pt x="490" y="409"/>
                  <a:pt x="490" y="413"/>
                </a:cubicBezTo>
                <a:cubicBezTo>
                  <a:pt x="490" y="416"/>
                  <a:pt x="493" y="419"/>
                  <a:pt x="497" y="419"/>
                </a:cubicBezTo>
                <a:cubicBezTo>
                  <a:pt x="501" y="419"/>
                  <a:pt x="505" y="416"/>
                  <a:pt x="505" y="413"/>
                </a:cubicBezTo>
                <a:cubicBezTo>
                  <a:pt x="505" y="409"/>
                  <a:pt x="501" y="406"/>
                  <a:pt x="497" y="406"/>
                </a:cubicBezTo>
                <a:close/>
                <a:moveTo>
                  <a:pt x="474" y="427"/>
                </a:moveTo>
                <a:cubicBezTo>
                  <a:pt x="470" y="427"/>
                  <a:pt x="467" y="430"/>
                  <a:pt x="467" y="434"/>
                </a:cubicBezTo>
                <a:cubicBezTo>
                  <a:pt x="467" y="437"/>
                  <a:pt x="470" y="440"/>
                  <a:pt x="474" y="440"/>
                </a:cubicBezTo>
                <a:cubicBezTo>
                  <a:pt x="478" y="440"/>
                  <a:pt x="482" y="437"/>
                  <a:pt x="482" y="434"/>
                </a:cubicBezTo>
                <a:cubicBezTo>
                  <a:pt x="482" y="430"/>
                  <a:pt x="478" y="427"/>
                  <a:pt x="474" y="427"/>
                </a:cubicBezTo>
                <a:close/>
                <a:moveTo>
                  <a:pt x="497" y="425"/>
                </a:moveTo>
                <a:cubicBezTo>
                  <a:pt x="493" y="425"/>
                  <a:pt x="490" y="428"/>
                  <a:pt x="490" y="432"/>
                </a:cubicBezTo>
                <a:cubicBezTo>
                  <a:pt x="490" y="435"/>
                  <a:pt x="493" y="438"/>
                  <a:pt x="497" y="438"/>
                </a:cubicBezTo>
                <a:cubicBezTo>
                  <a:pt x="501" y="438"/>
                  <a:pt x="505" y="435"/>
                  <a:pt x="505" y="432"/>
                </a:cubicBezTo>
                <a:cubicBezTo>
                  <a:pt x="505" y="428"/>
                  <a:pt x="501" y="425"/>
                  <a:pt x="497" y="425"/>
                </a:cubicBezTo>
                <a:close/>
                <a:moveTo>
                  <a:pt x="341" y="446"/>
                </a:moveTo>
                <a:cubicBezTo>
                  <a:pt x="337" y="446"/>
                  <a:pt x="334" y="448"/>
                  <a:pt x="334" y="452"/>
                </a:cubicBezTo>
                <a:cubicBezTo>
                  <a:pt x="334" y="455"/>
                  <a:pt x="337" y="458"/>
                  <a:pt x="341" y="458"/>
                </a:cubicBezTo>
                <a:cubicBezTo>
                  <a:pt x="346" y="458"/>
                  <a:pt x="349" y="455"/>
                  <a:pt x="349" y="452"/>
                </a:cubicBezTo>
                <a:cubicBezTo>
                  <a:pt x="349" y="448"/>
                  <a:pt x="346" y="446"/>
                  <a:pt x="341" y="446"/>
                </a:cubicBezTo>
                <a:close/>
                <a:moveTo>
                  <a:pt x="364" y="446"/>
                </a:moveTo>
                <a:cubicBezTo>
                  <a:pt x="359" y="446"/>
                  <a:pt x="356" y="448"/>
                  <a:pt x="356" y="452"/>
                </a:cubicBezTo>
                <a:cubicBezTo>
                  <a:pt x="356" y="455"/>
                  <a:pt x="359" y="458"/>
                  <a:pt x="364" y="458"/>
                </a:cubicBezTo>
                <a:cubicBezTo>
                  <a:pt x="368" y="458"/>
                  <a:pt x="371" y="455"/>
                  <a:pt x="371" y="452"/>
                </a:cubicBezTo>
                <a:cubicBezTo>
                  <a:pt x="371" y="448"/>
                  <a:pt x="368" y="446"/>
                  <a:pt x="364" y="446"/>
                </a:cubicBezTo>
                <a:close/>
                <a:moveTo>
                  <a:pt x="341" y="464"/>
                </a:moveTo>
                <a:cubicBezTo>
                  <a:pt x="337" y="464"/>
                  <a:pt x="334" y="467"/>
                  <a:pt x="334" y="471"/>
                </a:cubicBezTo>
                <a:cubicBezTo>
                  <a:pt x="334" y="475"/>
                  <a:pt x="337" y="478"/>
                  <a:pt x="341" y="478"/>
                </a:cubicBezTo>
                <a:cubicBezTo>
                  <a:pt x="346" y="478"/>
                  <a:pt x="349" y="475"/>
                  <a:pt x="349" y="471"/>
                </a:cubicBezTo>
                <a:cubicBezTo>
                  <a:pt x="349" y="467"/>
                  <a:pt x="346" y="464"/>
                  <a:pt x="341" y="464"/>
                </a:cubicBezTo>
                <a:close/>
                <a:moveTo>
                  <a:pt x="364" y="464"/>
                </a:moveTo>
                <a:cubicBezTo>
                  <a:pt x="359" y="464"/>
                  <a:pt x="356" y="467"/>
                  <a:pt x="356" y="471"/>
                </a:cubicBezTo>
                <a:cubicBezTo>
                  <a:pt x="356" y="475"/>
                  <a:pt x="359" y="478"/>
                  <a:pt x="364" y="478"/>
                </a:cubicBezTo>
                <a:cubicBezTo>
                  <a:pt x="368" y="478"/>
                  <a:pt x="371" y="475"/>
                  <a:pt x="371" y="471"/>
                </a:cubicBezTo>
                <a:cubicBezTo>
                  <a:pt x="371" y="467"/>
                  <a:pt x="368" y="464"/>
                  <a:pt x="364" y="464"/>
                </a:cubicBezTo>
                <a:close/>
                <a:moveTo>
                  <a:pt x="341" y="484"/>
                </a:moveTo>
                <a:cubicBezTo>
                  <a:pt x="337" y="484"/>
                  <a:pt x="334" y="487"/>
                  <a:pt x="334" y="490"/>
                </a:cubicBezTo>
                <a:cubicBezTo>
                  <a:pt x="334" y="494"/>
                  <a:pt x="337" y="497"/>
                  <a:pt x="341" y="497"/>
                </a:cubicBezTo>
                <a:cubicBezTo>
                  <a:pt x="346" y="497"/>
                  <a:pt x="349" y="494"/>
                  <a:pt x="349" y="490"/>
                </a:cubicBezTo>
                <a:cubicBezTo>
                  <a:pt x="349" y="487"/>
                  <a:pt x="346" y="484"/>
                  <a:pt x="341" y="484"/>
                </a:cubicBezTo>
                <a:close/>
                <a:moveTo>
                  <a:pt x="364" y="484"/>
                </a:moveTo>
                <a:cubicBezTo>
                  <a:pt x="359" y="484"/>
                  <a:pt x="356" y="487"/>
                  <a:pt x="356" y="490"/>
                </a:cubicBezTo>
                <a:cubicBezTo>
                  <a:pt x="356" y="494"/>
                  <a:pt x="359" y="497"/>
                  <a:pt x="364" y="497"/>
                </a:cubicBezTo>
                <a:cubicBezTo>
                  <a:pt x="368" y="497"/>
                  <a:pt x="371" y="494"/>
                  <a:pt x="371" y="490"/>
                </a:cubicBezTo>
                <a:cubicBezTo>
                  <a:pt x="371" y="487"/>
                  <a:pt x="368" y="484"/>
                  <a:pt x="364" y="484"/>
                </a:cubicBezTo>
                <a:close/>
                <a:moveTo>
                  <a:pt x="364" y="503"/>
                </a:moveTo>
                <a:cubicBezTo>
                  <a:pt x="359" y="503"/>
                  <a:pt x="356" y="506"/>
                  <a:pt x="356" y="509"/>
                </a:cubicBezTo>
                <a:cubicBezTo>
                  <a:pt x="356" y="513"/>
                  <a:pt x="359" y="516"/>
                  <a:pt x="364" y="516"/>
                </a:cubicBezTo>
                <a:cubicBezTo>
                  <a:pt x="368" y="516"/>
                  <a:pt x="371" y="513"/>
                  <a:pt x="371" y="509"/>
                </a:cubicBezTo>
                <a:cubicBezTo>
                  <a:pt x="371" y="506"/>
                  <a:pt x="368" y="503"/>
                  <a:pt x="364" y="503"/>
                </a:cubicBezTo>
                <a:close/>
                <a:moveTo>
                  <a:pt x="364" y="522"/>
                </a:moveTo>
                <a:cubicBezTo>
                  <a:pt x="359" y="522"/>
                  <a:pt x="356" y="525"/>
                  <a:pt x="356" y="529"/>
                </a:cubicBezTo>
                <a:cubicBezTo>
                  <a:pt x="356" y="533"/>
                  <a:pt x="359" y="536"/>
                  <a:pt x="364" y="536"/>
                </a:cubicBezTo>
                <a:cubicBezTo>
                  <a:pt x="368" y="536"/>
                  <a:pt x="371" y="533"/>
                  <a:pt x="371" y="529"/>
                </a:cubicBezTo>
                <a:cubicBezTo>
                  <a:pt x="371" y="525"/>
                  <a:pt x="368" y="522"/>
                  <a:pt x="364" y="522"/>
                </a:cubicBezTo>
                <a:close/>
                <a:moveTo>
                  <a:pt x="385" y="446"/>
                </a:moveTo>
                <a:cubicBezTo>
                  <a:pt x="381" y="446"/>
                  <a:pt x="378" y="448"/>
                  <a:pt x="378" y="452"/>
                </a:cubicBezTo>
                <a:cubicBezTo>
                  <a:pt x="378" y="455"/>
                  <a:pt x="381" y="458"/>
                  <a:pt x="385" y="458"/>
                </a:cubicBezTo>
                <a:cubicBezTo>
                  <a:pt x="389" y="458"/>
                  <a:pt x="393" y="455"/>
                  <a:pt x="393" y="452"/>
                </a:cubicBezTo>
                <a:cubicBezTo>
                  <a:pt x="393" y="448"/>
                  <a:pt x="389" y="446"/>
                  <a:pt x="385" y="446"/>
                </a:cubicBezTo>
                <a:close/>
                <a:moveTo>
                  <a:pt x="408" y="446"/>
                </a:moveTo>
                <a:cubicBezTo>
                  <a:pt x="404" y="446"/>
                  <a:pt x="401" y="448"/>
                  <a:pt x="401" y="452"/>
                </a:cubicBezTo>
                <a:cubicBezTo>
                  <a:pt x="401" y="455"/>
                  <a:pt x="404" y="458"/>
                  <a:pt x="408" y="458"/>
                </a:cubicBezTo>
                <a:cubicBezTo>
                  <a:pt x="413" y="458"/>
                  <a:pt x="416" y="455"/>
                  <a:pt x="416" y="452"/>
                </a:cubicBezTo>
                <a:cubicBezTo>
                  <a:pt x="416" y="448"/>
                  <a:pt x="413" y="446"/>
                  <a:pt x="408" y="446"/>
                </a:cubicBezTo>
                <a:close/>
                <a:moveTo>
                  <a:pt x="385" y="464"/>
                </a:moveTo>
                <a:cubicBezTo>
                  <a:pt x="381" y="464"/>
                  <a:pt x="378" y="467"/>
                  <a:pt x="378" y="471"/>
                </a:cubicBezTo>
                <a:cubicBezTo>
                  <a:pt x="378" y="475"/>
                  <a:pt x="381" y="478"/>
                  <a:pt x="385" y="478"/>
                </a:cubicBezTo>
                <a:cubicBezTo>
                  <a:pt x="389" y="478"/>
                  <a:pt x="393" y="475"/>
                  <a:pt x="393" y="471"/>
                </a:cubicBezTo>
                <a:cubicBezTo>
                  <a:pt x="393" y="467"/>
                  <a:pt x="389" y="464"/>
                  <a:pt x="385" y="464"/>
                </a:cubicBezTo>
                <a:close/>
                <a:moveTo>
                  <a:pt x="408" y="464"/>
                </a:moveTo>
                <a:cubicBezTo>
                  <a:pt x="404" y="464"/>
                  <a:pt x="401" y="467"/>
                  <a:pt x="401" y="471"/>
                </a:cubicBezTo>
                <a:cubicBezTo>
                  <a:pt x="401" y="475"/>
                  <a:pt x="404" y="478"/>
                  <a:pt x="408" y="478"/>
                </a:cubicBezTo>
                <a:cubicBezTo>
                  <a:pt x="413" y="478"/>
                  <a:pt x="416" y="475"/>
                  <a:pt x="416" y="471"/>
                </a:cubicBezTo>
                <a:cubicBezTo>
                  <a:pt x="416" y="467"/>
                  <a:pt x="413" y="464"/>
                  <a:pt x="408" y="464"/>
                </a:cubicBezTo>
                <a:close/>
                <a:moveTo>
                  <a:pt x="385" y="484"/>
                </a:moveTo>
                <a:cubicBezTo>
                  <a:pt x="381" y="484"/>
                  <a:pt x="378" y="487"/>
                  <a:pt x="378" y="490"/>
                </a:cubicBezTo>
                <a:cubicBezTo>
                  <a:pt x="378" y="494"/>
                  <a:pt x="381" y="497"/>
                  <a:pt x="385" y="497"/>
                </a:cubicBezTo>
                <a:cubicBezTo>
                  <a:pt x="389" y="497"/>
                  <a:pt x="393" y="494"/>
                  <a:pt x="393" y="490"/>
                </a:cubicBezTo>
                <a:cubicBezTo>
                  <a:pt x="393" y="487"/>
                  <a:pt x="389" y="484"/>
                  <a:pt x="385" y="484"/>
                </a:cubicBezTo>
                <a:close/>
                <a:moveTo>
                  <a:pt x="408" y="484"/>
                </a:moveTo>
                <a:cubicBezTo>
                  <a:pt x="404" y="484"/>
                  <a:pt x="401" y="487"/>
                  <a:pt x="401" y="490"/>
                </a:cubicBezTo>
                <a:cubicBezTo>
                  <a:pt x="401" y="494"/>
                  <a:pt x="404" y="497"/>
                  <a:pt x="408" y="497"/>
                </a:cubicBezTo>
                <a:cubicBezTo>
                  <a:pt x="413" y="497"/>
                  <a:pt x="416" y="494"/>
                  <a:pt x="416" y="490"/>
                </a:cubicBezTo>
                <a:cubicBezTo>
                  <a:pt x="416" y="487"/>
                  <a:pt x="413" y="484"/>
                  <a:pt x="408" y="484"/>
                </a:cubicBezTo>
                <a:close/>
                <a:moveTo>
                  <a:pt x="385" y="503"/>
                </a:moveTo>
                <a:cubicBezTo>
                  <a:pt x="381" y="503"/>
                  <a:pt x="378" y="506"/>
                  <a:pt x="378" y="509"/>
                </a:cubicBezTo>
                <a:cubicBezTo>
                  <a:pt x="378" y="513"/>
                  <a:pt x="381" y="516"/>
                  <a:pt x="385" y="516"/>
                </a:cubicBezTo>
                <a:cubicBezTo>
                  <a:pt x="389" y="516"/>
                  <a:pt x="393" y="513"/>
                  <a:pt x="393" y="509"/>
                </a:cubicBezTo>
                <a:cubicBezTo>
                  <a:pt x="393" y="506"/>
                  <a:pt x="389" y="503"/>
                  <a:pt x="385" y="503"/>
                </a:cubicBezTo>
                <a:close/>
                <a:moveTo>
                  <a:pt x="408" y="503"/>
                </a:moveTo>
                <a:cubicBezTo>
                  <a:pt x="404" y="503"/>
                  <a:pt x="401" y="506"/>
                  <a:pt x="401" y="509"/>
                </a:cubicBezTo>
                <a:cubicBezTo>
                  <a:pt x="401" y="513"/>
                  <a:pt x="404" y="516"/>
                  <a:pt x="408" y="516"/>
                </a:cubicBezTo>
                <a:cubicBezTo>
                  <a:pt x="413" y="516"/>
                  <a:pt x="416" y="513"/>
                  <a:pt x="416" y="509"/>
                </a:cubicBezTo>
                <a:cubicBezTo>
                  <a:pt x="416" y="506"/>
                  <a:pt x="413" y="503"/>
                  <a:pt x="408" y="503"/>
                </a:cubicBezTo>
                <a:close/>
                <a:moveTo>
                  <a:pt x="408" y="522"/>
                </a:moveTo>
                <a:cubicBezTo>
                  <a:pt x="404" y="522"/>
                  <a:pt x="401" y="525"/>
                  <a:pt x="401" y="529"/>
                </a:cubicBezTo>
                <a:cubicBezTo>
                  <a:pt x="401" y="533"/>
                  <a:pt x="404" y="536"/>
                  <a:pt x="408" y="536"/>
                </a:cubicBezTo>
                <a:cubicBezTo>
                  <a:pt x="413" y="536"/>
                  <a:pt x="416" y="533"/>
                  <a:pt x="416" y="529"/>
                </a:cubicBezTo>
                <a:cubicBezTo>
                  <a:pt x="416" y="525"/>
                  <a:pt x="413" y="522"/>
                  <a:pt x="408" y="522"/>
                </a:cubicBezTo>
                <a:close/>
                <a:moveTo>
                  <a:pt x="408" y="542"/>
                </a:moveTo>
                <a:cubicBezTo>
                  <a:pt x="404" y="542"/>
                  <a:pt x="401" y="545"/>
                  <a:pt x="401" y="549"/>
                </a:cubicBezTo>
                <a:cubicBezTo>
                  <a:pt x="401" y="552"/>
                  <a:pt x="404" y="556"/>
                  <a:pt x="408" y="556"/>
                </a:cubicBezTo>
                <a:cubicBezTo>
                  <a:pt x="413" y="556"/>
                  <a:pt x="416" y="552"/>
                  <a:pt x="416" y="549"/>
                </a:cubicBezTo>
                <a:cubicBezTo>
                  <a:pt x="416" y="545"/>
                  <a:pt x="413" y="542"/>
                  <a:pt x="408" y="542"/>
                </a:cubicBezTo>
                <a:close/>
                <a:moveTo>
                  <a:pt x="430" y="446"/>
                </a:moveTo>
                <a:cubicBezTo>
                  <a:pt x="426" y="446"/>
                  <a:pt x="423" y="448"/>
                  <a:pt x="423" y="452"/>
                </a:cubicBezTo>
                <a:cubicBezTo>
                  <a:pt x="423" y="455"/>
                  <a:pt x="426" y="458"/>
                  <a:pt x="430" y="458"/>
                </a:cubicBezTo>
                <a:cubicBezTo>
                  <a:pt x="434" y="458"/>
                  <a:pt x="438" y="455"/>
                  <a:pt x="438" y="452"/>
                </a:cubicBezTo>
                <a:cubicBezTo>
                  <a:pt x="438" y="448"/>
                  <a:pt x="434" y="446"/>
                  <a:pt x="430" y="446"/>
                </a:cubicBezTo>
                <a:close/>
                <a:moveTo>
                  <a:pt x="452" y="446"/>
                </a:moveTo>
                <a:cubicBezTo>
                  <a:pt x="448" y="446"/>
                  <a:pt x="445" y="448"/>
                  <a:pt x="445" y="452"/>
                </a:cubicBezTo>
                <a:cubicBezTo>
                  <a:pt x="445" y="455"/>
                  <a:pt x="448" y="458"/>
                  <a:pt x="452" y="458"/>
                </a:cubicBezTo>
                <a:cubicBezTo>
                  <a:pt x="457" y="458"/>
                  <a:pt x="460" y="455"/>
                  <a:pt x="460" y="452"/>
                </a:cubicBezTo>
                <a:cubicBezTo>
                  <a:pt x="460" y="448"/>
                  <a:pt x="457" y="446"/>
                  <a:pt x="452" y="446"/>
                </a:cubicBezTo>
                <a:close/>
                <a:moveTo>
                  <a:pt x="430" y="464"/>
                </a:moveTo>
                <a:cubicBezTo>
                  <a:pt x="426" y="464"/>
                  <a:pt x="423" y="467"/>
                  <a:pt x="423" y="471"/>
                </a:cubicBezTo>
                <a:cubicBezTo>
                  <a:pt x="423" y="475"/>
                  <a:pt x="426" y="478"/>
                  <a:pt x="430" y="478"/>
                </a:cubicBezTo>
                <a:cubicBezTo>
                  <a:pt x="434" y="478"/>
                  <a:pt x="438" y="475"/>
                  <a:pt x="438" y="471"/>
                </a:cubicBezTo>
                <a:cubicBezTo>
                  <a:pt x="438" y="467"/>
                  <a:pt x="434" y="464"/>
                  <a:pt x="430" y="464"/>
                </a:cubicBezTo>
                <a:close/>
                <a:moveTo>
                  <a:pt x="452" y="464"/>
                </a:moveTo>
                <a:cubicBezTo>
                  <a:pt x="448" y="464"/>
                  <a:pt x="445" y="467"/>
                  <a:pt x="445" y="471"/>
                </a:cubicBezTo>
                <a:cubicBezTo>
                  <a:pt x="445" y="475"/>
                  <a:pt x="448" y="478"/>
                  <a:pt x="452" y="478"/>
                </a:cubicBezTo>
                <a:cubicBezTo>
                  <a:pt x="457" y="478"/>
                  <a:pt x="460" y="475"/>
                  <a:pt x="460" y="471"/>
                </a:cubicBezTo>
                <a:cubicBezTo>
                  <a:pt x="460" y="467"/>
                  <a:pt x="457" y="464"/>
                  <a:pt x="452" y="464"/>
                </a:cubicBezTo>
                <a:close/>
                <a:moveTo>
                  <a:pt x="430" y="484"/>
                </a:moveTo>
                <a:cubicBezTo>
                  <a:pt x="426" y="484"/>
                  <a:pt x="423" y="487"/>
                  <a:pt x="423" y="490"/>
                </a:cubicBezTo>
                <a:cubicBezTo>
                  <a:pt x="423" y="494"/>
                  <a:pt x="426" y="497"/>
                  <a:pt x="430" y="497"/>
                </a:cubicBezTo>
                <a:cubicBezTo>
                  <a:pt x="434" y="497"/>
                  <a:pt x="438" y="494"/>
                  <a:pt x="438" y="490"/>
                </a:cubicBezTo>
                <a:cubicBezTo>
                  <a:pt x="438" y="487"/>
                  <a:pt x="434" y="484"/>
                  <a:pt x="430" y="484"/>
                </a:cubicBezTo>
                <a:close/>
                <a:moveTo>
                  <a:pt x="452" y="484"/>
                </a:moveTo>
                <a:cubicBezTo>
                  <a:pt x="448" y="484"/>
                  <a:pt x="445" y="487"/>
                  <a:pt x="445" y="490"/>
                </a:cubicBezTo>
                <a:cubicBezTo>
                  <a:pt x="445" y="494"/>
                  <a:pt x="448" y="497"/>
                  <a:pt x="452" y="497"/>
                </a:cubicBezTo>
                <a:cubicBezTo>
                  <a:pt x="457" y="497"/>
                  <a:pt x="460" y="494"/>
                  <a:pt x="460" y="490"/>
                </a:cubicBezTo>
                <a:cubicBezTo>
                  <a:pt x="460" y="487"/>
                  <a:pt x="457" y="484"/>
                  <a:pt x="452" y="484"/>
                </a:cubicBezTo>
                <a:close/>
                <a:moveTo>
                  <a:pt x="430" y="503"/>
                </a:moveTo>
                <a:cubicBezTo>
                  <a:pt x="426" y="503"/>
                  <a:pt x="423" y="506"/>
                  <a:pt x="423" y="509"/>
                </a:cubicBezTo>
                <a:cubicBezTo>
                  <a:pt x="423" y="513"/>
                  <a:pt x="426" y="516"/>
                  <a:pt x="430" y="516"/>
                </a:cubicBezTo>
                <a:cubicBezTo>
                  <a:pt x="434" y="516"/>
                  <a:pt x="438" y="513"/>
                  <a:pt x="438" y="509"/>
                </a:cubicBezTo>
                <a:cubicBezTo>
                  <a:pt x="438" y="506"/>
                  <a:pt x="434" y="503"/>
                  <a:pt x="430" y="503"/>
                </a:cubicBezTo>
                <a:close/>
                <a:moveTo>
                  <a:pt x="452" y="503"/>
                </a:moveTo>
                <a:cubicBezTo>
                  <a:pt x="448" y="503"/>
                  <a:pt x="445" y="506"/>
                  <a:pt x="445" y="509"/>
                </a:cubicBezTo>
                <a:cubicBezTo>
                  <a:pt x="445" y="513"/>
                  <a:pt x="448" y="516"/>
                  <a:pt x="452" y="516"/>
                </a:cubicBezTo>
                <a:cubicBezTo>
                  <a:pt x="457" y="516"/>
                  <a:pt x="460" y="513"/>
                  <a:pt x="460" y="509"/>
                </a:cubicBezTo>
                <a:cubicBezTo>
                  <a:pt x="460" y="506"/>
                  <a:pt x="457" y="503"/>
                  <a:pt x="452" y="503"/>
                </a:cubicBezTo>
                <a:close/>
                <a:moveTo>
                  <a:pt x="430" y="522"/>
                </a:moveTo>
                <a:cubicBezTo>
                  <a:pt x="426" y="522"/>
                  <a:pt x="423" y="525"/>
                  <a:pt x="423" y="529"/>
                </a:cubicBezTo>
                <a:cubicBezTo>
                  <a:pt x="423" y="533"/>
                  <a:pt x="426" y="536"/>
                  <a:pt x="430" y="536"/>
                </a:cubicBezTo>
                <a:cubicBezTo>
                  <a:pt x="434" y="536"/>
                  <a:pt x="438" y="533"/>
                  <a:pt x="438" y="529"/>
                </a:cubicBezTo>
                <a:cubicBezTo>
                  <a:pt x="438" y="525"/>
                  <a:pt x="434" y="522"/>
                  <a:pt x="430" y="522"/>
                </a:cubicBezTo>
                <a:close/>
                <a:moveTo>
                  <a:pt x="452" y="522"/>
                </a:moveTo>
                <a:cubicBezTo>
                  <a:pt x="448" y="522"/>
                  <a:pt x="445" y="525"/>
                  <a:pt x="445" y="529"/>
                </a:cubicBezTo>
                <a:cubicBezTo>
                  <a:pt x="445" y="533"/>
                  <a:pt x="448" y="536"/>
                  <a:pt x="452" y="536"/>
                </a:cubicBezTo>
                <a:cubicBezTo>
                  <a:pt x="457" y="536"/>
                  <a:pt x="460" y="533"/>
                  <a:pt x="460" y="529"/>
                </a:cubicBezTo>
                <a:cubicBezTo>
                  <a:pt x="460" y="525"/>
                  <a:pt x="457" y="522"/>
                  <a:pt x="452" y="522"/>
                </a:cubicBezTo>
                <a:close/>
                <a:moveTo>
                  <a:pt x="430" y="542"/>
                </a:moveTo>
                <a:cubicBezTo>
                  <a:pt x="426" y="542"/>
                  <a:pt x="423" y="545"/>
                  <a:pt x="423" y="549"/>
                </a:cubicBezTo>
                <a:cubicBezTo>
                  <a:pt x="423" y="552"/>
                  <a:pt x="426" y="556"/>
                  <a:pt x="430" y="556"/>
                </a:cubicBezTo>
                <a:cubicBezTo>
                  <a:pt x="434" y="556"/>
                  <a:pt x="438" y="552"/>
                  <a:pt x="438" y="549"/>
                </a:cubicBezTo>
                <a:cubicBezTo>
                  <a:pt x="438" y="545"/>
                  <a:pt x="434" y="542"/>
                  <a:pt x="430" y="542"/>
                </a:cubicBezTo>
                <a:close/>
                <a:moveTo>
                  <a:pt x="452" y="542"/>
                </a:moveTo>
                <a:cubicBezTo>
                  <a:pt x="448" y="542"/>
                  <a:pt x="445" y="545"/>
                  <a:pt x="445" y="549"/>
                </a:cubicBezTo>
                <a:cubicBezTo>
                  <a:pt x="445" y="552"/>
                  <a:pt x="448" y="556"/>
                  <a:pt x="452" y="556"/>
                </a:cubicBezTo>
                <a:cubicBezTo>
                  <a:pt x="457" y="556"/>
                  <a:pt x="460" y="552"/>
                  <a:pt x="460" y="549"/>
                </a:cubicBezTo>
                <a:cubicBezTo>
                  <a:pt x="460" y="545"/>
                  <a:pt x="457" y="542"/>
                  <a:pt x="452" y="542"/>
                </a:cubicBezTo>
                <a:close/>
                <a:moveTo>
                  <a:pt x="430" y="561"/>
                </a:moveTo>
                <a:cubicBezTo>
                  <a:pt x="426" y="561"/>
                  <a:pt x="423" y="564"/>
                  <a:pt x="423" y="567"/>
                </a:cubicBezTo>
                <a:cubicBezTo>
                  <a:pt x="423" y="571"/>
                  <a:pt x="426" y="574"/>
                  <a:pt x="430" y="574"/>
                </a:cubicBezTo>
                <a:cubicBezTo>
                  <a:pt x="434" y="574"/>
                  <a:pt x="438" y="571"/>
                  <a:pt x="438" y="567"/>
                </a:cubicBezTo>
                <a:cubicBezTo>
                  <a:pt x="438" y="564"/>
                  <a:pt x="434" y="561"/>
                  <a:pt x="430" y="561"/>
                </a:cubicBezTo>
                <a:close/>
                <a:moveTo>
                  <a:pt x="452" y="561"/>
                </a:moveTo>
                <a:cubicBezTo>
                  <a:pt x="448" y="561"/>
                  <a:pt x="445" y="564"/>
                  <a:pt x="445" y="567"/>
                </a:cubicBezTo>
                <a:cubicBezTo>
                  <a:pt x="445" y="571"/>
                  <a:pt x="448" y="574"/>
                  <a:pt x="452" y="574"/>
                </a:cubicBezTo>
                <a:cubicBezTo>
                  <a:pt x="457" y="574"/>
                  <a:pt x="460" y="571"/>
                  <a:pt x="460" y="567"/>
                </a:cubicBezTo>
                <a:cubicBezTo>
                  <a:pt x="460" y="564"/>
                  <a:pt x="457" y="561"/>
                  <a:pt x="452" y="561"/>
                </a:cubicBezTo>
                <a:close/>
                <a:moveTo>
                  <a:pt x="430" y="580"/>
                </a:moveTo>
                <a:cubicBezTo>
                  <a:pt x="426" y="580"/>
                  <a:pt x="423" y="583"/>
                  <a:pt x="423" y="587"/>
                </a:cubicBezTo>
                <a:cubicBezTo>
                  <a:pt x="423" y="590"/>
                  <a:pt x="426" y="593"/>
                  <a:pt x="430" y="593"/>
                </a:cubicBezTo>
                <a:cubicBezTo>
                  <a:pt x="434" y="593"/>
                  <a:pt x="438" y="590"/>
                  <a:pt x="438" y="587"/>
                </a:cubicBezTo>
                <a:cubicBezTo>
                  <a:pt x="438" y="583"/>
                  <a:pt x="434" y="580"/>
                  <a:pt x="430" y="580"/>
                </a:cubicBezTo>
                <a:close/>
                <a:moveTo>
                  <a:pt x="452" y="580"/>
                </a:moveTo>
                <a:cubicBezTo>
                  <a:pt x="448" y="580"/>
                  <a:pt x="445" y="583"/>
                  <a:pt x="445" y="587"/>
                </a:cubicBezTo>
                <a:cubicBezTo>
                  <a:pt x="445" y="590"/>
                  <a:pt x="448" y="593"/>
                  <a:pt x="452" y="593"/>
                </a:cubicBezTo>
                <a:cubicBezTo>
                  <a:pt x="457" y="593"/>
                  <a:pt x="460" y="590"/>
                  <a:pt x="460" y="587"/>
                </a:cubicBezTo>
                <a:cubicBezTo>
                  <a:pt x="460" y="583"/>
                  <a:pt x="457" y="580"/>
                  <a:pt x="452" y="580"/>
                </a:cubicBezTo>
                <a:close/>
                <a:moveTo>
                  <a:pt x="474" y="446"/>
                </a:moveTo>
                <a:cubicBezTo>
                  <a:pt x="470" y="446"/>
                  <a:pt x="467" y="448"/>
                  <a:pt x="467" y="452"/>
                </a:cubicBezTo>
                <a:cubicBezTo>
                  <a:pt x="467" y="455"/>
                  <a:pt x="470" y="458"/>
                  <a:pt x="474" y="458"/>
                </a:cubicBezTo>
                <a:cubicBezTo>
                  <a:pt x="478" y="458"/>
                  <a:pt x="482" y="455"/>
                  <a:pt x="482" y="452"/>
                </a:cubicBezTo>
                <a:cubicBezTo>
                  <a:pt x="482" y="448"/>
                  <a:pt x="478" y="446"/>
                  <a:pt x="474" y="446"/>
                </a:cubicBezTo>
                <a:close/>
                <a:moveTo>
                  <a:pt x="497" y="446"/>
                </a:moveTo>
                <a:cubicBezTo>
                  <a:pt x="493" y="446"/>
                  <a:pt x="490" y="448"/>
                  <a:pt x="490" y="452"/>
                </a:cubicBezTo>
                <a:cubicBezTo>
                  <a:pt x="490" y="455"/>
                  <a:pt x="493" y="458"/>
                  <a:pt x="497" y="458"/>
                </a:cubicBezTo>
                <a:cubicBezTo>
                  <a:pt x="501" y="458"/>
                  <a:pt x="505" y="455"/>
                  <a:pt x="505" y="452"/>
                </a:cubicBezTo>
                <a:cubicBezTo>
                  <a:pt x="505" y="448"/>
                  <a:pt x="501" y="446"/>
                  <a:pt x="497" y="446"/>
                </a:cubicBezTo>
                <a:close/>
                <a:moveTo>
                  <a:pt x="474" y="464"/>
                </a:moveTo>
                <a:cubicBezTo>
                  <a:pt x="470" y="464"/>
                  <a:pt x="467" y="467"/>
                  <a:pt x="467" y="471"/>
                </a:cubicBezTo>
                <a:cubicBezTo>
                  <a:pt x="467" y="475"/>
                  <a:pt x="470" y="478"/>
                  <a:pt x="474" y="478"/>
                </a:cubicBezTo>
                <a:cubicBezTo>
                  <a:pt x="478" y="478"/>
                  <a:pt x="482" y="475"/>
                  <a:pt x="482" y="471"/>
                </a:cubicBezTo>
                <a:cubicBezTo>
                  <a:pt x="482" y="467"/>
                  <a:pt x="478" y="464"/>
                  <a:pt x="474" y="464"/>
                </a:cubicBezTo>
                <a:close/>
                <a:moveTo>
                  <a:pt x="497" y="464"/>
                </a:moveTo>
                <a:cubicBezTo>
                  <a:pt x="493" y="464"/>
                  <a:pt x="490" y="467"/>
                  <a:pt x="490" y="471"/>
                </a:cubicBezTo>
                <a:cubicBezTo>
                  <a:pt x="490" y="475"/>
                  <a:pt x="493" y="478"/>
                  <a:pt x="497" y="478"/>
                </a:cubicBezTo>
                <a:cubicBezTo>
                  <a:pt x="501" y="478"/>
                  <a:pt x="505" y="475"/>
                  <a:pt x="505" y="471"/>
                </a:cubicBezTo>
                <a:cubicBezTo>
                  <a:pt x="505" y="467"/>
                  <a:pt x="501" y="464"/>
                  <a:pt x="497" y="464"/>
                </a:cubicBezTo>
                <a:close/>
                <a:moveTo>
                  <a:pt x="474" y="484"/>
                </a:moveTo>
                <a:cubicBezTo>
                  <a:pt x="470" y="484"/>
                  <a:pt x="467" y="487"/>
                  <a:pt x="467" y="490"/>
                </a:cubicBezTo>
                <a:cubicBezTo>
                  <a:pt x="467" y="494"/>
                  <a:pt x="470" y="497"/>
                  <a:pt x="474" y="497"/>
                </a:cubicBezTo>
                <a:cubicBezTo>
                  <a:pt x="478" y="497"/>
                  <a:pt x="482" y="494"/>
                  <a:pt x="482" y="490"/>
                </a:cubicBezTo>
                <a:cubicBezTo>
                  <a:pt x="482" y="487"/>
                  <a:pt x="478" y="484"/>
                  <a:pt x="474" y="484"/>
                </a:cubicBezTo>
                <a:close/>
                <a:moveTo>
                  <a:pt x="497" y="484"/>
                </a:moveTo>
                <a:cubicBezTo>
                  <a:pt x="493" y="484"/>
                  <a:pt x="490" y="487"/>
                  <a:pt x="490" y="490"/>
                </a:cubicBezTo>
                <a:cubicBezTo>
                  <a:pt x="490" y="494"/>
                  <a:pt x="493" y="497"/>
                  <a:pt x="497" y="497"/>
                </a:cubicBezTo>
                <a:cubicBezTo>
                  <a:pt x="501" y="497"/>
                  <a:pt x="505" y="494"/>
                  <a:pt x="505" y="490"/>
                </a:cubicBezTo>
                <a:cubicBezTo>
                  <a:pt x="505" y="487"/>
                  <a:pt x="501" y="484"/>
                  <a:pt x="497" y="484"/>
                </a:cubicBezTo>
                <a:close/>
                <a:moveTo>
                  <a:pt x="474" y="503"/>
                </a:moveTo>
                <a:cubicBezTo>
                  <a:pt x="470" y="503"/>
                  <a:pt x="467" y="506"/>
                  <a:pt x="467" y="509"/>
                </a:cubicBezTo>
                <a:cubicBezTo>
                  <a:pt x="467" y="513"/>
                  <a:pt x="470" y="516"/>
                  <a:pt x="474" y="516"/>
                </a:cubicBezTo>
                <a:cubicBezTo>
                  <a:pt x="478" y="516"/>
                  <a:pt x="482" y="513"/>
                  <a:pt x="482" y="509"/>
                </a:cubicBezTo>
                <a:cubicBezTo>
                  <a:pt x="482" y="506"/>
                  <a:pt x="478" y="503"/>
                  <a:pt x="474" y="503"/>
                </a:cubicBezTo>
                <a:close/>
                <a:moveTo>
                  <a:pt x="497" y="503"/>
                </a:moveTo>
                <a:cubicBezTo>
                  <a:pt x="493" y="503"/>
                  <a:pt x="490" y="506"/>
                  <a:pt x="490" y="509"/>
                </a:cubicBezTo>
                <a:cubicBezTo>
                  <a:pt x="490" y="513"/>
                  <a:pt x="493" y="516"/>
                  <a:pt x="497" y="516"/>
                </a:cubicBezTo>
                <a:cubicBezTo>
                  <a:pt x="501" y="516"/>
                  <a:pt x="505" y="513"/>
                  <a:pt x="505" y="509"/>
                </a:cubicBezTo>
                <a:cubicBezTo>
                  <a:pt x="505" y="506"/>
                  <a:pt x="501" y="503"/>
                  <a:pt x="497" y="503"/>
                </a:cubicBezTo>
                <a:close/>
                <a:moveTo>
                  <a:pt x="474" y="522"/>
                </a:moveTo>
                <a:cubicBezTo>
                  <a:pt x="470" y="522"/>
                  <a:pt x="467" y="525"/>
                  <a:pt x="467" y="529"/>
                </a:cubicBezTo>
                <a:cubicBezTo>
                  <a:pt x="467" y="533"/>
                  <a:pt x="470" y="536"/>
                  <a:pt x="474" y="536"/>
                </a:cubicBezTo>
                <a:cubicBezTo>
                  <a:pt x="478" y="536"/>
                  <a:pt x="482" y="533"/>
                  <a:pt x="482" y="529"/>
                </a:cubicBezTo>
                <a:cubicBezTo>
                  <a:pt x="482" y="525"/>
                  <a:pt x="478" y="522"/>
                  <a:pt x="474" y="522"/>
                </a:cubicBezTo>
                <a:close/>
                <a:moveTo>
                  <a:pt x="497" y="522"/>
                </a:moveTo>
                <a:cubicBezTo>
                  <a:pt x="493" y="522"/>
                  <a:pt x="490" y="525"/>
                  <a:pt x="490" y="529"/>
                </a:cubicBezTo>
                <a:cubicBezTo>
                  <a:pt x="490" y="533"/>
                  <a:pt x="493" y="536"/>
                  <a:pt x="497" y="536"/>
                </a:cubicBezTo>
                <a:cubicBezTo>
                  <a:pt x="501" y="536"/>
                  <a:pt x="505" y="533"/>
                  <a:pt x="505" y="529"/>
                </a:cubicBezTo>
                <a:cubicBezTo>
                  <a:pt x="505" y="525"/>
                  <a:pt x="501" y="522"/>
                  <a:pt x="497" y="522"/>
                </a:cubicBezTo>
                <a:close/>
                <a:moveTo>
                  <a:pt x="474" y="542"/>
                </a:moveTo>
                <a:cubicBezTo>
                  <a:pt x="470" y="542"/>
                  <a:pt x="467" y="545"/>
                  <a:pt x="467" y="549"/>
                </a:cubicBezTo>
                <a:cubicBezTo>
                  <a:pt x="467" y="552"/>
                  <a:pt x="470" y="556"/>
                  <a:pt x="474" y="556"/>
                </a:cubicBezTo>
                <a:cubicBezTo>
                  <a:pt x="478" y="556"/>
                  <a:pt x="482" y="552"/>
                  <a:pt x="482" y="549"/>
                </a:cubicBezTo>
                <a:cubicBezTo>
                  <a:pt x="482" y="545"/>
                  <a:pt x="478" y="542"/>
                  <a:pt x="474" y="542"/>
                </a:cubicBezTo>
                <a:close/>
                <a:moveTo>
                  <a:pt x="474" y="561"/>
                </a:moveTo>
                <a:cubicBezTo>
                  <a:pt x="470" y="561"/>
                  <a:pt x="467" y="564"/>
                  <a:pt x="467" y="567"/>
                </a:cubicBezTo>
                <a:cubicBezTo>
                  <a:pt x="467" y="571"/>
                  <a:pt x="470" y="574"/>
                  <a:pt x="474" y="574"/>
                </a:cubicBezTo>
                <a:cubicBezTo>
                  <a:pt x="478" y="574"/>
                  <a:pt x="482" y="571"/>
                  <a:pt x="482" y="567"/>
                </a:cubicBezTo>
                <a:cubicBezTo>
                  <a:pt x="482" y="564"/>
                  <a:pt x="478" y="561"/>
                  <a:pt x="474" y="561"/>
                </a:cubicBezTo>
                <a:close/>
                <a:moveTo>
                  <a:pt x="474" y="580"/>
                </a:moveTo>
                <a:cubicBezTo>
                  <a:pt x="470" y="580"/>
                  <a:pt x="467" y="583"/>
                  <a:pt x="467" y="587"/>
                </a:cubicBezTo>
                <a:cubicBezTo>
                  <a:pt x="467" y="590"/>
                  <a:pt x="470" y="593"/>
                  <a:pt x="474" y="593"/>
                </a:cubicBezTo>
                <a:cubicBezTo>
                  <a:pt x="478" y="593"/>
                  <a:pt x="482" y="590"/>
                  <a:pt x="482" y="587"/>
                </a:cubicBezTo>
                <a:cubicBezTo>
                  <a:pt x="482" y="583"/>
                  <a:pt x="478" y="580"/>
                  <a:pt x="474" y="580"/>
                </a:cubicBezTo>
                <a:close/>
                <a:moveTo>
                  <a:pt x="542" y="20"/>
                </a:moveTo>
                <a:cubicBezTo>
                  <a:pt x="538" y="20"/>
                  <a:pt x="534" y="23"/>
                  <a:pt x="534" y="27"/>
                </a:cubicBezTo>
                <a:cubicBezTo>
                  <a:pt x="534" y="30"/>
                  <a:pt x="538" y="33"/>
                  <a:pt x="542" y="33"/>
                </a:cubicBezTo>
                <a:cubicBezTo>
                  <a:pt x="546" y="33"/>
                  <a:pt x="549" y="30"/>
                  <a:pt x="549" y="27"/>
                </a:cubicBezTo>
                <a:cubicBezTo>
                  <a:pt x="549" y="23"/>
                  <a:pt x="546" y="20"/>
                  <a:pt x="542" y="20"/>
                </a:cubicBezTo>
                <a:close/>
                <a:moveTo>
                  <a:pt x="520" y="40"/>
                </a:moveTo>
                <a:cubicBezTo>
                  <a:pt x="516" y="40"/>
                  <a:pt x="512" y="43"/>
                  <a:pt x="512" y="46"/>
                </a:cubicBezTo>
                <a:cubicBezTo>
                  <a:pt x="512" y="50"/>
                  <a:pt x="516" y="53"/>
                  <a:pt x="520" y="53"/>
                </a:cubicBezTo>
                <a:cubicBezTo>
                  <a:pt x="524" y="53"/>
                  <a:pt x="528" y="50"/>
                  <a:pt x="528" y="46"/>
                </a:cubicBezTo>
                <a:cubicBezTo>
                  <a:pt x="528" y="43"/>
                  <a:pt x="524" y="40"/>
                  <a:pt x="520" y="40"/>
                </a:cubicBezTo>
                <a:close/>
                <a:moveTo>
                  <a:pt x="542" y="40"/>
                </a:moveTo>
                <a:cubicBezTo>
                  <a:pt x="538" y="40"/>
                  <a:pt x="534" y="43"/>
                  <a:pt x="534" y="46"/>
                </a:cubicBezTo>
                <a:cubicBezTo>
                  <a:pt x="534" y="50"/>
                  <a:pt x="538" y="53"/>
                  <a:pt x="542" y="53"/>
                </a:cubicBezTo>
                <a:cubicBezTo>
                  <a:pt x="546" y="53"/>
                  <a:pt x="549" y="50"/>
                  <a:pt x="549" y="46"/>
                </a:cubicBezTo>
                <a:cubicBezTo>
                  <a:pt x="549" y="43"/>
                  <a:pt x="546" y="40"/>
                  <a:pt x="542" y="40"/>
                </a:cubicBezTo>
                <a:close/>
                <a:moveTo>
                  <a:pt x="520" y="59"/>
                </a:moveTo>
                <a:cubicBezTo>
                  <a:pt x="516" y="59"/>
                  <a:pt x="512" y="62"/>
                  <a:pt x="512" y="65"/>
                </a:cubicBezTo>
                <a:cubicBezTo>
                  <a:pt x="512" y="69"/>
                  <a:pt x="516" y="72"/>
                  <a:pt x="520" y="72"/>
                </a:cubicBezTo>
                <a:cubicBezTo>
                  <a:pt x="524" y="72"/>
                  <a:pt x="528" y="69"/>
                  <a:pt x="528" y="65"/>
                </a:cubicBezTo>
                <a:cubicBezTo>
                  <a:pt x="528" y="62"/>
                  <a:pt x="524" y="59"/>
                  <a:pt x="520" y="59"/>
                </a:cubicBezTo>
                <a:close/>
                <a:moveTo>
                  <a:pt x="542" y="59"/>
                </a:moveTo>
                <a:cubicBezTo>
                  <a:pt x="538" y="59"/>
                  <a:pt x="534" y="62"/>
                  <a:pt x="534" y="65"/>
                </a:cubicBezTo>
                <a:cubicBezTo>
                  <a:pt x="534" y="69"/>
                  <a:pt x="538" y="72"/>
                  <a:pt x="542" y="72"/>
                </a:cubicBezTo>
                <a:cubicBezTo>
                  <a:pt x="546" y="72"/>
                  <a:pt x="549" y="69"/>
                  <a:pt x="549" y="65"/>
                </a:cubicBezTo>
                <a:cubicBezTo>
                  <a:pt x="549" y="62"/>
                  <a:pt x="546" y="59"/>
                  <a:pt x="542" y="59"/>
                </a:cubicBezTo>
                <a:close/>
                <a:moveTo>
                  <a:pt x="520" y="78"/>
                </a:moveTo>
                <a:cubicBezTo>
                  <a:pt x="516" y="78"/>
                  <a:pt x="512" y="81"/>
                  <a:pt x="512" y="85"/>
                </a:cubicBezTo>
                <a:cubicBezTo>
                  <a:pt x="512" y="88"/>
                  <a:pt x="516" y="91"/>
                  <a:pt x="520" y="91"/>
                </a:cubicBezTo>
                <a:cubicBezTo>
                  <a:pt x="524" y="91"/>
                  <a:pt x="528" y="88"/>
                  <a:pt x="528" y="85"/>
                </a:cubicBezTo>
                <a:cubicBezTo>
                  <a:pt x="528" y="81"/>
                  <a:pt x="524" y="78"/>
                  <a:pt x="520" y="78"/>
                </a:cubicBezTo>
                <a:close/>
                <a:moveTo>
                  <a:pt x="542" y="78"/>
                </a:moveTo>
                <a:cubicBezTo>
                  <a:pt x="538" y="78"/>
                  <a:pt x="534" y="81"/>
                  <a:pt x="534" y="85"/>
                </a:cubicBezTo>
                <a:cubicBezTo>
                  <a:pt x="534" y="88"/>
                  <a:pt x="538" y="91"/>
                  <a:pt x="542" y="91"/>
                </a:cubicBezTo>
                <a:cubicBezTo>
                  <a:pt x="546" y="91"/>
                  <a:pt x="549" y="88"/>
                  <a:pt x="549" y="85"/>
                </a:cubicBezTo>
                <a:cubicBezTo>
                  <a:pt x="549" y="81"/>
                  <a:pt x="546" y="78"/>
                  <a:pt x="542" y="78"/>
                </a:cubicBezTo>
                <a:close/>
                <a:moveTo>
                  <a:pt x="520" y="97"/>
                </a:moveTo>
                <a:cubicBezTo>
                  <a:pt x="516" y="97"/>
                  <a:pt x="512" y="100"/>
                  <a:pt x="512" y="104"/>
                </a:cubicBezTo>
                <a:cubicBezTo>
                  <a:pt x="512" y="107"/>
                  <a:pt x="516" y="110"/>
                  <a:pt x="520" y="110"/>
                </a:cubicBezTo>
                <a:cubicBezTo>
                  <a:pt x="524" y="110"/>
                  <a:pt x="528" y="107"/>
                  <a:pt x="528" y="104"/>
                </a:cubicBezTo>
                <a:cubicBezTo>
                  <a:pt x="528" y="100"/>
                  <a:pt x="524" y="97"/>
                  <a:pt x="520" y="97"/>
                </a:cubicBezTo>
                <a:close/>
                <a:moveTo>
                  <a:pt x="542" y="97"/>
                </a:moveTo>
                <a:cubicBezTo>
                  <a:pt x="538" y="97"/>
                  <a:pt x="534" y="100"/>
                  <a:pt x="534" y="104"/>
                </a:cubicBezTo>
                <a:cubicBezTo>
                  <a:pt x="534" y="107"/>
                  <a:pt x="538" y="110"/>
                  <a:pt x="542" y="110"/>
                </a:cubicBezTo>
                <a:cubicBezTo>
                  <a:pt x="546" y="110"/>
                  <a:pt x="549" y="107"/>
                  <a:pt x="549" y="104"/>
                </a:cubicBezTo>
                <a:cubicBezTo>
                  <a:pt x="549" y="100"/>
                  <a:pt x="546" y="97"/>
                  <a:pt x="542" y="97"/>
                </a:cubicBezTo>
                <a:close/>
                <a:moveTo>
                  <a:pt x="520" y="116"/>
                </a:moveTo>
                <a:cubicBezTo>
                  <a:pt x="516" y="116"/>
                  <a:pt x="512" y="119"/>
                  <a:pt x="512" y="123"/>
                </a:cubicBezTo>
                <a:cubicBezTo>
                  <a:pt x="512" y="127"/>
                  <a:pt x="516" y="130"/>
                  <a:pt x="520" y="130"/>
                </a:cubicBezTo>
                <a:cubicBezTo>
                  <a:pt x="524" y="130"/>
                  <a:pt x="528" y="127"/>
                  <a:pt x="528" y="123"/>
                </a:cubicBezTo>
                <a:cubicBezTo>
                  <a:pt x="528" y="119"/>
                  <a:pt x="524" y="116"/>
                  <a:pt x="520" y="116"/>
                </a:cubicBezTo>
                <a:close/>
                <a:moveTo>
                  <a:pt x="564" y="20"/>
                </a:moveTo>
                <a:cubicBezTo>
                  <a:pt x="559" y="20"/>
                  <a:pt x="556" y="23"/>
                  <a:pt x="556" y="27"/>
                </a:cubicBezTo>
                <a:cubicBezTo>
                  <a:pt x="556" y="30"/>
                  <a:pt x="559" y="33"/>
                  <a:pt x="564" y="33"/>
                </a:cubicBezTo>
                <a:cubicBezTo>
                  <a:pt x="568" y="33"/>
                  <a:pt x="571" y="30"/>
                  <a:pt x="571" y="27"/>
                </a:cubicBezTo>
                <a:cubicBezTo>
                  <a:pt x="571" y="23"/>
                  <a:pt x="568" y="20"/>
                  <a:pt x="564" y="20"/>
                </a:cubicBezTo>
                <a:close/>
                <a:moveTo>
                  <a:pt x="564" y="40"/>
                </a:moveTo>
                <a:cubicBezTo>
                  <a:pt x="559" y="40"/>
                  <a:pt x="556" y="43"/>
                  <a:pt x="556" y="46"/>
                </a:cubicBezTo>
                <a:cubicBezTo>
                  <a:pt x="556" y="50"/>
                  <a:pt x="559" y="53"/>
                  <a:pt x="564" y="53"/>
                </a:cubicBezTo>
                <a:cubicBezTo>
                  <a:pt x="568" y="53"/>
                  <a:pt x="571" y="50"/>
                  <a:pt x="571" y="46"/>
                </a:cubicBezTo>
                <a:cubicBezTo>
                  <a:pt x="571" y="43"/>
                  <a:pt x="568" y="40"/>
                  <a:pt x="564" y="40"/>
                </a:cubicBezTo>
                <a:close/>
                <a:moveTo>
                  <a:pt x="586" y="40"/>
                </a:moveTo>
                <a:cubicBezTo>
                  <a:pt x="582" y="40"/>
                  <a:pt x="579" y="43"/>
                  <a:pt x="579" y="46"/>
                </a:cubicBezTo>
                <a:cubicBezTo>
                  <a:pt x="579" y="50"/>
                  <a:pt x="582" y="53"/>
                  <a:pt x="586" y="53"/>
                </a:cubicBezTo>
                <a:cubicBezTo>
                  <a:pt x="590" y="53"/>
                  <a:pt x="593" y="50"/>
                  <a:pt x="593" y="46"/>
                </a:cubicBezTo>
                <a:cubicBezTo>
                  <a:pt x="593" y="43"/>
                  <a:pt x="590" y="40"/>
                  <a:pt x="586" y="40"/>
                </a:cubicBezTo>
                <a:close/>
                <a:moveTo>
                  <a:pt x="564" y="59"/>
                </a:moveTo>
                <a:cubicBezTo>
                  <a:pt x="559" y="59"/>
                  <a:pt x="556" y="62"/>
                  <a:pt x="556" y="65"/>
                </a:cubicBezTo>
                <a:cubicBezTo>
                  <a:pt x="556" y="69"/>
                  <a:pt x="559" y="72"/>
                  <a:pt x="564" y="72"/>
                </a:cubicBezTo>
                <a:cubicBezTo>
                  <a:pt x="568" y="72"/>
                  <a:pt x="571" y="69"/>
                  <a:pt x="571" y="65"/>
                </a:cubicBezTo>
                <a:cubicBezTo>
                  <a:pt x="571" y="62"/>
                  <a:pt x="568" y="59"/>
                  <a:pt x="564" y="59"/>
                </a:cubicBezTo>
                <a:close/>
                <a:moveTo>
                  <a:pt x="586" y="59"/>
                </a:moveTo>
                <a:cubicBezTo>
                  <a:pt x="582" y="59"/>
                  <a:pt x="579" y="62"/>
                  <a:pt x="579" y="65"/>
                </a:cubicBezTo>
                <a:cubicBezTo>
                  <a:pt x="579" y="69"/>
                  <a:pt x="582" y="72"/>
                  <a:pt x="586" y="72"/>
                </a:cubicBezTo>
                <a:cubicBezTo>
                  <a:pt x="590" y="72"/>
                  <a:pt x="593" y="69"/>
                  <a:pt x="593" y="65"/>
                </a:cubicBezTo>
                <a:cubicBezTo>
                  <a:pt x="593" y="62"/>
                  <a:pt x="590" y="59"/>
                  <a:pt x="586" y="59"/>
                </a:cubicBezTo>
                <a:close/>
                <a:moveTo>
                  <a:pt x="564" y="78"/>
                </a:moveTo>
                <a:cubicBezTo>
                  <a:pt x="559" y="78"/>
                  <a:pt x="556" y="81"/>
                  <a:pt x="556" y="85"/>
                </a:cubicBezTo>
                <a:cubicBezTo>
                  <a:pt x="556" y="88"/>
                  <a:pt x="559" y="91"/>
                  <a:pt x="564" y="91"/>
                </a:cubicBezTo>
                <a:cubicBezTo>
                  <a:pt x="568" y="91"/>
                  <a:pt x="571" y="88"/>
                  <a:pt x="571" y="85"/>
                </a:cubicBezTo>
                <a:cubicBezTo>
                  <a:pt x="571" y="81"/>
                  <a:pt x="568" y="78"/>
                  <a:pt x="564" y="78"/>
                </a:cubicBezTo>
                <a:close/>
                <a:moveTo>
                  <a:pt x="586" y="78"/>
                </a:moveTo>
                <a:cubicBezTo>
                  <a:pt x="582" y="78"/>
                  <a:pt x="579" y="81"/>
                  <a:pt x="579" y="85"/>
                </a:cubicBezTo>
                <a:cubicBezTo>
                  <a:pt x="579" y="88"/>
                  <a:pt x="582" y="91"/>
                  <a:pt x="586" y="91"/>
                </a:cubicBezTo>
                <a:cubicBezTo>
                  <a:pt x="590" y="91"/>
                  <a:pt x="593" y="88"/>
                  <a:pt x="593" y="85"/>
                </a:cubicBezTo>
                <a:cubicBezTo>
                  <a:pt x="593" y="81"/>
                  <a:pt x="590" y="78"/>
                  <a:pt x="586" y="78"/>
                </a:cubicBezTo>
                <a:close/>
                <a:moveTo>
                  <a:pt x="564" y="97"/>
                </a:moveTo>
                <a:cubicBezTo>
                  <a:pt x="559" y="97"/>
                  <a:pt x="556" y="100"/>
                  <a:pt x="556" y="104"/>
                </a:cubicBezTo>
                <a:cubicBezTo>
                  <a:pt x="556" y="107"/>
                  <a:pt x="559" y="110"/>
                  <a:pt x="564" y="110"/>
                </a:cubicBezTo>
                <a:cubicBezTo>
                  <a:pt x="568" y="110"/>
                  <a:pt x="571" y="107"/>
                  <a:pt x="571" y="104"/>
                </a:cubicBezTo>
                <a:cubicBezTo>
                  <a:pt x="571" y="100"/>
                  <a:pt x="568" y="97"/>
                  <a:pt x="564" y="97"/>
                </a:cubicBezTo>
                <a:close/>
                <a:moveTo>
                  <a:pt x="586" y="97"/>
                </a:moveTo>
                <a:cubicBezTo>
                  <a:pt x="582" y="97"/>
                  <a:pt x="579" y="100"/>
                  <a:pt x="579" y="104"/>
                </a:cubicBezTo>
                <a:cubicBezTo>
                  <a:pt x="579" y="107"/>
                  <a:pt x="582" y="110"/>
                  <a:pt x="586" y="110"/>
                </a:cubicBezTo>
                <a:cubicBezTo>
                  <a:pt x="590" y="110"/>
                  <a:pt x="593" y="107"/>
                  <a:pt x="593" y="104"/>
                </a:cubicBezTo>
                <a:cubicBezTo>
                  <a:pt x="593" y="100"/>
                  <a:pt x="590" y="97"/>
                  <a:pt x="586" y="97"/>
                </a:cubicBezTo>
                <a:close/>
                <a:moveTo>
                  <a:pt x="564" y="116"/>
                </a:moveTo>
                <a:cubicBezTo>
                  <a:pt x="559" y="116"/>
                  <a:pt x="556" y="119"/>
                  <a:pt x="556" y="123"/>
                </a:cubicBezTo>
                <a:cubicBezTo>
                  <a:pt x="556" y="127"/>
                  <a:pt x="559" y="130"/>
                  <a:pt x="564" y="130"/>
                </a:cubicBezTo>
                <a:cubicBezTo>
                  <a:pt x="568" y="130"/>
                  <a:pt x="571" y="127"/>
                  <a:pt x="571" y="123"/>
                </a:cubicBezTo>
                <a:cubicBezTo>
                  <a:pt x="571" y="119"/>
                  <a:pt x="568" y="116"/>
                  <a:pt x="564" y="116"/>
                </a:cubicBezTo>
                <a:close/>
                <a:moveTo>
                  <a:pt x="586" y="116"/>
                </a:moveTo>
                <a:cubicBezTo>
                  <a:pt x="582" y="116"/>
                  <a:pt x="579" y="119"/>
                  <a:pt x="579" y="123"/>
                </a:cubicBezTo>
                <a:cubicBezTo>
                  <a:pt x="579" y="127"/>
                  <a:pt x="582" y="130"/>
                  <a:pt x="586" y="130"/>
                </a:cubicBezTo>
                <a:cubicBezTo>
                  <a:pt x="590" y="130"/>
                  <a:pt x="593" y="127"/>
                  <a:pt x="593" y="123"/>
                </a:cubicBezTo>
                <a:cubicBezTo>
                  <a:pt x="593" y="119"/>
                  <a:pt x="590" y="116"/>
                  <a:pt x="586" y="116"/>
                </a:cubicBezTo>
                <a:close/>
                <a:moveTo>
                  <a:pt x="609" y="40"/>
                </a:moveTo>
                <a:cubicBezTo>
                  <a:pt x="605" y="40"/>
                  <a:pt x="601" y="43"/>
                  <a:pt x="601" y="46"/>
                </a:cubicBezTo>
                <a:cubicBezTo>
                  <a:pt x="601" y="50"/>
                  <a:pt x="605" y="53"/>
                  <a:pt x="609" y="53"/>
                </a:cubicBezTo>
                <a:cubicBezTo>
                  <a:pt x="613" y="53"/>
                  <a:pt x="616" y="50"/>
                  <a:pt x="616" y="46"/>
                </a:cubicBezTo>
                <a:cubicBezTo>
                  <a:pt x="616" y="43"/>
                  <a:pt x="613" y="40"/>
                  <a:pt x="609" y="40"/>
                </a:cubicBezTo>
                <a:close/>
                <a:moveTo>
                  <a:pt x="631" y="40"/>
                </a:moveTo>
                <a:cubicBezTo>
                  <a:pt x="627" y="40"/>
                  <a:pt x="623" y="43"/>
                  <a:pt x="623" y="46"/>
                </a:cubicBezTo>
                <a:cubicBezTo>
                  <a:pt x="623" y="50"/>
                  <a:pt x="627" y="53"/>
                  <a:pt x="631" y="53"/>
                </a:cubicBezTo>
                <a:cubicBezTo>
                  <a:pt x="635" y="53"/>
                  <a:pt x="638" y="50"/>
                  <a:pt x="638" y="46"/>
                </a:cubicBezTo>
                <a:cubicBezTo>
                  <a:pt x="638" y="43"/>
                  <a:pt x="635" y="40"/>
                  <a:pt x="631" y="40"/>
                </a:cubicBezTo>
                <a:close/>
                <a:moveTo>
                  <a:pt x="609" y="59"/>
                </a:moveTo>
                <a:cubicBezTo>
                  <a:pt x="605" y="59"/>
                  <a:pt x="601" y="62"/>
                  <a:pt x="601" y="65"/>
                </a:cubicBezTo>
                <a:cubicBezTo>
                  <a:pt x="601" y="69"/>
                  <a:pt x="605" y="72"/>
                  <a:pt x="609" y="72"/>
                </a:cubicBezTo>
                <a:cubicBezTo>
                  <a:pt x="613" y="72"/>
                  <a:pt x="616" y="69"/>
                  <a:pt x="616" y="65"/>
                </a:cubicBezTo>
                <a:cubicBezTo>
                  <a:pt x="616" y="62"/>
                  <a:pt x="613" y="59"/>
                  <a:pt x="609" y="59"/>
                </a:cubicBezTo>
                <a:close/>
                <a:moveTo>
                  <a:pt x="631" y="59"/>
                </a:moveTo>
                <a:cubicBezTo>
                  <a:pt x="627" y="59"/>
                  <a:pt x="623" y="62"/>
                  <a:pt x="623" y="65"/>
                </a:cubicBezTo>
                <a:cubicBezTo>
                  <a:pt x="623" y="69"/>
                  <a:pt x="627" y="72"/>
                  <a:pt x="631" y="72"/>
                </a:cubicBezTo>
                <a:cubicBezTo>
                  <a:pt x="635" y="72"/>
                  <a:pt x="638" y="69"/>
                  <a:pt x="638" y="65"/>
                </a:cubicBezTo>
                <a:cubicBezTo>
                  <a:pt x="638" y="62"/>
                  <a:pt x="635" y="59"/>
                  <a:pt x="631" y="59"/>
                </a:cubicBezTo>
                <a:close/>
                <a:moveTo>
                  <a:pt x="609" y="78"/>
                </a:moveTo>
                <a:cubicBezTo>
                  <a:pt x="605" y="78"/>
                  <a:pt x="601" y="81"/>
                  <a:pt x="601" y="85"/>
                </a:cubicBezTo>
                <a:cubicBezTo>
                  <a:pt x="601" y="88"/>
                  <a:pt x="605" y="91"/>
                  <a:pt x="609" y="91"/>
                </a:cubicBezTo>
                <a:cubicBezTo>
                  <a:pt x="613" y="91"/>
                  <a:pt x="616" y="88"/>
                  <a:pt x="616" y="85"/>
                </a:cubicBezTo>
                <a:cubicBezTo>
                  <a:pt x="616" y="81"/>
                  <a:pt x="613" y="78"/>
                  <a:pt x="609" y="78"/>
                </a:cubicBezTo>
                <a:close/>
                <a:moveTo>
                  <a:pt x="609" y="116"/>
                </a:moveTo>
                <a:cubicBezTo>
                  <a:pt x="605" y="116"/>
                  <a:pt x="601" y="119"/>
                  <a:pt x="601" y="123"/>
                </a:cubicBezTo>
                <a:cubicBezTo>
                  <a:pt x="601" y="127"/>
                  <a:pt x="605" y="130"/>
                  <a:pt x="609" y="130"/>
                </a:cubicBezTo>
                <a:cubicBezTo>
                  <a:pt x="613" y="130"/>
                  <a:pt x="616" y="127"/>
                  <a:pt x="616" y="123"/>
                </a:cubicBezTo>
                <a:cubicBezTo>
                  <a:pt x="616" y="119"/>
                  <a:pt x="613" y="116"/>
                  <a:pt x="609" y="116"/>
                </a:cubicBezTo>
                <a:close/>
                <a:moveTo>
                  <a:pt x="652" y="40"/>
                </a:moveTo>
                <a:cubicBezTo>
                  <a:pt x="648" y="40"/>
                  <a:pt x="645" y="43"/>
                  <a:pt x="645" y="46"/>
                </a:cubicBezTo>
                <a:cubicBezTo>
                  <a:pt x="645" y="50"/>
                  <a:pt x="648" y="53"/>
                  <a:pt x="652" y="53"/>
                </a:cubicBezTo>
                <a:cubicBezTo>
                  <a:pt x="657" y="53"/>
                  <a:pt x="660" y="50"/>
                  <a:pt x="660" y="46"/>
                </a:cubicBezTo>
                <a:cubicBezTo>
                  <a:pt x="660" y="43"/>
                  <a:pt x="657" y="40"/>
                  <a:pt x="652" y="40"/>
                </a:cubicBezTo>
                <a:close/>
                <a:moveTo>
                  <a:pt x="675" y="59"/>
                </a:moveTo>
                <a:cubicBezTo>
                  <a:pt x="671" y="59"/>
                  <a:pt x="667" y="61"/>
                  <a:pt x="667" y="65"/>
                </a:cubicBezTo>
                <a:cubicBezTo>
                  <a:pt x="667" y="69"/>
                  <a:pt x="671" y="72"/>
                  <a:pt x="675" y="72"/>
                </a:cubicBezTo>
                <a:cubicBezTo>
                  <a:pt x="679" y="72"/>
                  <a:pt x="682" y="69"/>
                  <a:pt x="682" y="65"/>
                </a:cubicBezTo>
                <a:cubicBezTo>
                  <a:pt x="682" y="63"/>
                  <a:pt x="679" y="59"/>
                  <a:pt x="675" y="59"/>
                </a:cubicBezTo>
                <a:close/>
                <a:moveTo>
                  <a:pt x="542" y="136"/>
                </a:moveTo>
                <a:cubicBezTo>
                  <a:pt x="538" y="136"/>
                  <a:pt x="534" y="139"/>
                  <a:pt x="534" y="143"/>
                </a:cubicBezTo>
                <a:cubicBezTo>
                  <a:pt x="534" y="146"/>
                  <a:pt x="538" y="149"/>
                  <a:pt x="542" y="149"/>
                </a:cubicBezTo>
                <a:cubicBezTo>
                  <a:pt x="546" y="149"/>
                  <a:pt x="549" y="146"/>
                  <a:pt x="549" y="143"/>
                </a:cubicBezTo>
                <a:cubicBezTo>
                  <a:pt x="549" y="139"/>
                  <a:pt x="546" y="136"/>
                  <a:pt x="542" y="136"/>
                </a:cubicBezTo>
                <a:close/>
                <a:moveTo>
                  <a:pt x="520" y="155"/>
                </a:moveTo>
                <a:cubicBezTo>
                  <a:pt x="516" y="155"/>
                  <a:pt x="512" y="158"/>
                  <a:pt x="512" y="162"/>
                </a:cubicBezTo>
                <a:cubicBezTo>
                  <a:pt x="512" y="166"/>
                  <a:pt x="516" y="169"/>
                  <a:pt x="520" y="169"/>
                </a:cubicBezTo>
                <a:cubicBezTo>
                  <a:pt x="524" y="169"/>
                  <a:pt x="528" y="166"/>
                  <a:pt x="528" y="162"/>
                </a:cubicBezTo>
                <a:cubicBezTo>
                  <a:pt x="528" y="158"/>
                  <a:pt x="524" y="155"/>
                  <a:pt x="520" y="155"/>
                </a:cubicBezTo>
                <a:close/>
                <a:moveTo>
                  <a:pt x="520" y="175"/>
                </a:moveTo>
                <a:cubicBezTo>
                  <a:pt x="516" y="175"/>
                  <a:pt x="512" y="178"/>
                  <a:pt x="512" y="182"/>
                </a:cubicBezTo>
                <a:cubicBezTo>
                  <a:pt x="512" y="185"/>
                  <a:pt x="516" y="188"/>
                  <a:pt x="520" y="188"/>
                </a:cubicBezTo>
                <a:cubicBezTo>
                  <a:pt x="524" y="188"/>
                  <a:pt x="528" y="185"/>
                  <a:pt x="528" y="182"/>
                </a:cubicBezTo>
                <a:cubicBezTo>
                  <a:pt x="528" y="178"/>
                  <a:pt x="524" y="175"/>
                  <a:pt x="520" y="175"/>
                </a:cubicBezTo>
                <a:close/>
                <a:moveTo>
                  <a:pt x="542" y="175"/>
                </a:moveTo>
                <a:cubicBezTo>
                  <a:pt x="538" y="175"/>
                  <a:pt x="534" y="178"/>
                  <a:pt x="534" y="182"/>
                </a:cubicBezTo>
                <a:cubicBezTo>
                  <a:pt x="534" y="185"/>
                  <a:pt x="538" y="188"/>
                  <a:pt x="542" y="188"/>
                </a:cubicBezTo>
                <a:cubicBezTo>
                  <a:pt x="546" y="188"/>
                  <a:pt x="549" y="185"/>
                  <a:pt x="549" y="182"/>
                </a:cubicBezTo>
                <a:cubicBezTo>
                  <a:pt x="549" y="178"/>
                  <a:pt x="546" y="175"/>
                  <a:pt x="542" y="175"/>
                </a:cubicBezTo>
                <a:close/>
                <a:moveTo>
                  <a:pt x="520" y="194"/>
                </a:moveTo>
                <a:cubicBezTo>
                  <a:pt x="516" y="194"/>
                  <a:pt x="512" y="197"/>
                  <a:pt x="512" y="201"/>
                </a:cubicBezTo>
                <a:cubicBezTo>
                  <a:pt x="512" y="205"/>
                  <a:pt x="516" y="208"/>
                  <a:pt x="520" y="208"/>
                </a:cubicBezTo>
                <a:cubicBezTo>
                  <a:pt x="524" y="208"/>
                  <a:pt x="528" y="205"/>
                  <a:pt x="528" y="201"/>
                </a:cubicBezTo>
                <a:cubicBezTo>
                  <a:pt x="528" y="197"/>
                  <a:pt x="524" y="194"/>
                  <a:pt x="520" y="194"/>
                </a:cubicBezTo>
                <a:close/>
                <a:moveTo>
                  <a:pt x="542" y="194"/>
                </a:moveTo>
                <a:cubicBezTo>
                  <a:pt x="538" y="194"/>
                  <a:pt x="534" y="197"/>
                  <a:pt x="534" y="201"/>
                </a:cubicBezTo>
                <a:cubicBezTo>
                  <a:pt x="534" y="205"/>
                  <a:pt x="538" y="208"/>
                  <a:pt x="542" y="208"/>
                </a:cubicBezTo>
                <a:cubicBezTo>
                  <a:pt x="546" y="208"/>
                  <a:pt x="549" y="205"/>
                  <a:pt x="549" y="201"/>
                </a:cubicBezTo>
                <a:cubicBezTo>
                  <a:pt x="549" y="197"/>
                  <a:pt x="546" y="194"/>
                  <a:pt x="542" y="194"/>
                </a:cubicBezTo>
                <a:close/>
                <a:moveTo>
                  <a:pt x="520" y="214"/>
                </a:moveTo>
                <a:cubicBezTo>
                  <a:pt x="516" y="214"/>
                  <a:pt x="512" y="217"/>
                  <a:pt x="512" y="220"/>
                </a:cubicBezTo>
                <a:cubicBezTo>
                  <a:pt x="512" y="224"/>
                  <a:pt x="516" y="227"/>
                  <a:pt x="520" y="227"/>
                </a:cubicBezTo>
                <a:cubicBezTo>
                  <a:pt x="524" y="227"/>
                  <a:pt x="528" y="224"/>
                  <a:pt x="528" y="220"/>
                </a:cubicBezTo>
                <a:cubicBezTo>
                  <a:pt x="528" y="217"/>
                  <a:pt x="524" y="214"/>
                  <a:pt x="520" y="214"/>
                </a:cubicBezTo>
                <a:close/>
                <a:moveTo>
                  <a:pt x="542" y="214"/>
                </a:moveTo>
                <a:cubicBezTo>
                  <a:pt x="538" y="214"/>
                  <a:pt x="534" y="217"/>
                  <a:pt x="534" y="220"/>
                </a:cubicBezTo>
                <a:cubicBezTo>
                  <a:pt x="534" y="224"/>
                  <a:pt x="538" y="227"/>
                  <a:pt x="542" y="227"/>
                </a:cubicBezTo>
                <a:cubicBezTo>
                  <a:pt x="546" y="227"/>
                  <a:pt x="549" y="224"/>
                  <a:pt x="549" y="220"/>
                </a:cubicBezTo>
                <a:cubicBezTo>
                  <a:pt x="549" y="217"/>
                  <a:pt x="546" y="214"/>
                  <a:pt x="542" y="214"/>
                </a:cubicBezTo>
                <a:close/>
                <a:moveTo>
                  <a:pt x="520" y="233"/>
                </a:moveTo>
                <a:cubicBezTo>
                  <a:pt x="516" y="233"/>
                  <a:pt x="512" y="236"/>
                  <a:pt x="512" y="239"/>
                </a:cubicBezTo>
                <a:cubicBezTo>
                  <a:pt x="512" y="243"/>
                  <a:pt x="516" y="245"/>
                  <a:pt x="520" y="245"/>
                </a:cubicBezTo>
                <a:cubicBezTo>
                  <a:pt x="524" y="245"/>
                  <a:pt x="528" y="243"/>
                  <a:pt x="528" y="239"/>
                </a:cubicBezTo>
                <a:cubicBezTo>
                  <a:pt x="528" y="236"/>
                  <a:pt x="524" y="233"/>
                  <a:pt x="520" y="233"/>
                </a:cubicBezTo>
                <a:close/>
                <a:moveTo>
                  <a:pt x="564" y="136"/>
                </a:moveTo>
                <a:cubicBezTo>
                  <a:pt x="559" y="136"/>
                  <a:pt x="556" y="139"/>
                  <a:pt x="556" y="143"/>
                </a:cubicBezTo>
                <a:cubicBezTo>
                  <a:pt x="556" y="146"/>
                  <a:pt x="559" y="149"/>
                  <a:pt x="564" y="149"/>
                </a:cubicBezTo>
                <a:cubicBezTo>
                  <a:pt x="568" y="149"/>
                  <a:pt x="571" y="146"/>
                  <a:pt x="571" y="143"/>
                </a:cubicBezTo>
                <a:cubicBezTo>
                  <a:pt x="571" y="139"/>
                  <a:pt x="568" y="136"/>
                  <a:pt x="564" y="136"/>
                </a:cubicBezTo>
                <a:close/>
                <a:moveTo>
                  <a:pt x="586" y="136"/>
                </a:moveTo>
                <a:cubicBezTo>
                  <a:pt x="582" y="136"/>
                  <a:pt x="579" y="139"/>
                  <a:pt x="579" y="143"/>
                </a:cubicBezTo>
                <a:cubicBezTo>
                  <a:pt x="579" y="146"/>
                  <a:pt x="582" y="149"/>
                  <a:pt x="586" y="149"/>
                </a:cubicBezTo>
                <a:cubicBezTo>
                  <a:pt x="590" y="149"/>
                  <a:pt x="593" y="146"/>
                  <a:pt x="593" y="143"/>
                </a:cubicBezTo>
                <a:cubicBezTo>
                  <a:pt x="593" y="139"/>
                  <a:pt x="590" y="136"/>
                  <a:pt x="586" y="136"/>
                </a:cubicBezTo>
                <a:close/>
                <a:moveTo>
                  <a:pt x="564" y="155"/>
                </a:moveTo>
                <a:cubicBezTo>
                  <a:pt x="559" y="155"/>
                  <a:pt x="556" y="158"/>
                  <a:pt x="556" y="162"/>
                </a:cubicBezTo>
                <a:cubicBezTo>
                  <a:pt x="556" y="166"/>
                  <a:pt x="559" y="169"/>
                  <a:pt x="564" y="169"/>
                </a:cubicBezTo>
                <a:cubicBezTo>
                  <a:pt x="568" y="169"/>
                  <a:pt x="571" y="166"/>
                  <a:pt x="571" y="162"/>
                </a:cubicBezTo>
                <a:cubicBezTo>
                  <a:pt x="571" y="158"/>
                  <a:pt x="568" y="155"/>
                  <a:pt x="564" y="155"/>
                </a:cubicBezTo>
                <a:close/>
                <a:moveTo>
                  <a:pt x="586" y="155"/>
                </a:moveTo>
                <a:cubicBezTo>
                  <a:pt x="582" y="155"/>
                  <a:pt x="579" y="158"/>
                  <a:pt x="579" y="162"/>
                </a:cubicBezTo>
                <a:cubicBezTo>
                  <a:pt x="579" y="166"/>
                  <a:pt x="582" y="169"/>
                  <a:pt x="586" y="169"/>
                </a:cubicBezTo>
                <a:cubicBezTo>
                  <a:pt x="590" y="169"/>
                  <a:pt x="593" y="166"/>
                  <a:pt x="593" y="162"/>
                </a:cubicBezTo>
                <a:cubicBezTo>
                  <a:pt x="593" y="158"/>
                  <a:pt x="590" y="155"/>
                  <a:pt x="586" y="155"/>
                </a:cubicBezTo>
                <a:close/>
                <a:moveTo>
                  <a:pt x="586" y="175"/>
                </a:moveTo>
                <a:cubicBezTo>
                  <a:pt x="582" y="175"/>
                  <a:pt x="579" y="178"/>
                  <a:pt x="579" y="182"/>
                </a:cubicBezTo>
                <a:cubicBezTo>
                  <a:pt x="579" y="185"/>
                  <a:pt x="582" y="188"/>
                  <a:pt x="586" y="188"/>
                </a:cubicBezTo>
                <a:cubicBezTo>
                  <a:pt x="590" y="188"/>
                  <a:pt x="593" y="185"/>
                  <a:pt x="593" y="182"/>
                </a:cubicBezTo>
                <a:cubicBezTo>
                  <a:pt x="593" y="178"/>
                  <a:pt x="590" y="175"/>
                  <a:pt x="586" y="175"/>
                </a:cubicBezTo>
                <a:close/>
                <a:moveTo>
                  <a:pt x="564" y="194"/>
                </a:moveTo>
                <a:cubicBezTo>
                  <a:pt x="559" y="194"/>
                  <a:pt x="556" y="197"/>
                  <a:pt x="556" y="201"/>
                </a:cubicBezTo>
                <a:cubicBezTo>
                  <a:pt x="556" y="205"/>
                  <a:pt x="559" y="208"/>
                  <a:pt x="564" y="208"/>
                </a:cubicBezTo>
                <a:cubicBezTo>
                  <a:pt x="568" y="208"/>
                  <a:pt x="571" y="205"/>
                  <a:pt x="571" y="201"/>
                </a:cubicBezTo>
                <a:cubicBezTo>
                  <a:pt x="571" y="197"/>
                  <a:pt x="568" y="194"/>
                  <a:pt x="564" y="194"/>
                </a:cubicBezTo>
                <a:close/>
                <a:moveTo>
                  <a:pt x="586" y="194"/>
                </a:moveTo>
                <a:cubicBezTo>
                  <a:pt x="582" y="194"/>
                  <a:pt x="579" y="197"/>
                  <a:pt x="579" y="201"/>
                </a:cubicBezTo>
                <a:cubicBezTo>
                  <a:pt x="579" y="205"/>
                  <a:pt x="582" y="208"/>
                  <a:pt x="586" y="208"/>
                </a:cubicBezTo>
                <a:cubicBezTo>
                  <a:pt x="590" y="208"/>
                  <a:pt x="593" y="205"/>
                  <a:pt x="593" y="201"/>
                </a:cubicBezTo>
                <a:cubicBezTo>
                  <a:pt x="593" y="197"/>
                  <a:pt x="590" y="194"/>
                  <a:pt x="586" y="194"/>
                </a:cubicBezTo>
                <a:close/>
                <a:moveTo>
                  <a:pt x="564" y="214"/>
                </a:moveTo>
                <a:cubicBezTo>
                  <a:pt x="559" y="214"/>
                  <a:pt x="556" y="217"/>
                  <a:pt x="556" y="220"/>
                </a:cubicBezTo>
                <a:cubicBezTo>
                  <a:pt x="556" y="224"/>
                  <a:pt x="559" y="227"/>
                  <a:pt x="564" y="227"/>
                </a:cubicBezTo>
                <a:cubicBezTo>
                  <a:pt x="568" y="227"/>
                  <a:pt x="571" y="224"/>
                  <a:pt x="571" y="220"/>
                </a:cubicBezTo>
                <a:cubicBezTo>
                  <a:pt x="571" y="217"/>
                  <a:pt x="568" y="214"/>
                  <a:pt x="564" y="214"/>
                </a:cubicBezTo>
                <a:close/>
                <a:moveTo>
                  <a:pt x="609" y="136"/>
                </a:moveTo>
                <a:cubicBezTo>
                  <a:pt x="605" y="136"/>
                  <a:pt x="601" y="139"/>
                  <a:pt x="601" y="143"/>
                </a:cubicBezTo>
                <a:cubicBezTo>
                  <a:pt x="601" y="146"/>
                  <a:pt x="605" y="149"/>
                  <a:pt x="609" y="149"/>
                </a:cubicBezTo>
                <a:cubicBezTo>
                  <a:pt x="613" y="149"/>
                  <a:pt x="616" y="146"/>
                  <a:pt x="616" y="143"/>
                </a:cubicBezTo>
                <a:cubicBezTo>
                  <a:pt x="616" y="139"/>
                  <a:pt x="613" y="136"/>
                  <a:pt x="609" y="136"/>
                </a:cubicBezTo>
                <a:close/>
                <a:moveTo>
                  <a:pt x="631" y="136"/>
                </a:moveTo>
                <a:cubicBezTo>
                  <a:pt x="627" y="136"/>
                  <a:pt x="623" y="139"/>
                  <a:pt x="623" y="143"/>
                </a:cubicBezTo>
                <a:cubicBezTo>
                  <a:pt x="623" y="146"/>
                  <a:pt x="627" y="149"/>
                  <a:pt x="631" y="149"/>
                </a:cubicBezTo>
                <a:cubicBezTo>
                  <a:pt x="635" y="149"/>
                  <a:pt x="638" y="146"/>
                  <a:pt x="638" y="143"/>
                </a:cubicBezTo>
                <a:cubicBezTo>
                  <a:pt x="638" y="139"/>
                  <a:pt x="635" y="136"/>
                  <a:pt x="631" y="136"/>
                </a:cubicBezTo>
                <a:close/>
                <a:moveTo>
                  <a:pt x="609" y="155"/>
                </a:moveTo>
                <a:cubicBezTo>
                  <a:pt x="605" y="155"/>
                  <a:pt x="601" y="158"/>
                  <a:pt x="601" y="162"/>
                </a:cubicBezTo>
                <a:cubicBezTo>
                  <a:pt x="601" y="166"/>
                  <a:pt x="605" y="169"/>
                  <a:pt x="609" y="169"/>
                </a:cubicBezTo>
                <a:cubicBezTo>
                  <a:pt x="613" y="169"/>
                  <a:pt x="616" y="166"/>
                  <a:pt x="616" y="162"/>
                </a:cubicBezTo>
                <a:cubicBezTo>
                  <a:pt x="616" y="158"/>
                  <a:pt x="613" y="155"/>
                  <a:pt x="609" y="155"/>
                </a:cubicBezTo>
                <a:close/>
                <a:moveTo>
                  <a:pt x="631" y="155"/>
                </a:moveTo>
                <a:cubicBezTo>
                  <a:pt x="627" y="155"/>
                  <a:pt x="623" y="158"/>
                  <a:pt x="623" y="162"/>
                </a:cubicBezTo>
                <a:cubicBezTo>
                  <a:pt x="623" y="166"/>
                  <a:pt x="627" y="169"/>
                  <a:pt x="631" y="169"/>
                </a:cubicBezTo>
                <a:cubicBezTo>
                  <a:pt x="635" y="169"/>
                  <a:pt x="638" y="166"/>
                  <a:pt x="638" y="162"/>
                </a:cubicBezTo>
                <a:cubicBezTo>
                  <a:pt x="638" y="158"/>
                  <a:pt x="635" y="155"/>
                  <a:pt x="631" y="155"/>
                </a:cubicBezTo>
                <a:close/>
                <a:moveTo>
                  <a:pt x="631" y="175"/>
                </a:moveTo>
                <a:cubicBezTo>
                  <a:pt x="627" y="175"/>
                  <a:pt x="623" y="178"/>
                  <a:pt x="623" y="182"/>
                </a:cubicBezTo>
                <a:cubicBezTo>
                  <a:pt x="623" y="185"/>
                  <a:pt x="627" y="188"/>
                  <a:pt x="631" y="188"/>
                </a:cubicBezTo>
                <a:cubicBezTo>
                  <a:pt x="635" y="188"/>
                  <a:pt x="638" y="185"/>
                  <a:pt x="638" y="182"/>
                </a:cubicBezTo>
                <a:cubicBezTo>
                  <a:pt x="638" y="178"/>
                  <a:pt x="635" y="175"/>
                  <a:pt x="631" y="175"/>
                </a:cubicBezTo>
                <a:close/>
                <a:moveTo>
                  <a:pt x="631" y="233"/>
                </a:moveTo>
                <a:cubicBezTo>
                  <a:pt x="627" y="233"/>
                  <a:pt x="623" y="236"/>
                  <a:pt x="623" y="239"/>
                </a:cubicBezTo>
                <a:cubicBezTo>
                  <a:pt x="623" y="243"/>
                  <a:pt x="627" y="245"/>
                  <a:pt x="631" y="245"/>
                </a:cubicBezTo>
                <a:cubicBezTo>
                  <a:pt x="635" y="245"/>
                  <a:pt x="638" y="243"/>
                  <a:pt x="638" y="239"/>
                </a:cubicBezTo>
                <a:cubicBezTo>
                  <a:pt x="638" y="236"/>
                  <a:pt x="635" y="233"/>
                  <a:pt x="631" y="233"/>
                </a:cubicBezTo>
                <a:close/>
                <a:moveTo>
                  <a:pt x="631" y="271"/>
                </a:moveTo>
                <a:cubicBezTo>
                  <a:pt x="627" y="271"/>
                  <a:pt x="623" y="274"/>
                  <a:pt x="623" y="278"/>
                </a:cubicBezTo>
                <a:cubicBezTo>
                  <a:pt x="623" y="282"/>
                  <a:pt x="627" y="285"/>
                  <a:pt x="631" y="285"/>
                </a:cubicBezTo>
                <a:cubicBezTo>
                  <a:pt x="635" y="285"/>
                  <a:pt x="638" y="282"/>
                  <a:pt x="638" y="278"/>
                </a:cubicBezTo>
                <a:cubicBezTo>
                  <a:pt x="638" y="274"/>
                  <a:pt x="635" y="271"/>
                  <a:pt x="631" y="271"/>
                </a:cubicBezTo>
                <a:close/>
                <a:moveTo>
                  <a:pt x="652" y="155"/>
                </a:moveTo>
                <a:cubicBezTo>
                  <a:pt x="648" y="155"/>
                  <a:pt x="645" y="158"/>
                  <a:pt x="645" y="162"/>
                </a:cubicBezTo>
                <a:cubicBezTo>
                  <a:pt x="645" y="166"/>
                  <a:pt x="648" y="169"/>
                  <a:pt x="652" y="169"/>
                </a:cubicBezTo>
                <a:cubicBezTo>
                  <a:pt x="657" y="169"/>
                  <a:pt x="660" y="166"/>
                  <a:pt x="660" y="162"/>
                </a:cubicBezTo>
                <a:cubicBezTo>
                  <a:pt x="660" y="158"/>
                  <a:pt x="657" y="155"/>
                  <a:pt x="652" y="155"/>
                </a:cubicBezTo>
                <a:close/>
                <a:moveTo>
                  <a:pt x="675" y="156"/>
                </a:moveTo>
                <a:cubicBezTo>
                  <a:pt x="671" y="156"/>
                  <a:pt x="667" y="159"/>
                  <a:pt x="667" y="163"/>
                </a:cubicBezTo>
                <a:cubicBezTo>
                  <a:pt x="667" y="167"/>
                  <a:pt x="671" y="170"/>
                  <a:pt x="675" y="170"/>
                </a:cubicBezTo>
                <a:cubicBezTo>
                  <a:pt x="679" y="170"/>
                  <a:pt x="682" y="167"/>
                  <a:pt x="682" y="163"/>
                </a:cubicBezTo>
                <a:cubicBezTo>
                  <a:pt x="682" y="159"/>
                  <a:pt x="679" y="156"/>
                  <a:pt x="675" y="156"/>
                </a:cubicBezTo>
                <a:close/>
                <a:moveTo>
                  <a:pt x="652" y="175"/>
                </a:moveTo>
                <a:cubicBezTo>
                  <a:pt x="648" y="175"/>
                  <a:pt x="645" y="178"/>
                  <a:pt x="645" y="182"/>
                </a:cubicBezTo>
                <a:cubicBezTo>
                  <a:pt x="645" y="185"/>
                  <a:pt x="648" y="188"/>
                  <a:pt x="652" y="188"/>
                </a:cubicBezTo>
                <a:cubicBezTo>
                  <a:pt x="657" y="188"/>
                  <a:pt x="660" y="185"/>
                  <a:pt x="660" y="182"/>
                </a:cubicBezTo>
                <a:cubicBezTo>
                  <a:pt x="660" y="178"/>
                  <a:pt x="657" y="175"/>
                  <a:pt x="652" y="175"/>
                </a:cubicBezTo>
                <a:close/>
                <a:moveTo>
                  <a:pt x="675" y="175"/>
                </a:moveTo>
                <a:cubicBezTo>
                  <a:pt x="671" y="175"/>
                  <a:pt x="667" y="178"/>
                  <a:pt x="667" y="182"/>
                </a:cubicBezTo>
                <a:cubicBezTo>
                  <a:pt x="667" y="186"/>
                  <a:pt x="671" y="189"/>
                  <a:pt x="675" y="189"/>
                </a:cubicBezTo>
                <a:cubicBezTo>
                  <a:pt x="679" y="189"/>
                  <a:pt x="682" y="186"/>
                  <a:pt x="682" y="182"/>
                </a:cubicBezTo>
                <a:cubicBezTo>
                  <a:pt x="682" y="178"/>
                  <a:pt x="679" y="175"/>
                  <a:pt x="675" y="175"/>
                </a:cubicBezTo>
                <a:close/>
                <a:moveTo>
                  <a:pt x="652" y="194"/>
                </a:moveTo>
                <a:cubicBezTo>
                  <a:pt x="648" y="194"/>
                  <a:pt x="645" y="197"/>
                  <a:pt x="645" y="201"/>
                </a:cubicBezTo>
                <a:cubicBezTo>
                  <a:pt x="645" y="205"/>
                  <a:pt x="648" y="208"/>
                  <a:pt x="652" y="208"/>
                </a:cubicBezTo>
                <a:cubicBezTo>
                  <a:pt x="657" y="208"/>
                  <a:pt x="660" y="205"/>
                  <a:pt x="660" y="201"/>
                </a:cubicBezTo>
                <a:cubicBezTo>
                  <a:pt x="660" y="197"/>
                  <a:pt x="657" y="194"/>
                  <a:pt x="652" y="194"/>
                </a:cubicBezTo>
                <a:close/>
                <a:moveTo>
                  <a:pt x="675" y="195"/>
                </a:moveTo>
                <a:cubicBezTo>
                  <a:pt x="671" y="195"/>
                  <a:pt x="667" y="198"/>
                  <a:pt x="667" y="201"/>
                </a:cubicBezTo>
                <a:cubicBezTo>
                  <a:pt x="667" y="205"/>
                  <a:pt x="671" y="208"/>
                  <a:pt x="675" y="208"/>
                </a:cubicBezTo>
                <a:cubicBezTo>
                  <a:pt x="679" y="208"/>
                  <a:pt x="682" y="205"/>
                  <a:pt x="682" y="201"/>
                </a:cubicBezTo>
                <a:cubicBezTo>
                  <a:pt x="682" y="198"/>
                  <a:pt x="679" y="195"/>
                  <a:pt x="675" y="195"/>
                </a:cubicBezTo>
                <a:close/>
                <a:moveTo>
                  <a:pt x="652" y="214"/>
                </a:moveTo>
                <a:cubicBezTo>
                  <a:pt x="648" y="214"/>
                  <a:pt x="645" y="217"/>
                  <a:pt x="645" y="220"/>
                </a:cubicBezTo>
                <a:cubicBezTo>
                  <a:pt x="645" y="224"/>
                  <a:pt x="648" y="227"/>
                  <a:pt x="652" y="227"/>
                </a:cubicBezTo>
                <a:cubicBezTo>
                  <a:pt x="657" y="227"/>
                  <a:pt x="660" y="224"/>
                  <a:pt x="660" y="220"/>
                </a:cubicBezTo>
                <a:cubicBezTo>
                  <a:pt x="660" y="217"/>
                  <a:pt x="657" y="214"/>
                  <a:pt x="652" y="214"/>
                </a:cubicBezTo>
                <a:close/>
                <a:moveTo>
                  <a:pt x="675" y="214"/>
                </a:moveTo>
                <a:cubicBezTo>
                  <a:pt x="671" y="214"/>
                  <a:pt x="667" y="217"/>
                  <a:pt x="667" y="221"/>
                </a:cubicBezTo>
                <a:cubicBezTo>
                  <a:pt x="667" y="224"/>
                  <a:pt x="671" y="227"/>
                  <a:pt x="675" y="227"/>
                </a:cubicBezTo>
                <a:cubicBezTo>
                  <a:pt x="679" y="227"/>
                  <a:pt x="682" y="224"/>
                  <a:pt x="682" y="221"/>
                </a:cubicBezTo>
                <a:cubicBezTo>
                  <a:pt x="682" y="217"/>
                  <a:pt x="679" y="214"/>
                  <a:pt x="675" y="214"/>
                </a:cubicBezTo>
                <a:close/>
                <a:moveTo>
                  <a:pt x="652" y="233"/>
                </a:moveTo>
                <a:cubicBezTo>
                  <a:pt x="648" y="233"/>
                  <a:pt x="645" y="236"/>
                  <a:pt x="645" y="239"/>
                </a:cubicBezTo>
                <a:cubicBezTo>
                  <a:pt x="645" y="243"/>
                  <a:pt x="648" y="245"/>
                  <a:pt x="652" y="245"/>
                </a:cubicBezTo>
                <a:cubicBezTo>
                  <a:pt x="657" y="245"/>
                  <a:pt x="660" y="243"/>
                  <a:pt x="660" y="239"/>
                </a:cubicBezTo>
                <a:cubicBezTo>
                  <a:pt x="660" y="236"/>
                  <a:pt x="657" y="233"/>
                  <a:pt x="652" y="233"/>
                </a:cubicBezTo>
                <a:close/>
                <a:moveTo>
                  <a:pt x="675" y="233"/>
                </a:moveTo>
                <a:cubicBezTo>
                  <a:pt x="671" y="233"/>
                  <a:pt x="667" y="236"/>
                  <a:pt x="667" y="240"/>
                </a:cubicBezTo>
                <a:cubicBezTo>
                  <a:pt x="667" y="243"/>
                  <a:pt x="671" y="245"/>
                  <a:pt x="675" y="245"/>
                </a:cubicBezTo>
                <a:cubicBezTo>
                  <a:pt x="679" y="245"/>
                  <a:pt x="682" y="243"/>
                  <a:pt x="682" y="240"/>
                </a:cubicBezTo>
                <a:cubicBezTo>
                  <a:pt x="682" y="237"/>
                  <a:pt x="679" y="233"/>
                  <a:pt x="675" y="233"/>
                </a:cubicBezTo>
                <a:close/>
                <a:moveTo>
                  <a:pt x="652" y="252"/>
                </a:moveTo>
                <a:cubicBezTo>
                  <a:pt x="648" y="252"/>
                  <a:pt x="645" y="255"/>
                  <a:pt x="645" y="258"/>
                </a:cubicBezTo>
                <a:cubicBezTo>
                  <a:pt x="645" y="262"/>
                  <a:pt x="648" y="265"/>
                  <a:pt x="652" y="265"/>
                </a:cubicBezTo>
                <a:cubicBezTo>
                  <a:pt x="657" y="265"/>
                  <a:pt x="660" y="262"/>
                  <a:pt x="660" y="258"/>
                </a:cubicBezTo>
                <a:cubicBezTo>
                  <a:pt x="660" y="255"/>
                  <a:pt x="657" y="252"/>
                  <a:pt x="652" y="252"/>
                </a:cubicBezTo>
                <a:close/>
                <a:moveTo>
                  <a:pt x="652" y="271"/>
                </a:moveTo>
                <a:cubicBezTo>
                  <a:pt x="648" y="271"/>
                  <a:pt x="645" y="274"/>
                  <a:pt x="645" y="278"/>
                </a:cubicBezTo>
                <a:cubicBezTo>
                  <a:pt x="645" y="282"/>
                  <a:pt x="648" y="285"/>
                  <a:pt x="652" y="285"/>
                </a:cubicBezTo>
                <a:cubicBezTo>
                  <a:pt x="657" y="285"/>
                  <a:pt x="660" y="282"/>
                  <a:pt x="660" y="278"/>
                </a:cubicBezTo>
                <a:cubicBezTo>
                  <a:pt x="660" y="274"/>
                  <a:pt x="657" y="271"/>
                  <a:pt x="652" y="271"/>
                </a:cubicBezTo>
                <a:close/>
                <a:moveTo>
                  <a:pt x="675" y="272"/>
                </a:moveTo>
                <a:cubicBezTo>
                  <a:pt x="671" y="272"/>
                  <a:pt x="667" y="275"/>
                  <a:pt x="667" y="278"/>
                </a:cubicBezTo>
                <a:cubicBezTo>
                  <a:pt x="667" y="282"/>
                  <a:pt x="671" y="285"/>
                  <a:pt x="675" y="285"/>
                </a:cubicBezTo>
                <a:cubicBezTo>
                  <a:pt x="679" y="285"/>
                  <a:pt x="682" y="282"/>
                  <a:pt x="682" y="278"/>
                </a:cubicBezTo>
                <a:cubicBezTo>
                  <a:pt x="682" y="275"/>
                  <a:pt x="679" y="272"/>
                  <a:pt x="675" y="272"/>
                </a:cubicBezTo>
                <a:close/>
                <a:moveTo>
                  <a:pt x="698" y="21"/>
                </a:moveTo>
                <a:cubicBezTo>
                  <a:pt x="693" y="21"/>
                  <a:pt x="690" y="24"/>
                  <a:pt x="690" y="28"/>
                </a:cubicBezTo>
                <a:cubicBezTo>
                  <a:pt x="690" y="31"/>
                  <a:pt x="693" y="34"/>
                  <a:pt x="698" y="34"/>
                </a:cubicBezTo>
                <a:cubicBezTo>
                  <a:pt x="702" y="34"/>
                  <a:pt x="705" y="31"/>
                  <a:pt x="705" y="28"/>
                </a:cubicBezTo>
                <a:cubicBezTo>
                  <a:pt x="705" y="24"/>
                  <a:pt x="702" y="21"/>
                  <a:pt x="698" y="21"/>
                </a:cubicBezTo>
                <a:close/>
                <a:moveTo>
                  <a:pt x="720" y="20"/>
                </a:moveTo>
                <a:cubicBezTo>
                  <a:pt x="715" y="20"/>
                  <a:pt x="712" y="23"/>
                  <a:pt x="712" y="27"/>
                </a:cubicBezTo>
                <a:cubicBezTo>
                  <a:pt x="712" y="30"/>
                  <a:pt x="715" y="33"/>
                  <a:pt x="720" y="33"/>
                </a:cubicBezTo>
                <a:cubicBezTo>
                  <a:pt x="724" y="33"/>
                  <a:pt x="727" y="30"/>
                  <a:pt x="727" y="27"/>
                </a:cubicBezTo>
                <a:cubicBezTo>
                  <a:pt x="727" y="23"/>
                  <a:pt x="724" y="20"/>
                  <a:pt x="720" y="20"/>
                </a:cubicBezTo>
                <a:close/>
                <a:moveTo>
                  <a:pt x="698" y="40"/>
                </a:moveTo>
                <a:cubicBezTo>
                  <a:pt x="693" y="40"/>
                  <a:pt x="690" y="43"/>
                  <a:pt x="690" y="47"/>
                </a:cubicBezTo>
                <a:cubicBezTo>
                  <a:pt x="690" y="50"/>
                  <a:pt x="693" y="53"/>
                  <a:pt x="698" y="53"/>
                </a:cubicBezTo>
                <a:cubicBezTo>
                  <a:pt x="702" y="53"/>
                  <a:pt x="705" y="50"/>
                  <a:pt x="705" y="47"/>
                </a:cubicBezTo>
                <a:cubicBezTo>
                  <a:pt x="705" y="43"/>
                  <a:pt x="702" y="40"/>
                  <a:pt x="698" y="40"/>
                </a:cubicBezTo>
                <a:close/>
                <a:moveTo>
                  <a:pt x="720" y="40"/>
                </a:moveTo>
                <a:cubicBezTo>
                  <a:pt x="715" y="40"/>
                  <a:pt x="712" y="43"/>
                  <a:pt x="712" y="46"/>
                </a:cubicBezTo>
                <a:cubicBezTo>
                  <a:pt x="712" y="50"/>
                  <a:pt x="715" y="53"/>
                  <a:pt x="720" y="53"/>
                </a:cubicBezTo>
                <a:cubicBezTo>
                  <a:pt x="724" y="53"/>
                  <a:pt x="727" y="50"/>
                  <a:pt x="727" y="46"/>
                </a:cubicBezTo>
                <a:cubicBezTo>
                  <a:pt x="727" y="43"/>
                  <a:pt x="724" y="40"/>
                  <a:pt x="720" y="40"/>
                </a:cubicBezTo>
                <a:close/>
                <a:moveTo>
                  <a:pt x="698" y="59"/>
                </a:moveTo>
                <a:cubicBezTo>
                  <a:pt x="693" y="59"/>
                  <a:pt x="690" y="61"/>
                  <a:pt x="690" y="65"/>
                </a:cubicBezTo>
                <a:cubicBezTo>
                  <a:pt x="690" y="69"/>
                  <a:pt x="693" y="72"/>
                  <a:pt x="698" y="72"/>
                </a:cubicBezTo>
                <a:cubicBezTo>
                  <a:pt x="702" y="72"/>
                  <a:pt x="705" y="69"/>
                  <a:pt x="705" y="65"/>
                </a:cubicBezTo>
                <a:cubicBezTo>
                  <a:pt x="705" y="63"/>
                  <a:pt x="702" y="59"/>
                  <a:pt x="698" y="59"/>
                </a:cubicBezTo>
                <a:close/>
                <a:moveTo>
                  <a:pt x="720" y="59"/>
                </a:moveTo>
                <a:cubicBezTo>
                  <a:pt x="715" y="59"/>
                  <a:pt x="712" y="62"/>
                  <a:pt x="712" y="65"/>
                </a:cubicBezTo>
                <a:cubicBezTo>
                  <a:pt x="712" y="69"/>
                  <a:pt x="715" y="72"/>
                  <a:pt x="720" y="72"/>
                </a:cubicBezTo>
                <a:cubicBezTo>
                  <a:pt x="724" y="72"/>
                  <a:pt x="727" y="69"/>
                  <a:pt x="727" y="65"/>
                </a:cubicBezTo>
                <a:cubicBezTo>
                  <a:pt x="727" y="62"/>
                  <a:pt x="724" y="59"/>
                  <a:pt x="720" y="59"/>
                </a:cubicBezTo>
                <a:close/>
                <a:moveTo>
                  <a:pt x="698" y="78"/>
                </a:moveTo>
                <a:cubicBezTo>
                  <a:pt x="693" y="78"/>
                  <a:pt x="690" y="81"/>
                  <a:pt x="690" y="85"/>
                </a:cubicBezTo>
                <a:cubicBezTo>
                  <a:pt x="690" y="88"/>
                  <a:pt x="693" y="91"/>
                  <a:pt x="698" y="91"/>
                </a:cubicBezTo>
                <a:cubicBezTo>
                  <a:pt x="702" y="91"/>
                  <a:pt x="705" y="88"/>
                  <a:pt x="705" y="85"/>
                </a:cubicBezTo>
                <a:cubicBezTo>
                  <a:pt x="705" y="81"/>
                  <a:pt x="702" y="78"/>
                  <a:pt x="698" y="78"/>
                </a:cubicBezTo>
                <a:close/>
                <a:moveTo>
                  <a:pt x="720" y="78"/>
                </a:moveTo>
                <a:cubicBezTo>
                  <a:pt x="715" y="78"/>
                  <a:pt x="712" y="81"/>
                  <a:pt x="712" y="85"/>
                </a:cubicBezTo>
                <a:cubicBezTo>
                  <a:pt x="712" y="88"/>
                  <a:pt x="715" y="91"/>
                  <a:pt x="720" y="91"/>
                </a:cubicBezTo>
                <a:cubicBezTo>
                  <a:pt x="724" y="91"/>
                  <a:pt x="727" y="88"/>
                  <a:pt x="727" y="85"/>
                </a:cubicBezTo>
                <a:cubicBezTo>
                  <a:pt x="727" y="81"/>
                  <a:pt x="724" y="78"/>
                  <a:pt x="720" y="78"/>
                </a:cubicBezTo>
                <a:close/>
                <a:moveTo>
                  <a:pt x="741" y="33"/>
                </a:moveTo>
                <a:cubicBezTo>
                  <a:pt x="746" y="33"/>
                  <a:pt x="749" y="30"/>
                  <a:pt x="749" y="27"/>
                </a:cubicBezTo>
                <a:cubicBezTo>
                  <a:pt x="749" y="23"/>
                  <a:pt x="746" y="20"/>
                  <a:pt x="741" y="20"/>
                </a:cubicBezTo>
                <a:cubicBezTo>
                  <a:pt x="737" y="20"/>
                  <a:pt x="734" y="23"/>
                  <a:pt x="734" y="27"/>
                </a:cubicBezTo>
                <a:cubicBezTo>
                  <a:pt x="734" y="30"/>
                  <a:pt x="737" y="33"/>
                  <a:pt x="741" y="33"/>
                </a:cubicBezTo>
                <a:close/>
                <a:moveTo>
                  <a:pt x="764" y="33"/>
                </a:moveTo>
                <a:cubicBezTo>
                  <a:pt x="768" y="33"/>
                  <a:pt x="771" y="30"/>
                  <a:pt x="771" y="27"/>
                </a:cubicBezTo>
                <a:cubicBezTo>
                  <a:pt x="771" y="23"/>
                  <a:pt x="768" y="20"/>
                  <a:pt x="764" y="20"/>
                </a:cubicBezTo>
                <a:cubicBezTo>
                  <a:pt x="759" y="20"/>
                  <a:pt x="756" y="23"/>
                  <a:pt x="756" y="27"/>
                </a:cubicBezTo>
                <a:cubicBezTo>
                  <a:pt x="756" y="30"/>
                  <a:pt x="759" y="33"/>
                  <a:pt x="764" y="33"/>
                </a:cubicBezTo>
                <a:close/>
                <a:moveTo>
                  <a:pt x="741" y="53"/>
                </a:moveTo>
                <a:cubicBezTo>
                  <a:pt x="746" y="53"/>
                  <a:pt x="749" y="50"/>
                  <a:pt x="749" y="46"/>
                </a:cubicBezTo>
                <a:cubicBezTo>
                  <a:pt x="749" y="43"/>
                  <a:pt x="746" y="40"/>
                  <a:pt x="741" y="40"/>
                </a:cubicBezTo>
                <a:cubicBezTo>
                  <a:pt x="737" y="40"/>
                  <a:pt x="734" y="43"/>
                  <a:pt x="734" y="46"/>
                </a:cubicBezTo>
                <a:cubicBezTo>
                  <a:pt x="734" y="50"/>
                  <a:pt x="737" y="53"/>
                  <a:pt x="741" y="53"/>
                </a:cubicBezTo>
                <a:close/>
                <a:moveTo>
                  <a:pt x="764" y="53"/>
                </a:moveTo>
                <a:cubicBezTo>
                  <a:pt x="768" y="53"/>
                  <a:pt x="771" y="50"/>
                  <a:pt x="771" y="46"/>
                </a:cubicBezTo>
                <a:cubicBezTo>
                  <a:pt x="771" y="43"/>
                  <a:pt x="768" y="40"/>
                  <a:pt x="764" y="40"/>
                </a:cubicBezTo>
                <a:cubicBezTo>
                  <a:pt x="759" y="40"/>
                  <a:pt x="756" y="43"/>
                  <a:pt x="756" y="46"/>
                </a:cubicBezTo>
                <a:cubicBezTo>
                  <a:pt x="756" y="50"/>
                  <a:pt x="759" y="53"/>
                  <a:pt x="764" y="53"/>
                </a:cubicBezTo>
                <a:close/>
                <a:moveTo>
                  <a:pt x="741" y="72"/>
                </a:moveTo>
                <a:cubicBezTo>
                  <a:pt x="746" y="72"/>
                  <a:pt x="749" y="69"/>
                  <a:pt x="749" y="65"/>
                </a:cubicBezTo>
                <a:cubicBezTo>
                  <a:pt x="749" y="62"/>
                  <a:pt x="746" y="59"/>
                  <a:pt x="741" y="59"/>
                </a:cubicBezTo>
                <a:cubicBezTo>
                  <a:pt x="737" y="59"/>
                  <a:pt x="734" y="62"/>
                  <a:pt x="734" y="65"/>
                </a:cubicBezTo>
                <a:cubicBezTo>
                  <a:pt x="734" y="69"/>
                  <a:pt x="737" y="72"/>
                  <a:pt x="741" y="72"/>
                </a:cubicBezTo>
                <a:close/>
                <a:moveTo>
                  <a:pt x="764" y="72"/>
                </a:moveTo>
                <a:cubicBezTo>
                  <a:pt x="768" y="72"/>
                  <a:pt x="771" y="69"/>
                  <a:pt x="771" y="65"/>
                </a:cubicBezTo>
                <a:cubicBezTo>
                  <a:pt x="771" y="62"/>
                  <a:pt x="768" y="59"/>
                  <a:pt x="764" y="59"/>
                </a:cubicBezTo>
                <a:cubicBezTo>
                  <a:pt x="759" y="59"/>
                  <a:pt x="756" y="62"/>
                  <a:pt x="756" y="65"/>
                </a:cubicBezTo>
                <a:cubicBezTo>
                  <a:pt x="756" y="69"/>
                  <a:pt x="759" y="72"/>
                  <a:pt x="764" y="72"/>
                </a:cubicBezTo>
                <a:close/>
                <a:moveTo>
                  <a:pt x="741" y="91"/>
                </a:moveTo>
                <a:cubicBezTo>
                  <a:pt x="746" y="91"/>
                  <a:pt x="749" y="88"/>
                  <a:pt x="749" y="85"/>
                </a:cubicBezTo>
                <a:cubicBezTo>
                  <a:pt x="749" y="81"/>
                  <a:pt x="746" y="78"/>
                  <a:pt x="741" y="78"/>
                </a:cubicBezTo>
                <a:cubicBezTo>
                  <a:pt x="737" y="78"/>
                  <a:pt x="734" y="81"/>
                  <a:pt x="734" y="85"/>
                </a:cubicBezTo>
                <a:cubicBezTo>
                  <a:pt x="734" y="88"/>
                  <a:pt x="737" y="91"/>
                  <a:pt x="741" y="91"/>
                </a:cubicBezTo>
                <a:close/>
                <a:moveTo>
                  <a:pt x="764" y="91"/>
                </a:moveTo>
                <a:cubicBezTo>
                  <a:pt x="768" y="91"/>
                  <a:pt x="771" y="88"/>
                  <a:pt x="771" y="85"/>
                </a:cubicBezTo>
                <a:cubicBezTo>
                  <a:pt x="771" y="81"/>
                  <a:pt x="768" y="78"/>
                  <a:pt x="764" y="78"/>
                </a:cubicBezTo>
                <a:cubicBezTo>
                  <a:pt x="759" y="78"/>
                  <a:pt x="756" y="81"/>
                  <a:pt x="756" y="85"/>
                </a:cubicBezTo>
                <a:cubicBezTo>
                  <a:pt x="756" y="88"/>
                  <a:pt x="759" y="91"/>
                  <a:pt x="764" y="91"/>
                </a:cubicBezTo>
                <a:close/>
                <a:moveTo>
                  <a:pt x="741" y="110"/>
                </a:moveTo>
                <a:cubicBezTo>
                  <a:pt x="746" y="110"/>
                  <a:pt x="749" y="107"/>
                  <a:pt x="749" y="104"/>
                </a:cubicBezTo>
                <a:cubicBezTo>
                  <a:pt x="749" y="100"/>
                  <a:pt x="746" y="97"/>
                  <a:pt x="741" y="97"/>
                </a:cubicBezTo>
                <a:cubicBezTo>
                  <a:pt x="737" y="97"/>
                  <a:pt x="734" y="100"/>
                  <a:pt x="734" y="104"/>
                </a:cubicBezTo>
                <a:cubicBezTo>
                  <a:pt x="734" y="107"/>
                  <a:pt x="737" y="110"/>
                  <a:pt x="741" y="110"/>
                </a:cubicBezTo>
                <a:close/>
                <a:moveTo>
                  <a:pt x="764" y="110"/>
                </a:moveTo>
                <a:cubicBezTo>
                  <a:pt x="768" y="110"/>
                  <a:pt x="771" y="107"/>
                  <a:pt x="771" y="104"/>
                </a:cubicBezTo>
                <a:cubicBezTo>
                  <a:pt x="771" y="100"/>
                  <a:pt x="768" y="97"/>
                  <a:pt x="764" y="97"/>
                </a:cubicBezTo>
                <a:cubicBezTo>
                  <a:pt x="759" y="97"/>
                  <a:pt x="756" y="100"/>
                  <a:pt x="756" y="104"/>
                </a:cubicBezTo>
                <a:cubicBezTo>
                  <a:pt x="756" y="107"/>
                  <a:pt x="759" y="110"/>
                  <a:pt x="764" y="110"/>
                </a:cubicBezTo>
                <a:close/>
                <a:moveTo>
                  <a:pt x="764" y="130"/>
                </a:moveTo>
                <a:cubicBezTo>
                  <a:pt x="768" y="130"/>
                  <a:pt x="771" y="127"/>
                  <a:pt x="771" y="123"/>
                </a:cubicBezTo>
                <a:cubicBezTo>
                  <a:pt x="771" y="119"/>
                  <a:pt x="768" y="116"/>
                  <a:pt x="764" y="116"/>
                </a:cubicBezTo>
                <a:cubicBezTo>
                  <a:pt x="759" y="116"/>
                  <a:pt x="756" y="119"/>
                  <a:pt x="756" y="123"/>
                </a:cubicBezTo>
                <a:cubicBezTo>
                  <a:pt x="756" y="127"/>
                  <a:pt x="759" y="130"/>
                  <a:pt x="764" y="130"/>
                </a:cubicBezTo>
                <a:close/>
                <a:moveTo>
                  <a:pt x="786" y="33"/>
                </a:moveTo>
                <a:cubicBezTo>
                  <a:pt x="791" y="33"/>
                  <a:pt x="794" y="30"/>
                  <a:pt x="794" y="27"/>
                </a:cubicBezTo>
                <a:cubicBezTo>
                  <a:pt x="794" y="23"/>
                  <a:pt x="791" y="20"/>
                  <a:pt x="786" y="20"/>
                </a:cubicBezTo>
                <a:cubicBezTo>
                  <a:pt x="782" y="20"/>
                  <a:pt x="779" y="23"/>
                  <a:pt x="779" y="27"/>
                </a:cubicBezTo>
                <a:cubicBezTo>
                  <a:pt x="779" y="30"/>
                  <a:pt x="782" y="33"/>
                  <a:pt x="786" y="33"/>
                </a:cubicBezTo>
                <a:close/>
                <a:moveTo>
                  <a:pt x="808" y="20"/>
                </a:moveTo>
                <a:cubicBezTo>
                  <a:pt x="804" y="20"/>
                  <a:pt x="801" y="23"/>
                  <a:pt x="801" y="27"/>
                </a:cubicBezTo>
                <a:cubicBezTo>
                  <a:pt x="801" y="30"/>
                  <a:pt x="804" y="33"/>
                  <a:pt x="808" y="33"/>
                </a:cubicBezTo>
                <a:cubicBezTo>
                  <a:pt x="813" y="33"/>
                  <a:pt x="816" y="30"/>
                  <a:pt x="816" y="27"/>
                </a:cubicBezTo>
                <a:cubicBezTo>
                  <a:pt x="816" y="23"/>
                  <a:pt x="813" y="20"/>
                  <a:pt x="808" y="20"/>
                </a:cubicBezTo>
                <a:close/>
                <a:moveTo>
                  <a:pt x="786" y="53"/>
                </a:moveTo>
                <a:cubicBezTo>
                  <a:pt x="791" y="53"/>
                  <a:pt x="794" y="50"/>
                  <a:pt x="794" y="46"/>
                </a:cubicBezTo>
                <a:cubicBezTo>
                  <a:pt x="794" y="43"/>
                  <a:pt x="791" y="40"/>
                  <a:pt x="786" y="40"/>
                </a:cubicBezTo>
                <a:cubicBezTo>
                  <a:pt x="782" y="40"/>
                  <a:pt x="779" y="43"/>
                  <a:pt x="779" y="46"/>
                </a:cubicBezTo>
                <a:cubicBezTo>
                  <a:pt x="779" y="50"/>
                  <a:pt x="782" y="53"/>
                  <a:pt x="786" y="53"/>
                </a:cubicBezTo>
                <a:close/>
                <a:moveTo>
                  <a:pt x="808" y="40"/>
                </a:moveTo>
                <a:cubicBezTo>
                  <a:pt x="804" y="40"/>
                  <a:pt x="801" y="43"/>
                  <a:pt x="801" y="46"/>
                </a:cubicBezTo>
                <a:cubicBezTo>
                  <a:pt x="801" y="50"/>
                  <a:pt x="804" y="53"/>
                  <a:pt x="808" y="53"/>
                </a:cubicBezTo>
                <a:cubicBezTo>
                  <a:pt x="813" y="53"/>
                  <a:pt x="816" y="50"/>
                  <a:pt x="816" y="46"/>
                </a:cubicBezTo>
                <a:cubicBezTo>
                  <a:pt x="816" y="43"/>
                  <a:pt x="813" y="40"/>
                  <a:pt x="808" y="40"/>
                </a:cubicBezTo>
                <a:close/>
                <a:moveTo>
                  <a:pt x="786" y="72"/>
                </a:moveTo>
                <a:cubicBezTo>
                  <a:pt x="791" y="72"/>
                  <a:pt x="794" y="69"/>
                  <a:pt x="794" y="65"/>
                </a:cubicBezTo>
                <a:cubicBezTo>
                  <a:pt x="794" y="62"/>
                  <a:pt x="791" y="59"/>
                  <a:pt x="786" y="59"/>
                </a:cubicBezTo>
                <a:cubicBezTo>
                  <a:pt x="782" y="59"/>
                  <a:pt x="779" y="62"/>
                  <a:pt x="779" y="65"/>
                </a:cubicBezTo>
                <a:cubicBezTo>
                  <a:pt x="779" y="69"/>
                  <a:pt x="782" y="72"/>
                  <a:pt x="786" y="72"/>
                </a:cubicBezTo>
                <a:close/>
                <a:moveTo>
                  <a:pt x="808" y="59"/>
                </a:moveTo>
                <a:cubicBezTo>
                  <a:pt x="804" y="59"/>
                  <a:pt x="801" y="62"/>
                  <a:pt x="801" y="65"/>
                </a:cubicBezTo>
                <a:cubicBezTo>
                  <a:pt x="801" y="69"/>
                  <a:pt x="804" y="72"/>
                  <a:pt x="808" y="72"/>
                </a:cubicBezTo>
                <a:cubicBezTo>
                  <a:pt x="813" y="72"/>
                  <a:pt x="816" y="69"/>
                  <a:pt x="816" y="65"/>
                </a:cubicBezTo>
                <a:cubicBezTo>
                  <a:pt x="816" y="62"/>
                  <a:pt x="813" y="59"/>
                  <a:pt x="808" y="59"/>
                </a:cubicBezTo>
                <a:close/>
                <a:moveTo>
                  <a:pt x="786" y="91"/>
                </a:moveTo>
                <a:cubicBezTo>
                  <a:pt x="791" y="91"/>
                  <a:pt x="794" y="88"/>
                  <a:pt x="794" y="85"/>
                </a:cubicBezTo>
                <a:cubicBezTo>
                  <a:pt x="794" y="81"/>
                  <a:pt x="791" y="78"/>
                  <a:pt x="786" y="78"/>
                </a:cubicBezTo>
                <a:cubicBezTo>
                  <a:pt x="782" y="78"/>
                  <a:pt x="779" y="81"/>
                  <a:pt x="779" y="85"/>
                </a:cubicBezTo>
                <a:cubicBezTo>
                  <a:pt x="779" y="88"/>
                  <a:pt x="782" y="91"/>
                  <a:pt x="786" y="91"/>
                </a:cubicBezTo>
                <a:close/>
                <a:moveTo>
                  <a:pt x="808" y="78"/>
                </a:moveTo>
                <a:cubicBezTo>
                  <a:pt x="804" y="78"/>
                  <a:pt x="801" y="81"/>
                  <a:pt x="801" y="85"/>
                </a:cubicBezTo>
                <a:cubicBezTo>
                  <a:pt x="801" y="88"/>
                  <a:pt x="804" y="91"/>
                  <a:pt x="808" y="91"/>
                </a:cubicBezTo>
                <a:cubicBezTo>
                  <a:pt x="813" y="91"/>
                  <a:pt x="816" y="88"/>
                  <a:pt x="816" y="85"/>
                </a:cubicBezTo>
                <a:cubicBezTo>
                  <a:pt x="816" y="81"/>
                  <a:pt x="813" y="78"/>
                  <a:pt x="808" y="78"/>
                </a:cubicBezTo>
                <a:close/>
                <a:moveTo>
                  <a:pt x="786" y="110"/>
                </a:moveTo>
                <a:cubicBezTo>
                  <a:pt x="791" y="110"/>
                  <a:pt x="794" y="107"/>
                  <a:pt x="794" y="104"/>
                </a:cubicBezTo>
                <a:cubicBezTo>
                  <a:pt x="794" y="100"/>
                  <a:pt x="791" y="97"/>
                  <a:pt x="786" y="97"/>
                </a:cubicBezTo>
                <a:cubicBezTo>
                  <a:pt x="782" y="97"/>
                  <a:pt x="779" y="100"/>
                  <a:pt x="779" y="104"/>
                </a:cubicBezTo>
                <a:cubicBezTo>
                  <a:pt x="779" y="107"/>
                  <a:pt x="782" y="110"/>
                  <a:pt x="786" y="110"/>
                </a:cubicBezTo>
                <a:close/>
                <a:moveTo>
                  <a:pt x="808" y="97"/>
                </a:moveTo>
                <a:cubicBezTo>
                  <a:pt x="804" y="97"/>
                  <a:pt x="801" y="100"/>
                  <a:pt x="801" y="104"/>
                </a:cubicBezTo>
                <a:cubicBezTo>
                  <a:pt x="801" y="107"/>
                  <a:pt x="804" y="110"/>
                  <a:pt x="808" y="110"/>
                </a:cubicBezTo>
                <a:cubicBezTo>
                  <a:pt x="813" y="110"/>
                  <a:pt x="816" y="107"/>
                  <a:pt x="816" y="104"/>
                </a:cubicBezTo>
                <a:cubicBezTo>
                  <a:pt x="816" y="100"/>
                  <a:pt x="813" y="97"/>
                  <a:pt x="808" y="97"/>
                </a:cubicBezTo>
                <a:close/>
                <a:moveTo>
                  <a:pt x="786" y="130"/>
                </a:moveTo>
                <a:cubicBezTo>
                  <a:pt x="791" y="130"/>
                  <a:pt x="794" y="127"/>
                  <a:pt x="794" y="123"/>
                </a:cubicBezTo>
                <a:cubicBezTo>
                  <a:pt x="794" y="119"/>
                  <a:pt x="791" y="116"/>
                  <a:pt x="786" y="116"/>
                </a:cubicBezTo>
                <a:cubicBezTo>
                  <a:pt x="782" y="116"/>
                  <a:pt x="779" y="119"/>
                  <a:pt x="779" y="123"/>
                </a:cubicBezTo>
                <a:cubicBezTo>
                  <a:pt x="779" y="127"/>
                  <a:pt x="782" y="130"/>
                  <a:pt x="786" y="130"/>
                </a:cubicBezTo>
                <a:close/>
                <a:moveTo>
                  <a:pt x="808" y="116"/>
                </a:moveTo>
                <a:cubicBezTo>
                  <a:pt x="804" y="116"/>
                  <a:pt x="801" y="119"/>
                  <a:pt x="801" y="123"/>
                </a:cubicBezTo>
                <a:cubicBezTo>
                  <a:pt x="801" y="127"/>
                  <a:pt x="804" y="130"/>
                  <a:pt x="808" y="130"/>
                </a:cubicBezTo>
                <a:cubicBezTo>
                  <a:pt x="813" y="130"/>
                  <a:pt x="816" y="127"/>
                  <a:pt x="816" y="123"/>
                </a:cubicBezTo>
                <a:cubicBezTo>
                  <a:pt x="816" y="119"/>
                  <a:pt x="813" y="116"/>
                  <a:pt x="808" y="116"/>
                </a:cubicBezTo>
                <a:close/>
                <a:moveTo>
                  <a:pt x="830" y="20"/>
                </a:moveTo>
                <a:cubicBezTo>
                  <a:pt x="826" y="20"/>
                  <a:pt x="822" y="23"/>
                  <a:pt x="822" y="27"/>
                </a:cubicBezTo>
                <a:cubicBezTo>
                  <a:pt x="822" y="30"/>
                  <a:pt x="826" y="33"/>
                  <a:pt x="830" y="33"/>
                </a:cubicBezTo>
                <a:cubicBezTo>
                  <a:pt x="834" y="33"/>
                  <a:pt x="838" y="30"/>
                  <a:pt x="838" y="27"/>
                </a:cubicBezTo>
                <a:cubicBezTo>
                  <a:pt x="838" y="23"/>
                  <a:pt x="834" y="20"/>
                  <a:pt x="830" y="20"/>
                </a:cubicBezTo>
                <a:close/>
                <a:moveTo>
                  <a:pt x="852" y="20"/>
                </a:moveTo>
                <a:cubicBezTo>
                  <a:pt x="848" y="20"/>
                  <a:pt x="845" y="23"/>
                  <a:pt x="845" y="27"/>
                </a:cubicBezTo>
                <a:cubicBezTo>
                  <a:pt x="845" y="30"/>
                  <a:pt x="848" y="33"/>
                  <a:pt x="852" y="33"/>
                </a:cubicBezTo>
                <a:cubicBezTo>
                  <a:pt x="857" y="33"/>
                  <a:pt x="860" y="30"/>
                  <a:pt x="860" y="27"/>
                </a:cubicBezTo>
                <a:cubicBezTo>
                  <a:pt x="860" y="23"/>
                  <a:pt x="857" y="20"/>
                  <a:pt x="852" y="20"/>
                </a:cubicBezTo>
                <a:close/>
                <a:moveTo>
                  <a:pt x="830" y="40"/>
                </a:moveTo>
                <a:cubicBezTo>
                  <a:pt x="826" y="40"/>
                  <a:pt x="822" y="43"/>
                  <a:pt x="822" y="46"/>
                </a:cubicBezTo>
                <a:cubicBezTo>
                  <a:pt x="822" y="50"/>
                  <a:pt x="826" y="53"/>
                  <a:pt x="830" y="53"/>
                </a:cubicBezTo>
                <a:cubicBezTo>
                  <a:pt x="834" y="53"/>
                  <a:pt x="838" y="50"/>
                  <a:pt x="838" y="46"/>
                </a:cubicBezTo>
                <a:cubicBezTo>
                  <a:pt x="838" y="43"/>
                  <a:pt x="834" y="40"/>
                  <a:pt x="830" y="40"/>
                </a:cubicBezTo>
                <a:close/>
                <a:moveTo>
                  <a:pt x="852" y="40"/>
                </a:moveTo>
                <a:cubicBezTo>
                  <a:pt x="848" y="40"/>
                  <a:pt x="845" y="43"/>
                  <a:pt x="845" y="46"/>
                </a:cubicBezTo>
                <a:cubicBezTo>
                  <a:pt x="845" y="50"/>
                  <a:pt x="848" y="53"/>
                  <a:pt x="852" y="53"/>
                </a:cubicBezTo>
                <a:cubicBezTo>
                  <a:pt x="857" y="53"/>
                  <a:pt x="860" y="50"/>
                  <a:pt x="860" y="46"/>
                </a:cubicBezTo>
                <a:cubicBezTo>
                  <a:pt x="860" y="43"/>
                  <a:pt x="857" y="40"/>
                  <a:pt x="852" y="40"/>
                </a:cubicBezTo>
                <a:close/>
                <a:moveTo>
                  <a:pt x="830" y="59"/>
                </a:moveTo>
                <a:cubicBezTo>
                  <a:pt x="826" y="59"/>
                  <a:pt x="822" y="62"/>
                  <a:pt x="822" y="65"/>
                </a:cubicBezTo>
                <a:cubicBezTo>
                  <a:pt x="822" y="69"/>
                  <a:pt x="826" y="72"/>
                  <a:pt x="830" y="72"/>
                </a:cubicBezTo>
                <a:cubicBezTo>
                  <a:pt x="834" y="72"/>
                  <a:pt x="838" y="69"/>
                  <a:pt x="838" y="65"/>
                </a:cubicBezTo>
                <a:cubicBezTo>
                  <a:pt x="838" y="62"/>
                  <a:pt x="834" y="59"/>
                  <a:pt x="830" y="59"/>
                </a:cubicBezTo>
                <a:close/>
                <a:moveTo>
                  <a:pt x="852" y="59"/>
                </a:moveTo>
                <a:cubicBezTo>
                  <a:pt x="848" y="59"/>
                  <a:pt x="845" y="62"/>
                  <a:pt x="845" y="65"/>
                </a:cubicBezTo>
                <a:cubicBezTo>
                  <a:pt x="845" y="69"/>
                  <a:pt x="848" y="72"/>
                  <a:pt x="852" y="72"/>
                </a:cubicBezTo>
                <a:cubicBezTo>
                  <a:pt x="857" y="72"/>
                  <a:pt x="860" y="69"/>
                  <a:pt x="860" y="65"/>
                </a:cubicBezTo>
                <a:cubicBezTo>
                  <a:pt x="860" y="62"/>
                  <a:pt x="857" y="59"/>
                  <a:pt x="852" y="59"/>
                </a:cubicBezTo>
                <a:close/>
                <a:moveTo>
                  <a:pt x="830" y="78"/>
                </a:moveTo>
                <a:cubicBezTo>
                  <a:pt x="826" y="78"/>
                  <a:pt x="822" y="81"/>
                  <a:pt x="822" y="85"/>
                </a:cubicBezTo>
                <a:cubicBezTo>
                  <a:pt x="822" y="88"/>
                  <a:pt x="826" y="91"/>
                  <a:pt x="830" y="91"/>
                </a:cubicBezTo>
                <a:cubicBezTo>
                  <a:pt x="834" y="91"/>
                  <a:pt x="838" y="88"/>
                  <a:pt x="838" y="85"/>
                </a:cubicBezTo>
                <a:cubicBezTo>
                  <a:pt x="838" y="81"/>
                  <a:pt x="834" y="78"/>
                  <a:pt x="830" y="78"/>
                </a:cubicBezTo>
                <a:close/>
                <a:moveTo>
                  <a:pt x="852" y="78"/>
                </a:moveTo>
                <a:cubicBezTo>
                  <a:pt x="848" y="78"/>
                  <a:pt x="845" y="81"/>
                  <a:pt x="845" y="85"/>
                </a:cubicBezTo>
                <a:cubicBezTo>
                  <a:pt x="845" y="88"/>
                  <a:pt x="848" y="91"/>
                  <a:pt x="852" y="91"/>
                </a:cubicBezTo>
                <a:cubicBezTo>
                  <a:pt x="857" y="91"/>
                  <a:pt x="860" y="88"/>
                  <a:pt x="860" y="85"/>
                </a:cubicBezTo>
                <a:cubicBezTo>
                  <a:pt x="860" y="81"/>
                  <a:pt x="857" y="78"/>
                  <a:pt x="852" y="78"/>
                </a:cubicBezTo>
                <a:close/>
                <a:moveTo>
                  <a:pt x="830" y="97"/>
                </a:moveTo>
                <a:cubicBezTo>
                  <a:pt x="826" y="97"/>
                  <a:pt x="822" y="100"/>
                  <a:pt x="822" y="104"/>
                </a:cubicBezTo>
                <a:cubicBezTo>
                  <a:pt x="822" y="107"/>
                  <a:pt x="826" y="110"/>
                  <a:pt x="830" y="110"/>
                </a:cubicBezTo>
                <a:cubicBezTo>
                  <a:pt x="834" y="110"/>
                  <a:pt x="838" y="107"/>
                  <a:pt x="838" y="104"/>
                </a:cubicBezTo>
                <a:cubicBezTo>
                  <a:pt x="838" y="100"/>
                  <a:pt x="834" y="97"/>
                  <a:pt x="830" y="97"/>
                </a:cubicBezTo>
                <a:close/>
                <a:moveTo>
                  <a:pt x="852" y="97"/>
                </a:moveTo>
                <a:cubicBezTo>
                  <a:pt x="848" y="97"/>
                  <a:pt x="845" y="100"/>
                  <a:pt x="845" y="104"/>
                </a:cubicBezTo>
                <a:cubicBezTo>
                  <a:pt x="845" y="107"/>
                  <a:pt x="848" y="110"/>
                  <a:pt x="852" y="110"/>
                </a:cubicBezTo>
                <a:cubicBezTo>
                  <a:pt x="857" y="110"/>
                  <a:pt x="860" y="107"/>
                  <a:pt x="860" y="104"/>
                </a:cubicBezTo>
                <a:cubicBezTo>
                  <a:pt x="860" y="100"/>
                  <a:pt x="857" y="97"/>
                  <a:pt x="852" y="97"/>
                </a:cubicBezTo>
                <a:close/>
                <a:moveTo>
                  <a:pt x="830" y="116"/>
                </a:moveTo>
                <a:cubicBezTo>
                  <a:pt x="826" y="116"/>
                  <a:pt x="822" y="119"/>
                  <a:pt x="822" y="123"/>
                </a:cubicBezTo>
                <a:cubicBezTo>
                  <a:pt x="822" y="127"/>
                  <a:pt x="826" y="130"/>
                  <a:pt x="830" y="130"/>
                </a:cubicBezTo>
                <a:cubicBezTo>
                  <a:pt x="834" y="130"/>
                  <a:pt x="838" y="127"/>
                  <a:pt x="838" y="123"/>
                </a:cubicBezTo>
                <a:cubicBezTo>
                  <a:pt x="838" y="119"/>
                  <a:pt x="834" y="116"/>
                  <a:pt x="830" y="116"/>
                </a:cubicBezTo>
                <a:close/>
                <a:moveTo>
                  <a:pt x="852" y="116"/>
                </a:moveTo>
                <a:cubicBezTo>
                  <a:pt x="848" y="116"/>
                  <a:pt x="845" y="119"/>
                  <a:pt x="845" y="123"/>
                </a:cubicBezTo>
                <a:cubicBezTo>
                  <a:pt x="845" y="127"/>
                  <a:pt x="848" y="130"/>
                  <a:pt x="852" y="130"/>
                </a:cubicBezTo>
                <a:cubicBezTo>
                  <a:pt x="857" y="130"/>
                  <a:pt x="860" y="127"/>
                  <a:pt x="860" y="123"/>
                </a:cubicBezTo>
                <a:cubicBezTo>
                  <a:pt x="860" y="119"/>
                  <a:pt x="857" y="116"/>
                  <a:pt x="852" y="116"/>
                </a:cubicBezTo>
                <a:close/>
                <a:moveTo>
                  <a:pt x="698" y="195"/>
                </a:moveTo>
                <a:cubicBezTo>
                  <a:pt x="693" y="195"/>
                  <a:pt x="690" y="198"/>
                  <a:pt x="690" y="201"/>
                </a:cubicBezTo>
                <a:cubicBezTo>
                  <a:pt x="690" y="205"/>
                  <a:pt x="693" y="208"/>
                  <a:pt x="698" y="208"/>
                </a:cubicBezTo>
                <a:cubicBezTo>
                  <a:pt x="702" y="208"/>
                  <a:pt x="705" y="205"/>
                  <a:pt x="705" y="201"/>
                </a:cubicBezTo>
                <a:cubicBezTo>
                  <a:pt x="705" y="198"/>
                  <a:pt x="702" y="195"/>
                  <a:pt x="698" y="195"/>
                </a:cubicBezTo>
                <a:close/>
                <a:moveTo>
                  <a:pt x="720" y="194"/>
                </a:moveTo>
                <a:cubicBezTo>
                  <a:pt x="715" y="194"/>
                  <a:pt x="712" y="197"/>
                  <a:pt x="712" y="201"/>
                </a:cubicBezTo>
                <a:cubicBezTo>
                  <a:pt x="712" y="205"/>
                  <a:pt x="715" y="208"/>
                  <a:pt x="720" y="208"/>
                </a:cubicBezTo>
                <a:cubicBezTo>
                  <a:pt x="724" y="208"/>
                  <a:pt x="727" y="205"/>
                  <a:pt x="727" y="201"/>
                </a:cubicBezTo>
                <a:cubicBezTo>
                  <a:pt x="727" y="197"/>
                  <a:pt x="724" y="194"/>
                  <a:pt x="720" y="194"/>
                </a:cubicBezTo>
                <a:close/>
                <a:moveTo>
                  <a:pt x="698" y="214"/>
                </a:moveTo>
                <a:cubicBezTo>
                  <a:pt x="693" y="214"/>
                  <a:pt x="690" y="217"/>
                  <a:pt x="690" y="221"/>
                </a:cubicBezTo>
                <a:cubicBezTo>
                  <a:pt x="690" y="224"/>
                  <a:pt x="693" y="227"/>
                  <a:pt x="698" y="227"/>
                </a:cubicBezTo>
                <a:cubicBezTo>
                  <a:pt x="702" y="227"/>
                  <a:pt x="705" y="224"/>
                  <a:pt x="705" y="221"/>
                </a:cubicBezTo>
                <a:cubicBezTo>
                  <a:pt x="705" y="217"/>
                  <a:pt x="702" y="214"/>
                  <a:pt x="698" y="214"/>
                </a:cubicBezTo>
                <a:close/>
                <a:moveTo>
                  <a:pt x="698" y="233"/>
                </a:moveTo>
                <a:cubicBezTo>
                  <a:pt x="693" y="233"/>
                  <a:pt x="690" y="236"/>
                  <a:pt x="690" y="240"/>
                </a:cubicBezTo>
                <a:cubicBezTo>
                  <a:pt x="690" y="244"/>
                  <a:pt x="693" y="247"/>
                  <a:pt x="698" y="247"/>
                </a:cubicBezTo>
                <a:cubicBezTo>
                  <a:pt x="702" y="247"/>
                  <a:pt x="705" y="244"/>
                  <a:pt x="705" y="240"/>
                </a:cubicBezTo>
                <a:cubicBezTo>
                  <a:pt x="705" y="236"/>
                  <a:pt x="702" y="233"/>
                  <a:pt x="698" y="233"/>
                </a:cubicBezTo>
                <a:close/>
                <a:moveTo>
                  <a:pt x="698" y="272"/>
                </a:moveTo>
                <a:cubicBezTo>
                  <a:pt x="693" y="272"/>
                  <a:pt x="690" y="275"/>
                  <a:pt x="690" y="279"/>
                </a:cubicBezTo>
                <a:cubicBezTo>
                  <a:pt x="690" y="282"/>
                  <a:pt x="693" y="285"/>
                  <a:pt x="698" y="285"/>
                </a:cubicBezTo>
                <a:cubicBezTo>
                  <a:pt x="702" y="285"/>
                  <a:pt x="705" y="282"/>
                  <a:pt x="705" y="279"/>
                </a:cubicBezTo>
                <a:cubicBezTo>
                  <a:pt x="705" y="275"/>
                  <a:pt x="702" y="272"/>
                  <a:pt x="698" y="272"/>
                </a:cubicBezTo>
                <a:close/>
                <a:moveTo>
                  <a:pt x="786" y="149"/>
                </a:moveTo>
                <a:cubicBezTo>
                  <a:pt x="791" y="149"/>
                  <a:pt x="794" y="146"/>
                  <a:pt x="794" y="143"/>
                </a:cubicBezTo>
                <a:cubicBezTo>
                  <a:pt x="794" y="139"/>
                  <a:pt x="791" y="136"/>
                  <a:pt x="786" y="136"/>
                </a:cubicBezTo>
                <a:cubicBezTo>
                  <a:pt x="782" y="136"/>
                  <a:pt x="779" y="139"/>
                  <a:pt x="779" y="143"/>
                </a:cubicBezTo>
                <a:cubicBezTo>
                  <a:pt x="779" y="146"/>
                  <a:pt x="782" y="149"/>
                  <a:pt x="786" y="149"/>
                </a:cubicBezTo>
                <a:close/>
                <a:moveTo>
                  <a:pt x="808" y="136"/>
                </a:moveTo>
                <a:cubicBezTo>
                  <a:pt x="804" y="136"/>
                  <a:pt x="801" y="139"/>
                  <a:pt x="801" y="143"/>
                </a:cubicBezTo>
                <a:cubicBezTo>
                  <a:pt x="801" y="146"/>
                  <a:pt x="804" y="149"/>
                  <a:pt x="808" y="149"/>
                </a:cubicBezTo>
                <a:cubicBezTo>
                  <a:pt x="813" y="149"/>
                  <a:pt x="816" y="146"/>
                  <a:pt x="816" y="143"/>
                </a:cubicBezTo>
                <a:cubicBezTo>
                  <a:pt x="816" y="139"/>
                  <a:pt x="813" y="136"/>
                  <a:pt x="808" y="136"/>
                </a:cubicBezTo>
                <a:close/>
                <a:moveTo>
                  <a:pt x="786" y="169"/>
                </a:moveTo>
                <a:cubicBezTo>
                  <a:pt x="791" y="169"/>
                  <a:pt x="794" y="166"/>
                  <a:pt x="794" y="162"/>
                </a:cubicBezTo>
                <a:cubicBezTo>
                  <a:pt x="794" y="158"/>
                  <a:pt x="791" y="155"/>
                  <a:pt x="786" y="155"/>
                </a:cubicBezTo>
                <a:cubicBezTo>
                  <a:pt x="782" y="155"/>
                  <a:pt x="779" y="158"/>
                  <a:pt x="779" y="162"/>
                </a:cubicBezTo>
                <a:cubicBezTo>
                  <a:pt x="779" y="166"/>
                  <a:pt x="782" y="169"/>
                  <a:pt x="786" y="169"/>
                </a:cubicBezTo>
                <a:close/>
                <a:moveTo>
                  <a:pt x="808" y="155"/>
                </a:moveTo>
                <a:cubicBezTo>
                  <a:pt x="804" y="155"/>
                  <a:pt x="801" y="158"/>
                  <a:pt x="801" y="162"/>
                </a:cubicBezTo>
                <a:cubicBezTo>
                  <a:pt x="801" y="166"/>
                  <a:pt x="804" y="169"/>
                  <a:pt x="808" y="169"/>
                </a:cubicBezTo>
                <a:cubicBezTo>
                  <a:pt x="813" y="169"/>
                  <a:pt x="816" y="166"/>
                  <a:pt x="816" y="162"/>
                </a:cubicBezTo>
                <a:cubicBezTo>
                  <a:pt x="816" y="158"/>
                  <a:pt x="813" y="155"/>
                  <a:pt x="808" y="155"/>
                </a:cubicBezTo>
                <a:close/>
                <a:moveTo>
                  <a:pt x="786" y="188"/>
                </a:moveTo>
                <a:cubicBezTo>
                  <a:pt x="791" y="188"/>
                  <a:pt x="794" y="185"/>
                  <a:pt x="794" y="182"/>
                </a:cubicBezTo>
                <a:cubicBezTo>
                  <a:pt x="794" y="178"/>
                  <a:pt x="791" y="175"/>
                  <a:pt x="786" y="175"/>
                </a:cubicBezTo>
                <a:cubicBezTo>
                  <a:pt x="782" y="175"/>
                  <a:pt x="779" y="178"/>
                  <a:pt x="779" y="182"/>
                </a:cubicBezTo>
                <a:cubicBezTo>
                  <a:pt x="779" y="185"/>
                  <a:pt x="782" y="188"/>
                  <a:pt x="786" y="188"/>
                </a:cubicBezTo>
                <a:close/>
                <a:moveTo>
                  <a:pt x="808" y="175"/>
                </a:moveTo>
                <a:cubicBezTo>
                  <a:pt x="804" y="175"/>
                  <a:pt x="801" y="178"/>
                  <a:pt x="801" y="182"/>
                </a:cubicBezTo>
                <a:cubicBezTo>
                  <a:pt x="801" y="185"/>
                  <a:pt x="804" y="188"/>
                  <a:pt x="808" y="188"/>
                </a:cubicBezTo>
                <a:cubicBezTo>
                  <a:pt x="813" y="188"/>
                  <a:pt x="816" y="185"/>
                  <a:pt x="816" y="182"/>
                </a:cubicBezTo>
                <a:cubicBezTo>
                  <a:pt x="816" y="178"/>
                  <a:pt x="813" y="175"/>
                  <a:pt x="808" y="175"/>
                </a:cubicBezTo>
                <a:close/>
                <a:moveTo>
                  <a:pt x="786" y="208"/>
                </a:moveTo>
                <a:cubicBezTo>
                  <a:pt x="791" y="208"/>
                  <a:pt x="794" y="205"/>
                  <a:pt x="794" y="201"/>
                </a:cubicBezTo>
                <a:cubicBezTo>
                  <a:pt x="794" y="197"/>
                  <a:pt x="791" y="194"/>
                  <a:pt x="786" y="194"/>
                </a:cubicBezTo>
                <a:cubicBezTo>
                  <a:pt x="782" y="194"/>
                  <a:pt x="779" y="197"/>
                  <a:pt x="779" y="201"/>
                </a:cubicBezTo>
                <a:cubicBezTo>
                  <a:pt x="779" y="205"/>
                  <a:pt x="782" y="208"/>
                  <a:pt x="786" y="208"/>
                </a:cubicBezTo>
                <a:close/>
                <a:moveTo>
                  <a:pt x="808" y="194"/>
                </a:moveTo>
                <a:cubicBezTo>
                  <a:pt x="804" y="194"/>
                  <a:pt x="801" y="197"/>
                  <a:pt x="801" y="201"/>
                </a:cubicBezTo>
                <a:cubicBezTo>
                  <a:pt x="801" y="205"/>
                  <a:pt x="804" y="208"/>
                  <a:pt x="808" y="208"/>
                </a:cubicBezTo>
                <a:cubicBezTo>
                  <a:pt x="813" y="208"/>
                  <a:pt x="816" y="205"/>
                  <a:pt x="816" y="201"/>
                </a:cubicBezTo>
                <a:cubicBezTo>
                  <a:pt x="816" y="197"/>
                  <a:pt x="813" y="194"/>
                  <a:pt x="808" y="194"/>
                </a:cubicBezTo>
                <a:close/>
                <a:moveTo>
                  <a:pt x="786" y="227"/>
                </a:moveTo>
                <a:cubicBezTo>
                  <a:pt x="791" y="227"/>
                  <a:pt x="794" y="224"/>
                  <a:pt x="794" y="220"/>
                </a:cubicBezTo>
                <a:cubicBezTo>
                  <a:pt x="794" y="217"/>
                  <a:pt x="791" y="214"/>
                  <a:pt x="786" y="214"/>
                </a:cubicBezTo>
                <a:cubicBezTo>
                  <a:pt x="782" y="214"/>
                  <a:pt x="779" y="217"/>
                  <a:pt x="779" y="220"/>
                </a:cubicBezTo>
                <a:cubicBezTo>
                  <a:pt x="779" y="224"/>
                  <a:pt x="782" y="227"/>
                  <a:pt x="786" y="227"/>
                </a:cubicBezTo>
                <a:close/>
                <a:moveTo>
                  <a:pt x="808" y="214"/>
                </a:moveTo>
                <a:cubicBezTo>
                  <a:pt x="804" y="214"/>
                  <a:pt x="801" y="217"/>
                  <a:pt x="801" y="220"/>
                </a:cubicBezTo>
                <a:cubicBezTo>
                  <a:pt x="801" y="224"/>
                  <a:pt x="804" y="227"/>
                  <a:pt x="808" y="227"/>
                </a:cubicBezTo>
                <a:cubicBezTo>
                  <a:pt x="813" y="227"/>
                  <a:pt x="816" y="224"/>
                  <a:pt x="816" y="220"/>
                </a:cubicBezTo>
                <a:cubicBezTo>
                  <a:pt x="816" y="217"/>
                  <a:pt x="813" y="214"/>
                  <a:pt x="808" y="214"/>
                </a:cubicBezTo>
                <a:close/>
                <a:moveTo>
                  <a:pt x="808" y="233"/>
                </a:moveTo>
                <a:cubicBezTo>
                  <a:pt x="804" y="233"/>
                  <a:pt x="801" y="236"/>
                  <a:pt x="801" y="239"/>
                </a:cubicBezTo>
                <a:cubicBezTo>
                  <a:pt x="801" y="243"/>
                  <a:pt x="804" y="245"/>
                  <a:pt x="808" y="245"/>
                </a:cubicBezTo>
                <a:cubicBezTo>
                  <a:pt x="813" y="245"/>
                  <a:pt x="816" y="243"/>
                  <a:pt x="816" y="239"/>
                </a:cubicBezTo>
                <a:cubicBezTo>
                  <a:pt x="816" y="236"/>
                  <a:pt x="813" y="233"/>
                  <a:pt x="808" y="233"/>
                </a:cubicBezTo>
                <a:close/>
                <a:moveTo>
                  <a:pt x="808" y="252"/>
                </a:moveTo>
                <a:cubicBezTo>
                  <a:pt x="804" y="252"/>
                  <a:pt x="801" y="255"/>
                  <a:pt x="801" y="258"/>
                </a:cubicBezTo>
                <a:cubicBezTo>
                  <a:pt x="801" y="262"/>
                  <a:pt x="804" y="265"/>
                  <a:pt x="808" y="265"/>
                </a:cubicBezTo>
                <a:cubicBezTo>
                  <a:pt x="813" y="265"/>
                  <a:pt x="816" y="262"/>
                  <a:pt x="816" y="258"/>
                </a:cubicBezTo>
                <a:cubicBezTo>
                  <a:pt x="816" y="255"/>
                  <a:pt x="813" y="252"/>
                  <a:pt x="808" y="252"/>
                </a:cubicBezTo>
                <a:close/>
                <a:moveTo>
                  <a:pt x="830" y="136"/>
                </a:moveTo>
                <a:cubicBezTo>
                  <a:pt x="826" y="136"/>
                  <a:pt x="822" y="139"/>
                  <a:pt x="822" y="143"/>
                </a:cubicBezTo>
                <a:cubicBezTo>
                  <a:pt x="822" y="146"/>
                  <a:pt x="826" y="149"/>
                  <a:pt x="830" y="149"/>
                </a:cubicBezTo>
                <a:cubicBezTo>
                  <a:pt x="834" y="149"/>
                  <a:pt x="838" y="146"/>
                  <a:pt x="838" y="143"/>
                </a:cubicBezTo>
                <a:cubicBezTo>
                  <a:pt x="838" y="139"/>
                  <a:pt x="834" y="136"/>
                  <a:pt x="830" y="136"/>
                </a:cubicBezTo>
                <a:close/>
                <a:moveTo>
                  <a:pt x="852" y="136"/>
                </a:moveTo>
                <a:cubicBezTo>
                  <a:pt x="848" y="136"/>
                  <a:pt x="845" y="139"/>
                  <a:pt x="845" y="143"/>
                </a:cubicBezTo>
                <a:cubicBezTo>
                  <a:pt x="845" y="146"/>
                  <a:pt x="848" y="149"/>
                  <a:pt x="852" y="149"/>
                </a:cubicBezTo>
                <a:cubicBezTo>
                  <a:pt x="857" y="149"/>
                  <a:pt x="860" y="146"/>
                  <a:pt x="860" y="143"/>
                </a:cubicBezTo>
                <a:cubicBezTo>
                  <a:pt x="860" y="139"/>
                  <a:pt x="857" y="136"/>
                  <a:pt x="852" y="136"/>
                </a:cubicBezTo>
                <a:close/>
                <a:moveTo>
                  <a:pt x="830" y="155"/>
                </a:moveTo>
                <a:cubicBezTo>
                  <a:pt x="826" y="155"/>
                  <a:pt x="822" y="158"/>
                  <a:pt x="822" y="162"/>
                </a:cubicBezTo>
                <a:cubicBezTo>
                  <a:pt x="822" y="166"/>
                  <a:pt x="826" y="169"/>
                  <a:pt x="830" y="169"/>
                </a:cubicBezTo>
                <a:cubicBezTo>
                  <a:pt x="834" y="169"/>
                  <a:pt x="838" y="166"/>
                  <a:pt x="838" y="162"/>
                </a:cubicBezTo>
                <a:cubicBezTo>
                  <a:pt x="838" y="158"/>
                  <a:pt x="834" y="155"/>
                  <a:pt x="830" y="155"/>
                </a:cubicBezTo>
                <a:close/>
                <a:moveTo>
                  <a:pt x="852" y="155"/>
                </a:moveTo>
                <a:cubicBezTo>
                  <a:pt x="848" y="155"/>
                  <a:pt x="845" y="158"/>
                  <a:pt x="845" y="162"/>
                </a:cubicBezTo>
                <a:cubicBezTo>
                  <a:pt x="845" y="166"/>
                  <a:pt x="848" y="169"/>
                  <a:pt x="852" y="169"/>
                </a:cubicBezTo>
                <a:cubicBezTo>
                  <a:pt x="857" y="169"/>
                  <a:pt x="860" y="166"/>
                  <a:pt x="860" y="162"/>
                </a:cubicBezTo>
                <a:cubicBezTo>
                  <a:pt x="860" y="158"/>
                  <a:pt x="857" y="155"/>
                  <a:pt x="852" y="155"/>
                </a:cubicBezTo>
                <a:close/>
                <a:moveTo>
                  <a:pt x="830" y="175"/>
                </a:moveTo>
                <a:cubicBezTo>
                  <a:pt x="826" y="175"/>
                  <a:pt x="822" y="178"/>
                  <a:pt x="822" y="182"/>
                </a:cubicBezTo>
                <a:cubicBezTo>
                  <a:pt x="822" y="185"/>
                  <a:pt x="826" y="188"/>
                  <a:pt x="830" y="188"/>
                </a:cubicBezTo>
                <a:cubicBezTo>
                  <a:pt x="834" y="188"/>
                  <a:pt x="838" y="185"/>
                  <a:pt x="838" y="182"/>
                </a:cubicBezTo>
                <a:cubicBezTo>
                  <a:pt x="838" y="178"/>
                  <a:pt x="834" y="175"/>
                  <a:pt x="830" y="175"/>
                </a:cubicBezTo>
                <a:close/>
                <a:moveTo>
                  <a:pt x="852" y="175"/>
                </a:moveTo>
                <a:cubicBezTo>
                  <a:pt x="848" y="175"/>
                  <a:pt x="845" y="178"/>
                  <a:pt x="845" y="182"/>
                </a:cubicBezTo>
                <a:cubicBezTo>
                  <a:pt x="845" y="185"/>
                  <a:pt x="848" y="188"/>
                  <a:pt x="852" y="188"/>
                </a:cubicBezTo>
                <a:cubicBezTo>
                  <a:pt x="857" y="188"/>
                  <a:pt x="860" y="185"/>
                  <a:pt x="860" y="182"/>
                </a:cubicBezTo>
                <a:cubicBezTo>
                  <a:pt x="860" y="178"/>
                  <a:pt x="857" y="175"/>
                  <a:pt x="852" y="175"/>
                </a:cubicBezTo>
                <a:close/>
                <a:moveTo>
                  <a:pt x="830" y="194"/>
                </a:moveTo>
                <a:cubicBezTo>
                  <a:pt x="826" y="194"/>
                  <a:pt x="822" y="197"/>
                  <a:pt x="822" y="201"/>
                </a:cubicBezTo>
                <a:cubicBezTo>
                  <a:pt x="822" y="205"/>
                  <a:pt x="826" y="208"/>
                  <a:pt x="830" y="208"/>
                </a:cubicBezTo>
                <a:cubicBezTo>
                  <a:pt x="834" y="208"/>
                  <a:pt x="838" y="205"/>
                  <a:pt x="838" y="201"/>
                </a:cubicBezTo>
                <a:cubicBezTo>
                  <a:pt x="838" y="197"/>
                  <a:pt x="834" y="194"/>
                  <a:pt x="830" y="194"/>
                </a:cubicBezTo>
                <a:close/>
                <a:moveTo>
                  <a:pt x="852" y="194"/>
                </a:moveTo>
                <a:cubicBezTo>
                  <a:pt x="848" y="194"/>
                  <a:pt x="845" y="197"/>
                  <a:pt x="845" y="201"/>
                </a:cubicBezTo>
                <a:cubicBezTo>
                  <a:pt x="845" y="205"/>
                  <a:pt x="848" y="208"/>
                  <a:pt x="852" y="208"/>
                </a:cubicBezTo>
                <a:cubicBezTo>
                  <a:pt x="857" y="208"/>
                  <a:pt x="860" y="205"/>
                  <a:pt x="860" y="201"/>
                </a:cubicBezTo>
                <a:cubicBezTo>
                  <a:pt x="860" y="197"/>
                  <a:pt x="857" y="194"/>
                  <a:pt x="852" y="194"/>
                </a:cubicBezTo>
                <a:close/>
                <a:moveTo>
                  <a:pt x="830" y="214"/>
                </a:moveTo>
                <a:cubicBezTo>
                  <a:pt x="826" y="214"/>
                  <a:pt x="822" y="217"/>
                  <a:pt x="822" y="220"/>
                </a:cubicBezTo>
                <a:cubicBezTo>
                  <a:pt x="822" y="224"/>
                  <a:pt x="826" y="227"/>
                  <a:pt x="830" y="227"/>
                </a:cubicBezTo>
                <a:cubicBezTo>
                  <a:pt x="834" y="227"/>
                  <a:pt x="838" y="224"/>
                  <a:pt x="838" y="220"/>
                </a:cubicBezTo>
                <a:cubicBezTo>
                  <a:pt x="838" y="217"/>
                  <a:pt x="834" y="214"/>
                  <a:pt x="830" y="214"/>
                </a:cubicBezTo>
                <a:close/>
                <a:moveTo>
                  <a:pt x="852" y="214"/>
                </a:moveTo>
                <a:cubicBezTo>
                  <a:pt x="848" y="214"/>
                  <a:pt x="845" y="217"/>
                  <a:pt x="845" y="220"/>
                </a:cubicBezTo>
                <a:cubicBezTo>
                  <a:pt x="845" y="224"/>
                  <a:pt x="848" y="227"/>
                  <a:pt x="852" y="227"/>
                </a:cubicBezTo>
                <a:cubicBezTo>
                  <a:pt x="857" y="227"/>
                  <a:pt x="860" y="224"/>
                  <a:pt x="860" y="220"/>
                </a:cubicBezTo>
                <a:cubicBezTo>
                  <a:pt x="860" y="217"/>
                  <a:pt x="857" y="214"/>
                  <a:pt x="852" y="214"/>
                </a:cubicBezTo>
                <a:close/>
                <a:moveTo>
                  <a:pt x="830" y="233"/>
                </a:moveTo>
                <a:cubicBezTo>
                  <a:pt x="826" y="233"/>
                  <a:pt x="822" y="236"/>
                  <a:pt x="822" y="239"/>
                </a:cubicBezTo>
                <a:cubicBezTo>
                  <a:pt x="822" y="243"/>
                  <a:pt x="826" y="245"/>
                  <a:pt x="830" y="245"/>
                </a:cubicBezTo>
                <a:cubicBezTo>
                  <a:pt x="834" y="245"/>
                  <a:pt x="838" y="243"/>
                  <a:pt x="838" y="239"/>
                </a:cubicBezTo>
                <a:cubicBezTo>
                  <a:pt x="838" y="236"/>
                  <a:pt x="834" y="233"/>
                  <a:pt x="830" y="233"/>
                </a:cubicBezTo>
                <a:close/>
                <a:moveTo>
                  <a:pt x="852" y="233"/>
                </a:moveTo>
                <a:cubicBezTo>
                  <a:pt x="848" y="233"/>
                  <a:pt x="845" y="236"/>
                  <a:pt x="845" y="239"/>
                </a:cubicBezTo>
                <a:cubicBezTo>
                  <a:pt x="845" y="243"/>
                  <a:pt x="848" y="245"/>
                  <a:pt x="852" y="245"/>
                </a:cubicBezTo>
                <a:cubicBezTo>
                  <a:pt x="857" y="245"/>
                  <a:pt x="860" y="243"/>
                  <a:pt x="860" y="239"/>
                </a:cubicBezTo>
                <a:cubicBezTo>
                  <a:pt x="860" y="236"/>
                  <a:pt x="857" y="233"/>
                  <a:pt x="852" y="233"/>
                </a:cubicBezTo>
                <a:close/>
                <a:moveTo>
                  <a:pt x="830" y="252"/>
                </a:moveTo>
                <a:cubicBezTo>
                  <a:pt x="826" y="252"/>
                  <a:pt x="822" y="255"/>
                  <a:pt x="822" y="258"/>
                </a:cubicBezTo>
                <a:cubicBezTo>
                  <a:pt x="822" y="262"/>
                  <a:pt x="826" y="265"/>
                  <a:pt x="830" y="265"/>
                </a:cubicBezTo>
                <a:cubicBezTo>
                  <a:pt x="834" y="265"/>
                  <a:pt x="838" y="262"/>
                  <a:pt x="838" y="258"/>
                </a:cubicBezTo>
                <a:cubicBezTo>
                  <a:pt x="838" y="255"/>
                  <a:pt x="834" y="252"/>
                  <a:pt x="830" y="252"/>
                </a:cubicBezTo>
                <a:close/>
                <a:moveTo>
                  <a:pt x="876" y="0"/>
                </a:moveTo>
                <a:cubicBezTo>
                  <a:pt x="872" y="0"/>
                  <a:pt x="868" y="3"/>
                  <a:pt x="868" y="7"/>
                </a:cubicBezTo>
                <a:cubicBezTo>
                  <a:pt x="868" y="11"/>
                  <a:pt x="872" y="14"/>
                  <a:pt x="876" y="14"/>
                </a:cubicBezTo>
                <a:cubicBezTo>
                  <a:pt x="880" y="14"/>
                  <a:pt x="884" y="11"/>
                  <a:pt x="884" y="7"/>
                </a:cubicBezTo>
                <a:cubicBezTo>
                  <a:pt x="884" y="3"/>
                  <a:pt x="880" y="0"/>
                  <a:pt x="876" y="0"/>
                </a:cubicBezTo>
                <a:close/>
                <a:moveTo>
                  <a:pt x="898" y="0"/>
                </a:moveTo>
                <a:cubicBezTo>
                  <a:pt x="894" y="0"/>
                  <a:pt x="890" y="3"/>
                  <a:pt x="890" y="7"/>
                </a:cubicBezTo>
                <a:cubicBezTo>
                  <a:pt x="890" y="11"/>
                  <a:pt x="894" y="14"/>
                  <a:pt x="898" y="14"/>
                </a:cubicBezTo>
                <a:cubicBezTo>
                  <a:pt x="902" y="14"/>
                  <a:pt x="905" y="11"/>
                  <a:pt x="905" y="7"/>
                </a:cubicBezTo>
                <a:cubicBezTo>
                  <a:pt x="905" y="3"/>
                  <a:pt x="902" y="0"/>
                  <a:pt x="898" y="0"/>
                </a:cubicBezTo>
                <a:close/>
                <a:moveTo>
                  <a:pt x="876" y="20"/>
                </a:moveTo>
                <a:cubicBezTo>
                  <a:pt x="872" y="20"/>
                  <a:pt x="868" y="23"/>
                  <a:pt x="868" y="27"/>
                </a:cubicBezTo>
                <a:cubicBezTo>
                  <a:pt x="868" y="30"/>
                  <a:pt x="872" y="33"/>
                  <a:pt x="876" y="33"/>
                </a:cubicBezTo>
                <a:cubicBezTo>
                  <a:pt x="880" y="33"/>
                  <a:pt x="884" y="30"/>
                  <a:pt x="884" y="27"/>
                </a:cubicBezTo>
                <a:cubicBezTo>
                  <a:pt x="884" y="23"/>
                  <a:pt x="880" y="20"/>
                  <a:pt x="876" y="20"/>
                </a:cubicBezTo>
                <a:close/>
                <a:moveTo>
                  <a:pt x="898" y="20"/>
                </a:moveTo>
                <a:cubicBezTo>
                  <a:pt x="894" y="20"/>
                  <a:pt x="890" y="23"/>
                  <a:pt x="890" y="27"/>
                </a:cubicBezTo>
                <a:cubicBezTo>
                  <a:pt x="890" y="30"/>
                  <a:pt x="894" y="33"/>
                  <a:pt x="898" y="33"/>
                </a:cubicBezTo>
                <a:cubicBezTo>
                  <a:pt x="902" y="33"/>
                  <a:pt x="905" y="30"/>
                  <a:pt x="905" y="27"/>
                </a:cubicBezTo>
                <a:cubicBezTo>
                  <a:pt x="905" y="23"/>
                  <a:pt x="902" y="20"/>
                  <a:pt x="898" y="20"/>
                </a:cubicBezTo>
                <a:close/>
                <a:moveTo>
                  <a:pt x="876" y="40"/>
                </a:moveTo>
                <a:cubicBezTo>
                  <a:pt x="872" y="40"/>
                  <a:pt x="868" y="43"/>
                  <a:pt x="868" y="46"/>
                </a:cubicBezTo>
                <a:cubicBezTo>
                  <a:pt x="868" y="50"/>
                  <a:pt x="872" y="53"/>
                  <a:pt x="876" y="53"/>
                </a:cubicBezTo>
                <a:cubicBezTo>
                  <a:pt x="880" y="53"/>
                  <a:pt x="884" y="50"/>
                  <a:pt x="884" y="46"/>
                </a:cubicBezTo>
                <a:cubicBezTo>
                  <a:pt x="884" y="43"/>
                  <a:pt x="880" y="40"/>
                  <a:pt x="876" y="40"/>
                </a:cubicBezTo>
                <a:close/>
                <a:moveTo>
                  <a:pt x="898" y="40"/>
                </a:moveTo>
                <a:cubicBezTo>
                  <a:pt x="894" y="40"/>
                  <a:pt x="890" y="43"/>
                  <a:pt x="890" y="46"/>
                </a:cubicBezTo>
                <a:cubicBezTo>
                  <a:pt x="890" y="50"/>
                  <a:pt x="894" y="53"/>
                  <a:pt x="898" y="53"/>
                </a:cubicBezTo>
                <a:cubicBezTo>
                  <a:pt x="902" y="53"/>
                  <a:pt x="905" y="50"/>
                  <a:pt x="905" y="46"/>
                </a:cubicBezTo>
                <a:cubicBezTo>
                  <a:pt x="905" y="43"/>
                  <a:pt x="902" y="40"/>
                  <a:pt x="898" y="40"/>
                </a:cubicBezTo>
                <a:close/>
                <a:moveTo>
                  <a:pt x="876" y="59"/>
                </a:moveTo>
                <a:cubicBezTo>
                  <a:pt x="872" y="59"/>
                  <a:pt x="868" y="62"/>
                  <a:pt x="868" y="65"/>
                </a:cubicBezTo>
                <a:cubicBezTo>
                  <a:pt x="868" y="69"/>
                  <a:pt x="872" y="72"/>
                  <a:pt x="876" y="72"/>
                </a:cubicBezTo>
                <a:cubicBezTo>
                  <a:pt x="880" y="72"/>
                  <a:pt x="884" y="69"/>
                  <a:pt x="884" y="65"/>
                </a:cubicBezTo>
                <a:cubicBezTo>
                  <a:pt x="884" y="62"/>
                  <a:pt x="880" y="59"/>
                  <a:pt x="876" y="59"/>
                </a:cubicBezTo>
                <a:close/>
                <a:moveTo>
                  <a:pt x="898" y="59"/>
                </a:moveTo>
                <a:cubicBezTo>
                  <a:pt x="894" y="59"/>
                  <a:pt x="890" y="62"/>
                  <a:pt x="890" y="65"/>
                </a:cubicBezTo>
                <a:cubicBezTo>
                  <a:pt x="890" y="69"/>
                  <a:pt x="894" y="72"/>
                  <a:pt x="898" y="72"/>
                </a:cubicBezTo>
                <a:cubicBezTo>
                  <a:pt x="902" y="72"/>
                  <a:pt x="905" y="69"/>
                  <a:pt x="905" y="65"/>
                </a:cubicBezTo>
                <a:cubicBezTo>
                  <a:pt x="905" y="62"/>
                  <a:pt x="902" y="59"/>
                  <a:pt x="898" y="59"/>
                </a:cubicBezTo>
                <a:close/>
                <a:moveTo>
                  <a:pt x="876" y="78"/>
                </a:moveTo>
                <a:cubicBezTo>
                  <a:pt x="872" y="78"/>
                  <a:pt x="868" y="81"/>
                  <a:pt x="868" y="85"/>
                </a:cubicBezTo>
                <a:cubicBezTo>
                  <a:pt x="868" y="88"/>
                  <a:pt x="872" y="91"/>
                  <a:pt x="876" y="91"/>
                </a:cubicBezTo>
                <a:cubicBezTo>
                  <a:pt x="880" y="91"/>
                  <a:pt x="884" y="88"/>
                  <a:pt x="884" y="85"/>
                </a:cubicBezTo>
                <a:cubicBezTo>
                  <a:pt x="884" y="81"/>
                  <a:pt x="880" y="78"/>
                  <a:pt x="876" y="78"/>
                </a:cubicBezTo>
                <a:close/>
                <a:moveTo>
                  <a:pt x="898" y="78"/>
                </a:moveTo>
                <a:cubicBezTo>
                  <a:pt x="894" y="78"/>
                  <a:pt x="890" y="81"/>
                  <a:pt x="890" y="85"/>
                </a:cubicBezTo>
                <a:cubicBezTo>
                  <a:pt x="890" y="88"/>
                  <a:pt x="894" y="91"/>
                  <a:pt x="898" y="91"/>
                </a:cubicBezTo>
                <a:cubicBezTo>
                  <a:pt x="902" y="91"/>
                  <a:pt x="905" y="88"/>
                  <a:pt x="905" y="85"/>
                </a:cubicBezTo>
                <a:cubicBezTo>
                  <a:pt x="905" y="81"/>
                  <a:pt x="902" y="78"/>
                  <a:pt x="898" y="78"/>
                </a:cubicBezTo>
                <a:close/>
                <a:moveTo>
                  <a:pt x="876" y="97"/>
                </a:moveTo>
                <a:cubicBezTo>
                  <a:pt x="872" y="97"/>
                  <a:pt x="868" y="100"/>
                  <a:pt x="868" y="104"/>
                </a:cubicBezTo>
                <a:cubicBezTo>
                  <a:pt x="868" y="107"/>
                  <a:pt x="872" y="110"/>
                  <a:pt x="876" y="110"/>
                </a:cubicBezTo>
                <a:cubicBezTo>
                  <a:pt x="880" y="110"/>
                  <a:pt x="884" y="107"/>
                  <a:pt x="884" y="104"/>
                </a:cubicBezTo>
                <a:cubicBezTo>
                  <a:pt x="884" y="100"/>
                  <a:pt x="880" y="97"/>
                  <a:pt x="876" y="97"/>
                </a:cubicBezTo>
                <a:close/>
                <a:moveTo>
                  <a:pt x="898" y="97"/>
                </a:moveTo>
                <a:cubicBezTo>
                  <a:pt x="894" y="97"/>
                  <a:pt x="890" y="100"/>
                  <a:pt x="890" y="104"/>
                </a:cubicBezTo>
                <a:cubicBezTo>
                  <a:pt x="890" y="107"/>
                  <a:pt x="894" y="110"/>
                  <a:pt x="898" y="110"/>
                </a:cubicBezTo>
                <a:cubicBezTo>
                  <a:pt x="902" y="110"/>
                  <a:pt x="905" y="107"/>
                  <a:pt x="905" y="104"/>
                </a:cubicBezTo>
                <a:cubicBezTo>
                  <a:pt x="905" y="100"/>
                  <a:pt x="902" y="97"/>
                  <a:pt x="898" y="97"/>
                </a:cubicBezTo>
                <a:close/>
                <a:moveTo>
                  <a:pt x="876" y="116"/>
                </a:moveTo>
                <a:cubicBezTo>
                  <a:pt x="872" y="116"/>
                  <a:pt x="868" y="119"/>
                  <a:pt x="868" y="123"/>
                </a:cubicBezTo>
                <a:cubicBezTo>
                  <a:pt x="868" y="127"/>
                  <a:pt x="872" y="130"/>
                  <a:pt x="876" y="130"/>
                </a:cubicBezTo>
                <a:cubicBezTo>
                  <a:pt x="880" y="130"/>
                  <a:pt x="884" y="127"/>
                  <a:pt x="884" y="123"/>
                </a:cubicBezTo>
                <a:cubicBezTo>
                  <a:pt x="884" y="119"/>
                  <a:pt x="880" y="116"/>
                  <a:pt x="876" y="116"/>
                </a:cubicBezTo>
                <a:close/>
                <a:moveTo>
                  <a:pt x="898" y="116"/>
                </a:moveTo>
                <a:cubicBezTo>
                  <a:pt x="894" y="116"/>
                  <a:pt x="890" y="119"/>
                  <a:pt x="890" y="123"/>
                </a:cubicBezTo>
                <a:cubicBezTo>
                  <a:pt x="890" y="127"/>
                  <a:pt x="894" y="130"/>
                  <a:pt x="898" y="130"/>
                </a:cubicBezTo>
                <a:cubicBezTo>
                  <a:pt x="902" y="130"/>
                  <a:pt x="905" y="127"/>
                  <a:pt x="905" y="123"/>
                </a:cubicBezTo>
                <a:cubicBezTo>
                  <a:pt x="905" y="119"/>
                  <a:pt x="902" y="116"/>
                  <a:pt x="898" y="116"/>
                </a:cubicBezTo>
                <a:close/>
                <a:moveTo>
                  <a:pt x="920" y="0"/>
                </a:moveTo>
                <a:cubicBezTo>
                  <a:pt x="916" y="0"/>
                  <a:pt x="913" y="3"/>
                  <a:pt x="913" y="7"/>
                </a:cubicBezTo>
                <a:cubicBezTo>
                  <a:pt x="913" y="11"/>
                  <a:pt x="916" y="14"/>
                  <a:pt x="920" y="14"/>
                </a:cubicBezTo>
                <a:cubicBezTo>
                  <a:pt x="924" y="14"/>
                  <a:pt x="928" y="11"/>
                  <a:pt x="928" y="7"/>
                </a:cubicBezTo>
                <a:cubicBezTo>
                  <a:pt x="928" y="3"/>
                  <a:pt x="924" y="0"/>
                  <a:pt x="920" y="0"/>
                </a:cubicBezTo>
                <a:close/>
                <a:moveTo>
                  <a:pt x="943" y="0"/>
                </a:moveTo>
                <a:cubicBezTo>
                  <a:pt x="939" y="0"/>
                  <a:pt x="935" y="3"/>
                  <a:pt x="935" y="7"/>
                </a:cubicBezTo>
                <a:cubicBezTo>
                  <a:pt x="935" y="11"/>
                  <a:pt x="939" y="14"/>
                  <a:pt x="943" y="14"/>
                </a:cubicBezTo>
                <a:cubicBezTo>
                  <a:pt x="947" y="14"/>
                  <a:pt x="951" y="11"/>
                  <a:pt x="951" y="7"/>
                </a:cubicBezTo>
                <a:cubicBezTo>
                  <a:pt x="951" y="3"/>
                  <a:pt x="947" y="0"/>
                  <a:pt x="943" y="0"/>
                </a:cubicBezTo>
                <a:close/>
                <a:moveTo>
                  <a:pt x="920" y="20"/>
                </a:moveTo>
                <a:cubicBezTo>
                  <a:pt x="916" y="20"/>
                  <a:pt x="913" y="23"/>
                  <a:pt x="913" y="27"/>
                </a:cubicBezTo>
                <a:cubicBezTo>
                  <a:pt x="913" y="30"/>
                  <a:pt x="916" y="33"/>
                  <a:pt x="920" y="33"/>
                </a:cubicBezTo>
                <a:cubicBezTo>
                  <a:pt x="924" y="33"/>
                  <a:pt x="928" y="30"/>
                  <a:pt x="928" y="27"/>
                </a:cubicBezTo>
                <a:cubicBezTo>
                  <a:pt x="928" y="23"/>
                  <a:pt x="924" y="20"/>
                  <a:pt x="920" y="20"/>
                </a:cubicBezTo>
                <a:close/>
                <a:moveTo>
                  <a:pt x="943" y="20"/>
                </a:moveTo>
                <a:cubicBezTo>
                  <a:pt x="939" y="20"/>
                  <a:pt x="935" y="23"/>
                  <a:pt x="935" y="27"/>
                </a:cubicBezTo>
                <a:cubicBezTo>
                  <a:pt x="935" y="30"/>
                  <a:pt x="939" y="33"/>
                  <a:pt x="943" y="33"/>
                </a:cubicBezTo>
                <a:cubicBezTo>
                  <a:pt x="947" y="33"/>
                  <a:pt x="951" y="30"/>
                  <a:pt x="951" y="27"/>
                </a:cubicBezTo>
                <a:cubicBezTo>
                  <a:pt x="951" y="23"/>
                  <a:pt x="947" y="20"/>
                  <a:pt x="943" y="20"/>
                </a:cubicBezTo>
                <a:close/>
                <a:moveTo>
                  <a:pt x="920" y="40"/>
                </a:moveTo>
                <a:cubicBezTo>
                  <a:pt x="916" y="40"/>
                  <a:pt x="913" y="43"/>
                  <a:pt x="913" y="46"/>
                </a:cubicBezTo>
                <a:cubicBezTo>
                  <a:pt x="913" y="50"/>
                  <a:pt x="916" y="53"/>
                  <a:pt x="920" y="53"/>
                </a:cubicBezTo>
                <a:cubicBezTo>
                  <a:pt x="924" y="53"/>
                  <a:pt x="928" y="50"/>
                  <a:pt x="928" y="46"/>
                </a:cubicBezTo>
                <a:cubicBezTo>
                  <a:pt x="928" y="43"/>
                  <a:pt x="924" y="40"/>
                  <a:pt x="920" y="40"/>
                </a:cubicBezTo>
                <a:close/>
                <a:moveTo>
                  <a:pt x="943" y="40"/>
                </a:moveTo>
                <a:cubicBezTo>
                  <a:pt x="939" y="40"/>
                  <a:pt x="935" y="43"/>
                  <a:pt x="935" y="46"/>
                </a:cubicBezTo>
                <a:cubicBezTo>
                  <a:pt x="935" y="50"/>
                  <a:pt x="939" y="53"/>
                  <a:pt x="943" y="53"/>
                </a:cubicBezTo>
                <a:cubicBezTo>
                  <a:pt x="947" y="53"/>
                  <a:pt x="951" y="50"/>
                  <a:pt x="951" y="46"/>
                </a:cubicBezTo>
                <a:cubicBezTo>
                  <a:pt x="951" y="43"/>
                  <a:pt x="947" y="40"/>
                  <a:pt x="943" y="40"/>
                </a:cubicBezTo>
                <a:close/>
                <a:moveTo>
                  <a:pt x="920" y="59"/>
                </a:moveTo>
                <a:cubicBezTo>
                  <a:pt x="916" y="59"/>
                  <a:pt x="913" y="62"/>
                  <a:pt x="913" y="65"/>
                </a:cubicBezTo>
                <a:cubicBezTo>
                  <a:pt x="913" y="69"/>
                  <a:pt x="916" y="72"/>
                  <a:pt x="920" y="72"/>
                </a:cubicBezTo>
                <a:cubicBezTo>
                  <a:pt x="924" y="72"/>
                  <a:pt x="928" y="69"/>
                  <a:pt x="928" y="65"/>
                </a:cubicBezTo>
                <a:cubicBezTo>
                  <a:pt x="928" y="62"/>
                  <a:pt x="924" y="59"/>
                  <a:pt x="920" y="59"/>
                </a:cubicBezTo>
                <a:close/>
                <a:moveTo>
                  <a:pt x="943" y="59"/>
                </a:moveTo>
                <a:cubicBezTo>
                  <a:pt x="939" y="59"/>
                  <a:pt x="935" y="62"/>
                  <a:pt x="935" y="65"/>
                </a:cubicBezTo>
                <a:cubicBezTo>
                  <a:pt x="935" y="69"/>
                  <a:pt x="939" y="72"/>
                  <a:pt x="943" y="72"/>
                </a:cubicBezTo>
                <a:cubicBezTo>
                  <a:pt x="947" y="72"/>
                  <a:pt x="951" y="69"/>
                  <a:pt x="951" y="65"/>
                </a:cubicBezTo>
                <a:cubicBezTo>
                  <a:pt x="951" y="62"/>
                  <a:pt x="947" y="59"/>
                  <a:pt x="943" y="59"/>
                </a:cubicBezTo>
                <a:close/>
                <a:moveTo>
                  <a:pt x="920" y="78"/>
                </a:moveTo>
                <a:cubicBezTo>
                  <a:pt x="916" y="78"/>
                  <a:pt x="913" y="81"/>
                  <a:pt x="913" y="85"/>
                </a:cubicBezTo>
                <a:cubicBezTo>
                  <a:pt x="913" y="88"/>
                  <a:pt x="916" y="91"/>
                  <a:pt x="920" y="91"/>
                </a:cubicBezTo>
                <a:cubicBezTo>
                  <a:pt x="924" y="91"/>
                  <a:pt x="928" y="88"/>
                  <a:pt x="928" y="85"/>
                </a:cubicBezTo>
                <a:cubicBezTo>
                  <a:pt x="928" y="81"/>
                  <a:pt x="924" y="78"/>
                  <a:pt x="920" y="78"/>
                </a:cubicBezTo>
                <a:close/>
                <a:moveTo>
                  <a:pt x="943" y="78"/>
                </a:moveTo>
                <a:cubicBezTo>
                  <a:pt x="939" y="78"/>
                  <a:pt x="935" y="81"/>
                  <a:pt x="935" y="85"/>
                </a:cubicBezTo>
                <a:cubicBezTo>
                  <a:pt x="935" y="88"/>
                  <a:pt x="939" y="91"/>
                  <a:pt x="943" y="91"/>
                </a:cubicBezTo>
                <a:cubicBezTo>
                  <a:pt x="947" y="91"/>
                  <a:pt x="951" y="88"/>
                  <a:pt x="951" y="85"/>
                </a:cubicBezTo>
                <a:cubicBezTo>
                  <a:pt x="951" y="81"/>
                  <a:pt x="947" y="78"/>
                  <a:pt x="943" y="78"/>
                </a:cubicBezTo>
                <a:close/>
                <a:moveTo>
                  <a:pt x="920" y="97"/>
                </a:moveTo>
                <a:cubicBezTo>
                  <a:pt x="916" y="97"/>
                  <a:pt x="913" y="100"/>
                  <a:pt x="913" y="104"/>
                </a:cubicBezTo>
                <a:cubicBezTo>
                  <a:pt x="913" y="107"/>
                  <a:pt x="916" y="110"/>
                  <a:pt x="920" y="110"/>
                </a:cubicBezTo>
                <a:cubicBezTo>
                  <a:pt x="924" y="110"/>
                  <a:pt x="928" y="107"/>
                  <a:pt x="928" y="104"/>
                </a:cubicBezTo>
                <a:cubicBezTo>
                  <a:pt x="928" y="100"/>
                  <a:pt x="924" y="97"/>
                  <a:pt x="920" y="97"/>
                </a:cubicBezTo>
                <a:close/>
                <a:moveTo>
                  <a:pt x="943" y="97"/>
                </a:moveTo>
                <a:cubicBezTo>
                  <a:pt x="939" y="97"/>
                  <a:pt x="935" y="100"/>
                  <a:pt x="935" y="104"/>
                </a:cubicBezTo>
                <a:cubicBezTo>
                  <a:pt x="935" y="107"/>
                  <a:pt x="939" y="110"/>
                  <a:pt x="943" y="110"/>
                </a:cubicBezTo>
                <a:cubicBezTo>
                  <a:pt x="947" y="110"/>
                  <a:pt x="951" y="107"/>
                  <a:pt x="951" y="104"/>
                </a:cubicBezTo>
                <a:cubicBezTo>
                  <a:pt x="951" y="100"/>
                  <a:pt x="947" y="97"/>
                  <a:pt x="943" y="97"/>
                </a:cubicBezTo>
                <a:close/>
                <a:moveTo>
                  <a:pt x="920" y="116"/>
                </a:moveTo>
                <a:cubicBezTo>
                  <a:pt x="916" y="116"/>
                  <a:pt x="913" y="119"/>
                  <a:pt x="913" y="123"/>
                </a:cubicBezTo>
                <a:cubicBezTo>
                  <a:pt x="913" y="127"/>
                  <a:pt x="916" y="130"/>
                  <a:pt x="920" y="130"/>
                </a:cubicBezTo>
                <a:cubicBezTo>
                  <a:pt x="924" y="130"/>
                  <a:pt x="928" y="127"/>
                  <a:pt x="928" y="123"/>
                </a:cubicBezTo>
                <a:cubicBezTo>
                  <a:pt x="928" y="119"/>
                  <a:pt x="924" y="116"/>
                  <a:pt x="920" y="116"/>
                </a:cubicBezTo>
                <a:close/>
                <a:moveTo>
                  <a:pt x="943" y="116"/>
                </a:moveTo>
                <a:cubicBezTo>
                  <a:pt x="939" y="116"/>
                  <a:pt x="935" y="119"/>
                  <a:pt x="935" y="123"/>
                </a:cubicBezTo>
                <a:cubicBezTo>
                  <a:pt x="935" y="127"/>
                  <a:pt x="939" y="130"/>
                  <a:pt x="943" y="130"/>
                </a:cubicBezTo>
                <a:cubicBezTo>
                  <a:pt x="947" y="130"/>
                  <a:pt x="951" y="127"/>
                  <a:pt x="951" y="123"/>
                </a:cubicBezTo>
                <a:cubicBezTo>
                  <a:pt x="951" y="119"/>
                  <a:pt x="947" y="116"/>
                  <a:pt x="943" y="116"/>
                </a:cubicBezTo>
                <a:close/>
                <a:moveTo>
                  <a:pt x="965" y="0"/>
                </a:moveTo>
                <a:cubicBezTo>
                  <a:pt x="961" y="0"/>
                  <a:pt x="957" y="3"/>
                  <a:pt x="957" y="7"/>
                </a:cubicBezTo>
                <a:cubicBezTo>
                  <a:pt x="957" y="11"/>
                  <a:pt x="961" y="14"/>
                  <a:pt x="965" y="14"/>
                </a:cubicBezTo>
                <a:cubicBezTo>
                  <a:pt x="969" y="14"/>
                  <a:pt x="973" y="11"/>
                  <a:pt x="973" y="7"/>
                </a:cubicBezTo>
                <a:cubicBezTo>
                  <a:pt x="973" y="3"/>
                  <a:pt x="969" y="0"/>
                  <a:pt x="965" y="0"/>
                </a:cubicBezTo>
                <a:close/>
                <a:moveTo>
                  <a:pt x="965" y="20"/>
                </a:moveTo>
                <a:cubicBezTo>
                  <a:pt x="961" y="20"/>
                  <a:pt x="957" y="23"/>
                  <a:pt x="957" y="27"/>
                </a:cubicBezTo>
                <a:cubicBezTo>
                  <a:pt x="957" y="30"/>
                  <a:pt x="961" y="33"/>
                  <a:pt x="965" y="33"/>
                </a:cubicBezTo>
                <a:cubicBezTo>
                  <a:pt x="969" y="33"/>
                  <a:pt x="973" y="30"/>
                  <a:pt x="973" y="27"/>
                </a:cubicBezTo>
                <a:cubicBezTo>
                  <a:pt x="973" y="23"/>
                  <a:pt x="969" y="20"/>
                  <a:pt x="965" y="20"/>
                </a:cubicBezTo>
                <a:close/>
                <a:moveTo>
                  <a:pt x="987" y="20"/>
                </a:moveTo>
                <a:cubicBezTo>
                  <a:pt x="982" y="20"/>
                  <a:pt x="979" y="23"/>
                  <a:pt x="979" y="27"/>
                </a:cubicBezTo>
                <a:cubicBezTo>
                  <a:pt x="979" y="30"/>
                  <a:pt x="982" y="33"/>
                  <a:pt x="987" y="33"/>
                </a:cubicBezTo>
                <a:cubicBezTo>
                  <a:pt x="991" y="33"/>
                  <a:pt x="994" y="30"/>
                  <a:pt x="994" y="27"/>
                </a:cubicBezTo>
                <a:cubicBezTo>
                  <a:pt x="994" y="23"/>
                  <a:pt x="991" y="20"/>
                  <a:pt x="987" y="20"/>
                </a:cubicBezTo>
                <a:close/>
                <a:moveTo>
                  <a:pt x="965" y="40"/>
                </a:moveTo>
                <a:cubicBezTo>
                  <a:pt x="961" y="40"/>
                  <a:pt x="957" y="43"/>
                  <a:pt x="957" y="46"/>
                </a:cubicBezTo>
                <a:cubicBezTo>
                  <a:pt x="957" y="50"/>
                  <a:pt x="961" y="53"/>
                  <a:pt x="965" y="53"/>
                </a:cubicBezTo>
                <a:cubicBezTo>
                  <a:pt x="969" y="53"/>
                  <a:pt x="973" y="50"/>
                  <a:pt x="973" y="46"/>
                </a:cubicBezTo>
                <a:cubicBezTo>
                  <a:pt x="973" y="43"/>
                  <a:pt x="969" y="40"/>
                  <a:pt x="965" y="40"/>
                </a:cubicBezTo>
                <a:close/>
                <a:moveTo>
                  <a:pt x="987" y="40"/>
                </a:moveTo>
                <a:cubicBezTo>
                  <a:pt x="982" y="40"/>
                  <a:pt x="979" y="43"/>
                  <a:pt x="979" y="46"/>
                </a:cubicBezTo>
                <a:cubicBezTo>
                  <a:pt x="979" y="50"/>
                  <a:pt x="982" y="53"/>
                  <a:pt x="987" y="53"/>
                </a:cubicBezTo>
                <a:cubicBezTo>
                  <a:pt x="991" y="53"/>
                  <a:pt x="994" y="50"/>
                  <a:pt x="994" y="46"/>
                </a:cubicBezTo>
                <a:cubicBezTo>
                  <a:pt x="994" y="43"/>
                  <a:pt x="991" y="40"/>
                  <a:pt x="987" y="40"/>
                </a:cubicBezTo>
                <a:close/>
                <a:moveTo>
                  <a:pt x="965" y="59"/>
                </a:moveTo>
                <a:cubicBezTo>
                  <a:pt x="961" y="59"/>
                  <a:pt x="957" y="62"/>
                  <a:pt x="957" y="65"/>
                </a:cubicBezTo>
                <a:cubicBezTo>
                  <a:pt x="957" y="69"/>
                  <a:pt x="961" y="72"/>
                  <a:pt x="965" y="72"/>
                </a:cubicBezTo>
                <a:cubicBezTo>
                  <a:pt x="969" y="72"/>
                  <a:pt x="973" y="69"/>
                  <a:pt x="973" y="65"/>
                </a:cubicBezTo>
                <a:cubicBezTo>
                  <a:pt x="973" y="62"/>
                  <a:pt x="969" y="59"/>
                  <a:pt x="965" y="59"/>
                </a:cubicBezTo>
                <a:close/>
                <a:moveTo>
                  <a:pt x="987" y="59"/>
                </a:moveTo>
                <a:cubicBezTo>
                  <a:pt x="982" y="59"/>
                  <a:pt x="979" y="62"/>
                  <a:pt x="979" y="65"/>
                </a:cubicBezTo>
                <a:cubicBezTo>
                  <a:pt x="979" y="69"/>
                  <a:pt x="982" y="72"/>
                  <a:pt x="987" y="72"/>
                </a:cubicBezTo>
                <a:cubicBezTo>
                  <a:pt x="991" y="72"/>
                  <a:pt x="994" y="69"/>
                  <a:pt x="994" y="65"/>
                </a:cubicBezTo>
                <a:cubicBezTo>
                  <a:pt x="994" y="62"/>
                  <a:pt x="991" y="59"/>
                  <a:pt x="987" y="59"/>
                </a:cubicBezTo>
                <a:close/>
                <a:moveTo>
                  <a:pt x="965" y="78"/>
                </a:moveTo>
                <a:cubicBezTo>
                  <a:pt x="961" y="78"/>
                  <a:pt x="957" y="81"/>
                  <a:pt x="957" y="85"/>
                </a:cubicBezTo>
                <a:cubicBezTo>
                  <a:pt x="957" y="88"/>
                  <a:pt x="961" y="91"/>
                  <a:pt x="965" y="91"/>
                </a:cubicBezTo>
                <a:cubicBezTo>
                  <a:pt x="969" y="91"/>
                  <a:pt x="973" y="88"/>
                  <a:pt x="973" y="85"/>
                </a:cubicBezTo>
                <a:cubicBezTo>
                  <a:pt x="973" y="81"/>
                  <a:pt x="969" y="78"/>
                  <a:pt x="965" y="78"/>
                </a:cubicBezTo>
                <a:close/>
                <a:moveTo>
                  <a:pt x="987" y="78"/>
                </a:moveTo>
                <a:cubicBezTo>
                  <a:pt x="982" y="78"/>
                  <a:pt x="979" y="81"/>
                  <a:pt x="979" y="85"/>
                </a:cubicBezTo>
                <a:cubicBezTo>
                  <a:pt x="979" y="88"/>
                  <a:pt x="982" y="91"/>
                  <a:pt x="987" y="91"/>
                </a:cubicBezTo>
                <a:cubicBezTo>
                  <a:pt x="991" y="91"/>
                  <a:pt x="994" y="88"/>
                  <a:pt x="994" y="85"/>
                </a:cubicBezTo>
                <a:cubicBezTo>
                  <a:pt x="994" y="81"/>
                  <a:pt x="991" y="78"/>
                  <a:pt x="987" y="78"/>
                </a:cubicBezTo>
                <a:close/>
                <a:moveTo>
                  <a:pt x="965" y="97"/>
                </a:moveTo>
                <a:cubicBezTo>
                  <a:pt x="961" y="97"/>
                  <a:pt x="957" y="100"/>
                  <a:pt x="957" y="104"/>
                </a:cubicBezTo>
                <a:cubicBezTo>
                  <a:pt x="957" y="107"/>
                  <a:pt x="961" y="110"/>
                  <a:pt x="965" y="110"/>
                </a:cubicBezTo>
                <a:cubicBezTo>
                  <a:pt x="969" y="110"/>
                  <a:pt x="973" y="107"/>
                  <a:pt x="973" y="104"/>
                </a:cubicBezTo>
                <a:cubicBezTo>
                  <a:pt x="973" y="100"/>
                  <a:pt x="969" y="97"/>
                  <a:pt x="965" y="97"/>
                </a:cubicBezTo>
                <a:close/>
                <a:moveTo>
                  <a:pt x="987" y="97"/>
                </a:moveTo>
                <a:cubicBezTo>
                  <a:pt x="982" y="97"/>
                  <a:pt x="979" y="100"/>
                  <a:pt x="979" y="104"/>
                </a:cubicBezTo>
                <a:cubicBezTo>
                  <a:pt x="979" y="107"/>
                  <a:pt x="982" y="110"/>
                  <a:pt x="987" y="110"/>
                </a:cubicBezTo>
                <a:cubicBezTo>
                  <a:pt x="991" y="110"/>
                  <a:pt x="994" y="107"/>
                  <a:pt x="994" y="104"/>
                </a:cubicBezTo>
                <a:cubicBezTo>
                  <a:pt x="994" y="100"/>
                  <a:pt x="991" y="97"/>
                  <a:pt x="987" y="97"/>
                </a:cubicBezTo>
                <a:close/>
                <a:moveTo>
                  <a:pt x="965" y="116"/>
                </a:moveTo>
                <a:cubicBezTo>
                  <a:pt x="961" y="116"/>
                  <a:pt x="957" y="119"/>
                  <a:pt x="957" y="123"/>
                </a:cubicBezTo>
                <a:cubicBezTo>
                  <a:pt x="957" y="127"/>
                  <a:pt x="961" y="130"/>
                  <a:pt x="965" y="130"/>
                </a:cubicBezTo>
                <a:cubicBezTo>
                  <a:pt x="969" y="130"/>
                  <a:pt x="973" y="127"/>
                  <a:pt x="973" y="123"/>
                </a:cubicBezTo>
                <a:cubicBezTo>
                  <a:pt x="973" y="119"/>
                  <a:pt x="969" y="116"/>
                  <a:pt x="965" y="116"/>
                </a:cubicBezTo>
                <a:close/>
                <a:moveTo>
                  <a:pt x="987" y="116"/>
                </a:moveTo>
                <a:cubicBezTo>
                  <a:pt x="982" y="116"/>
                  <a:pt x="979" y="119"/>
                  <a:pt x="979" y="123"/>
                </a:cubicBezTo>
                <a:cubicBezTo>
                  <a:pt x="979" y="127"/>
                  <a:pt x="982" y="130"/>
                  <a:pt x="987" y="130"/>
                </a:cubicBezTo>
                <a:cubicBezTo>
                  <a:pt x="991" y="130"/>
                  <a:pt x="994" y="127"/>
                  <a:pt x="994" y="123"/>
                </a:cubicBezTo>
                <a:cubicBezTo>
                  <a:pt x="994" y="119"/>
                  <a:pt x="991" y="116"/>
                  <a:pt x="987" y="116"/>
                </a:cubicBezTo>
                <a:close/>
                <a:moveTo>
                  <a:pt x="1009" y="20"/>
                </a:moveTo>
                <a:cubicBezTo>
                  <a:pt x="1005" y="20"/>
                  <a:pt x="1001" y="23"/>
                  <a:pt x="1001" y="27"/>
                </a:cubicBezTo>
                <a:cubicBezTo>
                  <a:pt x="1001" y="30"/>
                  <a:pt x="1005" y="33"/>
                  <a:pt x="1009" y="33"/>
                </a:cubicBezTo>
                <a:cubicBezTo>
                  <a:pt x="1013" y="33"/>
                  <a:pt x="1016" y="30"/>
                  <a:pt x="1016" y="27"/>
                </a:cubicBezTo>
                <a:cubicBezTo>
                  <a:pt x="1016" y="23"/>
                  <a:pt x="1013" y="20"/>
                  <a:pt x="1009" y="20"/>
                </a:cubicBezTo>
                <a:close/>
                <a:moveTo>
                  <a:pt x="1031" y="20"/>
                </a:moveTo>
                <a:cubicBezTo>
                  <a:pt x="1026" y="20"/>
                  <a:pt x="1023" y="23"/>
                  <a:pt x="1023" y="27"/>
                </a:cubicBezTo>
                <a:cubicBezTo>
                  <a:pt x="1023" y="30"/>
                  <a:pt x="1026" y="33"/>
                  <a:pt x="1031" y="33"/>
                </a:cubicBezTo>
                <a:cubicBezTo>
                  <a:pt x="1035" y="33"/>
                  <a:pt x="1038" y="30"/>
                  <a:pt x="1038" y="27"/>
                </a:cubicBezTo>
                <a:cubicBezTo>
                  <a:pt x="1038" y="23"/>
                  <a:pt x="1035" y="20"/>
                  <a:pt x="1031" y="20"/>
                </a:cubicBezTo>
                <a:close/>
                <a:moveTo>
                  <a:pt x="1009" y="40"/>
                </a:moveTo>
                <a:cubicBezTo>
                  <a:pt x="1005" y="40"/>
                  <a:pt x="1001" y="43"/>
                  <a:pt x="1001" y="46"/>
                </a:cubicBezTo>
                <a:cubicBezTo>
                  <a:pt x="1001" y="50"/>
                  <a:pt x="1005" y="53"/>
                  <a:pt x="1009" y="53"/>
                </a:cubicBezTo>
                <a:cubicBezTo>
                  <a:pt x="1013" y="53"/>
                  <a:pt x="1016" y="50"/>
                  <a:pt x="1016" y="46"/>
                </a:cubicBezTo>
                <a:cubicBezTo>
                  <a:pt x="1016" y="43"/>
                  <a:pt x="1013" y="40"/>
                  <a:pt x="1009" y="40"/>
                </a:cubicBezTo>
                <a:close/>
                <a:moveTo>
                  <a:pt x="1031" y="40"/>
                </a:moveTo>
                <a:cubicBezTo>
                  <a:pt x="1026" y="40"/>
                  <a:pt x="1023" y="43"/>
                  <a:pt x="1023" y="46"/>
                </a:cubicBezTo>
                <a:cubicBezTo>
                  <a:pt x="1023" y="50"/>
                  <a:pt x="1026" y="53"/>
                  <a:pt x="1031" y="53"/>
                </a:cubicBezTo>
                <a:cubicBezTo>
                  <a:pt x="1035" y="53"/>
                  <a:pt x="1038" y="50"/>
                  <a:pt x="1038" y="46"/>
                </a:cubicBezTo>
                <a:cubicBezTo>
                  <a:pt x="1038" y="43"/>
                  <a:pt x="1035" y="40"/>
                  <a:pt x="1031" y="40"/>
                </a:cubicBezTo>
                <a:close/>
                <a:moveTo>
                  <a:pt x="1009" y="78"/>
                </a:moveTo>
                <a:cubicBezTo>
                  <a:pt x="1005" y="78"/>
                  <a:pt x="1001" y="81"/>
                  <a:pt x="1001" y="85"/>
                </a:cubicBezTo>
                <a:cubicBezTo>
                  <a:pt x="1001" y="88"/>
                  <a:pt x="1005" y="91"/>
                  <a:pt x="1009" y="91"/>
                </a:cubicBezTo>
                <a:cubicBezTo>
                  <a:pt x="1013" y="91"/>
                  <a:pt x="1016" y="88"/>
                  <a:pt x="1016" y="85"/>
                </a:cubicBezTo>
                <a:cubicBezTo>
                  <a:pt x="1016" y="81"/>
                  <a:pt x="1013" y="78"/>
                  <a:pt x="1009" y="78"/>
                </a:cubicBezTo>
                <a:close/>
                <a:moveTo>
                  <a:pt x="1009" y="97"/>
                </a:moveTo>
                <a:cubicBezTo>
                  <a:pt x="1005" y="97"/>
                  <a:pt x="1001" y="100"/>
                  <a:pt x="1001" y="104"/>
                </a:cubicBezTo>
                <a:cubicBezTo>
                  <a:pt x="1001" y="107"/>
                  <a:pt x="1005" y="110"/>
                  <a:pt x="1009" y="110"/>
                </a:cubicBezTo>
                <a:cubicBezTo>
                  <a:pt x="1013" y="110"/>
                  <a:pt x="1016" y="107"/>
                  <a:pt x="1016" y="104"/>
                </a:cubicBezTo>
                <a:cubicBezTo>
                  <a:pt x="1016" y="100"/>
                  <a:pt x="1013" y="97"/>
                  <a:pt x="1009" y="97"/>
                </a:cubicBezTo>
                <a:close/>
                <a:moveTo>
                  <a:pt x="876" y="136"/>
                </a:moveTo>
                <a:cubicBezTo>
                  <a:pt x="872" y="136"/>
                  <a:pt x="868" y="139"/>
                  <a:pt x="868" y="143"/>
                </a:cubicBezTo>
                <a:cubicBezTo>
                  <a:pt x="868" y="146"/>
                  <a:pt x="872" y="149"/>
                  <a:pt x="876" y="149"/>
                </a:cubicBezTo>
                <a:cubicBezTo>
                  <a:pt x="880" y="149"/>
                  <a:pt x="884" y="146"/>
                  <a:pt x="884" y="143"/>
                </a:cubicBezTo>
                <a:cubicBezTo>
                  <a:pt x="884" y="139"/>
                  <a:pt x="880" y="136"/>
                  <a:pt x="876" y="136"/>
                </a:cubicBezTo>
                <a:close/>
                <a:moveTo>
                  <a:pt x="898" y="136"/>
                </a:moveTo>
                <a:cubicBezTo>
                  <a:pt x="894" y="136"/>
                  <a:pt x="890" y="139"/>
                  <a:pt x="890" y="143"/>
                </a:cubicBezTo>
                <a:cubicBezTo>
                  <a:pt x="890" y="146"/>
                  <a:pt x="894" y="149"/>
                  <a:pt x="898" y="149"/>
                </a:cubicBezTo>
                <a:cubicBezTo>
                  <a:pt x="902" y="149"/>
                  <a:pt x="905" y="146"/>
                  <a:pt x="905" y="143"/>
                </a:cubicBezTo>
                <a:cubicBezTo>
                  <a:pt x="905" y="139"/>
                  <a:pt x="902" y="136"/>
                  <a:pt x="898" y="136"/>
                </a:cubicBezTo>
                <a:close/>
                <a:moveTo>
                  <a:pt x="876" y="155"/>
                </a:moveTo>
                <a:cubicBezTo>
                  <a:pt x="872" y="155"/>
                  <a:pt x="868" y="158"/>
                  <a:pt x="868" y="162"/>
                </a:cubicBezTo>
                <a:cubicBezTo>
                  <a:pt x="868" y="166"/>
                  <a:pt x="872" y="169"/>
                  <a:pt x="876" y="169"/>
                </a:cubicBezTo>
                <a:cubicBezTo>
                  <a:pt x="880" y="169"/>
                  <a:pt x="884" y="166"/>
                  <a:pt x="884" y="162"/>
                </a:cubicBezTo>
                <a:cubicBezTo>
                  <a:pt x="884" y="158"/>
                  <a:pt x="880" y="155"/>
                  <a:pt x="876" y="155"/>
                </a:cubicBezTo>
                <a:close/>
                <a:moveTo>
                  <a:pt x="898" y="155"/>
                </a:moveTo>
                <a:cubicBezTo>
                  <a:pt x="894" y="155"/>
                  <a:pt x="890" y="158"/>
                  <a:pt x="890" y="162"/>
                </a:cubicBezTo>
                <a:cubicBezTo>
                  <a:pt x="890" y="166"/>
                  <a:pt x="894" y="169"/>
                  <a:pt x="898" y="169"/>
                </a:cubicBezTo>
                <a:cubicBezTo>
                  <a:pt x="902" y="169"/>
                  <a:pt x="905" y="166"/>
                  <a:pt x="905" y="162"/>
                </a:cubicBezTo>
                <a:cubicBezTo>
                  <a:pt x="905" y="158"/>
                  <a:pt x="902" y="155"/>
                  <a:pt x="898" y="155"/>
                </a:cubicBezTo>
                <a:close/>
                <a:moveTo>
                  <a:pt x="876" y="175"/>
                </a:moveTo>
                <a:cubicBezTo>
                  <a:pt x="872" y="175"/>
                  <a:pt x="868" y="178"/>
                  <a:pt x="868" y="182"/>
                </a:cubicBezTo>
                <a:cubicBezTo>
                  <a:pt x="868" y="185"/>
                  <a:pt x="872" y="188"/>
                  <a:pt x="876" y="188"/>
                </a:cubicBezTo>
                <a:cubicBezTo>
                  <a:pt x="880" y="188"/>
                  <a:pt x="884" y="185"/>
                  <a:pt x="884" y="182"/>
                </a:cubicBezTo>
                <a:cubicBezTo>
                  <a:pt x="884" y="178"/>
                  <a:pt x="880" y="175"/>
                  <a:pt x="876" y="175"/>
                </a:cubicBezTo>
                <a:close/>
                <a:moveTo>
                  <a:pt x="898" y="175"/>
                </a:moveTo>
                <a:cubicBezTo>
                  <a:pt x="894" y="175"/>
                  <a:pt x="890" y="178"/>
                  <a:pt x="890" y="182"/>
                </a:cubicBezTo>
                <a:cubicBezTo>
                  <a:pt x="890" y="185"/>
                  <a:pt x="894" y="188"/>
                  <a:pt x="898" y="188"/>
                </a:cubicBezTo>
                <a:cubicBezTo>
                  <a:pt x="902" y="188"/>
                  <a:pt x="905" y="185"/>
                  <a:pt x="905" y="182"/>
                </a:cubicBezTo>
                <a:cubicBezTo>
                  <a:pt x="905" y="178"/>
                  <a:pt x="902" y="175"/>
                  <a:pt x="898" y="175"/>
                </a:cubicBezTo>
                <a:close/>
                <a:moveTo>
                  <a:pt x="876" y="194"/>
                </a:moveTo>
                <a:cubicBezTo>
                  <a:pt x="872" y="194"/>
                  <a:pt x="868" y="197"/>
                  <a:pt x="868" y="201"/>
                </a:cubicBezTo>
                <a:cubicBezTo>
                  <a:pt x="868" y="205"/>
                  <a:pt x="872" y="208"/>
                  <a:pt x="876" y="208"/>
                </a:cubicBezTo>
                <a:cubicBezTo>
                  <a:pt x="880" y="208"/>
                  <a:pt x="884" y="205"/>
                  <a:pt x="884" y="201"/>
                </a:cubicBezTo>
                <a:cubicBezTo>
                  <a:pt x="884" y="197"/>
                  <a:pt x="880" y="194"/>
                  <a:pt x="876" y="194"/>
                </a:cubicBezTo>
                <a:close/>
                <a:moveTo>
                  <a:pt x="898" y="194"/>
                </a:moveTo>
                <a:cubicBezTo>
                  <a:pt x="894" y="194"/>
                  <a:pt x="890" y="197"/>
                  <a:pt x="890" y="201"/>
                </a:cubicBezTo>
                <a:cubicBezTo>
                  <a:pt x="890" y="205"/>
                  <a:pt x="894" y="208"/>
                  <a:pt x="898" y="208"/>
                </a:cubicBezTo>
                <a:cubicBezTo>
                  <a:pt x="902" y="208"/>
                  <a:pt x="905" y="205"/>
                  <a:pt x="905" y="201"/>
                </a:cubicBezTo>
                <a:cubicBezTo>
                  <a:pt x="905" y="197"/>
                  <a:pt x="902" y="194"/>
                  <a:pt x="898" y="194"/>
                </a:cubicBezTo>
                <a:close/>
                <a:moveTo>
                  <a:pt x="920" y="136"/>
                </a:moveTo>
                <a:cubicBezTo>
                  <a:pt x="916" y="136"/>
                  <a:pt x="913" y="139"/>
                  <a:pt x="913" y="143"/>
                </a:cubicBezTo>
                <a:cubicBezTo>
                  <a:pt x="913" y="146"/>
                  <a:pt x="916" y="149"/>
                  <a:pt x="920" y="149"/>
                </a:cubicBezTo>
                <a:cubicBezTo>
                  <a:pt x="924" y="149"/>
                  <a:pt x="928" y="146"/>
                  <a:pt x="928" y="143"/>
                </a:cubicBezTo>
                <a:cubicBezTo>
                  <a:pt x="928" y="139"/>
                  <a:pt x="924" y="136"/>
                  <a:pt x="920" y="136"/>
                </a:cubicBezTo>
                <a:close/>
                <a:moveTo>
                  <a:pt x="943" y="136"/>
                </a:moveTo>
                <a:cubicBezTo>
                  <a:pt x="939" y="136"/>
                  <a:pt x="935" y="139"/>
                  <a:pt x="935" y="143"/>
                </a:cubicBezTo>
                <a:cubicBezTo>
                  <a:pt x="935" y="146"/>
                  <a:pt x="939" y="149"/>
                  <a:pt x="943" y="149"/>
                </a:cubicBezTo>
                <a:cubicBezTo>
                  <a:pt x="947" y="149"/>
                  <a:pt x="951" y="146"/>
                  <a:pt x="951" y="143"/>
                </a:cubicBezTo>
                <a:cubicBezTo>
                  <a:pt x="951" y="139"/>
                  <a:pt x="947" y="136"/>
                  <a:pt x="943" y="136"/>
                </a:cubicBezTo>
                <a:close/>
                <a:moveTo>
                  <a:pt x="920" y="155"/>
                </a:moveTo>
                <a:cubicBezTo>
                  <a:pt x="916" y="155"/>
                  <a:pt x="913" y="158"/>
                  <a:pt x="913" y="162"/>
                </a:cubicBezTo>
                <a:cubicBezTo>
                  <a:pt x="913" y="166"/>
                  <a:pt x="916" y="169"/>
                  <a:pt x="920" y="169"/>
                </a:cubicBezTo>
                <a:cubicBezTo>
                  <a:pt x="924" y="169"/>
                  <a:pt x="928" y="166"/>
                  <a:pt x="928" y="162"/>
                </a:cubicBezTo>
                <a:cubicBezTo>
                  <a:pt x="928" y="158"/>
                  <a:pt x="924" y="155"/>
                  <a:pt x="920" y="155"/>
                </a:cubicBezTo>
                <a:close/>
                <a:moveTo>
                  <a:pt x="943" y="155"/>
                </a:moveTo>
                <a:cubicBezTo>
                  <a:pt x="939" y="155"/>
                  <a:pt x="935" y="158"/>
                  <a:pt x="935" y="162"/>
                </a:cubicBezTo>
                <a:cubicBezTo>
                  <a:pt x="935" y="166"/>
                  <a:pt x="939" y="169"/>
                  <a:pt x="943" y="169"/>
                </a:cubicBezTo>
                <a:cubicBezTo>
                  <a:pt x="947" y="169"/>
                  <a:pt x="951" y="166"/>
                  <a:pt x="951" y="162"/>
                </a:cubicBezTo>
                <a:cubicBezTo>
                  <a:pt x="951" y="158"/>
                  <a:pt x="947" y="155"/>
                  <a:pt x="943" y="155"/>
                </a:cubicBezTo>
                <a:close/>
                <a:moveTo>
                  <a:pt x="920" y="175"/>
                </a:moveTo>
                <a:cubicBezTo>
                  <a:pt x="916" y="175"/>
                  <a:pt x="913" y="178"/>
                  <a:pt x="913" y="182"/>
                </a:cubicBezTo>
                <a:cubicBezTo>
                  <a:pt x="913" y="185"/>
                  <a:pt x="916" y="188"/>
                  <a:pt x="920" y="188"/>
                </a:cubicBezTo>
                <a:cubicBezTo>
                  <a:pt x="924" y="188"/>
                  <a:pt x="928" y="185"/>
                  <a:pt x="928" y="182"/>
                </a:cubicBezTo>
                <a:cubicBezTo>
                  <a:pt x="928" y="178"/>
                  <a:pt x="924" y="175"/>
                  <a:pt x="920" y="175"/>
                </a:cubicBezTo>
                <a:close/>
                <a:moveTo>
                  <a:pt x="943" y="175"/>
                </a:moveTo>
                <a:cubicBezTo>
                  <a:pt x="939" y="175"/>
                  <a:pt x="935" y="178"/>
                  <a:pt x="935" y="182"/>
                </a:cubicBezTo>
                <a:cubicBezTo>
                  <a:pt x="935" y="185"/>
                  <a:pt x="939" y="188"/>
                  <a:pt x="943" y="188"/>
                </a:cubicBezTo>
                <a:cubicBezTo>
                  <a:pt x="947" y="188"/>
                  <a:pt x="951" y="185"/>
                  <a:pt x="951" y="182"/>
                </a:cubicBezTo>
                <a:cubicBezTo>
                  <a:pt x="951" y="178"/>
                  <a:pt x="947" y="175"/>
                  <a:pt x="943" y="175"/>
                </a:cubicBezTo>
                <a:close/>
                <a:moveTo>
                  <a:pt x="965" y="136"/>
                </a:moveTo>
                <a:cubicBezTo>
                  <a:pt x="961" y="136"/>
                  <a:pt x="957" y="139"/>
                  <a:pt x="957" y="143"/>
                </a:cubicBezTo>
                <a:cubicBezTo>
                  <a:pt x="957" y="146"/>
                  <a:pt x="961" y="149"/>
                  <a:pt x="965" y="149"/>
                </a:cubicBezTo>
                <a:cubicBezTo>
                  <a:pt x="969" y="149"/>
                  <a:pt x="973" y="146"/>
                  <a:pt x="973" y="143"/>
                </a:cubicBezTo>
                <a:cubicBezTo>
                  <a:pt x="973" y="139"/>
                  <a:pt x="969" y="136"/>
                  <a:pt x="965" y="136"/>
                </a:cubicBezTo>
                <a:close/>
                <a:moveTo>
                  <a:pt x="987" y="136"/>
                </a:moveTo>
                <a:cubicBezTo>
                  <a:pt x="982" y="136"/>
                  <a:pt x="979" y="139"/>
                  <a:pt x="979" y="143"/>
                </a:cubicBezTo>
                <a:cubicBezTo>
                  <a:pt x="979" y="146"/>
                  <a:pt x="982" y="149"/>
                  <a:pt x="987" y="149"/>
                </a:cubicBezTo>
                <a:cubicBezTo>
                  <a:pt x="991" y="149"/>
                  <a:pt x="994" y="146"/>
                  <a:pt x="994" y="143"/>
                </a:cubicBezTo>
                <a:cubicBezTo>
                  <a:pt x="994" y="139"/>
                  <a:pt x="991" y="136"/>
                  <a:pt x="987" y="136"/>
                </a:cubicBezTo>
                <a:close/>
                <a:moveTo>
                  <a:pt x="965" y="155"/>
                </a:moveTo>
                <a:cubicBezTo>
                  <a:pt x="961" y="155"/>
                  <a:pt x="957" y="158"/>
                  <a:pt x="957" y="162"/>
                </a:cubicBezTo>
                <a:cubicBezTo>
                  <a:pt x="957" y="166"/>
                  <a:pt x="961" y="169"/>
                  <a:pt x="965" y="169"/>
                </a:cubicBezTo>
                <a:cubicBezTo>
                  <a:pt x="969" y="169"/>
                  <a:pt x="973" y="166"/>
                  <a:pt x="973" y="162"/>
                </a:cubicBezTo>
                <a:cubicBezTo>
                  <a:pt x="973" y="158"/>
                  <a:pt x="969" y="155"/>
                  <a:pt x="965" y="155"/>
                </a:cubicBezTo>
                <a:close/>
                <a:moveTo>
                  <a:pt x="987" y="155"/>
                </a:moveTo>
                <a:cubicBezTo>
                  <a:pt x="982" y="155"/>
                  <a:pt x="979" y="158"/>
                  <a:pt x="979" y="162"/>
                </a:cubicBezTo>
                <a:cubicBezTo>
                  <a:pt x="979" y="166"/>
                  <a:pt x="982" y="169"/>
                  <a:pt x="987" y="169"/>
                </a:cubicBezTo>
                <a:cubicBezTo>
                  <a:pt x="991" y="169"/>
                  <a:pt x="994" y="166"/>
                  <a:pt x="994" y="162"/>
                </a:cubicBezTo>
                <a:cubicBezTo>
                  <a:pt x="994" y="158"/>
                  <a:pt x="991" y="155"/>
                  <a:pt x="987" y="155"/>
                </a:cubicBezTo>
                <a:close/>
                <a:moveTo>
                  <a:pt x="965" y="175"/>
                </a:moveTo>
                <a:cubicBezTo>
                  <a:pt x="961" y="175"/>
                  <a:pt x="957" y="178"/>
                  <a:pt x="957" y="182"/>
                </a:cubicBezTo>
                <a:cubicBezTo>
                  <a:pt x="957" y="185"/>
                  <a:pt x="961" y="188"/>
                  <a:pt x="965" y="188"/>
                </a:cubicBezTo>
                <a:cubicBezTo>
                  <a:pt x="969" y="188"/>
                  <a:pt x="973" y="185"/>
                  <a:pt x="973" y="182"/>
                </a:cubicBezTo>
                <a:cubicBezTo>
                  <a:pt x="973" y="178"/>
                  <a:pt x="969" y="175"/>
                  <a:pt x="965" y="175"/>
                </a:cubicBezTo>
                <a:close/>
                <a:moveTo>
                  <a:pt x="1009" y="214"/>
                </a:moveTo>
                <a:cubicBezTo>
                  <a:pt x="1005" y="214"/>
                  <a:pt x="1001" y="217"/>
                  <a:pt x="1001" y="220"/>
                </a:cubicBezTo>
                <a:cubicBezTo>
                  <a:pt x="1001" y="224"/>
                  <a:pt x="1005" y="227"/>
                  <a:pt x="1009" y="227"/>
                </a:cubicBezTo>
                <a:cubicBezTo>
                  <a:pt x="1013" y="227"/>
                  <a:pt x="1016" y="224"/>
                  <a:pt x="1016" y="220"/>
                </a:cubicBezTo>
                <a:cubicBezTo>
                  <a:pt x="1016" y="217"/>
                  <a:pt x="1013" y="214"/>
                  <a:pt x="1009" y="214"/>
                </a:cubicBezTo>
                <a:close/>
                <a:moveTo>
                  <a:pt x="1031" y="214"/>
                </a:moveTo>
                <a:cubicBezTo>
                  <a:pt x="1026" y="214"/>
                  <a:pt x="1023" y="217"/>
                  <a:pt x="1023" y="220"/>
                </a:cubicBezTo>
                <a:cubicBezTo>
                  <a:pt x="1023" y="224"/>
                  <a:pt x="1026" y="227"/>
                  <a:pt x="1031" y="227"/>
                </a:cubicBezTo>
                <a:cubicBezTo>
                  <a:pt x="1035" y="227"/>
                  <a:pt x="1038" y="224"/>
                  <a:pt x="1038" y="220"/>
                </a:cubicBezTo>
                <a:cubicBezTo>
                  <a:pt x="1038" y="217"/>
                  <a:pt x="1035" y="214"/>
                  <a:pt x="1031" y="214"/>
                </a:cubicBezTo>
                <a:close/>
                <a:moveTo>
                  <a:pt x="1009" y="233"/>
                </a:moveTo>
                <a:cubicBezTo>
                  <a:pt x="1005" y="233"/>
                  <a:pt x="1001" y="236"/>
                  <a:pt x="1001" y="239"/>
                </a:cubicBezTo>
                <a:cubicBezTo>
                  <a:pt x="1001" y="243"/>
                  <a:pt x="1005" y="245"/>
                  <a:pt x="1009" y="245"/>
                </a:cubicBezTo>
                <a:cubicBezTo>
                  <a:pt x="1013" y="245"/>
                  <a:pt x="1016" y="243"/>
                  <a:pt x="1016" y="239"/>
                </a:cubicBezTo>
                <a:cubicBezTo>
                  <a:pt x="1016" y="236"/>
                  <a:pt x="1013" y="233"/>
                  <a:pt x="1009" y="233"/>
                </a:cubicBezTo>
                <a:close/>
                <a:moveTo>
                  <a:pt x="1054" y="20"/>
                </a:moveTo>
                <a:cubicBezTo>
                  <a:pt x="1050" y="20"/>
                  <a:pt x="1046" y="23"/>
                  <a:pt x="1046" y="27"/>
                </a:cubicBezTo>
                <a:cubicBezTo>
                  <a:pt x="1046" y="30"/>
                  <a:pt x="1050" y="33"/>
                  <a:pt x="1054" y="33"/>
                </a:cubicBezTo>
                <a:cubicBezTo>
                  <a:pt x="1058" y="33"/>
                  <a:pt x="1061" y="30"/>
                  <a:pt x="1061" y="27"/>
                </a:cubicBezTo>
                <a:cubicBezTo>
                  <a:pt x="1061" y="23"/>
                  <a:pt x="1058" y="20"/>
                  <a:pt x="1054" y="20"/>
                </a:cubicBezTo>
                <a:close/>
                <a:moveTo>
                  <a:pt x="1164" y="252"/>
                </a:moveTo>
                <a:cubicBezTo>
                  <a:pt x="1160" y="252"/>
                  <a:pt x="1157" y="255"/>
                  <a:pt x="1157" y="258"/>
                </a:cubicBezTo>
                <a:cubicBezTo>
                  <a:pt x="1157" y="262"/>
                  <a:pt x="1160" y="265"/>
                  <a:pt x="1164" y="265"/>
                </a:cubicBezTo>
                <a:cubicBezTo>
                  <a:pt x="1169" y="265"/>
                  <a:pt x="1172" y="262"/>
                  <a:pt x="1172" y="258"/>
                </a:cubicBezTo>
                <a:cubicBezTo>
                  <a:pt x="1172" y="255"/>
                  <a:pt x="1169" y="252"/>
                  <a:pt x="1164" y="252"/>
                </a:cubicBezTo>
                <a:close/>
                <a:moveTo>
                  <a:pt x="1208" y="214"/>
                </a:moveTo>
                <a:cubicBezTo>
                  <a:pt x="1204" y="214"/>
                  <a:pt x="1201" y="217"/>
                  <a:pt x="1201" y="220"/>
                </a:cubicBezTo>
                <a:cubicBezTo>
                  <a:pt x="1201" y="224"/>
                  <a:pt x="1204" y="227"/>
                  <a:pt x="1208" y="227"/>
                </a:cubicBezTo>
                <a:cubicBezTo>
                  <a:pt x="1213" y="227"/>
                  <a:pt x="1216" y="224"/>
                  <a:pt x="1216" y="220"/>
                </a:cubicBezTo>
                <a:cubicBezTo>
                  <a:pt x="1216" y="217"/>
                  <a:pt x="1213" y="214"/>
                  <a:pt x="1208" y="214"/>
                </a:cubicBezTo>
                <a:close/>
                <a:moveTo>
                  <a:pt x="1186" y="233"/>
                </a:moveTo>
                <a:cubicBezTo>
                  <a:pt x="1182" y="233"/>
                  <a:pt x="1179" y="236"/>
                  <a:pt x="1179" y="239"/>
                </a:cubicBezTo>
                <a:cubicBezTo>
                  <a:pt x="1179" y="243"/>
                  <a:pt x="1182" y="245"/>
                  <a:pt x="1186" y="245"/>
                </a:cubicBezTo>
                <a:cubicBezTo>
                  <a:pt x="1191" y="245"/>
                  <a:pt x="1194" y="243"/>
                  <a:pt x="1194" y="239"/>
                </a:cubicBezTo>
                <a:cubicBezTo>
                  <a:pt x="1194" y="236"/>
                  <a:pt x="1191" y="233"/>
                  <a:pt x="1186" y="233"/>
                </a:cubicBezTo>
                <a:close/>
                <a:moveTo>
                  <a:pt x="1208" y="233"/>
                </a:moveTo>
                <a:cubicBezTo>
                  <a:pt x="1204" y="233"/>
                  <a:pt x="1201" y="236"/>
                  <a:pt x="1201" y="239"/>
                </a:cubicBezTo>
                <a:cubicBezTo>
                  <a:pt x="1201" y="243"/>
                  <a:pt x="1204" y="245"/>
                  <a:pt x="1208" y="245"/>
                </a:cubicBezTo>
                <a:cubicBezTo>
                  <a:pt x="1213" y="245"/>
                  <a:pt x="1216" y="243"/>
                  <a:pt x="1216" y="239"/>
                </a:cubicBezTo>
                <a:cubicBezTo>
                  <a:pt x="1216" y="236"/>
                  <a:pt x="1213" y="233"/>
                  <a:pt x="1208" y="233"/>
                </a:cubicBezTo>
                <a:close/>
                <a:moveTo>
                  <a:pt x="1186" y="252"/>
                </a:moveTo>
                <a:cubicBezTo>
                  <a:pt x="1182" y="252"/>
                  <a:pt x="1179" y="255"/>
                  <a:pt x="1179" y="258"/>
                </a:cubicBezTo>
                <a:cubicBezTo>
                  <a:pt x="1179" y="262"/>
                  <a:pt x="1182" y="265"/>
                  <a:pt x="1186" y="265"/>
                </a:cubicBezTo>
                <a:cubicBezTo>
                  <a:pt x="1191" y="265"/>
                  <a:pt x="1194" y="262"/>
                  <a:pt x="1194" y="258"/>
                </a:cubicBezTo>
                <a:cubicBezTo>
                  <a:pt x="1194" y="255"/>
                  <a:pt x="1191" y="252"/>
                  <a:pt x="1186" y="252"/>
                </a:cubicBezTo>
                <a:close/>
                <a:moveTo>
                  <a:pt x="1208" y="252"/>
                </a:moveTo>
                <a:cubicBezTo>
                  <a:pt x="1204" y="252"/>
                  <a:pt x="1201" y="255"/>
                  <a:pt x="1201" y="258"/>
                </a:cubicBezTo>
                <a:cubicBezTo>
                  <a:pt x="1201" y="262"/>
                  <a:pt x="1204" y="265"/>
                  <a:pt x="1208" y="265"/>
                </a:cubicBezTo>
                <a:cubicBezTo>
                  <a:pt x="1213" y="265"/>
                  <a:pt x="1216" y="262"/>
                  <a:pt x="1216" y="258"/>
                </a:cubicBezTo>
                <a:cubicBezTo>
                  <a:pt x="1216" y="255"/>
                  <a:pt x="1213" y="252"/>
                  <a:pt x="1208" y="252"/>
                </a:cubicBezTo>
                <a:close/>
                <a:moveTo>
                  <a:pt x="1186" y="271"/>
                </a:moveTo>
                <a:cubicBezTo>
                  <a:pt x="1182" y="271"/>
                  <a:pt x="1179" y="274"/>
                  <a:pt x="1179" y="278"/>
                </a:cubicBezTo>
                <a:cubicBezTo>
                  <a:pt x="1179" y="282"/>
                  <a:pt x="1182" y="285"/>
                  <a:pt x="1186" y="285"/>
                </a:cubicBezTo>
                <a:cubicBezTo>
                  <a:pt x="1191" y="285"/>
                  <a:pt x="1194" y="282"/>
                  <a:pt x="1194" y="278"/>
                </a:cubicBezTo>
                <a:cubicBezTo>
                  <a:pt x="1194" y="274"/>
                  <a:pt x="1191" y="271"/>
                  <a:pt x="1186" y="271"/>
                </a:cubicBezTo>
                <a:close/>
                <a:moveTo>
                  <a:pt x="1208" y="271"/>
                </a:moveTo>
                <a:cubicBezTo>
                  <a:pt x="1204" y="271"/>
                  <a:pt x="1201" y="274"/>
                  <a:pt x="1201" y="278"/>
                </a:cubicBezTo>
                <a:cubicBezTo>
                  <a:pt x="1201" y="282"/>
                  <a:pt x="1204" y="285"/>
                  <a:pt x="1208" y="285"/>
                </a:cubicBezTo>
                <a:cubicBezTo>
                  <a:pt x="1213" y="285"/>
                  <a:pt x="1216" y="282"/>
                  <a:pt x="1216" y="278"/>
                </a:cubicBezTo>
                <a:cubicBezTo>
                  <a:pt x="1216" y="274"/>
                  <a:pt x="1213" y="271"/>
                  <a:pt x="1208" y="271"/>
                </a:cubicBezTo>
                <a:close/>
                <a:moveTo>
                  <a:pt x="520" y="290"/>
                </a:moveTo>
                <a:cubicBezTo>
                  <a:pt x="516" y="290"/>
                  <a:pt x="512" y="293"/>
                  <a:pt x="512" y="296"/>
                </a:cubicBezTo>
                <a:cubicBezTo>
                  <a:pt x="512" y="300"/>
                  <a:pt x="516" y="303"/>
                  <a:pt x="520" y="303"/>
                </a:cubicBezTo>
                <a:cubicBezTo>
                  <a:pt x="524" y="303"/>
                  <a:pt x="528" y="300"/>
                  <a:pt x="528" y="296"/>
                </a:cubicBezTo>
                <a:cubicBezTo>
                  <a:pt x="528" y="293"/>
                  <a:pt x="524" y="290"/>
                  <a:pt x="520" y="290"/>
                </a:cubicBezTo>
                <a:close/>
                <a:moveTo>
                  <a:pt x="542" y="290"/>
                </a:moveTo>
                <a:cubicBezTo>
                  <a:pt x="538" y="290"/>
                  <a:pt x="534" y="293"/>
                  <a:pt x="534" y="296"/>
                </a:cubicBezTo>
                <a:cubicBezTo>
                  <a:pt x="534" y="300"/>
                  <a:pt x="538" y="303"/>
                  <a:pt x="542" y="303"/>
                </a:cubicBezTo>
                <a:cubicBezTo>
                  <a:pt x="546" y="303"/>
                  <a:pt x="549" y="300"/>
                  <a:pt x="549" y="296"/>
                </a:cubicBezTo>
                <a:cubicBezTo>
                  <a:pt x="549" y="293"/>
                  <a:pt x="546" y="290"/>
                  <a:pt x="542" y="290"/>
                </a:cubicBezTo>
                <a:close/>
                <a:moveTo>
                  <a:pt x="520" y="309"/>
                </a:moveTo>
                <a:cubicBezTo>
                  <a:pt x="516" y="309"/>
                  <a:pt x="512" y="312"/>
                  <a:pt x="512" y="316"/>
                </a:cubicBezTo>
                <a:cubicBezTo>
                  <a:pt x="512" y="320"/>
                  <a:pt x="516" y="323"/>
                  <a:pt x="520" y="323"/>
                </a:cubicBezTo>
                <a:cubicBezTo>
                  <a:pt x="524" y="323"/>
                  <a:pt x="528" y="320"/>
                  <a:pt x="528" y="316"/>
                </a:cubicBezTo>
                <a:cubicBezTo>
                  <a:pt x="528" y="312"/>
                  <a:pt x="524" y="309"/>
                  <a:pt x="520" y="309"/>
                </a:cubicBezTo>
                <a:close/>
                <a:moveTo>
                  <a:pt x="542" y="309"/>
                </a:moveTo>
                <a:cubicBezTo>
                  <a:pt x="538" y="309"/>
                  <a:pt x="534" y="312"/>
                  <a:pt x="534" y="316"/>
                </a:cubicBezTo>
                <a:cubicBezTo>
                  <a:pt x="534" y="320"/>
                  <a:pt x="538" y="323"/>
                  <a:pt x="542" y="323"/>
                </a:cubicBezTo>
                <a:cubicBezTo>
                  <a:pt x="546" y="323"/>
                  <a:pt x="549" y="320"/>
                  <a:pt x="549" y="316"/>
                </a:cubicBezTo>
                <a:cubicBezTo>
                  <a:pt x="549" y="312"/>
                  <a:pt x="546" y="309"/>
                  <a:pt x="542" y="309"/>
                </a:cubicBezTo>
                <a:close/>
                <a:moveTo>
                  <a:pt x="520" y="329"/>
                </a:moveTo>
                <a:cubicBezTo>
                  <a:pt x="516" y="329"/>
                  <a:pt x="512" y="332"/>
                  <a:pt x="512" y="335"/>
                </a:cubicBezTo>
                <a:cubicBezTo>
                  <a:pt x="512" y="339"/>
                  <a:pt x="516" y="342"/>
                  <a:pt x="520" y="342"/>
                </a:cubicBezTo>
                <a:cubicBezTo>
                  <a:pt x="524" y="342"/>
                  <a:pt x="528" y="339"/>
                  <a:pt x="528" y="335"/>
                </a:cubicBezTo>
                <a:cubicBezTo>
                  <a:pt x="528" y="332"/>
                  <a:pt x="524" y="329"/>
                  <a:pt x="520" y="329"/>
                </a:cubicBezTo>
                <a:close/>
                <a:moveTo>
                  <a:pt x="542" y="329"/>
                </a:moveTo>
                <a:cubicBezTo>
                  <a:pt x="538" y="329"/>
                  <a:pt x="534" y="332"/>
                  <a:pt x="534" y="335"/>
                </a:cubicBezTo>
                <a:cubicBezTo>
                  <a:pt x="534" y="339"/>
                  <a:pt x="538" y="342"/>
                  <a:pt x="542" y="342"/>
                </a:cubicBezTo>
                <a:cubicBezTo>
                  <a:pt x="546" y="342"/>
                  <a:pt x="549" y="339"/>
                  <a:pt x="549" y="335"/>
                </a:cubicBezTo>
                <a:cubicBezTo>
                  <a:pt x="549" y="332"/>
                  <a:pt x="546" y="329"/>
                  <a:pt x="542" y="329"/>
                </a:cubicBezTo>
                <a:close/>
                <a:moveTo>
                  <a:pt x="520" y="348"/>
                </a:moveTo>
                <a:cubicBezTo>
                  <a:pt x="516" y="348"/>
                  <a:pt x="512" y="351"/>
                  <a:pt x="512" y="355"/>
                </a:cubicBezTo>
                <a:cubicBezTo>
                  <a:pt x="512" y="359"/>
                  <a:pt x="516" y="362"/>
                  <a:pt x="520" y="362"/>
                </a:cubicBezTo>
                <a:cubicBezTo>
                  <a:pt x="524" y="362"/>
                  <a:pt x="528" y="359"/>
                  <a:pt x="528" y="355"/>
                </a:cubicBezTo>
                <a:cubicBezTo>
                  <a:pt x="528" y="351"/>
                  <a:pt x="524" y="348"/>
                  <a:pt x="520" y="348"/>
                </a:cubicBezTo>
                <a:close/>
                <a:moveTo>
                  <a:pt x="542" y="348"/>
                </a:moveTo>
                <a:cubicBezTo>
                  <a:pt x="538" y="348"/>
                  <a:pt x="534" y="351"/>
                  <a:pt x="534" y="355"/>
                </a:cubicBezTo>
                <a:cubicBezTo>
                  <a:pt x="534" y="359"/>
                  <a:pt x="538" y="362"/>
                  <a:pt x="542" y="362"/>
                </a:cubicBezTo>
                <a:cubicBezTo>
                  <a:pt x="546" y="362"/>
                  <a:pt x="549" y="359"/>
                  <a:pt x="549" y="355"/>
                </a:cubicBezTo>
                <a:cubicBezTo>
                  <a:pt x="549" y="351"/>
                  <a:pt x="546" y="348"/>
                  <a:pt x="542" y="348"/>
                </a:cubicBezTo>
                <a:close/>
                <a:moveTo>
                  <a:pt x="520" y="368"/>
                </a:moveTo>
                <a:cubicBezTo>
                  <a:pt x="516" y="368"/>
                  <a:pt x="512" y="371"/>
                  <a:pt x="512" y="374"/>
                </a:cubicBezTo>
                <a:cubicBezTo>
                  <a:pt x="512" y="378"/>
                  <a:pt x="516" y="381"/>
                  <a:pt x="520" y="381"/>
                </a:cubicBezTo>
                <a:cubicBezTo>
                  <a:pt x="524" y="381"/>
                  <a:pt x="528" y="378"/>
                  <a:pt x="528" y="374"/>
                </a:cubicBezTo>
                <a:cubicBezTo>
                  <a:pt x="528" y="371"/>
                  <a:pt x="524" y="368"/>
                  <a:pt x="520" y="368"/>
                </a:cubicBezTo>
                <a:close/>
                <a:moveTo>
                  <a:pt x="542" y="368"/>
                </a:moveTo>
                <a:cubicBezTo>
                  <a:pt x="538" y="368"/>
                  <a:pt x="534" y="371"/>
                  <a:pt x="534" y="374"/>
                </a:cubicBezTo>
                <a:cubicBezTo>
                  <a:pt x="534" y="378"/>
                  <a:pt x="538" y="381"/>
                  <a:pt x="542" y="381"/>
                </a:cubicBezTo>
                <a:cubicBezTo>
                  <a:pt x="546" y="381"/>
                  <a:pt x="549" y="378"/>
                  <a:pt x="549" y="374"/>
                </a:cubicBezTo>
                <a:cubicBezTo>
                  <a:pt x="549" y="371"/>
                  <a:pt x="546" y="368"/>
                  <a:pt x="542" y="368"/>
                </a:cubicBezTo>
                <a:close/>
                <a:moveTo>
                  <a:pt x="520" y="387"/>
                </a:moveTo>
                <a:cubicBezTo>
                  <a:pt x="516" y="387"/>
                  <a:pt x="512" y="390"/>
                  <a:pt x="512" y="393"/>
                </a:cubicBezTo>
                <a:cubicBezTo>
                  <a:pt x="512" y="397"/>
                  <a:pt x="516" y="400"/>
                  <a:pt x="520" y="400"/>
                </a:cubicBezTo>
                <a:cubicBezTo>
                  <a:pt x="524" y="400"/>
                  <a:pt x="528" y="397"/>
                  <a:pt x="528" y="393"/>
                </a:cubicBezTo>
                <a:cubicBezTo>
                  <a:pt x="528" y="390"/>
                  <a:pt x="524" y="387"/>
                  <a:pt x="520" y="387"/>
                </a:cubicBezTo>
                <a:close/>
                <a:moveTo>
                  <a:pt x="542" y="387"/>
                </a:moveTo>
                <a:cubicBezTo>
                  <a:pt x="538" y="387"/>
                  <a:pt x="534" y="390"/>
                  <a:pt x="534" y="393"/>
                </a:cubicBezTo>
                <a:cubicBezTo>
                  <a:pt x="534" y="397"/>
                  <a:pt x="538" y="400"/>
                  <a:pt x="542" y="400"/>
                </a:cubicBezTo>
                <a:cubicBezTo>
                  <a:pt x="546" y="400"/>
                  <a:pt x="549" y="397"/>
                  <a:pt x="549" y="393"/>
                </a:cubicBezTo>
                <a:cubicBezTo>
                  <a:pt x="549" y="390"/>
                  <a:pt x="546" y="387"/>
                  <a:pt x="542" y="387"/>
                </a:cubicBezTo>
                <a:close/>
                <a:moveTo>
                  <a:pt x="520" y="406"/>
                </a:moveTo>
                <a:cubicBezTo>
                  <a:pt x="516" y="406"/>
                  <a:pt x="512" y="409"/>
                  <a:pt x="512" y="413"/>
                </a:cubicBezTo>
                <a:cubicBezTo>
                  <a:pt x="512" y="416"/>
                  <a:pt x="516" y="419"/>
                  <a:pt x="520" y="419"/>
                </a:cubicBezTo>
                <a:cubicBezTo>
                  <a:pt x="524" y="419"/>
                  <a:pt x="528" y="416"/>
                  <a:pt x="528" y="413"/>
                </a:cubicBezTo>
                <a:cubicBezTo>
                  <a:pt x="528" y="409"/>
                  <a:pt x="524" y="406"/>
                  <a:pt x="520" y="406"/>
                </a:cubicBezTo>
                <a:close/>
                <a:moveTo>
                  <a:pt x="542" y="406"/>
                </a:moveTo>
                <a:cubicBezTo>
                  <a:pt x="538" y="406"/>
                  <a:pt x="534" y="409"/>
                  <a:pt x="534" y="413"/>
                </a:cubicBezTo>
                <a:cubicBezTo>
                  <a:pt x="534" y="416"/>
                  <a:pt x="538" y="419"/>
                  <a:pt x="542" y="419"/>
                </a:cubicBezTo>
                <a:cubicBezTo>
                  <a:pt x="546" y="419"/>
                  <a:pt x="549" y="416"/>
                  <a:pt x="549" y="413"/>
                </a:cubicBezTo>
                <a:cubicBezTo>
                  <a:pt x="549" y="409"/>
                  <a:pt x="546" y="406"/>
                  <a:pt x="542" y="406"/>
                </a:cubicBezTo>
                <a:close/>
                <a:moveTo>
                  <a:pt x="520" y="425"/>
                </a:moveTo>
                <a:cubicBezTo>
                  <a:pt x="516" y="425"/>
                  <a:pt x="512" y="428"/>
                  <a:pt x="512" y="432"/>
                </a:cubicBezTo>
                <a:cubicBezTo>
                  <a:pt x="512" y="435"/>
                  <a:pt x="516" y="438"/>
                  <a:pt x="520" y="438"/>
                </a:cubicBezTo>
                <a:cubicBezTo>
                  <a:pt x="524" y="438"/>
                  <a:pt x="528" y="435"/>
                  <a:pt x="528" y="432"/>
                </a:cubicBezTo>
                <a:cubicBezTo>
                  <a:pt x="528" y="428"/>
                  <a:pt x="524" y="425"/>
                  <a:pt x="520" y="425"/>
                </a:cubicBezTo>
                <a:close/>
                <a:moveTo>
                  <a:pt x="542" y="425"/>
                </a:moveTo>
                <a:cubicBezTo>
                  <a:pt x="538" y="425"/>
                  <a:pt x="534" y="428"/>
                  <a:pt x="534" y="432"/>
                </a:cubicBezTo>
                <a:cubicBezTo>
                  <a:pt x="534" y="435"/>
                  <a:pt x="538" y="438"/>
                  <a:pt x="542" y="438"/>
                </a:cubicBezTo>
                <a:cubicBezTo>
                  <a:pt x="546" y="438"/>
                  <a:pt x="549" y="435"/>
                  <a:pt x="549" y="432"/>
                </a:cubicBezTo>
                <a:cubicBezTo>
                  <a:pt x="549" y="428"/>
                  <a:pt x="546" y="425"/>
                  <a:pt x="542" y="425"/>
                </a:cubicBezTo>
                <a:close/>
                <a:moveTo>
                  <a:pt x="564" y="309"/>
                </a:moveTo>
                <a:cubicBezTo>
                  <a:pt x="559" y="309"/>
                  <a:pt x="556" y="312"/>
                  <a:pt x="556" y="316"/>
                </a:cubicBezTo>
                <a:cubicBezTo>
                  <a:pt x="556" y="320"/>
                  <a:pt x="559" y="323"/>
                  <a:pt x="564" y="323"/>
                </a:cubicBezTo>
                <a:cubicBezTo>
                  <a:pt x="568" y="323"/>
                  <a:pt x="571" y="320"/>
                  <a:pt x="571" y="316"/>
                </a:cubicBezTo>
                <a:cubicBezTo>
                  <a:pt x="571" y="312"/>
                  <a:pt x="568" y="309"/>
                  <a:pt x="564" y="309"/>
                </a:cubicBezTo>
                <a:close/>
                <a:moveTo>
                  <a:pt x="564" y="329"/>
                </a:moveTo>
                <a:cubicBezTo>
                  <a:pt x="559" y="329"/>
                  <a:pt x="556" y="332"/>
                  <a:pt x="556" y="335"/>
                </a:cubicBezTo>
                <a:cubicBezTo>
                  <a:pt x="556" y="339"/>
                  <a:pt x="559" y="342"/>
                  <a:pt x="564" y="342"/>
                </a:cubicBezTo>
                <a:cubicBezTo>
                  <a:pt x="568" y="342"/>
                  <a:pt x="571" y="339"/>
                  <a:pt x="571" y="335"/>
                </a:cubicBezTo>
                <a:cubicBezTo>
                  <a:pt x="571" y="332"/>
                  <a:pt x="568" y="329"/>
                  <a:pt x="564" y="329"/>
                </a:cubicBezTo>
                <a:close/>
                <a:moveTo>
                  <a:pt x="586" y="329"/>
                </a:moveTo>
                <a:cubicBezTo>
                  <a:pt x="582" y="329"/>
                  <a:pt x="579" y="332"/>
                  <a:pt x="579" y="335"/>
                </a:cubicBezTo>
                <a:cubicBezTo>
                  <a:pt x="579" y="339"/>
                  <a:pt x="582" y="342"/>
                  <a:pt x="586" y="342"/>
                </a:cubicBezTo>
                <a:cubicBezTo>
                  <a:pt x="590" y="342"/>
                  <a:pt x="593" y="339"/>
                  <a:pt x="593" y="335"/>
                </a:cubicBezTo>
                <a:cubicBezTo>
                  <a:pt x="593" y="332"/>
                  <a:pt x="590" y="329"/>
                  <a:pt x="586" y="329"/>
                </a:cubicBezTo>
                <a:close/>
                <a:moveTo>
                  <a:pt x="564" y="348"/>
                </a:moveTo>
                <a:cubicBezTo>
                  <a:pt x="559" y="348"/>
                  <a:pt x="556" y="351"/>
                  <a:pt x="556" y="355"/>
                </a:cubicBezTo>
                <a:cubicBezTo>
                  <a:pt x="556" y="359"/>
                  <a:pt x="559" y="362"/>
                  <a:pt x="564" y="362"/>
                </a:cubicBezTo>
                <a:cubicBezTo>
                  <a:pt x="568" y="362"/>
                  <a:pt x="571" y="359"/>
                  <a:pt x="571" y="355"/>
                </a:cubicBezTo>
                <a:cubicBezTo>
                  <a:pt x="571" y="351"/>
                  <a:pt x="568" y="348"/>
                  <a:pt x="564" y="348"/>
                </a:cubicBezTo>
                <a:close/>
                <a:moveTo>
                  <a:pt x="586" y="348"/>
                </a:moveTo>
                <a:cubicBezTo>
                  <a:pt x="582" y="348"/>
                  <a:pt x="579" y="351"/>
                  <a:pt x="579" y="355"/>
                </a:cubicBezTo>
                <a:cubicBezTo>
                  <a:pt x="579" y="359"/>
                  <a:pt x="582" y="362"/>
                  <a:pt x="586" y="362"/>
                </a:cubicBezTo>
                <a:cubicBezTo>
                  <a:pt x="590" y="362"/>
                  <a:pt x="593" y="359"/>
                  <a:pt x="593" y="355"/>
                </a:cubicBezTo>
                <a:cubicBezTo>
                  <a:pt x="593" y="351"/>
                  <a:pt x="590" y="348"/>
                  <a:pt x="586" y="348"/>
                </a:cubicBezTo>
                <a:close/>
                <a:moveTo>
                  <a:pt x="564" y="368"/>
                </a:moveTo>
                <a:cubicBezTo>
                  <a:pt x="559" y="368"/>
                  <a:pt x="556" y="371"/>
                  <a:pt x="556" y="374"/>
                </a:cubicBezTo>
                <a:cubicBezTo>
                  <a:pt x="556" y="378"/>
                  <a:pt x="559" y="381"/>
                  <a:pt x="564" y="381"/>
                </a:cubicBezTo>
                <a:cubicBezTo>
                  <a:pt x="568" y="381"/>
                  <a:pt x="571" y="378"/>
                  <a:pt x="571" y="374"/>
                </a:cubicBezTo>
                <a:cubicBezTo>
                  <a:pt x="571" y="371"/>
                  <a:pt x="568" y="368"/>
                  <a:pt x="564" y="368"/>
                </a:cubicBezTo>
                <a:close/>
                <a:moveTo>
                  <a:pt x="586" y="368"/>
                </a:moveTo>
                <a:cubicBezTo>
                  <a:pt x="582" y="368"/>
                  <a:pt x="579" y="371"/>
                  <a:pt x="579" y="374"/>
                </a:cubicBezTo>
                <a:cubicBezTo>
                  <a:pt x="579" y="378"/>
                  <a:pt x="582" y="381"/>
                  <a:pt x="586" y="381"/>
                </a:cubicBezTo>
                <a:cubicBezTo>
                  <a:pt x="590" y="381"/>
                  <a:pt x="593" y="378"/>
                  <a:pt x="593" y="374"/>
                </a:cubicBezTo>
                <a:cubicBezTo>
                  <a:pt x="593" y="371"/>
                  <a:pt x="590" y="368"/>
                  <a:pt x="586" y="368"/>
                </a:cubicBezTo>
                <a:close/>
                <a:moveTo>
                  <a:pt x="586" y="406"/>
                </a:moveTo>
                <a:cubicBezTo>
                  <a:pt x="582" y="406"/>
                  <a:pt x="579" y="409"/>
                  <a:pt x="579" y="413"/>
                </a:cubicBezTo>
                <a:cubicBezTo>
                  <a:pt x="579" y="416"/>
                  <a:pt x="582" y="419"/>
                  <a:pt x="586" y="419"/>
                </a:cubicBezTo>
                <a:cubicBezTo>
                  <a:pt x="590" y="419"/>
                  <a:pt x="593" y="416"/>
                  <a:pt x="593" y="413"/>
                </a:cubicBezTo>
                <a:cubicBezTo>
                  <a:pt x="593" y="409"/>
                  <a:pt x="590" y="406"/>
                  <a:pt x="586" y="406"/>
                </a:cubicBezTo>
                <a:close/>
                <a:moveTo>
                  <a:pt x="564" y="425"/>
                </a:moveTo>
                <a:cubicBezTo>
                  <a:pt x="559" y="425"/>
                  <a:pt x="556" y="428"/>
                  <a:pt x="556" y="432"/>
                </a:cubicBezTo>
                <a:cubicBezTo>
                  <a:pt x="556" y="435"/>
                  <a:pt x="559" y="438"/>
                  <a:pt x="564" y="438"/>
                </a:cubicBezTo>
                <a:cubicBezTo>
                  <a:pt x="568" y="438"/>
                  <a:pt x="571" y="435"/>
                  <a:pt x="571" y="432"/>
                </a:cubicBezTo>
                <a:cubicBezTo>
                  <a:pt x="571" y="428"/>
                  <a:pt x="568" y="425"/>
                  <a:pt x="564" y="425"/>
                </a:cubicBezTo>
                <a:close/>
                <a:moveTo>
                  <a:pt x="586" y="425"/>
                </a:moveTo>
                <a:cubicBezTo>
                  <a:pt x="582" y="425"/>
                  <a:pt x="579" y="428"/>
                  <a:pt x="579" y="432"/>
                </a:cubicBezTo>
                <a:cubicBezTo>
                  <a:pt x="579" y="435"/>
                  <a:pt x="582" y="438"/>
                  <a:pt x="586" y="438"/>
                </a:cubicBezTo>
                <a:cubicBezTo>
                  <a:pt x="590" y="438"/>
                  <a:pt x="593" y="435"/>
                  <a:pt x="593" y="432"/>
                </a:cubicBezTo>
                <a:cubicBezTo>
                  <a:pt x="593" y="428"/>
                  <a:pt x="590" y="425"/>
                  <a:pt x="586" y="425"/>
                </a:cubicBezTo>
                <a:close/>
                <a:moveTo>
                  <a:pt x="631" y="290"/>
                </a:moveTo>
                <a:cubicBezTo>
                  <a:pt x="627" y="290"/>
                  <a:pt x="623" y="293"/>
                  <a:pt x="623" y="296"/>
                </a:cubicBezTo>
                <a:cubicBezTo>
                  <a:pt x="623" y="300"/>
                  <a:pt x="627" y="303"/>
                  <a:pt x="631" y="303"/>
                </a:cubicBezTo>
                <a:cubicBezTo>
                  <a:pt x="635" y="303"/>
                  <a:pt x="638" y="300"/>
                  <a:pt x="638" y="296"/>
                </a:cubicBezTo>
                <a:cubicBezTo>
                  <a:pt x="638" y="293"/>
                  <a:pt x="635" y="290"/>
                  <a:pt x="631" y="290"/>
                </a:cubicBezTo>
                <a:close/>
                <a:moveTo>
                  <a:pt x="631" y="309"/>
                </a:moveTo>
                <a:cubicBezTo>
                  <a:pt x="627" y="309"/>
                  <a:pt x="623" y="312"/>
                  <a:pt x="623" y="316"/>
                </a:cubicBezTo>
                <a:cubicBezTo>
                  <a:pt x="623" y="320"/>
                  <a:pt x="627" y="323"/>
                  <a:pt x="631" y="323"/>
                </a:cubicBezTo>
                <a:cubicBezTo>
                  <a:pt x="635" y="323"/>
                  <a:pt x="638" y="320"/>
                  <a:pt x="638" y="316"/>
                </a:cubicBezTo>
                <a:cubicBezTo>
                  <a:pt x="638" y="312"/>
                  <a:pt x="635" y="309"/>
                  <a:pt x="631" y="309"/>
                </a:cubicBezTo>
                <a:close/>
                <a:moveTo>
                  <a:pt x="631" y="329"/>
                </a:moveTo>
                <a:cubicBezTo>
                  <a:pt x="627" y="329"/>
                  <a:pt x="623" y="332"/>
                  <a:pt x="623" y="335"/>
                </a:cubicBezTo>
                <a:cubicBezTo>
                  <a:pt x="623" y="339"/>
                  <a:pt x="627" y="342"/>
                  <a:pt x="631" y="342"/>
                </a:cubicBezTo>
                <a:cubicBezTo>
                  <a:pt x="635" y="342"/>
                  <a:pt x="638" y="339"/>
                  <a:pt x="638" y="335"/>
                </a:cubicBezTo>
                <a:cubicBezTo>
                  <a:pt x="638" y="332"/>
                  <a:pt x="635" y="329"/>
                  <a:pt x="631" y="329"/>
                </a:cubicBezTo>
                <a:close/>
                <a:moveTo>
                  <a:pt x="609" y="348"/>
                </a:moveTo>
                <a:cubicBezTo>
                  <a:pt x="605" y="348"/>
                  <a:pt x="601" y="351"/>
                  <a:pt x="601" y="355"/>
                </a:cubicBezTo>
                <a:cubicBezTo>
                  <a:pt x="601" y="359"/>
                  <a:pt x="605" y="362"/>
                  <a:pt x="609" y="362"/>
                </a:cubicBezTo>
                <a:cubicBezTo>
                  <a:pt x="613" y="362"/>
                  <a:pt x="616" y="359"/>
                  <a:pt x="616" y="355"/>
                </a:cubicBezTo>
                <a:cubicBezTo>
                  <a:pt x="616" y="351"/>
                  <a:pt x="613" y="348"/>
                  <a:pt x="609" y="348"/>
                </a:cubicBezTo>
                <a:close/>
                <a:moveTo>
                  <a:pt x="631" y="348"/>
                </a:moveTo>
                <a:cubicBezTo>
                  <a:pt x="627" y="348"/>
                  <a:pt x="623" y="351"/>
                  <a:pt x="623" y="355"/>
                </a:cubicBezTo>
                <a:cubicBezTo>
                  <a:pt x="623" y="359"/>
                  <a:pt x="627" y="362"/>
                  <a:pt x="631" y="362"/>
                </a:cubicBezTo>
                <a:cubicBezTo>
                  <a:pt x="635" y="362"/>
                  <a:pt x="638" y="359"/>
                  <a:pt x="638" y="355"/>
                </a:cubicBezTo>
                <a:cubicBezTo>
                  <a:pt x="638" y="351"/>
                  <a:pt x="635" y="348"/>
                  <a:pt x="631" y="348"/>
                </a:cubicBezTo>
                <a:close/>
                <a:moveTo>
                  <a:pt x="609" y="368"/>
                </a:moveTo>
                <a:cubicBezTo>
                  <a:pt x="605" y="368"/>
                  <a:pt x="601" y="371"/>
                  <a:pt x="601" y="374"/>
                </a:cubicBezTo>
                <a:cubicBezTo>
                  <a:pt x="601" y="378"/>
                  <a:pt x="605" y="381"/>
                  <a:pt x="609" y="381"/>
                </a:cubicBezTo>
                <a:cubicBezTo>
                  <a:pt x="613" y="381"/>
                  <a:pt x="616" y="378"/>
                  <a:pt x="616" y="374"/>
                </a:cubicBezTo>
                <a:cubicBezTo>
                  <a:pt x="616" y="371"/>
                  <a:pt x="613" y="368"/>
                  <a:pt x="609" y="368"/>
                </a:cubicBezTo>
                <a:close/>
                <a:moveTo>
                  <a:pt x="631" y="368"/>
                </a:moveTo>
                <a:cubicBezTo>
                  <a:pt x="627" y="368"/>
                  <a:pt x="623" y="371"/>
                  <a:pt x="623" y="374"/>
                </a:cubicBezTo>
                <a:cubicBezTo>
                  <a:pt x="623" y="378"/>
                  <a:pt x="627" y="381"/>
                  <a:pt x="631" y="381"/>
                </a:cubicBezTo>
                <a:cubicBezTo>
                  <a:pt x="635" y="381"/>
                  <a:pt x="638" y="378"/>
                  <a:pt x="638" y="374"/>
                </a:cubicBezTo>
                <a:cubicBezTo>
                  <a:pt x="638" y="371"/>
                  <a:pt x="635" y="368"/>
                  <a:pt x="631" y="368"/>
                </a:cubicBezTo>
                <a:close/>
                <a:moveTo>
                  <a:pt x="609" y="387"/>
                </a:moveTo>
                <a:cubicBezTo>
                  <a:pt x="605" y="387"/>
                  <a:pt x="601" y="390"/>
                  <a:pt x="601" y="393"/>
                </a:cubicBezTo>
                <a:cubicBezTo>
                  <a:pt x="601" y="397"/>
                  <a:pt x="605" y="400"/>
                  <a:pt x="609" y="400"/>
                </a:cubicBezTo>
                <a:cubicBezTo>
                  <a:pt x="613" y="400"/>
                  <a:pt x="616" y="397"/>
                  <a:pt x="616" y="393"/>
                </a:cubicBezTo>
                <a:cubicBezTo>
                  <a:pt x="616" y="390"/>
                  <a:pt x="613" y="387"/>
                  <a:pt x="609" y="387"/>
                </a:cubicBezTo>
                <a:close/>
                <a:moveTo>
                  <a:pt x="631" y="387"/>
                </a:moveTo>
                <a:cubicBezTo>
                  <a:pt x="627" y="387"/>
                  <a:pt x="623" y="390"/>
                  <a:pt x="623" y="393"/>
                </a:cubicBezTo>
                <a:cubicBezTo>
                  <a:pt x="623" y="397"/>
                  <a:pt x="627" y="400"/>
                  <a:pt x="631" y="400"/>
                </a:cubicBezTo>
                <a:cubicBezTo>
                  <a:pt x="635" y="400"/>
                  <a:pt x="638" y="397"/>
                  <a:pt x="638" y="393"/>
                </a:cubicBezTo>
                <a:cubicBezTo>
                  <a:pt x="638" y="390"/>
                  <a:pt x="635" y="387"/>
                  <a:pt x="631" y="387"/>
                </a:cubicBezTo>
                <a:close/>
                <a:moveTo>
                  <a:pt x="609" y="406"/>
                </a:moveTo>
                <a:cubicBezTo>
                  <a:pt x="605" y="406"/>
                  <a:pt x="601" y="409"/>
                  <a:pt x="601" y="413"/>
                </a:cubicBezTo>
                <a:cubicBezTo>
                  <a:pt x="601" y="416"/>
                  <a:pt x="605" y="419"/>
                  <a:pt x="609" y="419"/>
                </a:cubicBezTo>
                <a:cubicBezTo>
                  <a:pt x="613" y="419"/>
                  <a:pt x="616" y="416"/>
                  <a:pt x="616" y="413"/>
                </a:cubicBezTo>
                <a:cubicBezTo>
                  <a:pt x="616" y="409"/>
                  <a:pt x="613" y="406"/>
                  <a:pt x="609" y="406"/>
                </a:cubicBezTo>
                <a:close/>
                <a:moveTo>
                  <a:pt x="631" y="406"/>
                </a:moveTo>
                <a:cubicBezTo>
                  <a:pt x="627" y="406"/>
                  <a:pt x="623" y="409"/>
                  <a:pt x="623" y="413"/>
                </a:cubicBezTo>
                <a:cubicBezTo>
                  <a:pt x="623" y="416"/>
                  <a:pt x="627" y="419"/>
                  <a:pt x="631" y="419"/>
                </a:cubicBezTo>
                <a:cubicBezTo>
                  <a:pt x="635" y="419"/>
                  <a:pt x="638" y="416"/>
                  <a:pt x="638" y="413"/>
                </a:cubicBezTo>
                <a:cubicBezTo>
                  <a:pt x="638" y="409"/>
                  <a:pt x="635" y="406"/>
                  <a:pt x="631" y="406"/>
                </a:cubicBezTo>
                <a:close/>
                <a:moveTo>
                  <a:pt x="609" y="425"/>
                </a:moveTo>
                <a:cubicBezTo>
                  <a:pt x="605" y="425"/>
                  <a:pt x="601" y="428"/>
                  <a:pt x="601" y="432"/>
                </a:cubicBezTo>
                <a:cubicBezTo>
                  <a:pt x="601" y="435"/>
                  <a:pt x="605" y="438"/>
                  <a:pt x="609" y="438"/>
                </a:cubicBezTo>
                <a:cubicBezTo>
                  <a:pt x="613" y="438"/>
                  <a:pt x="616" y="435"/>
                  <a:pt x="616" y="432"/>
                </a:cubicBezTo>
                <a:cubicBezTo>
                  <a:pt x="616" y="428"/>
                  <a:pt x="613" y="425"/>
                  <a:pt x="609" y="425"/>
                </a:cubicBezTo>
                <a:close/>
                <a:moveTo>
                  <a:pt x="631" y="425"/>
                </a:moveTo>
                <a:cubicBezTo>
                  <a:pt x="627" y="425"/>
                  <a:pt x="623" y="428"/>
                  <a:pt x="623" y="432"/>
                </a:cubicBezTo>
                <a:cubicBezTo>
                  <a:pt x="623" y="435"/>
                  <a:pt x="627" y="438"/>
                  <a:pt x="631" y="438"/>
                </a:cubicBezTo>
                <a:cubicBezTo>
                  <a:pt x="635" y="438"/>
                  <a:pt x="638" y="435"/>
                  <a:pt x="638" y="432"/>
                </a:cubicBezTo>
                <a:cubicBezTo>
                  <a:pt x="638" y="428"/>
                  <a:pt x="635" y="425"/>
                  <a:pt x="631" y="425"/>
                </a:cubicBezTo>
                <a:close/>
                <a:moveTo>
                  <a:pt x="652" y="290"/>
                </a:moveTo>
                <a:cubicBezTo>
                  <a:pt x="648" y="290"/>
                  <a:pt x="645" y="293"/>
                  <a:pt x="645" y="296"/>
                </a:cubicBezTo>
                <a:cubicBezTo>
                  <a:pt x="645" y="300"/>
                  <a:pt x="648" y="303"/>
                  <a:pt x="652" y="303"/>
                </a:cubicBezTo>
                <a:cubicBezTo>
                  <a:pt x="657" y="303"/>
                  <a:pt x="660" y="300"/>
                  <a:pt x="660" y="296"/>
                </a:cubicBezTo>
                <a:cubicBezTo>
                  <a:pt x="660" y="293"/>
                  <a:pt x="657" y="290"/>
                  <a:pt x="652" y="290"/>
                </a:cubicBezTo>
                <a:close/>
                <a:moveTo>
                  <a:pt x="675" y="291"/>
                </a:moveTo>
                <a:cubicBezTo>
                  <a:pt x="671" y="291"/>
                  <a:pt x="667" y="294"/>
                  <a:pt x="667" y="297"/>
                </a:cubicBezTo>
                <a:cubicBezTo>
                  <a:pt x="667" y="301"/>
                  <a:pt x="671" y="304"/>
                  <a:pt x="675" y="304"/>
                </a:cubicBezTo>
                <a:cubicBezTo>
                  <a:pt x="679" y="304"/>
                  <a:pt x="682" y="301"/>
                  <a:pt x="682" y="297"/>
                </a:cubicBezTo>
                <a:cubicBezTo>
                  <a:pt x="682" y="294"/>
                  <a:pt x="679" y="291"/>
                  <a:pt x="675" y="291"/>
                </a:cubicBezTo>
                <a:close/>
                <a:moveTo>
                  <a:pt x="652" y="309"/>
                </a:moveTo>
                <a:cubicBezTo>
                  <a:pt x="648" y="309"/>
                  <a:pt x="645" y="312"/>
                  <a:pt x="645" y="316"/>
                </a:cubicBezTo>
                <a:cubicBezTo>
                  <a:pt x="645" y="320"/>
                  <a:pt x="648" y="323"/>
                  <a:pt x="652" y="323"/>
                </a:cubicBezTo>
                <a:cubicBezTo>
                  <a:pt x="657" y="323"/>
                  <a:pt x="660" y="320"/>
                  <a:pt x="660" y="316"/>
                </a:cubicBezTo>
                <a:cubicBezTo>
                  <a:pt x="660" y="312"/>
                  <a:pt x="657" y="309"/>
                  <a:pt x="652" y="309"/>
                </a:cubicBezTo>
                <a:close/>
                <a:moveTo>
                  <a:pt x="675" y="310"/>
                </a:moveTo>
                <a:cubicBezTo>
                  <a:pt x="671" y="310"/>
                  <a:pt x="667" y="313"/>
                  <a:pt x="667" y="317"/>
                </a:cubicBezTo>
                <a:cubicBezTo>
                  <a:pt x="667" y="320"/>
                  <a:pt x="671" y="323"/>
                  <a:pt x="675" y="323"/>
                </a:cubicBezTo>
                <a:cubicBezTo>
                  <a:pt x="679" y="323"/>
                  <a:pt x="682" y="320"/>
                  <a:pt x="682" y="317"/>
                </a:cubicBezTo>
                <a:cubicBezTo>
                  <a:pt x="682" y="313"/>
                  <a:pt x="679" y="310"/>
                  <a:pt x="675" y="310"/>
                </a:cubicBezTo>
                <a:close/>
                <a:moveTo>
                  <a:pt x="652" y="329"/>
                </a:moveTo>
                <a:cubicBezTo>
                  <a:pt x="648" y="329"/>
                  <a:pt x="645" y="332"/>
                  <a:pt x="645" y="335"/>
                </a:cubicBezTo>
                <a:cubicBezTo>
                  <a:pt x="645" y="339"/>
                  <a:pt x="648" y="342"/>
                  <a:pt x="652" y="342"/>
                </a:cubicBezTo>
                <a:cubicBezTo>
                  <a:pt x="657" y="342"/>
                  <a:pt x="660" y="339"/>
                  <a:pt x="660" y="335"/>
                </a:cubicBezTo>
                <a:cubicBezTo>
                  <a:pt x="660" y="332"/>
                  <a:pt x="657" y="329"/>
                  <a:pt x="652" y="329"/>
                </a:cubicBezTo>
                <a:close/>
                <a:moveTo>
                  <a:pt x="675" y="329"/>
                </a:moveTo>
                <a:cubicBezTo>
                  <a:pt x="671" y="329"/>
                  <a:pt x="667" y="333"/>
                  <a:pt x="667" y="336"/>
                </a:cubicBezTo>
                <a:cubicBezTo>
                  <a:pt x="667" y="340"/>
                  <a:pt x="671" y="343"/>
                  <a:pt x="675" y="343"/>
                </a:cubicBezTo>
                <a:cubicBezTo>
                  <a:pt x="679" y="343"/>
                  <a:pt x="682" y="340"/>
                  <a:pt x="682" y="336"/>
                </a:cubicBezTo>
                <a:cubicBezTo>
                  <a:pt x="682" y="333"/>
                  <a:pt x="679" y="329"/>
                  <a:pt x="675" y="329"/>
                </a:cubicBezTo>
                <a:close/>
                <a:moveTo>
                  <a:pt x="652" y="348"/>
                </a:moveTo>
                <a:cubicBezTo>
                  <a:pt x="648" y="348"/>
                  <a:pt x="645" y="351"/>
                  <a:pt x="645" y="355"/>
                </a:cubicBezTo>
                <a:cubicBezTo>
                  <a:pt x="645" y="359"/>
                  <a:pt x="648" y="362"/>
                  <a:pt x="652" y="362"/>
                </a:cubicBezTo>
                <a:cubicBezTo>
                  <a:pt x="657" y="362"/>
                  <a:pt x="660" y="359"/>
                  <a:pt x="660" y="355"/>
                </a:cubicBezTo>
                <a:cubicBezTo>
                  <a:pt x="660" y="351"/>
                  <a:pt x="657" y="348"/>
                  <a:pt x="652" y="348"/>
                </a:cubicBezTo>
                <a:close/>
                <a:moveTo>
                  <a:pt x="675" y="349"/>
                </a:moveTo>
                <a:cubicBezTo>
                  <a:pt x="671" y="349"/>
                  <a:pt x="667" y="352"/>
                  <a:pt x="667" y="355"/>
                </a:cubicBezTo>
                <a:cubicBezTo>
                  <a:pt x="667" y="359"/>
                  <a:pt x="671" y="362"/>
                  <a:pt x="675" y="362"/>
                </a:cubicBezTo>
                <a:cubicBezTo>
                  <a:pt x="679" y="362"/>
                  <a:pt x="682" y="359"/>
                  <a:pt x="682" y="355"/>
                </a:cubicBezTo>
                <a:cubicBezTo>
                  <a:pt x="682" y="352"/>
                  <a:pt x="679" y="349"/>
                  <a:pt x="675" y="349"/>
                </a:cubicBezTo>
                <a:close/>
                <a:moveTo>
                  <a:pt x="652" y="368"/>
                </a:moveTo>
                <a:cubicBezTo>
                  <a:pt x="648" y="368"/>
                  <a:pt x="645" y="371"/>
                  <a:pt x="645" y="374"/>
                </a:cubicBezTo>
                <a:cubicBezTo>
                  <a:pt x="645" y="378"/>
                  <a:pt x="648" y="381"/>
                  <a:pt x="652" y="381"/>
                </a:cubicBezTo>
                <a:cubicBezTo>
                  <a:pt x="657" y="381"/>
                  <a:pt x="660" y="378"/>
                  <a:pt x="660" y="374"/>
                </a:cubicBezTo>
                <a:cubicBezTo>
                  <a:pt x="660" y="371"/>
                  <a:pt x="657" y="368"/>
                  <a:pt x="652" y="368"/>
                </a:cubicBezTo>
                <a:close/>
                <a:moveTo>
                  <a:pt x="675" y="368"/>
                </a:moveTo>
                <a:cubicBezTo>
                  <a:pt x="671" y="368"/>
                  <a:pt x="667" y="371"/>
                  <a:pt x="667" y="375"/>
                </a:cubicBezTo>
                <a:cubicBezTo>
                  <a:pt x="667" y="378"/>
                  <a:pt x="671" y="381"/>
                  <a:pt x="675" y="381"/>
                </a:cubicBezTo>
                <a:cubicBezTo>
                  <a:pt x="679" y="381"/>
                  <a:pt x="682" y="378"/>
                  <a:pt x="682" y="375"/>
                </a:cubicBezTo>
                <a:cubicBezTo>
                  <a:pt x="682" y="371"/>
                  <a:pt x="679" y="368"/>
                  <a:pt x="675" y="368"/>
                </a:cubicBezTo>
                <a:close/>
                <a:moveTo>
                  <a:pt x="652" y="387"/>
                </a:moveTo>
                <a:cubicBezTo>
                  <a:pt x="648" y="387"/>
                  <a:pt x="645" y="390"/>
                  <a:pt x="645" y="393"/>
                </a:cubicBezTo>
                <a:cubicBezTo>
                  <a:pt x="645" y="397"/>
                  <a:pt x="648" y="400"/>
                  <a:pt x="652" y="400"/>
                </a:cubicBezTo>
                <a:cubicBezTo>
                  <a:pt x="657" y="400"/>
                  <a:pt x="660" y="397"/>
                  <a:pt x="660" y="393"/>
                </a:cubicBezTo>
                <a:cubicBezTo>
                  <a:pt x="660" y="390"/>
                  <a:pt x="657" y="387"/>
                  <a:pt x="652" y="387"/>
                </a:cubicBezTo>
                <a:close/>
                <a:moveTo>
                  <a:pt x="675" y="387"/>
                </a:moveTo>
                <a:cubicBezTo>
                  <a:pt x="671" y="387"/>
                  <a:pt x="667" y="390"/>
                  <a:pt x="667" y="394"/>
                </a:cubicBezTo>
                <a:cubicBezTo>
                  <a:pt x="667" y="398"/>
                  <a:pt x="671" y="401"/>
                  <a:pt x="675" y="401"/>
                </a:cubicBezTo>
                <a:cubicBezTo>
                  <a:pt x="679" y="401"/>
                  <a:pt x="682" y="398"/>
                  <a:pt x="682" y="394"/>
                </a:cubicBezTo>
                <a:cubicBezTo>
                  <a:pt x="682" y="390"/>
                  <a:pt x="679" y="387"/>
                  <a:pt x="675" y="387"/>
                </a:cubicBezTo>
                <a:close/>
                <a:moveTo>
                  <a:pt x="652" y="406"/>
                </a:moveTo>
                <a:cubicBezTo>
                  <a:pt x="648" y="406"/>
                  <a:pt x="645" y="409"/>
                  <a:pt x="645" y="413"/>
                </a:cubicBezTo>
                <a:cubicBezTo>
                  <a:pt x="645" y="416"/>
                  <a:pt x="648" y="419"/>
                  <a:pt x="652" y="419"/>
                </a:cubicBezTo>
                <a:cubicBezTo>
                  <a:pt x="657" y="419"/>
                  <a:pt x="660" y="416"/>
                  <a:pt x="660" y="413"/>
                </a:cubicBezTo>
                <a:cubicBezTo>
                  <a:pt x="660" y="409"/>
                  <a:pt x="657" y="406"/>
                  <a:pt x="652" y="406"/>
                </a:cubicBezTo>
                <a:close/>
                <a:moveTo>
                  <a:pt x="652" y="425"/>
                </a:moveTo>
                <a:cubicBezTo>
                  <a:pt x="648" y="425"/>
                  <a:pt x="645" y="428"/>
                  <a:pt x="645" y="432"/>
                </a:cubicBezTo>
                <a:cubicBezTo>
                  <a:pt x="645" y="435"/>
                  <a:pt x="648" y="438"/>
                  <a:pt x="652" y="438"/>
                </a:cubicBezTo>
                <a:cubicBezTo>
                  <a:pt x="657" y="438"/>
                  <a:pt x="660" y="435"/>
                  <a:pt x="660" y="432"/>
                </a:cubicBezTo>
                <a:cubicBezTo>
                  <a:pt x="660" y="428"/>
                  <a:pt x="657" y="425"/>
                  <a:pt x="652" y="425"/>
                </a:cubicBezTo>
                <a:close/>
                <a:moveTo>
                  <a:pt x="520" y="446"/>
                </a:moveTo>
                <a:cubicBezTo>
                  <a:pt x="516" y="446"/>
                  <a:pt x="512" y="448"/>
                  <a:pt x="512" y="452"/>
                </a:cubicBezTo>
                <a:cubicBezTo>
                  <a:pt x="512" y="455"/>
                  <a:pt x="516" y="458"/>
                  <a:pt x="520" y="458"/>
                </a:cubicBezTo>
                <a:cubicBezTo>
                  <a:pt x="524" y="458"/>
                  <a:pt x="528" y="455"/>
                  <a:pt x="528" y="452"/>
                </a:cubicBezTo>
                <a:cubicBezTo>
                  <a:pt x="528" y="448"/>
                  <a:pt x="524" y="446"/>
                  <a:pt x="520" y="446"/>
                </a:cubicBezTo>
                <a:close/>
                <a:moveTo>
                  <a:pt x="542" y="446"/>
                </a:moveTo>
                <a:cubicBezTo>
                  <a:pt x="538" y="446"/>
                  <a:pt x="534" y="448"/>
                  <a:pt x="534" y="452"/>
                </a:cubicBezTo>
                <a:cubicBezTo>
                  <a:pt x="534" y="455"/>
                  <a:pt x="538" y="458"/>
                  <a:pt x="542" y="458"/>
                </a:cubicBezTo>
                <a:cubicBezTo>
                  <a:pt x="546" y="458"/>
                  <a:pt x="549" y="455"/>
                  <a:pt x="549" y="452"/>
                </a:cubicBezTo>
                <a:cubicBezTo>
                  <a:pt x="549" y="448"/>
                  <a:pt x="546" y="446"/>
                  <a:pt x="542" y="446"/>
                </a:cubicBezTo>
                <a:close/>
                <a:moveTo>
                  <a:pt x="520" y="464"/>
                </a:moveTo>
                <a:cubicBezTo>
                  <a:pt x="516" y="464"/>
                  <a:pt x="512" y="467"/>
                  <a:pt x="512" y="471"/>
                </a:cubicBezTo>
                <a:cubicBezTo>
                  <a:pt x="512" y="475"/>
                  <a:pt x="516" y="478"/>
                  <a:pt x="520" y="478"/>
                </a:cubicBezTo>
                <a:cubicBezTo>
                  <a:pt x="524" y="478"/>
                  <a:pt x="528" y="475"/>
                  <a:pt x="528" y="471"/>
                </a:cubicBezTo>
                <a:cubicBezTo>
                  <a:pt x="528" y="467"/>
                  <a:pt x="524" y="464"/>
                  <a:pt x="520" y="464"/>
                </a:cubicBezTo>
                <a:close/>
                <a:moveTo>
                  <a:pt x="542" y="464"/>
                </a:moveTo>
                <a:cubicBezTo>
                  <a:pt x="538" y="464"/>
                  <a:pt x="534" y="467"/>
                  <a:pt x="534" y="471"/>
                </a:cubicBezTo>
                <a:cubicBezTo>
                  <a:pt x="534" y="475"/>
                  <a:pt x="538" y="478"/>
                  <a:pt x="542" y="478"/>
                </a:cubicBezTo>
                <a:cubicBezTo>
                  <a:pt x="546" y="478"/>
                  <a:pt x="549" y="475"/>
                  <a:pt x="549" y="471"/>
                </a:cubicBezTo>
                <a:cubicBezTo>
                  <a:pt x="549" y="467"/>
                  <a:pt x="546" y="464"/>
                  <a:pt x="542" y="464"/>
                </a:cubicBezTo>
                <a:close/>
                <a:moveTo>
                  <a:pt x="520" y="484"/>
                </a:moveTo>
                <a:cubicBezTo>
                  <a:pt x="516" y="484"/>
                  <a:pt x="512" y="487"/>
                  <a:pt x="512" y="490"/>
                </a:cubicBezTo>
                <a:cubicBezTo>
                  <a:pt x="512" y="494"/>
                  <a:pt x="516" y="497"/>
                  <a:pt x="520" y="497"/>
                </a:cubicBezTo>
                <a:cubicBezTo>
                  <a:pt x="524" y="497"/>
                  <a:pt x="528" y="494"/>
                  <a:pt x="528" y="490"/>
                </a:cubicBezTo>
                <a:cubicBezTo>
                  <a:pt x="528" y="487"/>
                  <a:pt x="524" y="484"/>
                  <a:pt x="520" y="484"/>
                </a:cubicBezTo>
                <a:close/>
                <a:moveTo>
                  <a:pt x="542" y="484"/>
                </a:moveTo>
                <a:cubicBezTo>
                  <a:pt x="538" y="484"/>
                  <a:pt x="534" y="487"/>
                  <a:pt x="534" y="490"/>
                </a:cubicBezTo>
                <a:cubicBezTo>
                  <a:pt x="534" y="494"/>
                  <a:pt x="538" y="497"/>
                  <a:pt x="542" y="497"/>
                </a:cubicBezTo>
                <a:cubicBezTo>
                  <a:pt x="546" y="497"/>
                  <a:pt x="549" y="494"/>
                  <a:pt x="549" y="490"/>
                </a:cubicBezTo>
                <a:cubicBezTo>
                  <a:pt x="549" y="487"/>
                  <a:pt x="546" y="484"/>
                  <a:pt x="542" y="484"/>
                </a:cubicBezTo>
                <a:close/>
                <a:moveTo>
                  <a:pt x="520" y="503"/>
                </a:moveTo>
                <a:cubicBezTo>
                  <a:pt x="516" y="503"/>
                  <a:pt x="512" y="506"/>
                  <a:pt x="512" y="509"/>
                </a:cubicBezTo>
                <a:cubicBezTo>
                  <a:pt x="512" y="513"/>
                  <a:pt x="516" y="516"/>
                  <a:pt x="520" y="516"/>
                </a:cubicBezTo>
                <a:cubicBezTo>
                  <a:pt x="524" y="516"/>
                  <a:pt x="528" y="513"/>
                  <a:pt x="528" y="509"/>
                </a:cubicBezTo>
                <a:cubicBezTo>
                  <a:pt x="528" y="506"/>
                  <a:pt x="524" y="503"/>
                  <a:pt x="520" y="503"/>
                </a:cubicBezTo>
                <a:close/>
                <a:moveTo>
                  <a:pt x="542" y="503"/>
                </a:moveTo>
                <a:cubicBezTo>
                  <a:pt x="538" y="503"/>
                  <a:pt x="534" y="506"/>
                  <a:pt x="534" y="509"/>
                </a:cubicBezTo>
                <a:cubicBezTo>
                  <a:pt x="534" y="513"/>
                  <a:pt x="538" y="516"/>
                  <a:pt x="542" y="516"/>
                </a:cubicBezTo>
                <a:cubicBezTo>
                  <a:pt x="546" y="516"/>
                  <a:pt x="549" y="513"/>
                  <a:pt x="549" y="509"/>
                </a:cubicBezTo>
                <a:cubicBezTo>
                  <a:pt x="549" y="506"/>
                  <a:pt x="546" y="503"/>
                  <a:pt x="542" y="503"/>
                </a:cubicBezTo>
                <a:close/>
                <a:moveTo>
                  <a:pt x="520" y="522"/>
                </a:moveTo>
                <a:cubicBezTo>
                  <a:pt x="516" y="522"/>
                  <a:pt x="512" y="525"/>
                  <a:pt x="512" y="529"/>
                </a:cubicBezTo>
                <a:cubicBezTo>
                  <a:pt x="512" y="533"/>
                  <a:pt x="516" y="536"/>
                  <a:pt x="520" y="536"/>
                </a:cubicBezTo>
                <a:cubicBezTo>
                  <a:pt x="524" y="536"/>
                  <a:pt x="528" y="533"/>
                  <a:pt x="528" y="529"/>
                </a:cubicBezTo>
                <a:cubicBezTo>
                  <a:pt x="528" y="525"/>
                  <a:pt x="524" y="522"/>
                  <a:pt x="520" y="522"/>
                </a:cubicBezTo>
                <a:close/>
                <a:moveTo>
                  <a:pt x="542" y="522"/>
                </a:moveTo>
                <a:cubicBezTo>
                  <a:pt x="538" y="522"/>
                  <a:pt x="534" y="525"/>
                  <a:pt x="534" y="529"/>
                </a:cubicBezTo>
                <a:cubicBezTo>
                  <a:pt x="534" y="533"/>
                  <a:pt x="538" y="536"/>
                  <a:pt x="542" y="536"/>
                </a:cubicBezTo>
                <a:cubicBezTo>
                  <a:pt x="546" y="536"/>
                  <a:pt x="549" y="533"/>
                  <a:pt x="549" y="529"/>
                </a:cubicBezTo>
                <a:cubicBezTo>
                  <a:pt x="549" y="525"/>
                  <a:pt x="546" y="522"/>
                  <a:pt x="542" y="522"/>
                </a:cubicBezTo>
                <a:close/>
                <a:moveTo>
                  <a:pt x="542" y="580"/>
                </a:moveTo>
                <a:cubicBezTo>
                  <a:pt x="538" y="580"/>
                  <a:pt x="534" y="583"/>
                  <a:pt x="534" y="587"/>
                </a:cubicBezTo>
                <a:cubicBezTo>
                  <a:pt x="534" y="590"/>
                  <a:pt x="538" y="593"/>
                  <a:pt x="542" y="593"/>
                </a:cubicBezTo>
                <a:cubicBezTo>
                  <a:pt x="546" y="593"/>
                  <a:pt x="549" y="590"/>
                  <a:pt x="549" y="587"/>
                </a:cubicBezTo>
                <a:cubicBezTo>
                  <a:pt x="549" y="583"/>
                  <a:pt x="546" y="580"/>
                  <a:pt x="542" y="580"/>
                </a:cubicBezTo>
                <a:close/>
                <a:moveTo>
                  <a:pt x="564" y="446"/>
                </a:moveTo>
                <a:cubicBezTo>
                  <a:pt x="559" y="446"/>
                  <a:pt x="556" y="448"/>
                  <a:pt x="556" y="452"/>
                </a:cubicBezTo>
                <a:cubicBezTo>
                  <a:pt x="556" y="455"/>
                  <a:pt x="559" y="458"/>
                  <a:pt x="564" y="458"/>
                </a:cubicBezTo>
                <a:cubicBezTo>
                  <a:pt x="568" y="458"/>
                  <a:pt x="571" y="455"/>
                  <a:pt x="571" y="452"/>
                </a:cubicBezTo>
                <a:cubicBezTo>
                  <a:pt x="571" y="448"/>
                  <a:pt x="568" y="446"/>
                  <a:pt x="564" y="446"/>
                </a:cubicBezTo>
                <a:close/>
                <a:moveTo>
                  <a:pt x="586" y="446"/>
                </a:moveTo>
                <a:cubicBezTo>
                  <a:pt x="582" y="446"/>
                  <a:pt x="579" y="448"/>
                  <a:pt x="579" y="452"/>
                </a:cubicBezTo>
                <a:cubicBezTo>
                  <a:pt x="579" y="455"/>
                  <a:pt x="582" y="458"/>
                  <a:pt x="586" y="458"/>
                </a:cubicBezTo>
                <a:cubicBezTo>
                  <a:pt x="590" y="458"/>
                  <a:pt x="593" y="455"/>
                  <a:pt x="593" y="452"/>
                </a:cubicBezTo>
                <a:cubicBezTo>
                  <a:pt x="593" y="448"/>
                  <a:pt x="590" y="446"/>
                  <a:pt x="586" y="446"/>
                </a:cubicBezTo>
                <a:close/>
                <a:moveTo>
                  <a:pt x="564" y="464"/>
                </a:moveTo>
                <a:cubicBezTo>
                  <a:pt x="559" y="464"/>
                  <a:pt x="556" y="467"/>
                  <a:pt x="556" y="471"/>
                </a:cubicBezTo>
                <a:cubicBezTo>
                  <a:pt x="556" y="475"/>
                  <a:pt x="559" y="478"/>
                  <a:pt x="564" y="478"/>
                </a:cubicBezTo>
                <a:cubicBezTo>
                  <a:pt x="568" y="478"/>
                  <a:pt x="571" y="475"/>
                  <a:pt x="571" y="471"/>
                </a:cubicBezTo>
                <a:cubicBezTo>
                  <a:pt x="571" y="467"/>
                  <a:pt x="568" y="464"/>
                  <a:pt x="564" y="464"/>
                </a:cubicBezTo>
                <a:close/>
                <a:moveTo>
                  <a:pt x="586" y="464"/>
                </a:moveTo>
                <a:cubicBezTo>
                  <a:pt x="582" y="464"/>
                  <a:pt x="579" y="467"/>
                  <a:pt x="579" y="471"/>
                </a:cubicBezTo>
                <a:cubicBezTo>
                  <a:pt x="579" y="475"/>
                  <a:pt x="582" y="478"/>
                  <a:pt x="586" y="478"/>
                </a:cubicBezTo>
                <a:cubicBezTo>
                  <a:pt x="590" y="478"/>
                  <a:pt x="593" y="475"/>
                  <a:pt x="593" y="471"/>
                </a:cubicBezTo>
                <a:cubicBezTo>
                  <a:pt x="593" y="467"/>
                  <a:pt x="590" y="464"/>
                  <a:pt x="586" y="464"/>
                </a:cubicBezTo>
                <a:close/>
                <a:moveTo>
                  <a:pt x="564" y="484"/>
                </a:moveTo>
                <a:cubicBezTo>
                  <a:pt x="559" y="484"/>
                  <a:pt x="556" y="487"/>
                  <a:pt x="556" y="490"/>
                </a:cubicBezTo>
                <a:cubicBezTo>
                  <a:pt x="556" y="494"/>
                  <a:pt x="559" y="497"/>
                  <a:pt x="564" y="497"/>
                </a:cubicBezTo>
                <a:cubicBezTo>
                  <a:pt x="568" y="497"/>
                  <a:pt x="571" y="494"/>
                  <a:pt x="571" y="490"/>
                </a:cubicBezTo>
                <a:cubicBezTo>
                  <a:pt x="571" y="487"/>
                  <a:pt x="568" y="484"/>
                  <a:pt x="564" y="484"/>
                </a:cubicBezTo>
                <a:close/>
                <a:moveTo>
                  <a:pt x="586" y="484"/>
                </a:moveTo>
                <a:cubicBezTo>
                  <a:pt x="582" y="484"/>
                  <a:pt x="579" y="487"/>
                  <a:pt x="579" y="490"/>
                </a:cubicBezTo>
                <a:cubicBezTo>
                  <a:pt x="579" y="494"/>
                  <a:pt x="582" y="497"/>
                  <a:pt x="586" y="497"/>
                </a:cubicBezTo>
                <a:cubicBezTo>
                  <a:pt x="590" y="497"/>
                  <a:pt x="593" y="494"/>
                  <a:pt x="593" y="490"/>
                </a:cubicBezTo>
                <a:cubicBezTo>
                  <a:pt x="593" y="487"/>
                  <a:pt x="590" y="484"/>
                  <a:pt x="586" y="484"/>
                </a:cubicBezTo>
                <a:close/>
                <a:moveTo>
                  <a:pt x="564" y="503"/>
                </a:moveTo>
                <a:cubicBezTo>
                  <a:pt x="559" y="503"/>
                  <a:pt x="556" y="506"/>
                  <a:pt x="556" y="509"/>
                </a:cubicBezTo>
                <a:cubicBezTo>
                  <a:pt x="556" y="513"/>
                  <a:pt x="559" y="516"/>
                  <a:pt x="564" y="516"/>
                </a:cubicBezTo>
                <a:cubicBezTo>
                  <a:pt x="568" y="516"/>
                  <a:pt x="571" y="513"/>
                  <a:pt x="571" y="509"/>
                </a:cubicBezTo>
                <a:cubicBezTo>
                  <a:pt x="571" y="506"/>
                  <a:pt x="568" y="503"/>
                  <a:pt x="564" y="503"/>
                </a:cubicBezTo>
                <a:close/>
                <a:moveTo>
                  <a:pt x="586" y="503"/>
                </a:moveTo>
                <a:cubicBezTo>
                  <a:pt x="582" y="503"/>
                  <a:pt x="579" y="506"/>
                  <a:pt x="579" y="509"/>
                </a:cubicBezTo>
                <a:cubicBezTo>
                  <a:pt x="579" y="513"/>
                  <a:pt x="582" y="516"/>
                  <a:pt x="586" y="516"/>
                </a:cubicBezTo>
                <a:cubicBezTo>
                  <a:pt x="590" y="516"/>
                  <a:pt x="593" y="513"/>
                  <a:pt x="593" y="509"/>
                </a:cubicBezTo>
                <a:cubicBezTo>
                  <a:pt x="593" y="506"/>
                  <a:pt x="590" y="503"/>
                  <a:pt x="586" y="503"/>
                </a:cubicBezTo>
                <a:close/>
                <a:moveTo>
                  <a:pt x="586" y="522"/>
                </a:moveTo>
                <a:cubicBezTo>
                  <a:pt x="582" y="522"/>
                  <a:pt x="579" y="525"/>
                  <a:pt x="579" y="529"/>
                </a:cubicBezTo>
                <a:cubicBezTo>
                  <a:pt x="579" y="533"/>
                  <a:pt x="582" y="536"/>
                  <a:pt x="586" y="536"/>
                </a:cubicBezTo>
                <a:cubicBezTo>
                  <a:pt x="590" y="536"/>
                  <a:pt x="593" y="533"/>
                  <a:pt x="593" y="529"/>
                </a:cubicBezTo>
                <a:cubicBezTo>
                  <a:pt x="593" y="525"/>
                  <a:pt x="590" y="522"/>
                  <a:pt x="586" y="522"/>
                </a:cubicBezTo>
                <a:close/>
                <a:moveTo>
                  <a:pt x="586" y="542"/>
                </a:moveTo>
                <a:cubicBezTo>
                  <a:pt x="582" y="542"/>
                  <a:pt x="579" y="545"/>
                  <a:pt x="579" y="549"/>
                </a:cubicBezTo>
                <a:cubicBezTo>
                  <a:pt x="579" y="552"/>
                  <a:pt x="582" y="556"/>
                  <a:pt x="586" y="556"/>
                </a:cubicBezTo>
                <a:cubicBezTo>
                  <a:pt x="590" y="556"/>
                  <a:pt x="593" y="552"/>
                  <a:pt x="593" y="549"/>
                </a:cubicBezTo>
                <a:cubicBezTo>
                  <a:pt x="593" y="545"/>
                  <a:pt x="590" y="542"/>
                  <a:pt x="586" y="542"/>
                </a:cubicBezTo>
                <a:close/>
                <a:moveTo>
                  <a:pt x="609" y="446"/>
                </a:moveTo>
                <a:cubicBezTo>
                  <a:pt x="605" y="446"/>
                  <a:pt x="601" y="448"/>
                  <a:pt x="601" y="452"/>
                </a:cubicBezTo>
                <a:cubicBezTo>
                  <a:pt x="601" y="455"/>
                  <a:pt x="605" y="458"/>
                  <a:pt x="609" y="458"/>
                </a:cubicBezTo>
                <a:cubicBezTo>
                  <a:pt x="613" y="458"/>
                  <a:pt x="616" y="455"/>
                  <a:pt x="616" y="452"/>
                </a:cubicBezTo>
                <a:cubicBezTo>
                  <a:pt x="616" y="448"/>
                  <a:pt x="613" y="446"/>
                  <a:pt x="609" y="446"/>
                </a:cubicBezTo>
                <a:close/>
                <a:moveTo>
                  <a:pt x="631" y="446"/>
                </a:moveTo>
                <a:cubicBezTo>
                  <a:pt x="627" y="446"/>
                  <a:pt x="623" y="448"/>
                  <a:pt x="623" y="452"/>
                </a:cubicBezTo>
                <a:cubicBezTo>
                  <a:pt x="623" y="455"/>
                  <a:pt x="627" y="458"/>
                  <a:pt x="631" y="458"/>
                </a:cubicBezTo>
                <a:cubicBezTo>
                  <a:pt x="635" y="458"/>
                  <a:pt x="638" y="455"/>
                  <a:pt x="638" y="452"/>
                </a:cubicBezTo>
                <a:cubicBezTo>
                  <a:pt x="638" y="448"/>
                  <a:pt x="635" y="446"/>
                  <a:pt x="631" y="446"/>
                </a:cubicBezTo>
                <a:close/>
                <a:moveTo>
                  <a:pt x="609" y="464"/>
                </a:moveTo>
                <a:cubicBezTo>
                  <a:pt x="605" y="464"/>
                  <a:pt x="601" y="467"/>
                  <a:pt x="601" y="471"/>
                </a:cubicBezTo>
                <a:cubicBezTo>
                  <a:pt x="601" y="475"/>
                  <a:pt x="605" y="478"/>
                  <a:pt x="609" y="478"/>
                </a:cubicBezTo>
                <a:cubicBezTo>
                  <a:pt x="613" y="478"/>
                  <a:pt x="616" y="475"/>
                  <a:pt x="616" y="471"/>
                </a:cubicBezTo>
                <a:cubicBezTo>
                  <a:pt x="616" y="467"/>
                  <a:pt x="613" y="464"/>
                  <a:pt x="609" y="464"/>
                </a:cubicBezTo>
                <a:close/>
                <a:moveTo>
                  <a:pt x="631" y="464"/>
                </a:moveTo>
                <a:cubicBezTo>
                  <a:pt x="627" y="464"/>
                  <a:pt x="623" y="467"/>
                  <a:pt x="623" y="471"/>
                </a:cubicBezTo>
                <a:cubicBezTo>
                  <a:pt x="623" y="475"/>
                  <a:pt x="627" y="478"/>
                  <a:pt x="631" y="478"/>
                </a:cubicBezTo>
                <a:cubicBezTo>
                  <a:pt x="635" y="478"/>
                  <a:pt x="638" y="475"/>
                  <a:pt x="638" y="471"/>
                </a:cubicBezTo>
                <a:cubicBezTo>
                  <a:pt x="638" y="467"/>
                  <a:pt x="635" y="464"/>
                  <a:pt x="631" y="464"/>
                </a:cubicBezTo>
                <a:close/>
                <a:moveTo>
                  <a:pt x="609" y="484"/>
                </a:moveTo>
                <a:cubicBezTo>
                  <a:pt x="605" y="484"/>
                  <a:pt x="601" y="487"/>
                  <a:pt x="601" y="490"/>
                </a:cubicBezTo>
                <a:cubicBezTo>
                  <a:pt x="601" y="494"/>
                  <a:pt x="605" y="497"/>
                  <a:pt x="609" y="497"/>
                </a:cubicBezTo>
                <a:cubicBezTo>
                  <a:pt x="613" y="497"/>
                  <a:pt x="616" y="494"/>
                  <a:pt x="616" y="490"/>
                </a:cubicBezTo>
                <a:cubicBezTo>
                  <a:pt x="616" y="487"/>
                  <a:pt x="613" y="484"/>
                  <a:pt x="609" y="484"/>
                </a:cubicBezTo>
                <a:close/>
                <a:moveTo>
                  <a:pt x="609" y="580"/>
                </a:moveTo>
                <a:cubicBezTo>
                  <a:pt x="605" y="580"/>
                  <a:pt x="601" y="583"/>
                  <a:pt x="601" y="587"/>
                </a:cubicBezTo>
                <a:cubicBezTo>
                  <a:pt x="601" y="590"/>
                  <a:pt x="605" y="593"/>
                  <a:pt x="609" y="593"/>
                </a:cubicBezTo>
                <a:cubicBezTo>
                  <a:pt x="613" y="593"/>
                  <a:pt x="616" y="590"/>
                  <a:pt x="616" y="587"/>
                </a:cubicBezTo>
                <a:cubicBezTo>
                  <a:pt x="616" y="583"/>
                  <a:pt x="613" y="580"/>
                  <a:pt x="609" y="580"/>
                </a:cubicBezTo>
                <a:close/>
                <a:moveTo>
                  <a:pt x="631" y="580"/>
                </a:moveTo>
                <a:cubicBezTo>
                  <a:pt x="627" y="580"/>
                  <a:pt x="623" y="583"/>
                  <a:pt x="623" y="587"/>
                </a:cubicBezTo>
                <a:cubicBezTo>
                  <a:pt x="623" y="590"/>
                  <a:pt x="627" y="593"/>
                  <a:pt x="631" y="593"/>
                </a:cubicBezTo>
                <a:cubicBezTo>
                  <a:pt x="635" y="593"/>
                  <a:pt x="638" y="590"/>
                  <a:pt x="638" y="587"/>
                </a:cubicBezTo>
                <a:cubicBezTo>
                  <a:pt x="638" y="583"/>
                  <a:pt x="635" y="580"/>
                  <a:pt x="631" y="580"/>
                </a:cubicBezTo>
                <a:close/>
                <a:moveTo>
                  <a:pt x="698" y="290"/>
                </a:moveTo>
                <a:cubicBezTo>
                  <a:pt x="693" y="290"/>
                  <a:pt x="690" y="293"/>
                  <a:pt x="690" y="296"/>
                </a:cubicBezTo>
                <a:cubicBezTo>
                  <a:pt x="690" y="300"/>
                  <a:pt x="693" y="303"/>
                  <a:pt x="698" y="303"/>
                </a:cubicBezTo>
                <a:cubicBezTo>
                  <a:pt x="702" y="303"/>
                  <a:pt x="705" y="300"/>
                  <a:pt x="705" y="296"/>
                </a:cubicBezTo>
                <a:cubicBezTo>
                  <a:pt x="705" y="293"/>
                  <a:pt x="702" y="290"/>
                  <a:pt x="698" y="290"/>
                </a:cubicBezTo>
                <a:close/>
                <a:moveTo>
                  <a:pt x="720" y="290"/>
                </a:moveTo>
                <a:cubicBezTo>
                  <a:pt x="715" y="290"/>
                  <a:pt x="712" y="293"/>
                  <a:pt x="712" y="296"/>
                </a:cubicBezTo>
                <a:cubicBezTo>
                  <a:pt x="712" y="300"/>
                  <a:pt x="715" y="303"/>
                  <a:pt x="720" y="303"/>
                </a:cubicBezTo>
                <a:cubicBezTo>
                  <a:pt x="724" y="303"/>
                  <a:pt x="727" y="300"/>
                  <a:pt x="727" y="296"/>
                </a:cubicBezTo>
                <a:cubicBezTo>
                  <a:pt x="727" y="293"/>
                  <a:pt x="724" y="290"/>
                  <a:pt x="720" y="290"/>
                </a:cubicBezTo>
                <a:close/>
                <a:moveTo>
                  <a:pt x="698" y="309"/>
                </a:moveTo>
                <a:cubicBezTo>
                  <a:pt x="693" y="309"/>
                  <a:pt x="690" y="312"/>
                  <a:pt x="690" y="316"/>
                </a:cubicBezTo>
                <a:cubicBezTo>
                  <a:pt x="690" y="320"/>
                  <a:pt x="693" y="323"/>
                  <a:pt x="698" y="323"/>
                </a:cubicBezTo>
                <a:cubicBezTo>
                  <a:pt x="702" y="323"/>
                  <a:pt x="705" y="320"/>
                  <a:pt x="705" y="316"/>
                </a:cubicBezTo>
                <a:cubicBezTo>
                  <a:pt x="705" y="312"/>
                  <a:pt x="702" y="309"/>
                  <a:pt x="698" y="309"/>
                </a:cubicBezTo>
                <a:close/>
                <a:moveTo>
                  <a:pt x="720" y="309"/>
                </a:moveTo>
                <a:cubicBezTo>
                  <a:pt x="715" y="309"/>
                  <a:pt x="712" y="312"/>
                  <a:pt x="712" y="316"/>
                </a:cubicBezTo>
                <a:cubicBezTo>
                  <a:pt x="712" y="320"/>
                  <a:pt x="715" y="323"/>
                  <a:pt x="720" y="323"/>
                </a:cubicBezTo>
                <a:cubicBezTo>
                  <a:pt x="724" y="323"/>
                  <a:pt x="727" y="320"/>
                  <a:pt x="727" y="316"/>
                </a:cubicBezTo>
                <a:cubicBezTo>
                  <a:pt x="727" y="312"/>
                  <a:pt x="724" y="309"/>
                  <a:pt x="720" y="309"/>
                </a:cubicBezTo>
                <a:close/>
                <a:moveTo>
                  <a:pt x="698" y="329"/>
                </a:moveTo>
                <a:cubicBezTo>
                  <a:pt x="693" y="329"/>
                  <a:pt x="690" y="332"/>
                  <a:pt x="690" y="335"/>
                </a:cubicBezTo>
                <a:cubicBezTo>
                  <a:pt x="690" y="339"/>
                  <a:pt x="693" y="342"/>
                  <a:pt x="698" y="342"/>
                </a:cubicBezTo>
                <a:cubicBezTo>
                  <a:pt x="702" y="342"/>
                  <a:pt x="705" y="339"/>
                  <a:pt x="705" y="335"/>
                </a:cubicBezTo>
                <a:cubicBezTo>
                  <a:pt x="705" y="332"/>
                  <a:pt x="702" y="329"/>
                  <a:pt x="698" y="329"/>
                </a:cubicBezTo>
                <a:close/>
                <a:moveTo>
                  <a:pt x="720" y="329"/>
                </a:moveTo>
                <a:cubicBezTo>
                  <a:pt x="715" y="329"/>
                  <a:pt x="712" y="332"/>
                  <a:pt x="712" y="335"/>
                </a:cubicBezTo>
                <a:cubicBezTo>
                  <a:pt x="712" y="339"/>
                  <a:pt x="715" y="342"/>
                  <a:pt x="720" y="342"/>
                </a:cubicBezTo>
                <a:cubicBezTo>
                  <a:pt x="724" y="342"/>
                  <a:pt x="727" y="339"/>
                  <a:pt x="727" y="335"/>
                </a:cubicBezTo>
                <a:cubicBezTo>
                  <a:pt x="727" y="332"/>
                  <a:pt x="724" y="329"/>
                  <a:pt x="720" y="329"/>
                </a:cubicBezTo>
                <a:close/>
                <a:moveTo>
                  <a:pt x="698" y="348"/>
                </a:moveTo>
                <a:cubicBezTo>
                  <a:pt x="693" y="348"/>
                  <a:pt x="690" y="351"/>
                  <a:pt x="690" y="355"/>
                </a:cubicBezTo>
                <a:cubicBezTo>
                  <a:pt x="690" y="359"/>
                  <a:pt x="693" y="362"/>
                  <a:pt x="698" y="362"/>
                </a:cubicBezTo>
                <a:cubicBezTo>
                  <a:pt x="702" y="362"/>
                  <a:pt x="705" y="359"/>
                  <a:pt x="705" y="355"/>
                </a:cubicBezTo>
                <a:cubicBezTo>
                  <a:pt x="705" y="351"/>
                  <a:pt x="702" y="348"/>
                  <a:pt x="698" y="348"/>
                </a:cubicBezTo>
                <a:close/>
                <a:moveTo>
                  <a:pt x="720" y="348"/>
                </a:moveTo>
                <a:cubicBezTo>
                  <a:pt x="715" y="348"/>
                  <a:pt x="712" y="351"/>
                  <a:pt x="712" y="355"/>
                </a:cubicBezTo>
                <a:cubicBezTo>
                  <a:pt x="712" y="359"/>
                  <a:pt x="715" y="362"/>
                  <a:pt x="720" y="362"/>
                </a:cubicBezTo>
                <a:cubicBezTo>
                  <a:pt x="724" y="362"/>
                  <a:pt x="727" y="359"/>
                  <a:pt x="727" y="355"/>
                </a:cubicBezTo>
                <a:cubicBezTo>
                  <a:pt x="727" y="351"/>
                  <a:pt x="724" y="348"/>
                  <a:pt x="720" y="348"/>
                </a:cubicBezTo>
                <a:close/>
                <a:moveTo>
                  <a:pt x="698" y="368"/>
                </a:moveTo>
                <a:cubicBezTo>
                  <a:pt x="693" y="368"/>
                  <a:pt x="690" y="371"/>
                  <a:pt x="690" y="374"/>
                </a:cubicBezTo>
                <a:cubicBezTo>
                  <a:pt x="690" y="378"/>
                  <a:pt x="693" y="381"/>
                  <a:pt x="698" y="381"/>
                </a:cubicBezTo>
                <a:cubicBezTo>
                  <a:pt x="702" y="381"/>
                  <a:pt x="705" y="378"/>
                  <a:pt x="705" y="374"/>
                </a:cubicBezTo>
                <a:cubicBezTo>
                  <a:pt x="705" y="371"/>
                  <a:pt x="702" y="368"/>
                  <a:pt x="698" y="368"/>
                </a:cubicBezTo>
                <a:close/>
                <a:moveTo>
                  <a:pt x="698" y="387"/>
                </a:moveTo>
                <a:cubicBezTo>
                  <a:pt x="693" y="387"/>
                  <a:pt x="690" y="390"/>
                  <a:pt x="690" y="393"/>
                </a:cubicBezTo>
                <a:cubicBezTo>
                  <a:pt x="690" y="397"/>
                  <a:pt x="693" y="400"/>
                  <a:pt x="698" y="400"/>
                </a:cubicBezTo>
                <a:cubicBezTo>
                  <a:pt x="702" y="400"/>
                  <a:pt x="705" y="397"/>
                  <a:pt x="705" y="393"/>
                </a:cubicBezTo>
                <a:cubicBezTo>
                  <a:pt x="705" y="390"/>
                  <a:pt x="702" y="387"/>
                  <a:pt x="698" y="387"/>
                </a:cubicBezTo>
                <a:close/>
                <a:moveTo>
                  <a:pt x="720" y="387"/>
                </a:moveTo>
                <a:cubicBezTo>
                  <a:pt x="715" y="387"/>
                  <a:pt x="712" y="390"/>
                  <a:pt x="712" y="393"/>
                </a:cubicBezTo>
                <a:cubicBezTo>
                  <a:pt x="712" y="397"/>
                  <a:pt x="715" y="400"/>
                  <a:pt x="720" y="400"/>
                </a:cubicBezTo>
                <a:cubicBezTo>
                  <a:pt x="724" y="400"/>
                  <a:pt x="727" y="397"/>
                  <a:pt x="727" y="393"/>
                </a:cubicBezTo>
                <a:cubicBezTo>
                  <a:pt x="727" y="390"/>
                  <a:pt x="724" y="387"/>
                  <a:pt x="720" y="387"/>
                </a:cubicBezTo>
                <a:close/>
                <a:moveTo>
                  <a:pt x="698" y="406"/>
                </a:moveTo>
                <a:cubicBezTo>
                  <a:pt x="693" y="406"/>
                  <a:pt x="690" y="409"/>
                  <a:pt x="690" y="413"/>
                </a:cubicBezTo>
                <a:cubicBezTo>
                  <a:pt x="690" y="416"/>
                  <a:pt x="693" y="419"/>
                  <a:pt x="698" y="419"/>
                </a:cubicBezTo>
                <a:cubicBezTo>
                  <a:pt x="702" y="419"/>
                  <a:pt x="705" y="416"/>
                  <a:pt x="705" y="413"/>
                </a:cubicBezTo>
                <a:cubicBezTo>
                  <a:pt x="705" y="409"/>
                  <a:pt x="702" y="406"/>
                  <a:pt x="698" y="406"/>
                </a:cubicBezTo>
                <a:close/>
                <a:moveTo>
                  <a:pt x="741" y="323"/>
                </a:moveTo>
                <a:cubicBezTo>
                  <a:pt x="746" y="323"/>
                  <a:pt x="749" y="320"/>
                  <a:pt x="749" y="316"/>
                </a:cubicBezTo>
                <a:cubicBezTo>
                  <a:pt x="749" y="312"/>
                  <a:pt x="746" y="309"/>
                  <a:pt x="741" y="309"/>
                </a:cubicBezTo>
                <a:cubicBezTo>
                  <a:pt x="737" y="309"/>
                  <a:pt x="734" y="312"/>
                  <a:pt x="734" y="316"/>
                </a:cubicBezTo>
                <a:cubicBezTo>
                  <a:pt x="734" y="320"/>
                  <a:pt x="737" y="323"/>
                  <a:pt x="741" y="323"/>
                </a:cubicBezTo>
                <a:close/>
                <a:moveTo>
                  <a:pt x="741" y="342"/>
                </a:moveTo>
                <a:cubicBezTo>
                  <a:pt x="746" y="342"/>
                  <a:pt x="749" y="339"/>
                  <a:pt x="749" y="335"/>
                </a:cubicBezTo>
                <a:cubicBezTo>
                  <a:pt x="749" y="332"/>
                  <a:pt x="746" y="329"/>
                  <a:pt x="741" y="329"/>
                </a:cubicBezTo>
                <a:cubicBezTo>
                  <a:pt x="737" y="329"/>
                  <a:pt x="734" y="332"/>
                  <a:pt x="734" y="335"/>
                </a:cubicBezTo>
                <a:cubicBezTo>
                  <a:pt x="734" y="339"/>
                  <a:pt x="737" y="342"/>
                  <a:pt x="741" y="342"/>
                </a:cubicBezTo>
                <a:close/>
                <a:moveTo>
                  <a:pt x="764" y="362"/>
                </a:moveTo>
                <a:cubicBezTo>
                  <a:pt x="768" y="362"/>
                  <a:pt x="771" y="359"/>
                  <a:pt x="771" y="355"/>
                </a:cubicBezTo>
                <a:cubicBezTo>
                  <a:pt x="771" y="351"/>
                  <a:pt x="768" y="348"/>
                  <a:pt x="764" y="348"/>
                </a:cubicBezTo>
                <a:cubicBezTo>
                  <a:pt x="759" y="348"/>
                  <a:pt x="756" y="351"/>
                  <a:pt x="756" y="355"/>
                </a:cubicBezTo>
                <a:cubicBezTo>
                  <a:pt x="756" y="359"/>
                  <a:pt x="759" y="362"/>
                  <a:pt x="764" y="362"/>
                </a:cubicBezTo>
                <a:close/>
                <a:moveTo>
                  <a:pt x="741" y="381"/>
                </a:moveTo>
                <a:cubicBezTo>
                  <a:pt x="746" y="381"/>
                  <a:pt x="749" y="378"/>
                  <a:pt x="749" y="374"/>
                </a:cubicBezTo>
                <a:cubicBezTo>
                  <a:pt x="749" y="371"/>
                  <a:pt x="746" y="368"/>
                  <a:pt x="741" y="368"/>
                </a:cubicBezTo>
                <a:cubicBezTo>
                  <a:pt x="737" y="368"/>
                  <a:pt x="734" y="371"/>
                  <a:pt x="734" y="374"/>
                </a:cubicBezTo>
                <a:cubicBezTo>
                  <a:pt x="734" y="378"/>
                  <a:pt x="737" y="381"/>
                  <a:pt x="741" y="381"/>
                </a:cubicBezTo>
                <a:close/>
                <a:moveTo>
                  <a:pt x="764" y="381"/>
                </a:moveTo>
                <a:cubicBezTo>
                  <a:pt x="768" y="381"/>
                  <a:pt x="771" y="378"/>
                  <a:pt x="771" y="374"/>
                </a:cubicBezTo>
                <a:cubicBezTo>
                  <a:pt x="771" y="371"/>
                  <a:pt x="768" y="368"/>
                  <a:pt x="764" y="368"/>
                </a:cubicBezTo>
                <a:cubicBezTo>
                  <a:pt x="759" y="368"/>
                  <a:pt x="756" y="371"/>
                  <a:pt x="756" y="374"/>
                </a:cubicBezTo>
                <a:cubicBezTo>
                  <a:pt x="756" y="378"/>
                  <a:pt x="759" y="381"/>
                  <a:pt x="764" y="381"/>
                </a:cubicBezTo>
                <a:close/>
                <a:moveTo>
                  <a:pt x="786" y="381"/>
                </a:moveTo>
                <a:cubicBezTo>
                  <a:pt x="791" y="381"/>
                  <a:pt x="794" y="378"/>
                  <a:pt x="794" y="374"/>
                </a:cubicBezTo>
                <a:cubicBezTo>
                  <a:pt x="794" y="371"/>
                  <a:pt x="791" y="368"/>
                  <a:pt x="786" y="368"/>
                </a:cubicBezTo>
                <a:cubicBezTo>
                  <a:pt x="782" y="368"/>
                  <a:pt x="779" y="371"/>
                  <a:pt x="779" y="374"/>
                </a:cubicBezTo>
                <a:cubicBezTo>
                  <a:pt x="779" y="378"/>
                  <a:pt x="782" y="381"/>
                  <a:pt x="786" y="381"/>
                </a:cubicBezTo>
                <a:close/>
                <a:moveTo>
                  <a:pt x="1031" y="561"/>
                </a:moveTo>
                <a:cubicBezTo>
                  <a:pt x="1026" y="561"/>
                  <a:pt x="1023" y="564"/>
                  <a:pt x="1023" y="567"/>
                </a:cubicBezTo>
                <a:cubicBezTo>
                  <a:pt x="1023" y="571"/>
                  <a:pt x="1026" y="574"/>
                  <a:pt x="1031" y="574"/>
                </a:cubicBezTo>
                <a:cubicBezTo>
                  <a:pt x="1035" y="574"/>
                  <a:pt x="1038" y="571"/>
                  <a:pt x="1038" y="567"/>
                </a:cubicBezTo>
                <a:cubicBezTo>
                  <a:pt x="1038" y="564"/>
                  <a:pt x="1035" y="561"/>
                  <a:pt x="1031" y="561"/>
                </a:cubicBezTo>
                <a:close/>
                <a:moveTo>
                  <a:pt x="1031" y="580"/>
                </a:moveTo>
                <a:cubicBezTo>
                  <a:pt x="1026" y="580"/>
                  <a:pt x="1023" y="583"/>
                  <a:pt x="1023" y="587"/>
                </a:cubicBezTo>
                <a:cubicBezTo>
                  <a:pt x="1023" y="590"/>
                  <a:pt x="1026" y="593"/>
                  <a:pt x="1031" y="593"/>
                </a:cubicBezTo>
                <a:cubicBezTo>
                  <a:pt x="1035" y="593"/>
                  <a:pt x="1038" y="590"/>
                  <a:pt x="1038" y="587"/>
                </a:cubicBezTo>
                <a:cubicBezTo>
                  <a:pt x="1038" y="583"/>
                  <a:pt x="1035" y="580"/>
                  <a:pt x="1031" y="580"/>
                </a:cubicBezTo>
                <a:close/>
                <a:moveTo>
                  <a:pt x="1075" y="309"/>
                </a:moveTo>
                <a:cubicBezTo>
                  <a:pt x="1071" y="309"/>
                  <a:pt x="1068" y="312"/>
                  <a:pt x="1068" y="316"/>
                </a:cubicBezTo>
                <a:cubicBezTo>
                  <a:pt x="1068" y="320"/>
                  <a:pt x="1071" y="323"/>
                  <a:pt x="1075" y="323"/>
                </a:cubicBezTo>
                <a:cubicBezTo>
                  <a:pt x="1080" y="323"/>
                  <a:pt x="1083" y="320"/>
                  <a:pt x="1083" y="316"/>
                </a:cubicBezTo>
                <a:cubicBezTo>
                  <a:pt x="1083" y="312"/>
                  <a:pt x="1080" y="309"/>
                  <a:pt x="1075" y="309"/>
                </a:cubicBezTo>
                <a:close/>
                <a:moveTo>
                  <a:pt x="1075" y="329"/>
                </a:moveTo>
                <a:cubicBezTo>
                  <a:pt x="1071" y="329"/>
                  <a:pt x="1068" y="332"/>
                  <a:pt x="1068" y="335"/>
                </a:cubicBezTo>
                <a:cubicBezTo>
                  <a:pt x="1068" y="339"/>
                  <a:pt x="1071" y="342"/>
                  <a:pt x="1075" y="342"/>
                </a:cubicBezTo>
                <a:cubicBezTo>
                  <a:pt x="1080" y="342"/>
                  <a:pt x="1083" y="339"/>
                  <a:pt x="1083" y="335"/>
                </a:cubicBezTo>
                <a:cubicBezTo>
                  <a:pt x="1083" y="332"/>
                  <a:pt x="1080" y="329"/>
                  <a:pt x="1075" y="329"/>
                </a:cubicBezTo>
                <a:close/>
                <a:moveTo>
                  <a:pt x="1075" y="425"/>
                </a:moveTo>
                <a:cubicBezTo>
                  <a:pt x="1071" y="425"/>
                  <a:pt x="1068" y="428"/>
                  <a:pt x="1068" y="432"/>
                </a:cubicBezTo>
                <a:cubicBezTo>
                  <a:pt x="1068" y="435"/>
                  <a:pt x="1071" y="438"/>
                  <a:pt x="1075" y="438"/>
                </a:cubicBezTo>
                <a:cubicBezTo>
                  <a:pt x="1080" y="438"/>
                  <a:pt x="1083" y="435"/>
                  <a:pt x="1083" y="432"/>
                </a:cubicBezTo>
                <a:cubicBezTo>
                  <a:pt x="1083" y="428"/>
                  <a:pt x="1080" y="425"/>
                  <a:pt x="1075" y="425"/>
                </a:cubicBezTo>
                <a:close/>
                <a:moveTo>
                  <a:pt x="1098" y="290"/>
                </a:moveTo>
                <a:cubicBezTo>
                  <a:pt x="1094" y="290"/>
                  <a:pt x="1090" y="293"/>
                  <a:pt x="1090" y="296"/>
                </a:cubicBezTo>
                <a:cubicBezTo>
                  <a:pt x="1090" y="300"/>
                  <a:pt x="1094" y="303"/>
                  <a:pt x="1098" y="303"/>
                </a:cubicBezTo>
                <a:cubicBezTo>
                  <a:pt x="1102" y="303"/>
                  <a:pt x="1105" y="300"/>
                  <a:pt x="1105" y="296"/>
                </a:cubicBezTo>
                <a:cubicBezTo>
                  <a:pt x="1105" y="293"/>
                  <a:pt x="1102" y="290"/>
                  <a:pt x="1098" y="290"/>
                </a:cubicBezTo>
                <a:close/>
                <a:moveTo>
                  <a:pt x="1120" y="290"/>
                </a:moveTo>
                <a:cubicBezTo>
                  <a:pt x="1116" y="290"/>
                  <a:pt x="1113" y="293"/>
                  <a:pt x="1113" y="296"/>
                </a:cubicBezTo>
                <a:cubicBezTo>
                  <a:pt x="1113" y="300"/>
                  <a:pt x="1116" y="303"/>
                  <a:pt x="1120" y="303"/>
                </a:cubicBezTo>
                <a:cubicBezTo>
                  <a:pt x="1125" y="303"/>
                  <a:pt x="1128" y="300"/>
                  <a:pt x="1128" y="296"/>
                </a:cubicBezTo>
                <a:cubicBezTo>
                  <a:pt x="1128" y="293"/>
                  <a:pt x="1125" y="290"/>
                  <a:pt x="1120" y="290"/>
                </a:cubicBezTo>
                <a:close/>
                <a:moveTo>
                  <a:pt x="1098" y="309"/>
                </a:moveTo>
                <a:cubicBezTo>
                  <a:pt x="1094" y="309"/>
                  <a:pt x="1090" y="312"/>
                  <a:pt x="1090" y="316"/>
                </a:cubicBezTo>
                <a:cubicBezTo>
                  <a:pt x="1090" y="320"/>
                  <a:pt x="1094" y="323"/>
                  <a:pt x="1098" y="323"/>
                </a:cubicBezTo>
                <a:cubicBezTo>
                  <a:pt x="1102" y="323"/>
                  <a:pt x="1105" y="320"/>
                  <a:pt x="1105" y="316"/>
                </a:cubicBezTo>
                <a:cubicBezTo>
                  <a:pt x="1105" y="312"/>
                  <a:pt x="1102" y="309"/>
                  <a:pt x="1098" y="309"/>
                </a:cubicBezTo>
                <a:close/>
                <a:moveTo>
                  <a:pt x="1120" y="309"/>
                </a:moveTo>
                <a:cubicBezTo>
                  <a:pt x="1116" y="309"/>
                  <a:pt x="1113" y="312"/>
                  <a:pt x="1113" y="316"/>
                </a:cubicBezTo>
                <a:cubicBezTo>
                  <a:pt x="1113" y="320"/>
                  <a:pt x="1116" y="323"/>
                  <a:pt x="1120" y="323"/>
                </a:cubicBezTo>
                <a:cubicBezTo>
                  <a:pt x="1125" y="323"/>
                  <a:pt x="1128" y="320"/>
                  <a:pt x="1128" y="316"/>
                </a:cubicBezTo>
                <a:cubicBezTo>
                  <a:pt x="1128" y="312"/>
                  <a:pt x="1125" y="309"/>
                  <a:pt x="1120" y="309"/>
                </a:cubicBezTo>
                <a:close/>
                <a:moveTo>
                  <a:pt x="1120" y="329"/>
                </a:moveTo>
                <a:cubicBezTo>
                  <a:pt x="1116" y="329"/>
                  <a:pt x="1113" y="332"/>
                  <a:pt x="1113" y="335"/>
                </a:cubicBezTo>
                <a:cubicBezTo>
                  <a:pt x="1113" y="339"/>
                  <a:pt x="1116" y="342"/>
                  <a:pt x="1120" y="342"/>
                </a:cubicBezTo>
                <a:cubicBezTo>
                  <a:pt x="1125" y="342"/>
                  <a:pt x="1128" y="339"/>
                  <a:pt x="1128" y="335"/>
                </a:cubicBezTo>
                <a:cubicBezTo>
                  <a:pt x="1128" y="332"/>
                  <a:pt x="1125" y="329"/>
                  <a:pt x="1120" y="329"/>
                </a:cubicBezTo>
                <a:close/>
                <a:moveTo>
                  <a:pt x="1098" y="348"/>
                </a:moveTo>
                <a:cubicBezTo>
                  <a:pt x="1094" y="348"/>
                  <a:pt x="1090" y="351"/>
                  <a:pt x="1090" y="355"/>
                </a:cubicBezTo>
                <a:cubicBezTo>
                  <a:pt x="1090" y="359"/>
                  <a:pt x="1094" y="362"/>
                  <a:pt x="1098" y="362"/>
                </a:cubicBezTo>
                <a:cubicBezTo>
                  <a:pt x="1102" y="362"/>
                  <a:pt x="1105" y="359"/>
                  <a:pt x="1105" y="355"/>
                </a:cubicBezTo>
                <a:cubicBezTo>
                  <a:pt x="1105" y="351"/>
                  <a:pt x="1102" y="348"/>
                  <a:pt x="1098" y="348"/>
                </a:cubicBezTo>
                <a:close/>
                <a:moveTo>
                  <a:pt x="1120" y="348"/>
                </a:moveTo>
                <a:cubicBezTo>
                  <a:pt x="1116" y="348"/>
                  <a:pt x="1113" y="351"/>
                  <a:pt x="1113" y="355"/>
                </a:cubicBezTo>
                <a:cubicBezTo>
                  <a:pt x="1113" y="359"/>
                  <a:pt x="1116" y="362"/>
                  <a:pt x="1120" y="362"/>
                </a:cubicBezTo>
                <a:cubicBezTo>
                  <a:pt x="1125" y="362"/>
                  <a:pt x="1128" y="359"/>
                  <a:pt x="1128" y="355"/>
                </a:cubicBezTo>
                <a:cubicBezTo>
                  <a:pt x="1128" y="351"/>
                  <a:pt x="1125" y="348"/>
                  <a:pt x="1120" y="348"/>
                </a:cubicBezTo>
                <a:close/>
                <a:moveTo>
                  <a:pt x="1120" y="387"/>
                </a:moveTo>
                <a:cubicBezTo>
                  <a:pt x="1116" y="387"/>
                  <a:pt x="1113" y="390"/>
                  <a:pt x="1113" y="393"/>
                </a:cubicBezTo>
                <a:cubicBezTo>
                  <a:pt x="1113" y="397"/>
                  <a:pt x="1116" y="400"/>
                  <a:pt x="1120" y="400"/>
                </a:cubicBezTo>
                <a:cubicBezTo>
                  <a:pt x="1125" y="400"/>
                  <a:pt x="1128" y="397"/>
                  <a:pt x="1128" y="393"/>
                </a:cubicBezTo>
                <a:cubicBezTo>
                  <a:pt x="1128" y="390"/>
                  <a:pt x="1125" y="387"/>
                  <a:pt x="1120" y="387"/>
                </a:cubicBezTo>
                <a:close/>
                <a:moveTo>
                  <a:pt x="1098" y="425"/>
                </a:moveTo>
                <a:cubicBezTo>
                  <a:pt x="1094" y="425"/>
                  <a:pt x="1090" y="428"/>
                  <a:pt x="1090" y="432"/>
                </a:cubicBezTo>
                <a:cubicBezTo>
                  <a:pt x="1090" y="435"/>
                  <a:pt x="1094" y="438"/>
                  <a:pt x="1098" y="438"/>
                </a:cubicBezTo>
                <a:cubicBezTo>
                  <a:pt x="1102" y="438"/>
                  <a:pt x="1105" y="435"/>
                  <a:pt x="1105" y="432"/>
                </a:cubicBezTo>
                <a:cubicBezTo>
                  <a:pt x="1105" y="428"/>
                  <a:pt x="1102" y="425"/>
                  <a:pt x="1098" y="425"/>
                </a:cubicBezTo>
                <a:close/>
                <a:moveTo>
                  <a:pt x="1120" y="425"/>
                </a:moveTo>
                <a:cubicBezTo>
                  <a:pt x="1116" y="425"/>
                  <a:pt x="1113" y="428"/>
                  <a:pt x="1113" y="432"/>
                </a:cubicBezTo>
                <a:cubicBezTo>
                  <a:pt x="1113" y="435"/>
                  <a:pt x="1116" y="438"/>
                  <a:pt x="1120" y="438"/>
                </a:cubicBezTo>
                <a:cubicBezTo>
                  <a:pt x="1125" y="438"/>
                  <a:pt x="1128" y="435"/>
                  <a:pt x="1128" y="432"/>
                </a:cubicBezTo>
                <a:cubicBezTo>
                  <a:pt x="1128" y="428"/>
                  <a:pt x="1125" y="425"/>
                  <a:pt x="1120" y="425"/>
                </a:cubicBezTo>
                <a:close/>
                <a:moveTo>
                  <a:pt x="1143" y="329"/>
                </a:moveTo>
                <a:cubicBezTo>
                  <a:pt x="1138" y="329"/>
                  <a:pt x="1135" y="332"/>
                  <a:pt x="1135" y="335"/>
                </a:cubicBezTo>
                <a:cubicBezTo>
                  <a:pt x="1135" y="339"/>
                  <a:pt x="1138" y="342"/>
                  <a:pt x="1143" y="342"/>
                </a:cubicBezTo>
                <a:cubicBezTo>
                  <a:pt x="1147" y="342"/>
                  <a:pt x="1150" y="339"/>
                  <a:pt x="1150" y="335"/>
                </a:cubicBezTo>
                <a:cubicBezTo>
                  <a:pt x="1150" y="332"/>
                  <a:pt x="1147" y="329"/>
                  <a:pt x="1143" y="329"/>
                </a:cubicBezTo>
                <a:close/>
                <a:moveTo>
                  <a:pt x="1164" y="348"/>
                </a:moveTo>
                <a:cubicBezTo>
                  <a:pt x="1160" y="348"/>
                  <a:pt x="1157" y="351"/>
                  <a:pt x="1157" y="355"/>
                </a:cubicBezTo>
                <a:cubicBezTo>
                  <a:pt x="1157" y="359"/>
                  <a:pt x="1160" y="362"/>
                  <a:pt x="1164" y="362"/>
                </a:cubicBezTo>
                <a:cubicBezTo>
                  <a:pt x="1169" y="362"/>
                  <a:pt x="1172" y="359"/>
                  <a:pt x="1172" y="355"/>
                </a:cubicBezTo>
                <a:cubicBezTo>
                  <a:pt x="1172" y="351"/>
                  <a:pt x="1169" y="348"/>
                  <a:pt x="1164" y="348"/>
                </a:cubicBezTo>
                <a:close/>
                <a:moveTo>
                  <a:pt x="1143" y="368"/>
                </a:moveTo>
                <a:cubicBezTo>
                  <a:pt x="1138" y="368"/>
                  <a:pt x="1135" y="371"/>
                  <a:pt x="1135" y="374"/>
                </a:cubicBezTo>
                <a:cubicBezTo>
                  <a:pt x="1135" y="378"/>
                  <a:pt x="1138" y="381"/>
                  <a:pt x="1143" y="381"/>
                </a:cubicBezTo>
                <a:cubicBezTo>
                  <a:pt x="1147" y="381"/>
                  <a:pt x="1150" y="378"/>
                  <a:pt x="1150" y="374"/>
                </a:cubicBezTo>
                <a:cubicBezTo>
                  <a:pt x="1150" y="371"/>
                  <a:pt x="1147" y="368"/>
                  <a:pt x="1143" y="368"/>
                </a:cubicBezTo>
                <a:close/>
                <a:moveTo>
                  <a:pt x="1164" y="368"/>
                </a:moveTo>
                <a:cubicBezTo>
                  <a:pt x="1160" y="368"/>
                  <a:pt x="1157" y="371"/>
                  <a:pt x="1157" y="374"/>
                </a:cubicBezTo>
                <a:cubicBezTo>
                  <a:pt x="1157" y="378"/>
                  <a:pt x="1160" y="381"/>
                  <a:pt x="1164" y="381"/>
                </a:cubicBezTo>
                <a:cubicBezTo>
                  <a:pt x="1169" y="381"/>
                  <a:pt x="1172" y="378"/>
                  <a:pt x="1172" y="374"/>
                </a:cubicBezTo>
                <a:cubicBezTo>
                  <a:pt x="1172" y="371"/>
                  <a:pt x="1169" y="368"/>
                  <a:pt x="1164" y="368"/>
                </a:cubicBezTo>
                <a:close/>
                <a:moveTo>
                  <a:pt x="1143" y="387"/>
                </a:moveTo>
                <a:cubicBezTo>
                  <a:pt x="1138" y="387"/>
                  <a:pt x="1135" y="390"/>
                  <a:pt x="1135" y="393"/>
                </a:cubicBezTo>
                <a:cubicBezTo>
                  <a:pt x="1135" y="397"/>
                  <a:pt x="1138" y="400"/>
                  <a:pt x="1143" y="400"/>
                </a:cubicBezTo>
                <a:cubicBezTo>
                  <a:pt x="1147" y="400"/>
                  <a:pt x="1150" y="397"/>
                  <a:pt x="1150" y="393"/>
                </a:cubicBezTo>
                <a:cubicBezTo>
                  <a:pt x="1150" y="390"/>
                  <a:pt x="1147" y="387"/>
                  <a:pt x="1143" y="387"/>
                </a:cubicBezTo>
                <a:close/>
                <a:moveTo>
                  <a:pt x="1164" y="387"/>
                </a:moveTo>
                <a:cubicBezTo>
                  <a:pt x="1160" y="387"/>
                  <a:pt x="1157" y="390"/>
                  <a:pt x="1157" y="393"/>
                </a:cubicBezTo>
                <a:cubicBezTo>
                  <a:pt x="1157" y="397"/>
                  <a:pt x="1160" y="400"/>
                  <a:pt x="1164" y="400"/>
                </a:cubicBezTo>
                <a:cubicBezTo>
                  <a:pt x="1169" y="400"/>
                  <a:pt x="1172" y="397"/>
                  <a:pt x="1172" y="393"/>
                </a:cubicBezTo>
                <a:cubicBezTo>
                  <a:pt x="1172" y="390"/>
                  <a:pt x="1169" y="387"/>
                  <a:pt x="1164" y="387"/>
                </a:cubicBezTo>
                <a:close/>
                <a:moveTo>
                  <a:pt x="1143" y="406"/>
                </a:moveTo>
                <a:cubicBezTo>
                  <a:pt x="1138" y="406"/>
                  <a:pt x="1135" y="409"/>
                  <a:pt x="1135" y="413"/>
                </a:cubicBezTo>
                <a:cubicBezTo>
                  <a:pt x="1135" y="416"/>
                  <a:pt x="1138" y="419"/>
                  <a:pt x="1143" y="419"/>
                </a:cubicBezTo>
                <a:cubicBezTo>
                  <a:pt x="1147" y="419"/>
                  <a:pt x="1150" y="416"/>
                  <a:pt x="1150" y="413"/>
                </a:cubicBezTo>
                <a:cubicBezTo>
                  <a:pt x="1150" y="409"/>
                  <a:pt x="1147" y="406"/>
                  <a:pt x="1143" y="406"/>
                </a:cubicBezTo>
                <a:close/>
                <a:moveTo>
                  <a:pt x="1164" y="406"/>
                </a:moveTo>
                <a:cubicBezTo>
                  <a:pt x="1160" y="406"/>
                  <a:pt x="1157" y="409"/>
                  <a:pt x="1157" y="413"/>
                </a:cubicBezTo>
                <a:cubicBezTo>
                  <a:pt x="1157" y="416"/>
                  <a:pt x="1160" y="419"/>
                  <a:pt x="1164" y="419"/>
                </a:cubicBezTo>
                <a:cubicBezTo>
                  <a:pt x="1169" y="419"/>
                  <a:pt x="1172" y="416"/>
                  <a:pt x="1172" y="413"/>
                </a:cubicBezTo>
                <a:cubicBezTo>
                  <a:pt x="1172" y="409"/>
                  <a:pt x="1169" y="406"/>
                  <a:pt x="1164" y="406"/>
                </a:cubicBezTo>
                <a:close/>
                <a:moveTo>
                  <a:pt x="1143" y="425"/>
                </a:moveTo>
                <a:cubicBezTo>
                  <a:pt x="1138" y="425"/>
                  <a:pt x="1135" y="428"/>
                  <a:pt x="1135" y="432"/>
                </a:cubicBezTo>
                <a:cubicBezTo>
                  <a:pt x="1135" y="435"/>
                  <a:pt x="1138" y="438"/>
                  <a:pt x="1143" y="438"/>
                </a:cubicBezTo>
                <a:cubicBezTo>
                  <a:pt x="1147" y="438"/>
                  <a:pt x="1150" y="435"/>
                  <a:pt x="1150" y="432"/>
                </a:cubicBezTo>
                <a:cubicBezTo>
                  <a:pt x="1150" y="428"/>
                  <a:pt x="1147" y="425"/>
                  <a:pt x="1143" y="425"/>
                </a:cubicBezTo>
                <a:close/>
                <a:moveTo>
                  <a:pt x="1208" y="290"/>
                </a:moveTo>
                <a:cubicBezTo>
                  <a:pt x="1204" y="290"/>
                  <a:pt x="1201" y="293"/>
                  <a:pt x="1201" y="296"/>
                </a:cubicBezTo>
                <a:cubicBezTo>
                  <a:pt x="1201" y="300"/>
                  <a:pt x="1204" y="303"/>
                  <a:pt x="1208" y="303"/>
                </a:cubicBezTo>
                <a:cubicBezTo>
                  <a:pt x="1213" y="303"/>
                  <a:pt x="1216" y="300"/>
                  <a:pt x="1216" y="296"/>
                </a:cubicBezTo>
                <a:cubicBezTo>
                  <a:pt x="1216" y="293"/>
                  <a:pt x="1213" y="290"/>
                  <a:pt x="1208" y="290"/>
                </a:cubicBezTo>
                <a:close/>
                <a:moveTo>
                  <a:pt x="1186" y="309"/>
                </a:moveTo>
                <a:cubicBezTo>
                  <a:pt x="1182" y="309"/>
                  <a:pt x="1179" y="312"/>
                  <a:pt x="1179" y="316"/>
                </a:cubicBezTo>
                <a:cubicBezTo>
                  <a:pt x="1179" y="320"/>
                  <a:pt x="1182" y="323"/>
                  <a:pt x="1186" y="323"/>
                </a:cubicBezTo>
                <a:cubicBezTo>
                  <a:pt x="1191" y="323"/>
                  <a:pt x="1194" y="320"/>
                  <a:pt x="1194" y="316"/>
                </a:cubicBezTo>
                <a:cubicBezTo>
                  <a:pt x="1194" y="312"/>
                  <a:pt x="1191" y="309"/>
                  <a:pt x="1186" y="309"/>
                </a:cubicBezTo>
                <a:close/>
                <a:moveTo>
                  <a:pt x="1208" y="309"/>
                </a:moveTo>
                <a:cubicBezTo>
                  <a:pt x="1204" y="309"/>
                  <a:pt x="1201" y="312"/>
                  <a:pt x="1201" y="316"/>
                </a:cubicBezTo>
                <a:cubicBezTo>
                  <a:pt x="1201" y="320"/>
                  <a:pt x="1204" y="323"/>
                  <a:pt x="1208" y="323"/>
                </a:cubicBezTo>
                <a:cubicBezTo>
                  <a:pt x="1213" y="323"/>
                  <a:pt x="1216" y="320"/>
                  <a:pt x="1216" y="316"/>
                </a:cubicBezTo>
                <a:cubicBezTo>
                  <a:pt x="1216" y="312"/>
                  <a:pt x="1213" y="309"/>
                  <a:pt x="1208" y="309"/>
                </a:cubicBezTo>
                <a:close/>
                <a:moveTo>
                  <a:pt x="1186" y="329"/>
                </a:moveTo>
                <a:cubicBezTo>
                  <a:pt x="1182" y="329"/>
                  <a:pt x="1179" y="332"/>
                  <a:pt x="1179" y="335"/>
                </a:cubicBezTo>
                <a:cubicBezTo>
                  <a:pt x="1179" y="339"/>
                  <a:pt x="1182" y="342"/>
                  <a:pt x="1186" y="342"/>
                </a:cubicBezTo>
                <a:cubicBezTo>
                  <a:pt x="1191" y="342"/>
                  <a:pt x="1194" y="339"/>
                  <a:pt x="1194" y="335"/>
                </a:cubicBezTo>
                <a:cubicBezTo>
                  <a:pt x="1194" y="332"/>
                  <a:pt x="1191" y="329"/>
                  <a:pt x="1186" y="329"/>
                </a:cubicBezTo>
                <a:close/>
                <a:moveTo>
                  <a:pt x="1208" y="329"/>
                </a:moveTo>
                <a:cubicBezTo>
                  <a:pt x="1204" y="329"/>
                  <a:pt x="1201" y="332"/>
                  <a:pt x="1201" y="335"/>
                </a:cubicBezTo>
                <a:cubicBezTo>
                  <a:pt x="1201" y="339"/>
                  <a:pt x="1204" y="342"/>
                  <a:pt x="1208" y="342"/>
                </a:cubicBezTo>
                <a:cubicBezTo>
                  <a:pt x="1213" y="342"/>
                  <a:pt x="1216" y="339"/>
                  <a:pt x="1216" y="335"/>
                </a:cubicBezTo>
                <a:cubicBezTo>
                  <a:pt x="1216" y="332"/>
                  <a:pt x="1213" y="329"/>
                  <a:pt x="1208" y="329"/>
                </a:cubicBezTo>
                <a:close/>
                <a:moveTo>
                  <a:pt x="1186" y="348"/>
                </a:moveTo>
                <a:cubicBezTo>
                  <a:pt x="1182" y="348"/>
                  <a:pt x="1179" y="351"/>
                  <a:pt x="1179" y="355"/>
                </a:cubicBezTo>
                <a:cubicBezTo>
                  <a:pt x="1179" y="359"/>
                  <a:pt x="1182" y="362"/>
                  <a:pt x="1186" y="362"/>
                </a:cubicBezTo>
                <a:cubicBezTo>
                  <a:pt x="1191" y="362"/>
                  <a:pt x="1194" y="359"/>
                  <a:pt x="1194" y="355"/>
                </a:cubicBezTo>
                <a:cubicBezTo>
                  <a:pt x="1194" y="351"/>
                  <a:pt x="1191" y="348"/>
                  <a:pt x="1186" y="348"/>
                </a:cubicBezTo>
                <a:close/>
                <a:moveTo>
                  <a:pt x="1208" y="348"/>
                </a:moveTo>
                <a:cubicBezTo>
                  <a:pt x="1204" y="348"/>
                  <a:pt x="1201" y="351"/>
                  <a:pt x="1201" y="355"/>
                </a:cubicBezTo>
                <a:cubicBezTo>
                  <a:pt x="1201" y="359"/>
                  <a:pt x="1204" y="362"/>
                  <a:pt x="1208" y="362"/>
                </a:cubicBezTo>
                <a:cubicBezTo>
                  <a:pt x="1213" y="362"/>
                  <a:pt x="1216" y="359"/>
                  <a:pt x="1216" y="355"/>
                </a:cubicBezTo>
                <a:cubicBezTo>
                  <a:pt x="1216" y="351"/>
                  <a:pt x="1213" y="348"/>
                  <a:pt x="1208" y="348"/>
                </a:cubicBezTo>
                <a:close/>
                <a:moveTo>
                  <a:pt x="1186" y="368"/>
                </a:moveTo>
                <a:cubicBezTo>
                  <a:pt x="1182" y="368"/>
                  <a:pt x="1179" y="371"/>
                  <a:pt x="1179" y="374"/>
                </a:cubicBezTo>
                <a:cubicBezTo>
                  <a:pt x="1179" y="378"/>
                  <a:pt x="1182" y="381"/>
                  <a:pt x="1186" y="381"/>
                </a:cubicBezTo>
                <a:cubicBezTo>
                  <a:pt x="1191" y="381"/>
                  <a:pt x="1194" y="378"/>
                  <a:pt x="1194" y="374"/>
                </a:cubicBezTo>
                <a:cubicBezTo>
                  <a:pt x="1194" y="371"/>
                  <a:pt x="1191" y="368"/>
                  <a:pt x="1186" y="368"/>
                </a:cubicBezTo>
                <a:close/>
                <a:moveTo>
                  <a:pt x="1208" y="368"/>
                </a:moveTo>
                <a:cubicBezTo>
                  <a:pt x="1204" y="368"/>
                  <a:pt x="1201" y="371"/>
                  <a:pt x="1201" y="374"/>
                </a:cubicBezTo>
                <a:cubicBezTo>
                  <a:pt x="1201" y="378"/>
                  <a:pt x="1204" y="381"/>
                  <a:pt x="1208" y="381"/>
                </a:cubicBezTo>
                <a:cubicBezTo>
                  <a:pt x="1213" y="381"/>
                  <a:pt x="1216" y="378"/>
                  <a:pt x="1216" y="374"/>
                </a:cubicBezTo>
                <a:cubicBezTo>
                  <a:pt x="1216" y="371"/>
                  <a:pt x="1213" y="368"/>
                  <a:pt x="1208" y="368"/>
                </a:cubicBezTo>
                <a:close/>
                <a:moveTo>
                  <a:pt x="1186" y="387"/>
                </a:moveTo>
                <a:cubicBezTo>
                  <a:pt x="1182" y="387"/>
                  <a:pt x="1179" y="390"/>
                  <a:pt x="1179" y="393"/>
                </a:cubicBezTo>
                <a:cubicBezTo>
                  <a:pt x="1179" y="397"/>
                  <a:pt x="1182" y="400"/>
                  <a:pt x="1186" y="400"/>
                </a:cubicBezTo>
                <a:cubicBezTo>
                  <a:pt x="1191" y="400"/>
                  <a:pt x="1194" y="397"/>
                  <a:pt x="1194" y="393"/>
                </a:cubicBezTo>
                <a:cubicBezTo>
                  <a:pt x="1194" y="390"/>
                  <a:pt x="1191" y="387"/>
                  <a:pt x="1186" y="387"/>
                </a:cubicBezTo>
                <a:close/>
                <a:moveTo>
                  <a:pt x="1208" y="387"/>
                </a:moveTo>
                <a:cubicBezTo>
                  <a:pt x="1204" y="387"/>
                  <a:pt x="1201" y="390"/>
                  <a:pt x="1201" y="393"/>
                </a:cubicBezTo>
                <a:cubicBezTo>
                  <a:pt x="1201" y="397"/>
                  <a:pt x="1204" y="400"/>
                  <a:pt x="1208" y="400"/>
                </a:cubicBezTo>
                <a:cubicBezTo>
                  <a:pt x="1213" y="400"/>
                  <a:pt x="1216" y="397"/>
                  <a:pt x="1216" y="393"/>
                </a:cubicBezTo>
                <a:cubicBezTo>
                  <a:pt x="1216" y="390"/>
                  <a:pt x="1213" y="387"/>
                  <a:pt x="1208" y="387"/>
                </a:cubicBezTo>
                <a:close/>
                <a:moveTo>
                  <a:pt x="1186" y="406"/>
                </a:moveTo>
                <a:cubicBezTo>
                  <a:pt x="1182" y="406"/>
                  <a:pt x="1179" y="409"/>
                  <a:pt x="1179" y="413"/>
                </a:cubicBezTo>
                <a:cubicBezTo>
                  <a:pt x="1179" y="416"/>
                  <a:pt x="1182" y="419"/>
                  <a:pt x="1186" y="419"/>
                </a:cubicBezTo>
                <a:cubicBezTo>
                  <a:pt x="1191" y="419"/>
                  <a:pt x="1194" y="416"/>
                  <a:pt x="1194" y="413"/>
                </a:cubicBezTo>
                <a:cubicBezTo>
                  <a:pt x="1194" y="409"/>
                  <a:pt x="1191" y="406"/>
                  <a:pt x="1186" y="406"/>
                </a:cubicBezTo>
                <a:close/>
                <a:moveTo>
                  <a:pt x="1208" y="406"/>
                </a:moveTo>
                <a:cubicBezTo>
                  <a:pt x="1204" y="406"/>
                  <a:pt x="1201" y="409"/>
                  <a:pt x="1201" y="413"/>
                </a:cubicBezTo>
                <a:cubicBezTo>
                  <a:pt x="1201" y="416"/>
                  <a:pt x="1204" y="419"/>
                  <a:pt x="1208" y="419"/>
                </a:cubicBezTo>
                <a:cubicBezTo>
                  <a:pt x="1213" y="419"/>
                  <a:pt x="1216" y="416"/>
                  <a:pt x="1216" y="413"/>
                </a:cubicBezTo>
                <a:cubicBezTo>
                  <a:pt x="1216" y="409"/>
                  <a:pt x="1213" y="406"/>
                  <a:pt x="1208" y="406"/>
                </a:cubicBezTo>
                <a:close/>
                <a:moveTo>
                  <a:pt x="1208" y="425"/>
                </a:moveTo>
                <a:cubicBezTo>
                  <a:pt x="1204" y="425"/>
                  <a:pt x="1201" y="428"/>
                  <a:pt x="1201" y="432"/>
                </a:cubicBezTo>
                <a:cubicBezTo>
                  <a:pt x="1201" y="435"/>
                  <a:pt x="1204" y="438"/>
                  <a:pt x="1208" y="438"/>
                </a:cubicBezTo>
                <a:cubicBezTo>
                  <a:pt x="1213" y="438"/>
                  <a:pt x="1216" y="435"/>
                  <a:pt x="1216" y="432"/>
                </a:cubicBezTo>
                <a:cubicBezTo>
                  <a:pt x="1216" y="428"/>
                  <a:pt x="1213" y="425"/>
                  <a:pt x="1208" y="425"/>
                </a:cubicBezTo>
                <a:close/>
                <a:moveTo>
                  <a:pt x="1075" y="446"/>
                </a:moveTo>
                <a:cubicBezTo>
                  <a:pt x="1071" y="446"/>
                  <a:pt x="1068" y="448"/>
                  <a:pt x="1068" y="452"/>
                </a:cubicBezTo>
                <a:cubicBezTo>
                  <a:pt x="1068" y="455"/>
                  <a:pt x="1071" y="458"/>
                  <a:pt x="1075" y="458"/>
                </a:cubicBezTo>
                <a:cubicBezTo>
                  <a:pt x="1080" y="458"/>
                  <a:pt x="1083" y="455"/>
                  <a:pt x="1083" y="452"/>
                </a:cubicBezTo>
                <a:cubicBezTo>
                  <a:pt x="1083" y="448"/>
                  <a:pt x="1080" y="446"/>
                  <a:pt x="1075" y="446"/>
                </a:cubicBezTo>
                <a:close/>
                <a:moveTo>
                  <a:pt x="1075" y="503"/>
                </a:moveTo>
                <a:cubicBezTo>
                  <a:pt x="1071" y="503"/>
                  <a:pt x="1068" y="506"/>
                  <a:pt x="1068" y="509"/>
                </a:cubicBezTo>
                <a:cubicBezTo>
                  <a:pt x="1068" y="513"/>
                  <a:pt x="1071" y="516"/>
                  <a:pt x="1075" y="516"/>
                </a:cubicBezTo>
                <a:cubicBezTo>
                  <a:pt x="1080" y="516"/>
                  <a:pt x="1083" y="513"/>
                  <a:pt x="1083" y="509"/>
                </a:cubicBezTo>
                <a:cubicBezTo>
                  <a:pt x="1083" y="506"/>
                  <a:pt x="1080" y="503"/>
                  <a:pt x="1075" y="503"/>
                </a:cubicBezTo>
                <a:close/>
                <a:moveTo>
                  <a:pt x="1075" y="522"/>
                </a:moveTo>
                <a:cubicBezTo>
                  <a:pt x="1071" y="522"/>
                  <a:pt x="1068" y="525"/>
                  <a:pt x="1068" y="529"/>
                </a:cubicBezTo>
                <a:cubicBezTo>
                  <a:pt x="1068" y="533"/>
                  <a:pt x="1071" y="536"/>
                  <a:pt x="1075" y="536"/>
                </a:cubicBezTo>
                <a:cubicBezTo>
                  <a:pt x="1080" y="536"/>
                  <a:pt x="1083" y="533"/>
                  <a:pt x="1083" y="529"/>
                </a:cubicBezTo>
                <a:cubicBezTo>
                  <a:pt x="1083" y="525"/>
                  <a:pt x="1080" y="522"/>
                  <a:pt x="1075" y="522"/>
                </a:cubicBezTo>
                <a:close/>
                <a:moveTo>
                  <a:pt x="1054" y="542"/>
                </a:moveTo>
                <a:cubicBezTo>
                  <a:pt x="1050" y="542"/>
                  <a:pt x="1046" y="545"/>
                  <a:pt x="1046" y="549"/>
                </a:cubicBezTo>
                <a:cubicBezTo>
                  <a:pt x="1046" y="552"/>
                  <a:pt x="1050" y="556"/>
                  <a:pt x="1054" y="556"/>
                </a:cubicBezTo>
                <a:cubicBezTo>
                  <a:pt x="1058" y="556"/>
                  <a:pt x="1061" y="552"/>
                  <a:pt x="1061" y="549"/>
                </a:cubicBezTo>
                <a:cubicBezTo>
                  <a:pt x="1061" y="545"/>
                  <a:pt x="1058" y="542"/>
                  <a:pt x="1054" y="542"/>
                </a:cubicBezTo>
                <a:close/>
                <a:moveTo>
                  <a:pt x="1075" y="542"/>
                </a:moveTo>
                <a:cubicBezTo>
                  <a:pt x="1071" y="542"/>
                  <a:pt x="1068" y="545"/>
                  <a:pt x="1068" y="549"/>
                </a:cubicBezTo>
                <a:cubicBezTo>
                  <a:pt x="1068" y="552"/>
                  <a:pt x="1071" y="556"/>
                  <a:pt x="1075" y="556"/>
                </a:cubicBezTo>
                <a:cubicBezTo>
                  <a:pt x="1080" y="556"/>
                  <a:pt x="1083" y="552"/>
                  <a:pt x="1083" y="549"/>
                </a:cubicBezTo>
                <a:cubicBezTo>
                  <a:pt x="1083" y="545"/>
                  <a:pt x="1080" y="542"/>
                  <a:pt x="1075" y="542"/>
                </a:cubicBezTo>
                <a:close/>
                <a:moveTo>
                  <a:pt x="1054" y="561"/>
                </a:moveTo>
                <a:cubicBezTo>
                  <a:pt x="1050" y="561"/>
                  <a:pt x="1046" y="564"/>
                  <a:pt x="1046" y="567"/>
                </a:cubicBezTo>
                <a:cubicBezTo>
                  <a:pt x="1046" y="571"/>
                  <a:pt x="1050" y="574"/>
                  <a:pt x="1054" y="574"/>
                </a:cubicBezTo>
                <a:cubicBezTo>
                  <a:pt x="1058" y="574"/>
                  <a:pt x="1061" y="571"/>
                  <a:pt x="1061" y="567"/>
                </a:cubicBezTo>
                <a:cubicBezTo>
                  <a:pt x="1061" y="564"/>
                  <a:pt x="1058" y="561"/>
                  <a:pt x="1054" y="561"/>
                </a:cubicBezTo>
                <a:close/>
                <a:moveTo>
                  <a:pt x="1075" y="561"/>
                </a:moveTo>
                <a:cubicBezTo>
                  <a:pt x="1071" y="561"/>
                  <a:pt x="1068" y="564"/>
                  <a:pt x="1068" y="567"/>
                </a:cubicBezTo>
                <a:cubicBezTo>
                  <a:pt x="1068" y="571"/>
                  <a:pt x="1071" y="574"/>
                  <a:pt x="1075" y="574"/>
                </a:cubicBezTo>
                <a:cubicBezTo>
                  <a:pt x="1080" y="574"/>
                  <a:pt x="1083" y="571"/>
                  <a:pt x="1083" y="567"/>
                </a:cubicBezTo>
                <a:cubicBezTo>
                  <a:pt x="1083" y="564"/>
                  <a:pt x="1080" y="561"/>
                  <a:pt x="1075" y="561"/>
                </a:cubicBezTo>
                <a:close/>
                <a:moveTo>
                  <a:pt x="1054" y="580"/>
                </a:moveTo>
                <a:cubicBezTo>
                  <a:pt x="1050" y="580"/>
                  <a:pt x="1046" y="583"/>
                  <a:pt x="1046" y="587"/>
                </a:cubicBezTo>
                <a:cubicBezTo>
                  <a:pt x="1046" y="590"/>
                  <a:pt x="1050" y="593"/>
                  <a:pt x="1054" y="593"/>
                </a:cubicBezTo>
                <a:cubicBezTo>
                  <a:pt x="1058" y="593"/>
                  <a:pt x="1061" y="590"/>
                  <a:pt x="1061" y="587"/>
                </a:cubicBezTo>
                <a:cubicBezTo>
                  <a:pt x="1061" y="583"/>
                  <a:pt x="1058" y="580"/>
                  <a:pt x="1054" y="580"/>
                </a:cubicBezTo>
                <a:close/>
                <a:moveTo>
                  <a:pt x="1075" y="580"/>
                </a:moveTo>
                <a:cubicBezTo>
                  <a:pt x="1071" y="580"/>
                  <a:pt x="1068" y="583"/>
                  <a:pt x="1068" y="587"/>
                </a:cubicBezTo>
                <a:cubicBezTo>
                  <a:pt x="1068" y="590"/>
                  <a:pt x="1071" y="593"/>
                  <a:pt x="1075" y="593"/>
                </a:cubicBezTo>
                <a:cubicBezTo>
                  <a:pt x="1080" y="593"/>
                  <a:pt x="1083" y="590"/>
                  <a:pt x="1083" y="587"/>
                </a:cubicBezTo>
                <a:cubicBezTo>
                  <a:pt x="1083" y="583"/>
                  <a:pt x="1080" y="580"/>
                  <a:pt x="1075" y="580"/>
                </a:cubicBezTo>
                <a:close/>
                <a:moveTo>
                  <a:pt x="1098" y="446"/>
                </a:moveTo>
                <a:cubicBezTo>
                  <a:pt x="1094" y="446"/>
                  <a:pt x="1090" y="448"/>
                  <a:pt x="1090" y="452"/>
                </a:cubicBezTo>
                <a:cubicBezTo>
                  <a:pt x="1090" y="455"/>
                  <a:pt x="1094" y="458"/>
                  <a:pt x="1098" y="458"/>
                </a:cubicBezTo>
                <a:cubicBezTo>
                  <a:pt x="1102" y="458"/>
                  <a:pt x="1105" y="455"/>
                  <a:pt x="1105" y="452"/>
                </a:cubicBezTo>
                <a:cubicBezTo>
                  <a:pt x="1105" y="448"/>
                  <a:pt x="1102" y="446"/>
                  <a:pt x="1098" y="446"/>
                </a:cubicBezTo>
                <a:close/>
                <a:moveTo>
                  <a:pt x="1120" y="446"/>
                </a:moveTo>
                <a:cubicBezTo>
                  <a:pt x="1116" y="446"/>
                  <a:pt x="1113" y="448"/>
                  <a:pt x="1113" y="452"/>
                </a:cubicBezTo>
                <a:cubicBezTo>
                  <a:pt x="1113" y="455"/>
                  <a:pt x="1116" y="458"/>
                  <a:pt x="1120" y="458"/>
                </a:cubicBezTo>
                <a:cubicBezTo>
                  <a:pt x="1125" y="458"/>
                  <a:pt x="1128" y="455"/>
                  <a:pt x="1128" y="452"/>
                </a:cubicBezTo>
                <a:cubicBezTo>
                  <a:pt x="1128" y="448"/>
                  <a:pt x="1125" y="446"/>
                  <a:pt x="1120" y="446"/>
                </a:cubicBezTo>
                <a:close/>
                <a:moveTo>
                  <a:pt x="1098" y="464"/>
                </a:moveTo>
                <a:cubicBezTo>
                  <a:pt x="1094" y="464"/>
                  <a:pt x="1090" y="467"/>
                  <a:pt x="1090" y="471"/>
                </a:cubicBezTo>
                <a:cubicBezTo>
                  <a:pt x="1090" y="475"/>
                  <a:pt x="1094" y="478"/>
                  <a:pt x="1098" y="478"/>
                </a:cubicBezTo>
                <a:cubicBezTo>
                  <a:pt x="1102" y="478"/>
                  <a:pt x="1105" y="475"/>
                  <a:pt x="1105" y="471"/>
                </a:cubicBezTo>
                <a:cubicBezTo>
                  <a:pt x="1105" y="467"/>
                  <a:pt x="1102" y="464"/>
                  <a:pt x="1098" y="464"/>
                </a:cubicBezTo>
                <a:close/>
                <a:moveTo>
                  <a:pt x="1098" y="484"/>
                </a:moveTo>
                <a:cubicBezTo>
                  <a:pt x="1094" y="484"/>
                  <a:pt x="1090" y="487"/>
                  <a:pt x="1090" y="490"/>
                </a:cubicBezTo>
                <a:cubicBezTo>
                  <a:pt x="1090" y="494"/>
                  <a:pt x="1094" y="497"/>
                  <a:pt x="1098" y="497"/>
                </a:cubicBezTo>
                <a:cubicBezTo>
                  <a:pt x="1102" y="497"/>
                  <a:pt x="1105" y="494"/>
                  <a:pt x="1105" y="490"/>
                </a:cubicBezTo>
                <a:cubicBezTo>
                  <a:pt x="1105" y="487"/>
                  <a:pt x="1102" y="484"/>
                  <a:pt x="1098" y="484"/>
                </a:cubicBezTo>
                <a:close/>
                <a:moveTo>
                  <a:pt x="1120" y="484"/>
                </a:moveTo>
                <a:cubicBezTo>
                  <a:pt x="1116" y="484"/>
                  <a:pt x="1113" y="487"/>
                  <a:pt x="1113" y="490"/>
                </a:cubicBezTo>
                <a:cubicBezTo>
                  <a:pt x="1113" y="494"/>
                  <a:pt x="1116" y="497"/>
                  <a:pt x="1120" y="497"/>
                </a:cubicBezTo>
                <a:cubicBezTo>
                  <a:pt x="1125" y="497"/>
                  <a:pt x="1128" y="494"/>
                  <a:pt x="1128" y="490"/>
                </a:cubicBezTo>
                <a:cubicBezTo>
                  <a:pt x="1128" y="487"/>
                  <a:pt x="1125" y="484"/>
                  <a:pt x="1120" y="484"/>
                </a:cubicBezTo>
                <a:close/>
                <a:moveTo>
                  <a:pt x="1098" y="503"/>
                </a:moveTo>
                <a:cubicBezTo>
                  <a:pt x="1094" y="503"/>
                  <a:pt x="1090" y="506"/>
                  <a:pt x="1090" y="509"/>
                </a:cubicBezTo>
                <a:cubicBezTo>
                  <a:pt x="1090" y="513"/>
                  <a:pt x="1094" y="516"/>
                  <a:pt x="1098" y="516"/>
                </a:cubicBezTo>
                <a:cubicBezTo>
                  <a:pt x="1102" y="516"/>
                  <a:pt x="1105" y="513"/>
                  <a:pt x="1105" y="509"/>
                </a:cubicBezTo>
                <a:cubicBezTo>
                  <a:pt x="1105" y="506"/>
                  <a:pt x="1102" y="503"/>
                  <a:pt x="1098" y="503"/>
                </a:cubicBezTo>
                <a:close/>
                <a:moveTo>
                  <a:pt x="1120" y="503"/>
                </a:moveTo>
                <a:cubicBezTo>
                  <a:pt x="1116" y="503"/>
                  <a:pt x="1113" y="506"/>
                  <a:pt x="1113" y="509"/>
                </a:cubicBezTo>
                <a:cubicBezTo>
                  <a:pt x="1113" y="513"/>
                  <a:pt x="1116" y="516"/>
                  <a:pt x="1120" y="516"/>
                </a:cubicBezTo>
                <a:cubicBezTo>
                  <a:pt x="1125" y="516"/>
                  <a:pt x="1128" y="513"/>
                  <a:pt x="1128" y="509"/>
                </a:cubicBezTo>
                <a:cubicBezTo>
                  <a:pt x="1128" y="506"/>
                  <a:pt x="1125" y="503"/>
                  <a:pt x="1120" y="503"/>
                </a:cubicBezTo>
                <a:close/>
                <a:moveTo>
                  <a:pt x="1098" y="522"/>
                </a:moveTo>
                <a:cubicBezTo>
                  <a:pt x="1094" y="522"/>
                  <a:pt x="1090" y="525"/>
                  <a:pt x="1090" y="529"/>
                </a:cubicBezTo>
                <a:cubicBezTo>
                  <a:pt x="1090" y="533"/>
                  <a:pt x="1094" y="536"/>
                  <a:pt x="1098" y="536"/>
                </a:cubicBezTo>
                <a:cubicBezTo>
                  <a:pt x="1102" y="536"/>
                  <a:pt x="1105" y="533"/>
                  <a:pt x="1105" y="529"/>
                </a:cubicBezTo>
                <a:cubicBezTo>
                  <a:pt x="1105" y="525"/>
                  <a:pt x="1102" y="522"/>
                  <a:pt x="1098" y="522"/>
                </a:cubicBezTo>
                <a:close/>
                <a:moveTo>
                  <a:pt x="1120" y="522"/>
                </a:moveTo>
                <a:cubicBezTo>
                  <a:pt x="1116" y="522"/>
                  <a:pt x="1113" y="525"/>
                  <a:pt x="1113" y="529"/>
                </a:cubicBezTo>
                <a:cubicBezTo>
                  <a:pt x="1113" y="533"/>
                  <a:pt x="1116" y="536"/>
                  <a:pt x="1120" y="536"/>
                </a:cubicBezTo>
                <a:cubicBezTo>
                  <a:pt x="1125" y="536"/>
                  <a:pt x="1128" y="533"/>
                  <a:pt x="1128" y="529"/>
                </a:cubicBezTo>
                <a:cubicBezTo>
                  <a:pt x="1128" y="525"/>
                  <a:pt x="1125" y="522"/>
                  <a:pt x="1120" y="522"/>
                </a:cubicBezTo>
                <a:close/>
                <a:moveTo>
                  <a:pt x="1098" y="542"/>
                </a:moveTo>
                <a:cubicBezTo>
                  <a:pt x="1094" y="542"/>
                  <a:pt x="1090" y="545"/>
                  <a:pt x="1090" y="549"/>
                </a:cubicBezTo>
                <a:cubicBezTo>
                  <a:pt x="1090" y="552"/>
                  <a:pt x="1094" y="556"/>
                  <a:pt x="1098" y="556"/>
                </a:cubicBezTo>
                <a:cubicBezTo>
                  <a:pt x="1102" y="556"/>
                  <a:pt x="1105" y="552"/>
                  <a:pt x="1105" y="549"/>
                </a:cubicBezTo>
                <a:cubicBezTo>
                  <a:pt x="1105" y="545"/>
                  <a:pt x="1102" y="542"/>
                  <a:pt x="1098" y="542"/>
                </a:cubicBezTo>
                <a:close/>
                <a:moveTo>
                  <a:pt x="1120" y="542"/>
                </a:moveTo>
                <a:cubicBezTo>
                  <a:pt x="1116" y="542"/>
                  <a:pt x="1113" y="545"/>
                  <a:pt x="1113" y="549"/>
                </a:cubicBezTo>
                <a:cubicBezTo>
                  <a:pt x="1113" y="552"/>
                  <a:pt x="1116" y="556"/>
                  <a:pt x="1120" y="556"/>
                </a:cubicBezTo>
                <a:cubicBezTo>
                  <a:pt x="1125" y="556"/>
                  <a:pt x="1128" y="552"/>
                  <a:pt x="1128" y="549"/>
                </a:cubicBezTo>
                <a:cubicBezTo>
                  <a:pt x="1128" y="545"/>
                  <a:pt x="1125" y="542"/>
                  <a:pt x="1120" y="542"/>
                </a:cubicBezTo>
                <a:close/>
                <a:moveTo>
                  <a:pt x="1098" y="561"/>
                </a:moveTo>
                <a:cubicBezTo>
                  <a:pt x="1094" y="561"/>
                  <a:pt x="1090" y="564"/>
                  <a:pt x="1090" y="567"/>
                </a:cubicBezTo>
                <a:cubicBezTo>
                  <a:pt x="1090" y="571"/>
                  <a:pt x="1094" y="574"/>
                  <a:pt x="1098" y="574"/>
                </a:cubicBezTo>
                <a:cubicBezTo>
                  <a:pt x="1102" y="574"/>
                  <a:pt x="1105" y="571"/>
                  <a:pt x="1105" y="567"/>
                </a:cubicBezTo>
                <a:cubicBezTo>
                  <a:pt x="1105" y="564"/>
                  <a:pt x="1102" y="561"/>
                  <a:pt x="1098" y="561"/>
                </a:cubicBezTo>
                <a:close/>
                <a:moveTo>
                  <a:pt x="1120" y="561"/>
                </a:moveTo>
                <a:cubicBezTo>
                  <a:pt x="1116" y="561"/>
                  <a:pt x="1113" y="564"/>
                  <a:pt x="1113" y="567"/>
                </a:cubicBezTo>
                <a:cubicBezTo>
                  <a:pt x="1113" y="571"/>
                  <a:pt x="1116" y="574"/>
                  <a:pt x="1120" y="574"/>
                </a:cubicBezTo>
                <a:cubicBezTo>
                  <a:pt x="1125" y="574"/>
                  <a:pt x="1128" y="571"/>
                  <a:pt x="1128" y="567"/>
                </a:cubicBezTo>
                <a:cubicBezTo>
                  <a:pt x="1128" y="564"/>
                  <a:pt x="1125" y="561"/>
                  <a:pt x="1120" y="561"/>
                </a:cubicBezTo>
                <a:close/>
                <a:moveTo>
                  <a:pt x="1098" y="580"/>
                </a:moveTo>
                <a:cubicBezTo>
                  <a:pt x="1094" y="580"/>
                  <a:pt x="1090" y="583"/>
                  <a:pt x="1090" y="587"/>
                </a:cubicBezTo>
                <a:cubicBezTo>
                  <a:pt x="1090" y="590"/>
                  <a:pt x="1094" y="593"/>
                  <a:pt x="1098" y="593"/>
                </a:cubicBezTo>
                <a:cubicBezTo>
                  <a:pt x="1102" y="593"/>
                  <a:pt x="1105" y="590"/>
                  <a:pt x="1105" y="587"/>
                </a:cubicBezTo>
                <a:cubicBezTo>
                  <a:pt x="1105" y="583"/>
                  <a:pt x="1102" y="580"/>
                  <a:pt x="1098" y="580"/>
                </a:cubicBezTo>
                <a:close/>
                <a:moveTo>
                  <a:pt x="1120" y="580"/>
                </a:moveTo>
                <a:cubicBezTo>
                  <a:pt x="1116" y="580"/>
                  <a:pt x="1113" y="583"/>
                  <a:pt x="1113" y="587"/>
                </a:cubicBezTo>
                <a:cubicBezTo>
                  <a:pt x="1113" y="590"/>
                  <a:pt x="1116" y="593"/>
                  <a:pt x="1120" y="593"/>
                </a:cubicBezTo>
                <a:cubicBezTo>
                  <a:pt x="1125" y="593"/>
                  <a:pt x="1128" y="590"/>
                  <a:pt x="1128" y="587"/>
                </a:cubicBezTo>
                <a:cubicBezTo>
                  <a:pt x="1128" y="583"/>
                  <a:pt x="1125" y="580"/>
                  <a:pt x="1120" y="580"/>
                </a:cubicBezTo>
                <a:close/>
                <a:moveTo>
                  <a:pt x="1143" y="484"/>
                </a:moveTo>
                <a:cubicBezTo>
                  <a:pt x="1138" y="484"/>
                  <a:pt x="1135" y="487"/>
                  <a:pt x="1135" y="490"/>
                </a:cubicBezTo>
                <a:cubicBezTo>
                  <a:pt x="1135" y="494"/>
                  <a:pt x="1138" y="497"/>
                  <a:pt x="1143" y="497"/>
                </a:cubicBezTo>
                <a:cubicBezTo>
                  <a:pt x="1147" y="497"/>
                  <a:pt x="1150" y="494"/>
                  <a:pt x="1150" y="490"/>
                </a:cubicBezTo>
                <a:cubicBezTo>
                  <a:pt x="1150" y="487"/>
                  <a:pt x="1147" y="484"/>
                  <a:pt x="1143" y="484"/>
                </a:cubicBezTo>
                <a:close/>
                <a:moveTo>
                  <a:pt x="1164" y="484"/>
                </a:moveTo>
                <a:cubicBezTo>
                  <a:pt x="1160" y="484"/>
                  <a:pt x="1157" y="487"/>
                  <a:pt x="1157" y="490"/>
                </a:cubicBezTo>
                <a:cubicBezTo>
                  <a:pt x="1157" y="494"/>
                  <a:pt x="1160" y="497"/>
                  <a:pt x="1164" y="497"/>
                </a:cubicBezTo>
                <a:cubicBezTo>
                  <a:pt x="1169" y="497"/>
                  <a:pt x="1172" y="494"/>
                  <a:pt x="1172" y="490"/>
                </a:cubicBezTo>
                <a:cubicBezTo>
                  <a:pt x="1172" y="487"/>
                  <a:pt x="1169" y="484"/>
                  <a:pt x="1164" y="484"/>
                </a:cubicBezTo>
                <a:close/>
                <a:moveTo>
                  <a:pt x="1143" y="503"/>
                </a:moveTo>
                <a:cubicBezTo>
                  <a:pt x="1138" y="503"/>
                  <a:pt x="1135" y="506"/>
                  <a:pt x="1135" y="509"/>
                </a:cubicBezTo>
                <a:cubicBezTo>
                  <a:pt x="1135" y="513"/>
                  <a:pt x="1138" y="516"/>
                  <a:pt x="1143" y="516"/>
                </a:cubicBezTo>
                <a:cubicBezTo>
                  <a:pt x="1147" y="516"/>
                  <a:pt x="1150" y="513"/>
                  <a:pt x="1150" y="509"/>
                </a:cubicBezTo>
                <a:cubicBezTo>
                  <a:pt x="1150" y="506"/>
                  <a:pt x="1147" y="503"/>
                  <a:pt x="1143" y="503"/>
                </a:cubicBezTo>
                <a:close/>
                <a:moveTo>
                  <a:pt x="1164" y="503"/>
                </a:moveTo>
                <a:cubicBezTo>
                  <a:pt x="1160" y="503"/>
                  <a:pt x="1157" y="506"/>
                  <a:pt x="1157" y="509"/>
                </a:cubicBezTo>
                <a:cubicBezTo>
                  <a:pt x="1157" y="513"/>
                  <a:pt x="1160" y="516"/>
                  <a:pt x="1164" y="516"/>
                </a:cubicBezTo>
                <a:cubicBezTo>
                  <a:pt x="1169" y="516"/>
                  <a:pt x="1172" y="513"/>
                  <a:pt x="1172" y="509"/>
                </a:cubicBezTo>
                <a:cubicBezTo>
                  <a:pt x="1172" y="506"/>
                  <a:pt x="1169" y="503"/>
                  <a:pt x="1164" y="503"/>
                </a:cubicBezTo>
                <a:close/>
                <a:moveTo>
                  <a:pt x="1143" y="522"/>
                </a:moveTo>
                <a:cubicBezTo>
                  <a:pt x="1138" y="522"/>
                  <a:pt x="1135" y="525"/>
                  <a:pt x="1135" y="529"/>
                </a:cubicBezTo>
                <a:cubicBezTo>
                  <a:pt x="1135" y="533"/>
                  <a:pt x="1138" y="536"/>
                  <a:pt x="1143" y="536"/>
                </a:cubicBezTo>
                <a:cubicBezTo>
                  <a:pt x="1147" y="536"/>
                  <a:pt x="1150" y="533"/>
                  <a:pt x="1150" y="529"/>
                </a:cubicBezTo>
                <a:cubicBezTo>
                  <a:pt x="1150" y="525"/>
                  <a:pt x="1147" y="522"/>
                  <a:pt x="1143" y="522"/>
                </a:cubicBezTo>
                <a:close/>
                <a:moveTo>
                  <a:pt x="1164" y="522"/>
                </a:moveTo>
                <a:cubicBezTo>
                  <a:pt x="1160" y="522"/>
                  <a:pt x="1157" y="525"/>
                  <a:pt x="1157" y="529"/>
                </a:cubicBezTo>
                <a:cubicBezTo>
                  <a:pt x="1157" y="533"/>
                  <a:pt x="1160" y="536"/>
                  <a:pt x="1164" y="536"/>
                </a:cubicBezTo>
                <a:cubicBezTo>
                  <a:pt x="1169" y="536"/>
                  <a:pt x="1172" y="533"/>
                  <a:pt x="1172" y="529"/>
                </a:cubicBezTo>
                <a:cubicBezTo>
                  <a:pt x="1172" y="525"/>
                  <a:pt x="1169" y="522"/>
                  <a:pt x="1164" y="522"/>
                </a:cubicBezTo>
                <a:close/>
                <a:moveTo>
                  <a:pt x="1143" y="542"/>
                </a:moveTo>
                <a:cubicBezTo>
                  <a:pt x="1138" y="542"/>
                  <a:pt x="1135" y="545"/>
                  <a:pt x="1135" y="549"/>
                </a:cubicBezTo>
                <a:cubicBezTo>
                  <a:pt x="1135" y="552"/>
                  <a:pt x="1138" y="556"/>
                  <a:pt x="1143" y="556"/>
                </a:cubicBezTo>
                <a:cubicBezTo>
                  <a:pt x="1147" y="556"/>
                  <a:pt x="1150" y="552"/>
                  <a:pt x="1150" y="549"/>
                </a:cubicBezTo>
                <a:cubicBezTo>
                  <a:pt x="1150" y="545"/>
                  <a:pt x="1147" y="542"/>
                  <a:pt x="1143" y="542"/>
                </a:cubicBezTo>
                <a:close/>
                <a:moveTo>
                  <a:pt x="1164" y="542"/>
                </a:moveTo>
                <a:cubicBezTo>
                  <a:pt x="1160" y="542"/>
                  <a:pt x="1157" y="545"/>
                  <a:pt x="1157" y="549"/>
                </a:cubicBezTo>
                <a:cubicBezTo>
                  <a:pt x="1157" y="552"/>
                  <a:pt x="1160" y="556"/>
                  <a:pt x="1164" y="556"/>
                </a:cubicBezTo>
                <a:cubicBezTo>
                  <a:pt x="1169" y="556"/>
                  <a:pt x="1172" y="552"/>
                  <a:pt x="1172" y="549"/>
                </a:cubicBezTo>
                <a:cubicBezTo>
                  <a:pt x="1172" y="545"/>
                  <a:pt x="1169" y="542"/>
                  <a:pt x="1164" y="542"/>
                </a:cubicBezTo>
                <a:close/>
                <a:moveTo>
                  <a:pt x="1143" y="561"/>
                </a:moveTo>
                <a:cubicBezTo>
                  <a:pt x="1138" y="561"/>
                  <a:pt x="1135" y="564"/>
                  <a:pt x="1135" y="567"/>
                </a:cubicBezTo>
                <a:cubicBezTo>
                  <a:pt x="1135" y="571"/>
                  <a:pt x="1138" y="574"/>
                  <a:pt x="1143" y="574"/>
                </a:cubicBezTo>
                <a:cubicBezTo>
                  <a:pt x="1147" y="574"/>
                  <a:pt x="1150" y="571"/>
                  <a:pt x="1150" y="567"/>
                </a:cubicBezTo>
                <a:cubicBezTo>
                  <a:pt x="1150" y="564"/>
                  <a:pt x="1147" y="561"/>
                  <a:pt x="1143" y="561"/>
                </a:cubicBezTo>
                <a:close/>
                <a:moveTo>
                  <a:pt x="1164" y="561"/>
                </a:moveTo>
                <a:cubicBezTo>
                  <a:pt x="1160" y="561"/>
                  <a:pt x="1157" y="564"/>
                  <a:pt x="1157" y="567"/>
                </a:cubicBezTo>
                <a:cubicBezTo>
                  <a:pt x="1157" y="571"/>
                  <a:pt x="1160" y="574"/>
                  <a:pt x="1164" y="574"/>
                </a:cubicBezTo>
                <a:cubicBezTo>
                  <a:pt x="1169" y="574"/>
                  <a:pt x="1172" y="571"/>
                  <a:pt x="1172" y="567"/>
                </a:cubicBezTo>
                <a:cubicBezTo>
                  <a:pt x="1172" y="564"/>
                  <a:pt x="1169" y="561"/>
                  <a:pt x="1164" y="561"/>
                </a:cubicBezTo>
                <a:close/>
                <a:moveTo>
                  <a:pt x="1143" y="580"/>
                </a:moveTo>
                <a:cubicBezTo>
                  <a:pt x="1138" y="580"/>
                  <a:pt x="1135" y="583"/>
                  <a:pt x="1135" y="587"/>
                </a:cubicBezTo>
                <a:cubicBezTo>
                  <a:pt x="1135" y="590"/>
                  <a:pt x="1138" y="593"/>
                  <a:pt x="1143" y="593"/>
                </a:cubicBezTo>
                <a:cubicBezTo>
                  <a:pt x="1147" y="593"/>
                  <a:pt x="1150" y="590"/>
                  <a:pt x="1150" y="587"/>
                </a:cubicBezTo>
                <a:cubicBezTo>
                  <a:pt x="1150" y="583"/>
                  <a:pt x="1147" y="580"/>
                  <a:pt x="1143" y="580"/>
                </a:cubicBezTo>
                <a:close/>
                <a:moveTo>
                  <a:pt x="1164" y="580"/>
                </a:moveTo>
                <a:cubicBezTo>
                  <a:pt x="1160" y="580"/>
                  <a:pt x="1157" y="583"/>
                  <a:pt x="1157" y="587"/>
                </a:cubicBezTo>
                <a:cubicBezTo>
                  <a:pt x="1157" y="590"/>
                  <a:pt x="1160" y="593"/>
                  <a:pt x="1164" y="593"/>
                </a:cubicBezTo>
                <a:cubicBezTo>
                  <a:pt x="1169" y="593"/>
                  <a:pt x="1172" y="590"/>
                  <a:pt x="1172" y="587"/>
                </a:cubicBezTo>
                <a:cubicBezTo>
                  <a:pt x="1172" y="583"/>
                  <a:pt x="1169" y="580"/>
                  <a:pt x="1164" y="580"/>
                </a:cubicBezTo>
                <a:close/>
                <a:moveTo>
                  <a:pt x="1186" y="484"/>
                </a:moveTo>
                <a:cubicBezTo>
                  <a:pt x="1182" y="484"/>
                  <a:pt x="1179" y="487"/>
                  <a:pt x="1179" y="490"/>
                </a:cubicBezTo>
                <a:cubicBezTo>
                  <a:pt x="1179" y="494"/>
                  <a:pt x="1182" y="497"/>
                  <a:pt x="1186" y="497"/>
                </a:cubicBezTo>
                <a:cubicBezTo>
                  <a:pt x="1191" y="497"/>
                  <a:pt x="1194" y="494"/>
                  <a:pt x="1194" y="490"/>
                </a:cubicBezTo>
                <a:cubicBezTo>
                  <a:pt x="1194" y="487"/>
                  <a:pt x="1191" y="484"/>
                  <a:pt x="1186" y="484"/>
                </a:cubicBezTo>
                <a:close/>
                <a:moveTo>
                  <a:pt x="1186" y="503"/>
                </a:moveTo>
                <a:cubicBezTo>
                  <a:pt x="1182" y="503"/>
                  <a:pt x="1179" y="506"/>
                  <a:pt x="1179" y="509"/>
                </a:cubicBezTo>
                <a:cubicBezTo>
                  <a:pt x="1179" y="513"/>
                  <a:pt x="1182" y="516"/>
                  <a:pt x="1186" y="516"/>
                </a:cubicBezTo>
                <a:cubicBezTo>
                  <a:pt x="1191" y="516"/>
                  <a:pt x="1194" y="513"/>
                  <a:pt x="1194" y="509"/>
                </a:cubicBezTo>
                <a:cubicBezTo>
                  <a:pt x="1194" y="506"/>
                  <a:pt x="1191" y="503"/>
                  <a:pt x="1186" y="503"/>
                </a:cubicBezTo>
                <a:close/>
                <a:moveTo>
                  <a:pt x="1208" y="503"/>
                </a:moveTo>
                <a:cubicBezTo>
                  <a:pt x="1204" y="503"/>
                  <a:pt x="1201" y="506"/>
                  <a:pt x="1201" y="509"/>
                </a:cubicBezTo>
                <a:cubicBezTo>
                  <a:pt x="1201" y="513"/>
                  <a:pt x="1204" y="516"/>
                  <a:pt x="1208" y="516"/>
                </a:cubicBezTo>
                <a:cubicBezTo>
                  <a:pt x="1213" y="516"/>
                  <a:pt x="1216" y="513"/>
                  <a:pt x="1216" y="509"/>
                </a:cubicBezTo>
                <a:cubicBezTo>
                  <a:pt x="1216" y="506"/>
                  <a:pt x="1213" y="503"/>
                  <a:pt x="1208" y="503"/>
                </a:cubicBezTo>
                <a:close/>
                <a:moveTo>
                  <a:pt x="1186" y="522"/>
                </a:moveTo>
                <a:cubicBezTo>
                  <a:pt x="1182" y="522"/>
                  <a:pt x="1179" y="525"/>
                  <a:pt x="1179" y="529"/>
                </a:cubicBezTo>
                <a:cubicBezTo>
                  <a:pt x="1179" y="533"/>
                  <a:pt x="1182" y="536"/>
                  <a:pt x="1186" y="536"/>
                </a:cubicBezTo>
                <a:cubicBezTo>
                  <a:pt x="1191" y="536"/>
                  <a:pt x="1194" y="533"/>
                  <a:pt x="1194" y="529"/>
                </a:cubicBezTo>
                <a:cubicBezTo>
                  <a:pt x="1194" y="525"/>
                  <a:pt x="1191" y="522"/>
                  <a:pt x="1186" y="522"/>
                </a:cubicBezTo>
                <a:close/>
                <a:moveTo>
                  <a:pt x="1208" y="522"/>
                </a:moveTo>
                <a:cubicBezTo>
                  <a:pt x="1204" y="522"/>
                  <a:pt x="1201" y="525"/>
                  <a:pt x="1201" y="529"/>
                </a:cubicBezTo>
                <a:cubicBezTo>
                  <a:pt x="1201" y="533"/>
                  <a:pt x="1204" y="536"/>
                  <a:pt x="1208" y="536"/>
                </a:cubicBezTo>
                <a:cubicBezTo>
                  <a:pt x="1213" y="536"/>
                  <a:pt x="1216" y="533"/>
                  <a:pt x="1216" y="529"/>
                </a:cubicBezTo>
                <a:cubicBezTo>
                  <a:pt x="1216" y="525"/>
                  <a:pt x="1213" y="522"/>
                  <a:pt x="1208" y="522"/>
                </a:cubicBezTo>
                <a:close/>
                <a:moveTo>
                  <a:pt x="1186" y="542"/>
                </a:moveTo>
                <a:cubicBezTo>
                  <a:pt x="1182" y="542"/>
                  <a:pt x="1179" y="545"/>
                  <a:pt x="1179" y="549"/>
                </a:cubicBezTo>
                <a:cubicBezTo>
                  <a:pt x="1179" y="552"/>
                  <a:pt x="1182" y="556"/>
                  <a:pt x="1186" y="556"/>
                </a:cubicBezTo>
                <a:cubicBezTo>
                  <a:pt x="1191" y="556"/>
                  <a:pt x="1194" y="552"/>
                  <a:pt x="1194" y="549"/>
                </a:cubicBezTo>
                <a:cubicBezTo>
                  <a:pt x="1194" y="545"/>
                  <a:pt x="1191" y="542"/>
                  <a:pt x="1186" y="542"/>
                </a:cubicBezTo>
                <a:close/>
                <a:moveTo>
                  <a:pt x="1208" y="542"/>
                </a:moveTo>
                <a:cubicBezTo>
                  <a:pt x="1204" y="542"/>
                  <a:pt x="1201" y="545"/>
                  <a:pt x="1201" y="549"/>
                </a:cubicBezTo>
                <a:cubicBezTo>
                  <a:pt x="1201" y="552"/>
                  <a:pt x="1204" y="556"/>
                  <a:pt x="1208" y="556"/>
                </a:cubicBezTo>
                <a:cubicBezTo>
                  <a:pt x="1213" y="556"/>
                  <a:pt x="1216" y="552"/>
                  <a:pt x="1216" y="549"/>
                </a:cubicBezTo>
                <a:cubicBezTo>
                  <a:pt x="1216" y="545"/>
                  <a:pt x="1213" y="542"/>
                  <a:pt x="1208" y="542"/>
                </a:cubicBezTo>
                <a:close/>
                <a:moveTo>
                  <a:pt x="1186" y="561"/>
                </a:moveTo>
                <a:cubicBezTo>
                  <a:pt x="1182" y="561"/>
                  <a:pt x="1179" y="564"/>
                  <a:pt x="1179" y="567"/>
                </a:cubicBezTo>
                <a:cubicBezTo>
                  <a:pt x="1179" y="571"/>
                  <a:pt x="1182" y="574"/>
                  <a:pt x="1186" y="574"/>
                </a:cubicBezTo>
                <a:cubicBezTo>
                  <a:pt x="1191" y="574"/>
                  <a:pt x="1194" y="571"/>
                  <a:pt x="1194" y="567"/>
                </a:cubicBezTo>
                <a:cubicBezTo>
                  <a:pt x="1194" y="564"/>
                  <a:pt x="1191" y="561"/>
                  <a:pt x="1186" y="561"/>
                </a:cubicBezTo>
                <a:close/>
                <a:moveTo>
                  <a:pt x="1208" y="561"/>
                </a:moveTo>
                <a:cubicBezTo>
                  <a:pt x="1204" y="561"/>
                  <a:pt x="1201" y="564"/>
                  <a:pt x="1201" y="567"/>
                </a:cubicBezTo>
                <a:cubicBezTo>
                  <a:pt x="1201" y="571"/>
                  <a:pt x="1204" y="574"/>
                  <a:pt x="1208" y="574"/>
                </a:cubicBezTo>
                <a:cubicBezTo>
                  <a:pt x="1213" y="574"/>
                  <a:pt x="1216" y="571"/>
                  <a:pt x="1216" y="567"/>
                </a:cubicBezTo>
                <a:cubicBezTo>
                  <a:pt x="1216" y="564"/>
                  <a:pt x="1213" y="561"/>
                  <a:pt x="1208" y="561"/>
                </a:cubicBezTo>
                <a:close/>
                <a:moveTo>
                  <a:pt x="1186" y="580"/>
                </a:moveTo>
                <a:cubicBezTo>
                  <a:pt x="1182" y="580"/>
                  <a:pt x="1179" y="583"/>
                  <a:pt x="1179" y="587"/>
                </a:cubicBezTo>
                <a:cubicBezTo>
                  <a:pt x="1179" y="590"/>
                  <a:pt x="1182" y="593"/>
                  <a:pt x="1186" y="593"/>
                </a:cubicBezTo>
                <a:cubicBezTo>
                  <a:pt x="1191" y="593"/>
                  <a:pt x="1194" y="590"/>
                  <a:pt x="1194" y="587"/>
                </a:cubicBezTo>
                <a:cubicBezTo>
                  <a:pt x="1194" y="583"/>
                  <a:pt x="1191" y="580"/>
                  <a:pt x="1186" y="580"/>
                </a:cubicBezTo>
                <a:close/>
                <a:moveTo>
                  <a:pt x="1208" y="580"/>
                </a:moveTo>
                <a:cubicBezTo>
                  <a:pt x="1204" y="580"/>
                  <a:pt x="1201" y="583"/>
                  <a:pt x="1201" y="587"/>
                </a:cubicBezTo>
                <a:cubicBezTo>
                  <a:pt x="1201" y="590"/>
                  <a:pt x="1204" y="593"/>
                  <a:pt x="1208" y="593"/>
                </a:cubicBezTo>
                <a:cubicBezTo>
                  <a:pt x="1213" y="593"/>
                  <a:pt x="1216" y="590"/>
                  <a:pt x="1216" y="587"/>
                </a:cubicBezTo>
                <a:cubicBezTo>
                  <a:pt x="1216" y="583"/>
                  <a:pt x="1213" y="580"/>
                  <a:pt x="1208" y="580"/>
                </a:cubicBezTo>
                <a:close/>
                <a:moveTo>
                  <a:pt x="1255" y="175"/>
                </a:moveTo>
                <a:cubicBezTo>
                  <a:pt x="1251" y="175"/>
                  <a:pt x="1247" y="178"/>
                  <a:pt x="1247" y="182"/>
                </a:cubicBezTo>
                <a:cubicBezTo>
                  <a:pt x="1247" y="185"/>
                  <a:pt x="1251" y="188"/>
                  <a:pt x="1255" y="188"/>
                </a:cubicBezTo>
                <a:cubicBezTo>
                  <a:pt x="1259" y="188"/>
                  <a:pt x="1263" y="185"/>
                  <a:pt x="1263" y="182"/>
                </a:cubicBezTo>
                <a:cubicBezTo>
                  <a:pt x="1263" y="178"/>
                  <a:pt x="1259" y="175"/>
                  <a:pt x="1255" y="175"/>
                </a:cubicBezTo>
                <a:close/>
                <a:moveTo>
                  <a:pt x="1233" y="194"/>
                </a:moveTo>
                <a:cubicBezTo>
                  <a:pt x="1229" y="194"/>
                  <a:pt x="1226" y="197"/>
                  <a:pt x="1226" y="201"/>
                </a:cubicBezTo>
                <a:cubicBezTo>
                  <a:pt x="1226" y="205"/>
                  <a:pt x="1229" y="208"/>
                  <a:pt x="1233" y="208"/>
                </a:cubicBezTo>
                <a:cubicBezTo>
                  <a:pt x="1237" y="208"/>
                  <a:pt x="1240" y="205"/>
                  <a:pt x="1240" y="201"/>
                </a:cubicBezTo>
                <a:cubicBezTo>
                  <a:pt x="1240" y="197"/>
                  <a:pt x="1237" y="194"/>
                  <a:pt x="1233" y="194"/>
                </a:cubicBezTo>
                <a:close/>
                <a:moveTo>
                  <a:pt x="1255" y="194"/>
                </a:moveTo>
                <a:cubicBezTo>
                  <a:pt x="1251" y="194"/>
                  <a:pt x="1247" y="197"/>
                  <a:pt x="1247" y="201"/>
                </a:cubicBezTo>
                <a:cubicBezTo>
                  <a:pt x="1247" y="205"/>
                  <a:pt x="1251" y="208"/>
                  <a:pt x="1255" y="208"/>
                </a:cubicBezTo>
                <a:cubicBezTo>
                  <a:pt x="1259" y="208"/>
                  <a:pt x="1263" y="205"/>
                  <a:pt x="1263" y="201"/>
                </a:cubicBezTo>
                <a:cubicBezTo>
                  <a:pt x="1263" y="197"/>
                  <a:pt x="1259" y="194"/>
                  <a:pt x="1255" y="194"/>
                </a:cubicBezTo>
                <a:close/>
                <a:moveTo>
                  <a:pt x="1233" y="214"/>
                </a:moveTo>
                <a:cubicBezTo>
                  <a:pt x="1229" y="214"/>
                  <a:pt x="1226" y="217"/>
                  <a:pt x="1226" y="220"/>
                </a:cubicBezTo>
                <a:cubicBezTo>
                  <a:pt x="1226" y="224"/>
                  <a:pt x="1229" y="227"/>
                  <a:pt x="1233" y="227"/>
                </a:cubicBezTo>
                <a:cubicBezTo>
                  <a:pt x="1237" y="227"/>
                  <a:pt x="1240" y="224"/>
                  <a:pt x="1240" y="220"/>
                </a:cubicBezTo>
                <a:cubicBezTo>
                  <a:pt x="1240" y="217"/>
                  <a:pt x="1237" y="214"/>
                  <a:pt x="1233" y="214"/>
                </a:cubicBezTo>
                <a:close/>
                <a:moveTo>
                  <a:pt x="1255" y="214"/>
                </a:moveTo>
                <a:cubicBezTo>
                  <a:pt x="1251" y="214"/>
                  <a:pt x="1247" y="217"/>
                  <a:pt x="1247" y="220"/>
                </a:cubicBezTo>
                <a:cubicBezTo>
                  <a:pt x="1247" y="224"/>
                  <a:pt x="1251" y="227"/>
                  <a:pt x="1255" y="227"/>
                </a:cubicBezTo>
                <a:cubicBezTo>
                  <a:pt x="1259" y="227"/>
                  <a:pt x="1263" y="224"/>
                  <a:pt x="1263" y="220"/>
                </a:cubicBezTo>
                <a:cubicBezTo>
                  <a:pt x="1263" y="217"/>
                  <a:pt x="1259" y="214"/>
                  <a:pt x="1255" y="214"/>
                </a:cubicBezTo>
                <a:close/>
                <a:moveTo>
                  <a:pt x="1232" y="233"/>
                </a:moveTo>
                <a:cubicBezTo>
                  <a:pt x="1228" y="233"/>
                  <a:pt x="1224" y="236"/>
                  <a:pt x="1224" y="239"/>
                </a:cubicBezTo>
                <a:cubicBezTo>
                  <a:pt x="1224" y="243"/>
                  <a:pt x="1228" y="245"/>
                  <a:pt x="1232" y="245"/>
                </a:cubicBezTo>
                <a:cubicBezTo>
                  <a:pt x="1236" y="245"/>
                  <a:pt x="1240" y="243"/>
                  <a:pt x="1240" y="239"/>
                </a:cubicBezTo>
                <a:cubicBezTo>
                  <a:pt x="1240" y="236"/>
                  <a:pt x="1236" y="233"/>
                  <a:pt x="1232" y="233"/>
                </a:cubicBezTo>
                <a:close/>
                <a:moveTo>
                  <a:pt x="1255" y="233"/>
                </a:moveTo>
                <a:cubicBezTo>
                  <a:pt x="1251" y="233"/>
                  <a:pt x="1247" y="236"/>
                  <a:pt x="1247" y="239"/>
                </a:cubicBezTo>
                <a:cubicBezTo>
                  <a:pt x="1247" y="243"/>
                  <a:pt x="1251" y="245"/>
                  <a:pt x="1255" y="245"/>
                </a:cubicBezTo>
                <a:cubicBezTo>
                  <a:pt x="1259" y="245"/>
                  <a:pt x="1263" y="243"/>
                  <a:pt x="1263" y="239"/>
                </a:cubicBezTo>
                <a:cubicBezTo>
                  <a:pt x="1263" y="236"/>
                  <a:pt x="1259" y="233"/>
                  <a:pt x="1255" y="233"/>
                </a:cubicBezTo>
                <a:close/>
                <a:moveTo>
                  <a:pt x="1232" y="252"/>
                </a:moveTo>
                <a:cubicBezTo>
                  <a:pt x="1228" y="252"/>
                  <a:pt x="1224" y="255"/>
                  <a:pt x="1224" y="258"/>
                </a:cubicBezTo>
                <a:cubicBezTo>
                  <a:pt x="1224" y="262"/>
                  <a:pt x="1228" y="265"/>
                  <a:pt x="1232" y="265"/>
                </a:cubicBezTo>
                <a:cubicBezTo>
                  <a:pt x="1236" y="265"/>
                  <a:pt x="1240" y="262"/>
                  <a:pt x="1240" y="258"/>
                </a:cubicBezTo>
                <a:cubicBezTo>
                  <a:pt x="1240" y="255"/>
                  <a:pt x="1236" y="252"/>
                  <a:pt x="1232" y="252"/>
                </a:cubicBezTo>
                <a:close/>
                <a:moveTo>
                  <a:pt x="1232" y="271"/>
                </a:moveTo>
                <a:cubicBezTo>
                  <a:pt x="1228" y="271"/>
                  <a:pt x="1224" y="274"/>
                  <a:pt x="1224" y="278"/>
                </a:cubicBezTo>
                <a:cubicBezTo>
                  <a:pt x="1224" y="282"/>
                  <a:pt x="1228" y="285"/>
                  <a:pt x="1232" y="285"/>
                </a:cubicBezTo>
                <a:cubicBezTo>
                  <a:pt x="1236" y="285"/>
                  <a:pt x="1240" y="282"/>
                  <a:pt x="1240" y="278"/>
                </a:cubicBezTo>
                <a:cubicBezTo>
                  <a:pt x="1240" y="274"/>
                  <a:pt x="1236" y="271"/>
                  <a:pt x="1232" y="271"/>
                </a:cubicBezTo>
                <a:close/>
                <a:moveTo>
                  <a:pt x="1255" y="271"/>
                </a:moveTo>
                <a:cubicBezTo>
                  <a:pt x="1251" y="271"/>
                  <a:pt x="1247" y="274"/>
                  <a:pt x="1247" y="278"/>
                </a:cubicBezTo>
                <a:cubicBezTo>
                  <a:pt x="1247" y="282"/>
                  <a:pt x="1251" y="285"/>
                  <a:pt x="1255" y="285"/>
                </a:cubicBezTo>
                <a:cubicBezTo>
                  <a:pt x="1259" y="285"/>
                  <a:pt x="1263" y="282"/>
                  <a:pt x="1263" y="278"/>
                </a:cubicBezTo>
                <a:cubicBezTo>
                  <a:pt x="1263" y="274"/>
                  <a:pt x="1259" y="271"/>
                  <a:pt x="1255" y="271"/>
                </a:cubicBezTo>
                <a:close/>
                <a:moveTo>
                  <a:pt x="1277" y="155"/>
                </a:moveTo>
                <a:cubicBezTo>
                  <a:pt x="1273" y="155"/>
                  <a:pt x="1269" y="158"/>
                  <a:pt x="1269" y="162"/>
                </a:cubicBezTo>
                <a:cubicBezTo>
                  <a:pt x="1269" y="166"/>
                  <a:pt x="1273" y="169"/>
                  <a:pt x="1277" y="169"/>
                </a:cubicBezTo>
                <a:cubicBezTo>
                  <a:pt x="1281" y="169"/>
                  <a:pt x="1285" y="166"/>
                  <a:pt x="1285" y="162"/>
                </a:cubicBezTo>
                <a:cubicBezTo>
                  <a:pt x="1285" y="158"/>
                  <a:pt x="1281" y="155"/>
                  <a:pt x="1277" y="155"/>
                </a:cubicBezTo>
                <a:close/>
                <a:moveTo>
                  <a:pt x="1299" y="155"/>
                </a:moveTo>
                <a:cubicBezTo>
                  <a:pt x="1295" y="155"/>
                  <a:pt x="1291" y="158"/>
                  <a:pt x="1291" y="162"/>
                </a:cubicBezTo>
                <a:cubicBezTo>
                  <a:pt x="1291" y="166"/>
                  <a:pt x="1295" y="169"/>
                  <a:pt x="1299" y="169"/>
                </a:cubicBezTo>
                <a:cubicBezTo>
                  <a:pt x="1303" y="169"/>
                  <a:pt x="1307" y="166"/>
                  <a:pt x="1307" y="162"/>
                </a:cubicBezTo>
                <a:cubicBezTo>
                  <a:pt x="1307" y="158"/>
                  <a:pt x="1303" y="155"/>
                  <a:pt x="1299" y="155"/>
                </a:cubicBezTo>
                <a:close/>
                <a:moveTo>
                  <a:pt x="1277" y="175"/>
                </a:moveTo>
                <a:cubicBezTo>
                  <a:pt x="1273" y="175"/>
                  <a:pt x="1269" y="178"/>
                  <a:pt x="1269" y="182"/>
                </a:cubicBezTo>
                <a:cubicBezTo>
                  <a:pt x="1269" y="185"/>
                  <a:pt x="1273" y="188"/>
                  <a:pt x="1277" y="188"/>
                </a:cubicBezTo>
                <a:cubicBezTo>
                  <a:pt x="1281" y="188"/>
                  <a:pt x="1285" y="185"/>
                  <a:pt x="1285" y="182"/>
                </a:cubicBezTo>
                <a:cubicBezTo>
                  <a:pt x="1285" y="178"/>
                  <a:pt x="1281" y="175"/>
                  <a:pt x="1277" y="175"/>
                </a:cubicBezTo>
                <a:close/>
                <a:moveTo>
                  <a:pt x="1299" y="175"/>
                </a:moveTo>
                <a:cubicBezTo>
                  <a:pt x="1295" y="175"/>
                  <a:pt x="1291" y="178"/>
                  <a:pt x="1291" y="182"/>
                </a:cubicBezTo>
                <a:cubicBezTo>
                  <a:pt x="1291" y="185"/>
                  <a:pt x="1295" y="188"/>
                  <a:pt x="1299" y="188"/>
                </a:cubicBezTo>
                <a:cubicBezTo>
                  <a:pt x="1303" y="188"/>
                  <a:pt x="1307" y="185"/>
                  <a:pt x="1307" y="182"/>
                </a:cubicBezTo>
                <a:cubicBezTo>
                  <a:pt x="1307" y="178"/>
                  <a:pt x="1303" y="175"/>
                  <a:pt x="1299" y="175"/>
                </a:cubicBezTo>
                <a:close/>
                <a:moveTo>
                  <a:pt x="1277" y="194"/>
                </a:moveTo>
                <a:cubicBezTo>
                  <a:pt x="1273" y="194"/>
                  <a:pt x="1269" y="197"/>
                  <a:pt x="1269" y="201"/>
                </a:cubicBezTo>
                <a:cubicBezTo>
                  <a:pt x="1269" y="205"/>
                  <a:pt x="1273" y="208"/>
                  <a:pt x="1277" y="208"/>
                </a:cubicBezTo>
                <a:cubicBezTo>
                  <a:pt x="1281" y="208"/>
                  <a:pt x="1285" y="205"/>
                  <a:pt x="1285" y="201"/>
                </a:cubicBezTo>
                <a:cubicBezTo>
                  <a:pt x="1285" y="197"/>
                  <a:pt x="1281" y="194"/>
                  <a:pt x="1277" y="194"/>
                </a:cubicBezTo>
                <a:close/>
                <a:moveTo>
                  <a:pt x="1299" y="194"/>
                </a:moveTo>
                <a:cubicBezTo>
                  <a:pt x="1295" y="194"/>
                  <a:pt x="1291" y="197"/>
                  <a:pt x="1291" y="201"/>
                </a:cubicBezTo>
                <a:cubicBezTo>
                  <a:pt x="1291" y="205"/>
                  <a:pt x="1295" y="208"/>
                  <a:pt x="1299" y="208"/>
                </a:cubicBezTo>
                <a:cubicBezTo>
                  <a:pt x="1303" y="208"/>
                  <a:pt x="1307" y="205"/>
                  <a:pt x="1307" y="201"/>
                </a:cubicBezTo>
                <a:cubicBezTo>
                  <a:pt x="1307" y="197"/>
                  <a:pt x="1303" y="194"/>
                  <a:pt x="1299" y="194"/>
                </a:cubicBezTo>
                <a:close/>
                <a:moveTo>
                  <a:pt x="1299" y="214"/>
                </a:moveTo>
                <a:cubicBezTo>
                  <a:pt x="1295" y="214"/>
                  <a:pt x="1291" y="217"/>
                  <a:pt x="1291" y="220"/>
                </a:cubicBezTo>
                <a:cubicBezTo>
                  <a:pt x="1291" y="224"/>
                  <a:pt x="1295" y="227"/>
                  <a:pt x="1299" y="227"/>
                </a:cubicBezTo>
                <a:cubicBezTo>
                  <a:pt x="1303" y="227"/>
                  <a:pt x="1307" y="224"/>
                  <a:pt x="1307" y="220"/>
                </a:cubicBezTo>
                <a:cubicBezTo>
                  <a:pt x="1307" y="217"/>
                  <a:pt x="1303" y="214"/>
                  <a:pt x="1299" y="214"/>
                </a:cubicBezTo>
                <a:close/>
                <a:moveTo>
                  <a:pt x="1299" y="233"/>
                </a:moveTo>
                <a:cubicBezTo>
                  <a:pt x="1295" y="233"/>
                  <a:pt x="1291" y="236"/>
                  <a:pt x="1291" y="239"/>
                </a:cubicBezTo>
                <a:cubicBezTo>
                  <a:pt x="1291" y="243"/>
                  <a:pt x="1295" y="245"/>
                  <a:pt x="1299" y="245"/>
                </a:cubicBezTo>
                <a:cubicBezTo>
                  <a:pt x="1303" y="245"/>
                  <a:pt x="1307" y="243"/>
                  <a:pt x="1307" y="239"/>
                </a:cubicBezTo>
                <a:cubicBezTo>
                  <a:pt x="1307" y="236"/>
                  <a:pt x="1303" y="233"/>
                  <a:pt x="1299" y="233"/>
                </a:cubicBezTo>
                <a:close/>
                <a:moveTo>
                  <a:pt x="1299" y="252"/>
                </a:moveTo>
                <a:cubicBezTo>
                  <a:pt x="1295" y="252"/>
                  <a:pt x="1291" y="255"/>
                  <a:pt x="1291" y="258"/>
                </a:cubicBezTo>
                <a:cubicBezTo>
                  <a:pt x="1291" y="262"/>
                  <a:pt x="1295" y="265"/>
                  <a:pt x="1299" y="265"/>
                </a:cubicBezTo>
                <a:cubicBezTo>
                  <a:pt x="1303" y="265"/>
                  <a:pt x="1307" y="262"/>
                  <a:pt x="1307" y="258"/>
                </a:cubicBezTo>
                <a:cubicBezTo>
                  <a:pt x="1307" y="255"/>
                  <a:pt x="1303" y="252"/>
                  <a:pt x="1299" y="252"/>
                </a:cubicBezTo>
                <a:close/>
                <a:moveTo>
                  <a:pt x="1299" y="271"/>
                </a:moveTo>
                <a:cubicBezTo>
                  <a:pt x="1295" y="271"/>
                  <a:pt x="1291" y="274"/>
                  <a:pt x="1291" y="278"/>
                </a:cubicBezTo>
                <a:cubicBezTo>
                  <a:pt x="1291" y="282"/>
                  <a:pt x="1295" y="285"/>
                  <a:pt x="1299" y="285"/>
                </a:cubicBezTo>
                <a:cubicBezTo>
                  <a:pt x="1303" y="285"/>
                  <a:pt x="1307" y="282"/>
                  <a:pt x="1307" y="278"/>
                </a:cubicBezTo>
                <a:cubicBezTo>
                  <a:pt x="1307" y="274"/>
                  <a:pt x="1303" y="271"/>
                  <a:pt x="1299" y="271"/>
                </a:cubicBezTo>
                <a:close/>
                <a:moveTo>
                  <a:pt x="1321" y="155"/>
                </a:moveTo>
                <a:cubicBezTo>
                  <a:pt x="1317" y="155"/>
                  <a:pt x="1313" y="158"/>
                  <a:pt x="1313" y="162"/>
                </a:cubicBezTo>
                <a:cubicBezTo>
                  <a:pt x="1313" y="166"/>
                  <a:pt x="1317" y="169"/>
                  <a:pt x="1321" y="169"/>
                </a:cubicBezTo>
                <a:cubicBezTo>
                  <a:pt x="1325" y="169"/>
                  <a:pt x="1328" y="166"/>
                  <a:pt x="1328" y="162"/>
                </a:cubicBezTo>
                <a:cubicBezTo>
                  <a:pt x="1328" y="158"/>
                  <a:pt x="1325" y="155"/>
                  <a:pt x="1321" y="155"/>
                </a:cubicBezTo>
                <a:close/>
                <a:moveTo>
                  <a:pt x="1344" y="155"/>
                </a:moveTo>
                <a:cubicBezTo>
                  <a:pt x="1339" y="155"/>
                  <a:pt x="1336" y="158"/>
                  <a:pt x="1336" y="162"/>
                </a:cubicBezTo>
                <a:cubicBezTo>
                  <a:pt x="1336" y="166"/>
                  <a:pt x="1339" y="169"/>
                  <a:pt x="1344" y="169"/>
                </a:cubicBezTo>
                <a:cubicBezTo>
                  <a:pt x="1348" y="169"/>
                  <a:pt x="1351" y="166"/>
                  <a:pt x="1351" y="162"/>
                </a:cubicBezTo>
                <a:cubicBezTo>
                  <a:pt x="1351" y="158"/>
                  <a:pt x="1348" y="155"/>
                  <a:pt x="1344" y="155"/>
                </a:cubicBezTo>
                <a:close/>
                <a:moveTo>
                  <a:pt x="1321" y="175"/>
                </a:moveTo>
                <a:cubicBezTo>
                  <a:pt x="1317" y="175"/>
                  <a:pt x="1313" y="178"/>
                  <a:pt x="1313" y="182"/>
                </a:cubicBezTo>
                <a:cubicBezTo>
                  <a:pt x="1313" y="185"/>
                  <a:pt x="1317" y="188"/>
                  <a:pt x="1321" y="188"/>
                </a:cubicBezTo>
                <a:cubicBezTo>
                  <a:pt x="1325" y="188"/>
                  <a:pt x="1328" y="185"/>
                  <a:pt x="1328" y="182"/>
                </a:cubicBezTo>
                <a:cubicBezTo>
                  <a:pt x="1328" y="178"/>
                  <a:pt x="1325" y="175"/>
                  <a:pt x="1321" y="175"/>
                </a:cubicBezTo>
                <a:close/>
                <a:moveTo>
                  <a:pt x="1344" y="175"/>
                </a:moveTo>
                <a:cubicBezTo>
                  <a:pt x="1339" y="175"/>
                  <a:pt x="1336" y="178"/>
                  <a:pt x="1336" y="182"/>
                </a:cubicBezTo>
                <a:cubicBezTo>
                  <a:pt x="1336" y="185"/>
                  <a:pt x="1339" y="188"/>
                  <a:pt x="1344" y="188"/>
                </a:cubicBezTo>
                <a:cubicBezTo>
                  <a:pt x="1348" y="188"/>
                  <a:pt x="1351" y="185"/>
                  <a:pt x="1351" y="182"/>
                </a:cubicBezTo>
                <a:cubicBezTo>
                  <a:pt x="1351" y="178"/>
                  <a:pt x="1348" y="175"/>
                  <a:pt x="1344" y="175"/>
                </a:cubicBezTo>
                <a:close/>
                <a:moveTo>
                  <a:pt x="1321" y="194"/>
                </a:moveTo>
                <a:cubicBezTo>
                  <a:pt x="1317" y="194"/>
                  <a:pt x="1313" y="197"/>
                  <a:pt x="1313" y="201"/>
                </a:cubicBezTo>
                <a:cubicBezTo>
                  <a:pt x="1313" y="205"/>
                  <a:pt x="1317" y="208"/>
                  <a:pt x="1321" y="208"/>
                </a:cubicBezTo>
                <a:cubicBezTo>
                  <a:pt x="1325" y="208"/>
                  <a:pt x="1328" y="205"/>
                  <a:pt x="1328" y="201"/>
                </a:cubicBezTo>
                <a:cubicBezTo>
                  <a:pt x="1328" y="197"/>
                  <a:pt x="1325" y="194"/>
                  <a:pt x="1321" y="194"/>
                </a:cubicBezTo>
                <a:close/>
                <a:moveTo>
                  <a:pt x="1344" y="194"/>
                </a:moveTo>
                <a:cubicBezTo>
                  <a:pt x="1339" y="194"/>
                  <a:pt x="1336" y="197"/>
                  <a:pt x="1336" y="201"/>
                </a:cubicBezTo>
                <a:cubicBezTo>
                  <a:pt x="1336" y="205"/>
                  <a:pt x="1339" y="208"/>
                  <a:pt x="1344" y="208"/>
                </a:cubicBezTo>
                <a:cubicBezTo>
                  <a:pt x="1348" y="208"/>
                  <a:pt x="1351" y="205"/>
                  <a:pt x="1351" y="201"/>
                </a:cubicBezTo>
                <a:cubicBezTo>
                  <a:pt x="1351" y="197"/>
                  <a:pt x="1348" y="194"/>
                  <a:pt x="1344" y="194"/>
                </a:cubicBezTo>
                <a:close/>
                <a:moveTo>
                  <a:pt x="1321" y="214"/>
                </a:moveTo>
                <a:cubicBezTo>
                  <a:pt x="1317" y="214"/>
                  <a:pt x="1313" y="217"/>
                  <a:pt x="1313" y="220"/>
                </a:cubicBezTo>
                <a:cubicBezTo>
                  <a:pt x="1313" y="224"/>
                  <a:pt x="1317" y="227"/>
                  <a:pt x="1321" y="227"/>
                </a:cubicBezTo>
                <a:cubicBezTo>
                  <a:pt x="1325" y="227"/>
                  <a:pt x="1328" y="224"/>
                  <a:pt x="1328" y="220"/>
                </a:cubicBezTo>
                <a:cubicBezTo>
                  <a:pt x="1328" y="217"/>
                  <a:pt x="1325" y="214"/>
                  <a:pt x="1321" y="214"/>
                </a:cubicBezTo>
                <a:close/>
                <a:moveTo>
                  <a:pt x="1344" y="214"/>
                </a:moveTo>
                <a:cubicBezTo>
                  <a:pt x="1339" y="214"/>
                  <a:pt x="1336" y="217"/>
                  <a:pt x="1336" y="220"/>
                </a:cubicBezTo>
                <a:cubicBezTo>
                  <a:pt x="1336" y="224"/>
                  <a:pt x="1339" y="227"/>
                  <a:pt x="1344" y="227"/>
                </a:cubicBezTo>
                <a:cubicBezTo>
                  <a:pt x="1348" y="227"/>
                  <a:pt x="1351" y="224"/>
                  <a:pt x="1351" y="220"/>
                </a:cubicBezTo>
                <a:cubicBezTo>
                  <a:pt x="1351" y="217"/>
                  <a:pt x="1348" y="214"/>
                  <a:pt x="1344" y="214"/>
                </a:cubicBezTo>
                <a:close/>
                <a:moveTo>
                  <a:pt x="1321" y="233"/>
                </a:moveTo>
                <a:cubicBezTo>
                  <a:pt x="1317" y="233"/>
                  <a:pt x="1313" y="236"/>
                  <a:pt x="1313" y="239"/>
                </a:cubicBezTo>
                <a:cubicBezTo>
                  <a:pt x="1313" y="243"/>
                  <a:pt x="1317" y="245"/>
                  <a:pt x="1321" y="245"/>
                </a:cubicBezTo>
                <a:cubicBezTo>
                  <a:pt x="1325" y="245"/>
                  <a:pt x="1328" y="243"/>
                  <a:pt x="1328" y="239"/>
                </a:cubicBezTo>
                <a:cubicBezTo>
                  <a:pt x="1328" y="236"/>
                  <a:pt x="1325" y="233"/>
                  <a:pt x="1321" y="233"/>
                </a:cubicBezTo>
                <a:close/>
                <a:moveTo>
                  <a:pt x="1344" y="233"/>
                </a:moveTo>
                <a:cubicBezTo>
                  <a:pt x="1339" y="233"/>
                  <a:pt x="1336" y="236"/>
                  <a:pt x="1336" y="239"/>
                </a:cubicBezTo>
                <a:cubicBezTo>
                  <a:pt x="1336" y="243"/>
                  <a:pt x="1339" y="245"/>
                  <a:pt x="1344" y="245"/>
                </a:cubicBezTo>
                <a:cubicBezTo>
                  <a:pt x="1348" y="245"/>
                  <a:pt x="1351" y="243"/>
                  <a:pt x="1351" y="239"/>
                </a:cubicBezTo>
                <a:cubicBezTo>
                  <a:pt x="1351" y="236"/>
                  <a:pt x="1348" y="233"/>
                  <a:pt x="1344" y="233"/>
                </a:cubicBezTo>
                <a:close/>
                <a:moveTo>
                  <a:pt x="1321" y="252"/>
                </a:moveTo>
                <a:cubicBezTo>
                  <a:pt x="1317" y="252"/>
                  <a:pt x="1313" y="255"/>
                  <a:pt x="1313" y="258"/>
                </a:cubicBezTo>
                <a:cubicBezTo>
                  <a:pt x="1313" y="262"/>
                  <a:pt x="1317" y="265"/>
                  <a:pt x="1321" y="265"/>
                </a:cubicBezTo>
                <a:cubicBezTo>
                  <a:pt x="1325" y="265"/>
                  <a:pt x="1328" y="262"/>
                  <a:pt x="1328" y="258"/>
                </a:cubicBezTo>
                <a:cubicBezTo>
                  <a:pt x="1328" y="255"/>
                  <a:pt x="1325" y="252"/>
                  <a:pt x="1321" y="252"/>
                </a:cubicBezTo>
                <a:close/>
                <a:moveTo>
                  <a:pt x="1344" y="252"/>
                </a:moveTo>
                <a:cubicBezTo>
                  <a:pt x="1339" y="252"/>
                  <a:pt x="1336" y="255"/>
                  <a:pt x="1336" y="258"/>
                </a:cubicBezTo>
                <a:cubicBezTo>
                  <a:pt x="1336" y="262"/>
                  <a:pt x="1339" y="265"/>
                  <a:pt x="1344" y="265"/>
                </a:cubicBezTo>
                <a:cubicBezTo>
                  <a:pt x="1348" y="265"/>
                  <a:pt x="1351" y="262"/>
                  <a:pt x="1351" y="258"/>
                </a:cubicBezTo>
                <a:cubicBezTo>
                  <a:pt x="1351" y="255"/>
                  <a:pt x="1348" y="252"/>
                  <a:pt x="1344" y="252"/>
                </a:cubicBezTo>
                <a:close/>
                <a:moveTo>
                  <a:pt x="1321" y="271"/>
                </a:moveTo>
                <a:cubicBezTo>
                  <a:pt x="1317" y="271"/>
                  <a:pt x="1313" y="274"/>
                  <a:pt x="1313" y="278"/>
                </a:cubicBezTo>
                <a:cubicBezTo>
                  <a:pt x="1313" y="282"/>
                  <a:pt x="1317" y="285"/>
                  <a:pt x="1321" y="285"/>
                </a:cubicBezTo>
                <a:cubicBezTo>
                  <a:pt x="1325" y="285"/>
                  <a:pt x="1328" y="282"/>
                  <a:pt x="1328" y="278"/>
                </a:cubicBezTo>
                <a:cubicBezTo>
                  <a:pt x="1328" y="274"/>
                  <a:pt x="1325" y="271"/>
                  <a:pt x="1321" y="271"/>
                </a:cubicBezTo>
                <a:close/>
                <a:moveTo>
                  <a:pt x="1344" y="271"/>
                </a:moveTo>
                <a:cubicBezTo>
                  <a:pt x="1339" y="271"/>
                  <a:pt x="1336" y="274"/>
                  <a:pt x="1336" y="278"/>
                </a:cubicBezTo>
                <a:cubicBezTo>
                  <a:pt x="1336" y="282"/>
                  <a:pt x="1339" y="285"/>
                  <a:pt x="1344" y="285"/>
                </a:cubicBezTo>
                <a:cubicBezTo>
                  <a:pt x="1348" y="285"/>
                  <a:pt x="1351" y="282"/>
                  <a:pt x="1351" y="278"/>
                </a:cubicBezTo>
                <a:cubicBezTo>
                  <a:pt x="1351" y="274"/>
                  <a:pt x="1348" y="271"/>
                  <a:pt x="1344" y="271"/>
                </a:cubicBezTo>
                <a:close/>
                <a:moveTo>
                  <a:pt x="1366" y="175"/>
                </a:moveTo>
                <a:cubicBezTo>
                  <a:pt x="1362" y="175"/>
                  <a:pt x="1358" y="178"/>
                  <a:pt x="1358" y="182"/>
                </a:cubicBezTo>
                <a:cubicBezTo>
                  <a:pt x="1358" y="185"/>
                  <a:pt x="1362" y="188"/>
                  <a:pt x="1366" y="188"/>
                </a:cubicBezTo>
                <a:cubicBezTo>
                  <a:pt x="1370" y="188"/>
                  <a:pt x="1373" y="185"/>
                  <a:pt x="1373" y="182"/>
                </a:cubicBezTo>
                <a:cubicBezTo>
                  <a:pt x="1373" y="178"/>
                  <a:pt x="1370" y="175"/>
                  <a:pt x="1366" y="175"/>
                </a:cubicBezTo>
                <a:close/>
                <a:moveTo>
                  <a:pt x="1388" y="175"/>
                </a:moveTo>
                <a:cubicBezTo>
                  <a:pt x="1384" y="175"/>
                  <a:pt x="1380" y="178"/>
                  <a:pt x="1380" y="182"/>
                </a:cubicBezTo>
                <a:cubicBezTo>
                  <a:pt x="1380" y="185"/>
                  <a:pt x="1384" y="188"/>
                  <a:pt x="1388" y="188"/>
                </a:cubicBezTo>
                <a:cubicBezTo>
                  <a:pt x="1392" y="188"/>
                  <a:pt x="1396" y="185"/>
                  <a:pt x="1396" y="182"/>
                </a:cubicBezTo>
                <a:cubicBezTo>
                  <a:pt x="1396" y="178"/>
                  <a:pt x="1392" y="175"/>
                  <a:pt x="1388" y="175"/>
                </a:cubicBezTo>
                <a:close/>
                <a:moveTo>
                  <a:pt x="1366" y="194"/>
                </a:moveTo>
                <a:cubicBezTo>
                  <a:pt x="1362" y="194"/>
                  <a:pt x="1358" y="197"/>
                  <a:pt x="1358" y="201"/>
                </a:cubicBezTo>
                <a:cubicBezTo>
                  <a:pt x="1358" y="205"/>
                  <a:pt x="1362" y="208"/>
                  <a:pt x="1366" y="208"/>
                </a:cubicBezTo>
                <a:cubicBezTo>
                  <a:pt x="1370" y="208"/>
                  <a:pt x="1373" y="205"/>
                  <a:pt x="1373" y="201"/>
                </a:cubicBezTo>
                <a:cubicBezTo>
                  <a:pt x="1373" y="197"/>
                  <a:pt x="1370" y="194"/>
                  <a:pt x="1366" y="194"/>
                </a:cubicBezTo>
                <a:close/>
                <a:moveTo>
                  <a:pt x="1388" y="194"/>
                </a:moveTo>
                <a:cubicBezTo>
                  <a:pt x="1384" y="194"/>
                  <a:pt x="1380" y="197"/>
                  <a:pt x="1380" y="201"/>
                </a:cubicBezTo>
                <a:cubicBezTo>
                  <a:pt x="1380" y="205"/>
                  <a:pt x="1384" y="208"/>
                  <a:pt x="1388" y="208"/>
                </a:cubicBezTo>
                <a:cubicBezTo>
                  <a:pt x="1392" y="208"/>
                  <a:pt x="1396" y="205"/>
                  <a:pt x="1396" y="201"/>
                </a:cubicBezTo>
                <a:cubicBezTo>
                  <a:pt x="1396" y="197"/>
                  <a:pt x="1392" y="194"/>
                  <a:pt x="1388" y="194"/>
                </a:cubicBezTo>
                <a:close/>
                <a:moveTo>
                  <a:pt x="1366" y="214"/>
                </a:moveTo>
                <a:cubicBezTo>
                  <a:pt x="1362" y="214"/>
                  <a:pt x="1358" y="217"/>
                  <a:pt x="1358" y="220"/>
                </a:cubicBezTo>
                <a:cubicBezTo>
                  <a:pt x="1358" y="224"/>
                  <a:pt x="1362" y="227"/>
                  <a:pt x="1366" y="227"/>
                </a:cubicBezTo>
                <a:cubicBezTo>
                  <a:pt x="1370" y="227"/>
                  <a:pt x="1373" y="224"/>
                  <a:pt x="1373" y="220"/>
                </a:cubicBezTo>
                <a:cubicBezTo>
                  <a:pt x="1373" y="217"/>
                  <a:pt x="1370" y="214"/>
                  <a:pt x="1366" y="214"/>
                </a:cubicBezTo>
                <a:close/>
                <a:moveTo>
                  <a:pt x="1388" y="214"/>
                </a:moveTo>
                <a:cubicBezTo>
                  <a:pt x="1384" y="214"/>
                  <a:pt x="1380" y="217"/>
                  <a:pt x="1380" y="220"/>
                </a:cubicBezTo>
                <a:cubicBezTo>
                  <a:pt x="1380" y="224"/>
                  <a:pt x="1384" y="227"/>
                  <a:pt x="1388" y="227"/>
                </a:cubicBezTo>
                <a:cubicBezTo>
                  <a:pt x="1392" y="227"/>
                  <a:pt x="1396" y="224"/>
                  <a:pt x="1396" y="220"/>
                </a:cubicBezTo>
                <a:cubicBezTo>
                  <a:pt x="1396" y="217"/>
                  <a:pt x="1392" y="214"/>
                  <a:pt x="1388" y="214"/>
                </a:cubicBezTo>
                <a:close/>
                <a:moveTo>
                  <a:pt x="1366" y="233"/>
                </a:moveTo>
                <a:cubicBezTo>
                  <a:pt x="1362" y="233"/>
                  <a:pt x="1358" y="236"/>
                  <a:pt x="1358" y="239"/>
                </a:cubicBezTo>
                <a:cubicBezTo>
                  <a:pt x="1358" y="243"/>
                  <a:pt x="1362" y="245"/>
                  <a:pt x="1366" y="245"/>
                </a:cubicBezTo>
                <a:cubicBezTo>
                  <a:pt x="1370" y="245"/>
                  <a:pt x="1373" y="243"/>
                  <a:pt x="1373" y="239"/>
                </a:cubicBezTo>
                <a:cubicBezTo>
                  <a:pt x="1373" y="236"/>
                  <a:pt x="1370" y="233"/>
                  <a:pt x="1366" y="233"/>
                </a:cubicBezTo>
                <a:close/>
                <a:moveTo>
                  <a:pt x="1388" y="233"/>
                </a:moveTo>
                <a:cubicBezTo>
                  <a:pt x="1384" y="233"/>
                  <a:pt x="1380" y="236"/>
                  <a:pt x="1380" y="239"/>
                </a:cubicBezTo>
                <a:cubicBezTo>
                  <a:pt x="1380" y="243"/>
                  <a:pt x="1384" y="245"/>
                  <a:pt x="1388" y="245"/>
                </a:cubicBezTo>
                <a:cubicBezTo>
                  <a:pt x="1392" y="245"/>
                  <a:pt x="1396" y="243"/>
                  <a:pt x="1396" y="239"/>
                </a:cubicBezTo>
                <a:cubicBezTo>
                  <a:pt x="1396" y="236"/>
                  <a:pt x="1392" y="233"/>
                  <a:pt x="1388" y="233"/>
                </a:cubicBezTo>
                <a:close/>
                <a:moveTo>
                  <a:pt x="1366" y="252"/>
                </a:moveTo>
                <a:cubicBezTo>
                  <a:pt x="1362" y="252"/>
                  <a:pt x="1358" y="255"/>
                  <a:pt x="1358" y="258"/>
                </a:cubicBezTo>
                <a:cubicBezTo>
                  <a:pt x="1358" y="262"/>
                  <a:pt x="1362" y="265"/>
                  <a:pt x="1366" y="265"/>
                </a:cubicBezTo>
                <a:cubicBezTo>
                  <a:pt x="1370" y="265"/>
                  <a:pt x="1373" y="262"/>
                  <a:pt x="1373" y="258"/>
                </a:cubicBezTo>
                <a:cubicBezTo>
                  <a:pt x="1373" y="255"/>
                  <a:pt x="1370" y="252"/>
                  <a:pt x="1366" y="252"/>
                </a:cubicBezTo>
                <a:close/>
                <a:moveTo>
                  <a:pt x="1388" y="252"/>
                </a:moveTo>
                <a:cubicBezTo>
                  <a:pt x="1384" y="252"/>
                  <a:pt x="1380" y="255"/>
                  <a:pt x="1380" y="258"/>
                </a:cubicBezTo>
                <a:cubicBezTo>
                  <a:pt x="1380" y="262"/>
                  <a:pt x="1384" y="265"/>
                  <a:pt x="1388" y="265"/>
                </a:cubicBezTo>
                <a:cubicBezTo>
                  <a:pt x="1392" y="265"/>
                  <a:pt x="1396" y="262"/>
                  <a:pt x="1396" y="258"/>
                </a:cubicBezTo>
                <a:cubicBezTo>
                  <a:pt x="1396" y="255"/>
                  <a:pt x="1392" y="252"/>
                  <a:pt x="1388" y="252"/>
                </a:cubicBezTo>
                <a:close/>
                <a:moveTo>
                  <a:pt x="1366" y="271"/>
                </a:moveTo>
                <a:cubicBezTo>
                  <a:pt x="1362" y="271"/>
                  <a:pt x="1358" y="274"/>
                  <a:pt x="1358" y="278"/>
                </a:cubicBezTo>
                <a:cubicBezTo>
                  <a:pt x="1358" y="282"/>
                  <a:pt x="1362" y="285"/>
                  <a:pt x="1366" y="285"/>
                </a:cubicBezTo>
                <a:cubicBezTo>
                  <a:pt x="1370" y="285"/>
                  <a:pt x="1373" y="282"/>
                  <a:pt x="1373" y="278"/>
                </a:cubicBezTo>
                <a:cubicBezTo>
                  <a:pt x="1373" y="274"/>
                  <a:pt x="1370" y="271"/>
                  <a:pt x="1366" y="271"/>
                </a:cubicBezTo>
                <a:close/>
                <a:moveTo>
                  <a:pt x="1388" y="271"/>
                </a:moveTo>
                <a:cubicBezTo>
                  <a:pt x="1384" y="271"/>
                  <a:pt x="1380" y="274"/>
                  <a:pt x="1380" y="278"/>
                </a:cubicBezTo>
                <a:cubicBezTo>
                  <a:pt x="1380" y="282"/>
                  <a:pt x="1384" y="285"/>
                  <a:pt x="1388" y="285"/>
                </a:cubicBezTo>
                <a:cubicBezTo>
                  <a:pt x="1392" y="285"/>
                  <a:pt x="1396" y="282"/>
                  <a:pt x="1396" y="278"/>
                </a:cubicBezTo>
                <a:cubicBezTo>
                  <a:pt x="1396" y="274"/>
                  <a:pt x="1392" y="271"/>
                  <a:pt x="1388" y="271"/>
                </a:cubicBezTo>
                <a:close/>
                <a:moveTo>
                  <a:pt x="1521" y="97"/>
                </a:moveTo>
                <a:cubicBezTo>
                  <a:pt x="1517" y="97"/>
                  <a:pt x="1514" y="100"/>
                  <a:pt x="1514" y="104"/>
                </a:cubicBezTo>
                <a:cubicBezTo>
                  <a:pt x="1514" y="107"/>
                  <a:pt x="1517" y="110"/>
                  <a:pt x="1521" y="110"/>
                </a:cubicBezTo>
                <a:cubicBezTo>
                  <a:pt x="1526" y="110"/>
                  <a:pt x="1529" y="107"/>
                  <a:pt x="1529" y="104"/>
                </a:cubicBezTo>
                <a:cubicBezTo>
                  <a:pt x="1529" y="100"/>
                  <a:pt x="1526" y="97"/>
                  <a:pt x="1521" y="97"/>
                </a:cubicBezTo>
                <a:close/>
                <a:moveTo>
                  <a:pt x="1498" y="116"/>
                </a:moveTo>
                <a:cubicBezTo>
                  <a:pt x="1494" y="116"/>
                  <a:pt x="1491" y="119"/>
                  <a:pt x="1491" y="123"/>
                </a:cubicBezTo>
                <a:cubicBezTo>
                  <a:pt x="1491" y="127"/>
                  <a:pt x="1494" y="130"/>
                  <a:pt x="1498" y="130"/>
                </a:cubicBezTo>
                <a:cubicBezTo>
                  <a:pt x="1503" y="130"/>
                  <a:pt x="1506" y="127"/>
                  <a:pt x="1506" y="123"/>
                </a:cubicBezTo>
                <a:cubicBezTo>
                  <a:pt x="1506" y="119"/>
                  <a:pt x="1503" y="116"/>
                  <a:pt x="1498" y="116"/>
                </a:cubicBezTo>
                <a:close/>
                <a:moveTo>
                  <a:pt x="1543" y="97"/>
                </a:moveTo>
                <a:cubicBezTo>
                  <a:pt x="1539" y="97"/>
                  <a:pt x="1536" y="100"/>
                  <a:pt x="1536" y="104"/>
                </a:cubicBezTo>
                <a:cubicBezTo>
                  <a:pt x="1536" y="107"/>
                  <a:pt x="1539" y="110"/>
                  <a:pt x="1543" y="110"/>
                </a:cubicBezTo>
                <a:cubicBezTo>
                  <a:pt x="1548" y="110"/>
                  <a:pt x="1551" y="107"/>
                  <a:pt x="1551" y="104"/>
                </a:cubicBezTo>
                <a:cubicBezTo>
                  <a:pt x="1551" y="100"/>
                  <a:pt x="1548" y="97"/>
                  <a:pt x="1543" y="97"/>
                </a:cubicBezTo>
                <a:close/>
                <a:moveTo>
                  <a:pt x="1432" y="175"/>
                </a:moveTo>
                <a:cubicBezTo>
                  <a:pt x="1428" y="175"/>
                  <a:pt x="1425" y="178"/>
                  <a:pt x="1425" y="182"/>
                </a:cubicBezTo>
                <a:cubicBezTo>
                  <a:pt x="1425" y="185"/>
                  <a:pt x="1428" y="188"/>
                  <a:pt x="1432" y="188"/>
                </a:cubicBezTo>
                <a:cubicBezTo>
                  <a:pt x="1437" y="188"/>
                  <a:pt x="1440" y="185"/>
                  <a:pt x="1440" y="182"/>
                </a:cubicBezTo>
                <a:cubicBezTo>
                  <a:pt x="1440" y="178"/>
                  <a:pt x="1437" y="175"/>
                  <a:pt x="1432" y="175"/>
                </a:cubicBezTo>
                <a:close/>
                <a:moveTo>
                  <a:pt x="1432" y="194"/>
                </a:moveTo>
                <a:cubicBezTo>
                  <a:pt x="1428" y="194"/>
                  <a:pt x="1425" y="197"/>
                  <a:pt x="1425" y="201"/>
                </a:cubicBezTo>
                <a:cubicBezTo>
                  <a:pt x="1425" y="205"/>
                  <a:pt x="1428" y="208"/>
                  <a:pt x="1432" y="208"/>
                </a:cubicBezTo>
                <a:cubicBezTo>
                  <a:pt x="1437" y="208"/>
                  <a:pt x="1440" y="205"/>
                  <a:pt x="1440" y="201"/>
                </a:cubicBezTo>
                <a:cubicBezTo>
                  <a:pt x="1440" y="197"/>
                  <a:pt x="1437" y="194"/>
                  <a:pt x="1432" y="194"/>
                </a:cubicBezTo>
                <a:close/>
                <a:moveTo>
                  <a:pt x="1410" y="214"/>
                </a:moveTo>
                <a:cubicBezTo>
                  <a:pt x="1406" y="214"/>
                  <a:pt x="1402" y="217"/>
                  <a:pt x="1402" y="220"/>
                </a:cubicBezTo>
                <a:cubicBezTo>
                  <a:pt x="1402" y="224"/>
                  <a:pt x="1406" y="227"/>
                  <a:pt x="1410" y="227"/>
                </a:cubicBezTo>
                <a:cubicBezTo>
                  <a:pt x="1414" y="227"/>
                  <a:pt x="1417" y="224"/>
                  <a:pt x="1417" y="220"/>
                </a:cubicBezTo>
                <a:cubicBezTo>
                  <a:pt x="1417" y="217"/>
                  <a:pt x="1414" y="214"/>
                  <a:pt x="1410" y="214"/>
                </a:cubicBezTo>
                <a:close/>
                <a:moveTo>
                  <a:pt x="1432" y="214"/>
                </a:moveTo>
                <a:cubicBezTo>
                  <a:pt x="1428" y="214"/>
                  <a:pt x="1425" y="217"/>
                  <a:pt x="1425" y="220"/>
                </a:cubicBezTo>
                <a:cubicBezTo>
                  <a:pt x="1425" y="224"/>
                  <a:pt x="1428" y="227"/>
                  <a:pt x="1432" y="227"/>
                </a:cubicBezTo>
                <a:cubicBezTo>
                  <a:pt x="1437" y="227"/>
                  <a:pt x="1440" y="224"/>
                  <a:pt x="1440" y="220"/>
                </a:cubicBezTo>
                <a:cubicBezTo>
                  <a:pt x="1440" y="217"/>
                  <a:pt x="1437" y="214"/>
                  <a:pt x="1432" y="214"/>
                </a:cubicBezTo>
                <a:close/>
                <a:moveTo>
                  <a:pt x="1410" y="233"/>
                </a:moveTo>
                <a:cubicBezTo>
                  <a:pt x="1406" y="233"/>
                  <a:pt x="1402" y="236"/>
                  <a:pt x="1402" y="239"/>
                </a:cubicBezTo>
                <a:cubicBezTo>
                  <a:pt x="1402" y="243"/>
                  <a:pt x="1406" y="245"/>
                  <a:pt x="1410" y="245"/>
                </a:cubicBezTo>
                <a:cubicBezTo>
                  <a:pt x="1414" y="245"/>
                  <a:pt x="1417" y="243"/>
                  <a:pt x="1417" y="239"/>
                </a:cubicBezTo>
                <a:cubicBezTo>
                  <a:pt x="1417" y="236"/>
                  <a:pt x="1414" y="233"/>
                  <a:pt x="1410" y="233"/>
                </a:cubicBezTo>
                <a:close/>
                <a:moveTo>
                  <a:pt x="1432" y="233"/>
                </a:moveTo>
                <a:cubicBezTo>
                  <a:pt x="1428" y="233"/>
                  <a:pt x="1425" y="236"/>
                  <a:pt x="1425" y="239"/>
                </a:cubicBezTo>
                <a:cubicBezTo>
                  <a:pt x="1425" y="243"/>
                  <a:pt x="1428" y="245"/>
                  <a:pt x="1432" y="245"/>
                </a:cubicBezTo>
                <a:cubicBezTo>
                  <a:pt x="1437" y="245"/>
                  <a:pt x="1440" y="243"/>
                  <a:pt x="1440" y="239"/>
                </a:cubicBezTo>
                <a:cubicBezTo>
                  <a:pt x="1440" y="236"/>
                  <a:pt x="1437" y="233"/>
                  <a:pt x="1432" y="233"/>
                </a:cubicBezTo>
                <a:close/>
                <a:moveTo>
                  <a:pt x="1410" y="252"/>
                </a:moveTo>
                <a:cubicBezTo>
                  <a:pt x="1406" y="252"/>
                  <a:pt x="1402" y="255"/>
                  <a:pt x="1402" y="258"/>
                </a:cubicBezTo>
                <a:cubicBezTo>
                  <a:pt x="1402" y="262"/>
                  <a:pt x="1406" y="265"/>
                  <a:pt x="1410" y="265"/>
                </a:cubicBezTo>
                <a:cubicBezTo>
                  <a:pt x="1414" y="265"/>
                  <a:pt x="1417" y="262"/>
                  <a:pt x="1417" y="258"/>
                </a:cubicBezTo>
                <a:cubicBezTo>
                  <a:pt x="1417" y="255"/>
                  <a:pt x="1414" y="252"/>
                  <a:pt x="1410" y="252"/>
                </a:cubicBezTo>
                <a:close/>
                <a:moveTo>
                  <a:pt x="1432" y="252"/>
                </a:moveTo>
                <a:cubicBezTo>
                  <a:pt x="1428" y="252"/>
                  <a:pt x="1425" y="255"/>
                  <a:pt x="1425" y="258"/>
                </a:cubicBezTo>
                <a:cubicBezTo>
                  <a:pt x="1425" y="262"/>
                  <a:pt x="1428" y="265"/>
                  <a:pt x="1432" y="265"/>
                </a:cubicBezTo>
                <a:cubicBezTo>
                  <a:pt x="1437" y="265"/>
                  <a:pt x="1440" y="262"/>
                  <a:pt x="1440" y="258"/>
                </a:cubicBezTo>
                <a:cubicBezTo>
                  <a:pt x="1440" y="255"/>
                  <a:pt x="1437" y="252"/>
                  <a:pt x="1432" y="252"/>
                </a:cubicBezTo>
                <a:close/>
                <a:moveTo>
                  <a:pt x="1410" y="271"/>
                </a:moveTo>
                <a:cubicBezTo>
                  <a:pt x="1406" y="271"/>
                  <a:pt x="1402" y="274"/>
                  <a:pt x="1402" y="278"/>
                </a:cubicBezTo>
                <a:cubicBezTo>
                  <a:pt x="1402" y="282"/>
                  <a:pt x="1406" y="285"/>
                  <a:pt x="1410" y="285"/>
                </a:cubicBezTo>
                <a:cubicBezTo>
                  <a:pt x="1414" y="285"/>
                  <a:pt x="1417" y="282"/>
                  <a:pt x="1417" y="278"/>
                </a:cubicBezTo>
                <a:cubicBezTo>
                  <a:pt x="1417" y="274"/>
                  <a:pt x="1414" y="271"/>
                  <a:pt x="1410" y="271"/>
                </a:cubicBezTo>
                <a:close/>
                <a:moveTo>
                  <a:pt x="1432" y="271"/>
                </a:moveTo>
                <a:cubicBezTo>
                  <a:pt x="1428" y="271"/>
                  <a:pt x="1425" y="274"/>
                  <a:pt x="1425" y="278"/>
                </a:cubicBezTo>
                <a:cubicBezTo>
                  <a:pt x="1425" y="282"/>
                  <a:pt x="1428" y="285"/>
                  <a:pt x="1432" y="285"/>
                </a:cubicBezTo>
                <a:cubicBezTo>
                  <a:pt x="1437" y="285"/>
                  <a:pt x="1440" y="282"/>
                  <a:pt x="1440" y="278"/>
                </a:cubicBezTo>
                <a:cubicBezTo>
                  <a:pt x="1440" y="274"/>
                  <a:pt x="1437" y="271"/>
                  <a:pt x="1432" y="271"/>
                </a:cubicBezTo>
                <a:close/>
                <a:moveTo>
                  <a:pt x="1477" y="136"/>
                </a:moveTo>
                <a:cubicBezTo>
                  <a:pt x="1472" y="136"/>
                  <a:pt x="1469" y="139"/>
                  <a:pt x="1469" y="143"/>
                </a:cubicBezTo>
                <a:cubicBezTo>
                  <a:pt x="1469" y="146"/>
                  <a:pt x="1472" y="149"/>
                  <a:pt x="1477" y="149"/>
                </a:cubicBezTo>
                <a:cubicBezTo>
                  <a:pt x="1481" y="149"/>
                  <a:pt x="1484" y="146"/>
                  <a:pt x="1484" y="143"/>
                </a:cubicBezTo>
                <a:cubicBezTo>
                  <a:pt x="1484" y="139"/>
                  <a:pt x="1481" y="136"/>
                  <a:pt x="1477" y="136"/>
                </a:cubicBezTo>
                <a:close/>
                <a:moveTo>
                  <a:pt x="1477" y="175"/>
                </a:moveTo>
                <a:cubicBezTo>
                  <a:pt x="1472" y="175"/>
                  <a:pt x="1469" y="178"/>
                  <a:pt x="1469" y="182"/>
                </a:cubicBezTo>
                <a:cubicBezTo>
                  <a:pt x="1469" y="185"/>
                  <a:pt x="1472" y="188"/>
                  <a:pt x="1477" y="188"/>
                </a:cubicBezTo>
                <a:cubicBezTo>
                  <a:pt x="1481" y="188"/>
                  <a:pt x="1484" y="185"/>
                  <a:pt x="1484" y="182"/>
                </a:cubicBezTo>
                <a:cubicBezTo>
                  <a:pt x="1484" y="178"/>
                  <a:pt x="1481" y="175"/>
                  <a:pt x="1477" y="175"/>
                </a:cubicBezTo>
                <a:close/>
                <a:moveTo>
                  <a:pt x="1455" y="194"/>
                </a:moveTo>
                <a:cubicBezTo>
                  <a:pt x="1450" y="194"/>
                  <a:pt x="1447" y="197"/>
                  <a:pt x="1447" y="201"/>
                </a:cubicBezTo>
                <a:cubicBezTo>
                  <a:pt x="1447" y="205"/>
                  <a:pt x="1450" y="208"/>
                  <a:pt x="1455" y="208"/>
                </a:cubicBezTo>
                <a:cubicBezTo>
                  <a:pt x="1459" y="208"/>
                  <a:pt x="1462" y="205"/>
                  <a:pt x="1462" y="201"/>
                </a:cubicBezTo>
                <a:cubicBezTo>
                  <a:pt x="1462" y="197"/>
                  <a:pt x="1459" y="194"/>
                  <a:pt x="1455" y="194"/>
                </a:cubicBezTo>
                <a:close/>
                <a:moveTo>
                  <a:pt x="1477" y="194"/>
                </a:moveTo>
                <a:cubicBezTo>
                  <a:pt x="1472" y="194"/>
                  <a:pt x="1469" y="197"/>
                  <a:pt x="1469" y="201"/>
                </a:cubicBezTo>
                <a:cubicBezTo>
                  <a:pt x="1469" y="205"/>
                  <a:pt x="1472" y="208"/>
                  <a:pt x="1477" y="208"/>
                </a:cubicBezTo>
                <a:cubicBezTo>
                  <a:pt x="1481" y="208"/>
                  <a:pt x="1484" y="205"/>
                  <a:pt x="1484" y="201"/>
                </a:cubicBezTo>
                <a:cubicBezTo>
                  <a:pt x="1484" y="197"/>
                  <a:pt x="1481" y="194"/>
                  <a:pt x="1477" y="194"/>
                </a:cubicBezTo>
                <a:close/>
                <a:moveTo>
                  <a:pt x="1455" y="214"/>
                </a:moveTo>
                <a:cubicBezTo>
                  <a:pt x="1450" y="214"/>
                  <a:pt x="1447" y="217"/>
                  <a:pt x="1447" y="220"/>
                </a:cubicBezTo>
                <a:cubicBezTo>
                  <a:pt x="1447" y="224"/>
                  <a:pt x="1450" y="227"/>
                  <a:pt x="1455" y="227"/>
                </a:cubicBezTo>
                <a:cubicBezTo>
                  <a:pt x="1459" y="227"/>
                  <a:pt x="1462" y="224"/>
                  <a:pt x="1462" y="220"/>
                </a:cubicBezTo>
                <a:cubicBezTo>
                  <a:pt x="1462" y="217"/>
                  <a:pt x="1459" y="214"/>
                  <a:pt x="1455" y="214"/>
                </a:cubicBezTo>
                <a:close/>
                <a:moveTo>
                  <a:pt x="1477" y="214"/>
                </a:moveTo>
                <a:cubicBezTo>
                  <a:pt x="1472" y="214"/>
                  <a:pt x="1469" y="217"/>
                  <a:pt x="1469" y="220"/>
                </a:cubicBezTo>
                <a:cubicBezTo>
                  <a:pt x="1469" y="224"/>
                  <a:pt x="1472" y="227"/>
                  <a:pt x="1477" y="227"/>
                </a:cubicBezTo>
                <a:cubicBezTo>
                  <a:pt x="1481" y="227"/>
                  <a:pt x="1484" y="224"/>
                  <a:pt x="1484" y="220"/>
                </a:cubicBezTo>
                <a:cubicBezTo>
                  <a:pt x="1484" y="217"/>
                  <a:pt x="1481" y="214"/>
                  <a:pt x="1477" y="214"/>
                </a:cubicBezTo>
                <a:close/>
                <a:moveTo>
                  <a:pt x="1455" y="233"/>
                </a:moveTo>
                <a:cubicBezTo>
                  <a:pt x="1450" y="233"/>
                  <a:pt x="1447" y="236"/>
                  <a:pt x="1447" y="239"/>
                </a:cubicBezTo>
                <a:cubicBezTo>
                  <a:pt x="1447" y="243"/>
                  <a:pt x="1450" y="245"/>
                  <a:pt x="1455" y="245"/>
                </a:cubicBezTo>
                <a:cubicBezTo>
                  <a:pt x="1459" y="245"/>
                  <a:pt x="1462" y="243"/>
                  <a:pt x="1462" y="239"/>
                </a:cubicBezTo>
                <a:cubicBezTo>
                  <a:pt x="1462" y="236"/>
                  <a:pt x="1459" y="233"/>
                  <a:pt x="1455" y="233"/>
                </a:cubicBezTo>
                <a:close/>
                <a:moveTo>
                  <a:pt x="1477" y="233"/>
                </a:moveTo>
                <a:cubicBezTo>
                  <a:pt x="1472" y="233"/>
                  <a:pt x="1469" y="236"/>
                  <a:pt x="1469" y="239"/>
                </a:cubicBezTo>
                <a:cubicBezTo>
                  <a:pt x="1469" y="243"/>
                  <a:pt x="1472" y="245"/>
                  <a:pt x="1477" y="245"/>
                </a:cubicBezTo>
                <a:cubicBezTo>
                  <a:pt x="1481" y="245"/>
                  <a:pt x="1484" y="243"/>
                  <a:pt x="1484" y="239"/>
                </a:cubicBezTo>
                <a:cubicBezTo>
                  <a:pt x="1484" y="236"/>
                  <a:pt x="1481" y="233"/>
                  <a:pt x="1477" y="233"/>
                </a:cubicBezTo>
                <a:close/>
                <a:moveTo>
                  <a:pt x="1455" y="252"/>
                </a:moveTo>
                <a:cubicBezTo>
                  <a:pt x="1450" y="252"/>
                  <a:pt x="1447" y="255"/>
                  <a:pt x="1447" y="258"/>
                </a:cubicBezTo>
                <a:cubicBezTo>
                  <a:pt x="1447" y="262"/>
                  <a:pt x="1450" y="265"/>
                  <a:pt x="1455" y="265"/>
                </a:cubicBezTo>
                <a:cubicBezTo>
                  <a:pt x="1459" y="265"/>
                  <a:pt x="1462" y="262"/>
                  <a:pt x="1462" y="258"/>
                </a:cubicBezTo>
                <a:cubicBezTo>
                  <a:pt x="1462" y="255"/>
                  <a:pt x="1459" y="252"/>
                  <a:pt x="1455" y="252"/>
                </a:cubicBezTo>
                <a:close/>
                <a:moveTo>
                  <a:pt x="1477" y="252"/>
                </a:moveTo>
                <a:cubicBezTo>
                  <a:pt x="1472" y="252"/>
                  <a:pt x="1469" y="255"/>
                  <a:pt x="1469" y="258"/>
                </a:cubicBezTo>
                <a:cubicBezTo>
                  <a:pt x="1469" y="262"/>
                  <a:pt x="1472" y="265"/>
                  <a:pt x="1477" y="265"/>
                </a:cubicBezTo>
                <a:cubicBezTo>
                  <a:pt x="1481" y="265"/>
                  <a:pt x="1484" y="262"/>
                  <a:pt x="1484" y="258"/>
                </a:cubicBezTo>
                <a:cubicBezTo>
                  <a:pt x="1484" y="255"/>
                  <a:pt x="1481" y="252"/>
                  <a:pt x="1477" y="252"/>
                </a:cubicBezTo>
                <a:close/>
                <a:moveTo>
                  <a:pt x="1455" y="271"/>
                </a:moveTo>
                <a:cubicBezTo>
                  <a:pt x="1450" y="271"/>
                  <a:pt x="1447" y="274"/>
                  <a:pt x="1447" y="278"/>
                </a:cubicBezTo>
                <a:cubicBezTo>
                  <a:pt x="1447" y="282"/>
                  <a:pt x="1450" y="285"/>
                  <a:pt x="1455" y="285"/>
                </a:cubicBezTo>
                <a:cubicBezTo>
                  <a:pt x="1459" y="285"/>
                  <a:pt x="1462" y="282"/>
                  <a:pt x="1462" y="278"/>
                </a:cubicBezTo>
                <a:cubicBezTo>
                  <a:pt x="1462" y="274"/>
                  <a:pt x="1459" y="271"/>
                  <a:pt x="1455" y="271"/>
                </a:cubicBezTo>
                <a:close/>
                <a:moveTo>
                  <a:pt x="1477" y="271"/>
                </a:moveTo>
                <a:cubicBezTo>
                  <a:pt x="1472" y="271"/>
                  <a:pt x="1469" y="274"/>
                  <a:pt x="1469" y="278"/>
                </a:cubicBezTo>
                <a:cubicBezTo>
                  <a:pt x="1469" y="282"/>
                  <a:pt x="1472" y="285"/>
                  <a:pt x="1477" y="285"/>
                </a:cubicBezTo>
                <a:cubicBezTo>
                  <a:pt x="1481" y="285"/>
                  <a:pt x="1484" y="282"/>
                  <a:pt x="1484" y="278"/>
                </a:cubicBezTo>
                <a:cubicBezTo>
                  <a:pt x="1484" y="274"/>
                  <a:pt x="1481" y="271"/>
                  <a:pt x="1477" y="271"/>
                </a:cubicBezTo>
                <a:close/>
                <a:moveTo>
                  <a:pt x="1498" y="136"/>
                </a:moveTo>
                <a:cubicBezTo>
                  <a:pt x="1494" y="136"/>
                  <a:pt x="1491" y="139"/>
                  <a:pt x="1491" y="143"/>
                </a:cubicBezTo>
                <a:cubicBezTo>
                  <a:pt x="1491" y="146"/>
                  <a:pt x="1494" y="149"/>
                  <a:pt x="1498" y="149"/>
                </a:cubicBezTo>
                <a:cubicBezTo>
                  <a:pt x="1503" y="149"/>
                  <a:pt x="1506" y="146"/>
                  <a:pt x="1506" y="143"/>
                </a:cubicBezTo>
                <a:cubicBezTo>
                  <a:pt x="1506" y="139"/>
                  <a:pt x="1503" y="136"/>
                  <a:pt x="1498" y="136"/>
                </a:cubicBezTo>
                <a:close/>
                <a:moveTo>
                  <a:pt x="1498" y="155"/>
                </a:moveTo>
                <a:cubicBezTo>
                  <a:pt x="1494" y="155"/>
                  <a:pt x="1491" y="158"/>
                  <a:pt x="1491" y="162"/>
                </a:cubicBezTo>
                <a:cubicBezTo>
                  <a:pt x="1491" y="166"/>
                  <a:pt x="1494" y="169"/>
                  <a:pt x="1498" y="169"/>
                </a:cubicBezTo>
                <a:cubicBezTo>
                  <a:pt x="1503" y="169"/>
                  <a:pt x="1506" y="166"/>
                  <a:pt x="1506" y="162"/>
                </a:cubicBezTo>
                <a:cubicBezTo>
                  <a:pt x="1506" y="158"/>
                  <a:pt x="1503" y="155"/>
                  <a:pt x="1498" y="155"/>
                </a:cubicBezTo>
                <a:close/>
                <a:moveTo>
                  <a:pt x="1521" y="155"/>
                </a:moveTo>
                <a:cubicBezTo>
                  <a:pt x="1517" y="155"/>
                  <a:pt x="1514" y="158"/>
                  <a:pt x="1514" y="162"/>
                </a:cubicBezTo>
                <a:cubicBezTo>
                  <a:pt x="1514" y="166"/>
                  <a:pt x="1517" y="169"/>
                  <a:pt x="1521" y="169"/>
                </a:cubicBezTo>
                <a:cubicBezTo>
                  <a:pt x="1526" y="169"/>
                  <a:pt x="1529" y="166"/>
                  <a:pt x="1529" y="162"/>
                </a:cubicBezTo>
                <a:cubicBezTo>
                  <a:pt x="1529" y="158"/>
                  <a:pt x="1526" y="155"/>
                  <a:pt x="1521" y="155"/>
                </a:cubicBezTo>
                <a:close/>
                <a:moveTo>
                  <a:pt x="1498" y="175"/>
                </a:moveTo>
                <a:cubicBezTo>
                  <a:pt x="1494" y="175"/>
                  <a:pt x="1491" y="178"/>
                  <a:pt x="1491" y="182"/>
                </a:cubicBezTo>
                <a:cubicBezTo>
                  <a:pt x="1491" y="185"/>
                  <a:pt x="1494" y="188"/>
                  <a:pt x="1498" y="188"/>
                </a:cubicBezTo>
                <a:cubicBezTo>
                  <a:pt x="1503" y="188"/>
                  <a:pt x="1506" y="185"/>
                  <a:pt x="1506" y="182"/>
                </a:cubicBezTo>
                <a:cubicBezTo>
                  <a:pt x="1506" y="178"/>
                  <a:pt x="1503" y="175"/>
                  <a:pt x="1498" y="175"/>
                </a:cubicBezTo>
                <a:close/>
                <a:moveTo>
                  <a:pt x="1498" y="194"/>
                </a:moveTo>
                <a:cubicBezTo>
                  <a:pt x="1494" y="194"/>
                  <a:pt x="1491" y="197"/>
                  <a:pt x="1491" y="201"/>
                </a:cubicBezTo>
                <a:cubicBezTo>
                  <a:pt x="1491" y="205"/>
                  <a:pt x="1494" y="208"/>
                  <a:pt x="1498" y="208"/>
                </a:cubicBezTo>
                <a:cubicBezTo>
                  <a:pt x="1503" y="208"/>
                  <a:pt x="1506" y="205"/>
                  <a:pt x="1506" y="201"/>
                </a:cubicBezTo>
                <a:cubicBezTo>
                  <a:pt x="1506" y="197"/>
                  <a:pt x="1503" y="194"/>
                  <a:pt x="1498" y="194"/>
                </a:cubicBezTo>
                <a:close/>
                <a:moveTo>
                  <a:pt x="1521" y="194"/>
                </a:moveTo>
                <a:cubicBezTo>
                  <a:pt x="1517" y="194"/>
                  <a:pt x="1514" y="197"/>
                  <a:pt x="1514" y="201"/>
                </a:cubicBezTo>
                <a:cubicBezTo>
                  <a:pt x="1514" y="205"/>
                  <a:pt x="1517" y="208"/>
                  <a:pt x="1521" y="208"/>
                </a:cubicBezTo>
                <a:cubicBezTo>
                  <a:pt x="1526" y="208"/>
                  <a:pt x="1529" y="205"/>
                  <a:pt x="1529" y="201"/>
                </a:cubicBezTo>
                <a:cubicBezTo>
                  <a:pt x="1529" y="197"/>
                  <a:pt x="1526" y="194"/>
                  <a:pt x="1521" y="194"/>
                </a:cubicBezTo>
                <a:close/>
                <a:moveTo>
                  <a:pt x="1498" y="214"/>
                </a:moveTo>
                <a:cubicBezTo>
                  <a:pt x="1494" y="214"/>
                  <a:pt x="1491" y="217"/>
                  <a:pt x="1491" y="220"/>
                </a:cubicBezTo>
                <a:cubicBezTo>
                  <a:pt x="1491" y="224"/>
                  <a:pt x="1494" y="227"/>
                  <a:pt x="1498" y="227"/>
                </a:cubicBezTo>
                <a:cubicBezTo>
                  <a:pt x="1503" y="227"/>
                  <a:pt x="1506" y="224"/>
                  <a:pt x="1506" y="220"/>
                </a:cubicBezTo>
                <a:cubicBezTo>
                  <a:pt x="1506" y="217"/>
                  <a:pt x="1503" y="214"/>
                  <a:pt x="1498" y="214"/>
                </a:cubicBezTo>
                <a:close/>
                <a:moveTo>
                  <a:pt x="1521" y="214"/>
                </a:moveTo>
                <a:cubicBezTo>
                  <a:pt x="1517" y="214"/>
                  <a:pt x="1514" y="217"/>
                  <a:pt x="1514" y="220"/>
                </a:cubicBezTo>
                <a:cubicBezTo>
                  <a:pt x="1514" y="224"/>
                  <a:pt x="1517" y="227"/>
                  <a:pt x="1521" y="227"/>
                </a:cubicBezTo>
                <a:cubicBezTo>
                  <a:pt x="1526" y="227"/>
                  <a:pt x="1529" y="224"/>
                  <a:pt x="1529" y="220"/>
                </a:cubicBezTo>
                <a:cubicBezTo>
                  <a:pt x="1529" y="217"/>
                  <a:pt x="1526" y="214"/>
                  <a:pt x="1521" y="214"/>
                </a:cubicBezTo>
                <a:close/>
                <a:moveTo>
                  <a:pt x="1498" y="233"/>
                </a:moveTo>
                <a:cubicBezTo>
                  <a:pt x="1494" y="233"/>
                  <a:pt x="1491" y="236"/>
                  <a:pt x="1491" y="239"/>
                </a:cubicBezTo>
                <a:cubicBezTo>
                  <a:pt x="1491" y="243"/>
                  <a:pt x="1494" y="245"/>
                  <a:pt x="1498" y="245"/>
                </a:cubicBezTo>
                <a:cubicBezTo>
                  <a:pt x="1503" y="245"/>
                  <a:pt x="1506" y="243"/>
                  <a:pt x="1506" y="239"/>
                </a:cubicBezTo>
                <a:cubicBezTo>
                  <a:pt x="1506" y="236"/>
                  <a:pt x="1503" y="233"/>
                  <a:pt x="1498" y="233"/>
                </a:cubicBezTo>
                <a:close/>
                <a:moveTo>
                  <a:pt x="1521" y="233"/>
                </a:moveTo>
                <a:cubicBezTo>
                  <a:pt x="1517" y="233"/>
                  <a:pt x="1514" y="236"/>
                  <a:pt x="1514" y="239"/>
                </a:cubicBezTo>
                <a:cubicBezTo>
                  <a:pt x="1514" y="243"/>
                  <a:pt x="1517" y="245"/>
                  <a:pt x="1521" y="245"/>
                </a:cubicBezTo>
                <a:cubicBezTo>
                  <a:pt x="1526" y="245"/>
                  <a:pt x="1529" y="243"/>
                  <a:pt x="1529" y="239"/>
                </a:cubicBezTo>
                <a:cubicBezTo>
                  <a:pt x="1529" y="236"/>
                  <a:pt x="1526" y="233"/>
                  <a:pt x="1521" y="233"/>
                </a:cubicBezTo>
                <a:close/>
                <a:moveTo>
                  <a:pt x="1498" y="252"/>
                </a:moveTo>
                <a:cubicBezTo>
                  <a:pt x="1494" y="252"/>
                  <a:pt x="1491" y="255"/>
                  <a:pt x="1491" y="258"/>
                </a:cubicBezTo>
                <a:cubicBezTo>
                  <a:pt x="1491" y="262"/>
                  <a:pt x="1494" y="265"/>
                  <a:pt x="1498" y="265"/>
                </a:cubicBezTo>
                <a:cubicBezTo>
                  <a:pt x="1503" y="265"/>
                  <a:pt x="1506" y="262"/>
                  <a:pt x="1506" y="258"/>
                </a:cubicBezTo>
                <a:cubicBezTo>
                  <a:pt x="1506" y="255"/>
                  <a:pt x="1503" y="252"/>
                  <a:pt x="1498" y="252"/>
                </a:cubicBezTo>
                <a:close/>
                <a:moveTo>
                  <a:pt x="1521" y="252"/>
                </a:moveTo>
                <a:cubicBezTo>
                  <a:pt x="1517" y="252"/>
                  <a:pt x="1514" y="255"/>
                  <a:pt x="1514" y="258"/>
                </a:cubicBezTo>
                <a:cubicBezTo>
                  <a:pt x="1514" y="262"/>
                  <a:pt x="1517" y="265"/>
                  <a:pt x="1521" y="265"/>
                </a:cubicBezTo>
                <a:cubicBezTo>
                  <a:pt x="1526" y="265"/>
                  <a:pt x="1529" y="262"/>
                  <a:pt x="1529" y="258"/>
                </a:cubicBezTo>
                <a:cubicBezTo>
                  <a:pt x="1529" y="255"/>
                  <a:pt x="1526" y="252"/>
                  <a:pt x="1521" y="252"/>
                </a:cubicBezTo>
                <a:close/>
                <a:moveTo>
                  <a:pt x="1498" y="271"/>
                </a:moveTo>
                <a:cubicBezTo>
                  <a:pt x="1494" y="271"/>
                  <a:pt x="1491" y="274"/>
                  <a:pt x="1491" y="278"/>
                </a:cubicBezTo>
                <a:cubicBezTo>
                  <a:pt x="1491" y="282"/>
                  <a:pt x="1494" y="285"/>
                  <a:pt x="1498" y="285"/>
                </a:cubicBezTo>
                <a:cubicBezTo>
                  <a:pt x="1503" y="285"/>
                  <a:pt x="1506" y="282"/>
                  <a:pt x="1506" y="278"/>
                </a:cubicBezTo>
                <a:cubicBezTo>
                  <a:pt x="1506" y="274"/>
                  <a:pt x="1503" y="271"/>
                  <a:pt x="1498" y="271"/>
                </a:cubicBezTo>
                <a:close/>
                <a:moveTo>
                  <a:pt x="1521" y="271"/>
                </a:moveTo>
                <a:cubicBezTo>
                  <a:pt x="1517" y="271"/>
                  <a:pt x="1514" y="274"/>
                  <a:pt x="1514" y="278"/>
                </a:cubicBezTo>
                <a:cubicBezTo>
                  <a:pt x="1514" y="282"/>
                  <a:pt x="1517" y="285"/>
                  <a:pt x="1521" y="285"/>
                </a:cubicBezTo>
                <a:cubicBezTo>
                  <a:pt x="1526" y="285"/>
                  <a:pt x="1529" y="282"/>
                  <a:pt x="1529" y="278"/>
                </a:cubicBezTo>
                <a:cubicBezTo>
                  <a:pt x="1529" y="274"/>
                  <a:pt x="1526" y="271"/>
                  <a:pt x="1521" y="271"/>
                </a:cubicBezTo>
                <a:close/>
                <a:moveTo>
                  <a:pt x="1543" y="175"/>
                </a:moveTo>
                <a:cubicBezTo>
                  <a:pt x="1539" y="175"/>
                  <a:pt x="1536" y="178"/>
                  <a:pt x="1536" y="182"/>
                </a:cubicBezTo>
                <a:cubicBezTo>
                  <a:pt x="1536" y="185"/>
                  <a:pt x="1539" y="188"/>
                  <a:pt x="1543" y="188"/>
                </a:cubicBezTo>
                <a:cubicBezTo>
                  <a:pt x="1548" y="188"/>
                  <a:pt x="1551" y="185"/>
                  <a:pt x="1551" y="182"/>
                </a:cubicBezTo>
                <a:cubicBezTo>
                  <a:pt x="1551" y="178"/>
                  <a:pt x="1548" y="175"/>
                  <a:pt x="1543" y="175"/>
                </a:cubicBezTo>
                <a:close/>
                <a:moveTo>
                  <a:pt x="1543" y="194"/>
                </a:moveTo>
                <a:cubicBezTo>
                  <a:pt x="1539" y="194"/>
                  <a:pt x="1536" y="197"/>
                  <a:pt x="1536" y="201"/>
                </a:cubicBezTo>
                <a:cubicBezTo>
                  <a:pt x="1536" y="205"/>
                  <a:pt x="1539" y="208"/>
                  <a:pt x="1543" y="208"/>
                </a:cubicBezTo>
                <a:cubicBezTo>
                  <a:pt x="1548" y="208"/>
                  <a:pt x="1551" y="205"/>
                  <a:pt x="1551" y="201"/>
                </a:cubicBezTo>
                <a:cubicBezTo>
                  <a:pt x="1551" y="197"/>
                  <a:pt x="1548" y="194"/>
                  <a:pt x="1543" y="194"/>
                </a:cubicBezTo>
                <a:close/>
                <a:moveTo>
                  <a:pt x="1543" y="214"/>
                </a:moveTo>
                <a:cubicBezTo>
                  <a:pt x="1539" y="214"/>
                  <a:pt x="1536" y="217"/>
                  <a:pt x="1536" y="220"/>
                </a:cubicBezTo>
                <a:cubicBezTo>
                  <a:pt x="1536" y="224"/>
                  <a:pt x="1539" y="227"/>
                  <a:pt x="1543" y="227"/>
                </a:cubicBezTo>
                <a:cubicBezTo>
                  <a:pt x="1548" y="227"/>
                  <a:pt x="1551" y="224"/>
                  <a:pt x="1551" y="220"/>
                </a:cubicBezTo>
                <a:cubicBezTo>
                  <a:pt x="1551" y="217"/>
                  <a:pt x="1548" y="214"/>
                  <a:pt x="1543" y="214"/>
                </a:cubicBezTo>
                <a:close/>
                <a:moveTo>
                  <a:pt x="1543" y="233"/>
                </a:moveTo>
                <a:cubicBezTo>
                  <a:pt x="1539" y="233"/>
                  <a:pt x="1536" y="236"/>
                  <a:pt x="1536" y="239"/>
                </a:cubicBezTo>
                <a:cubicBezTo>
                  <a:pt x="1536" y="243"/>
                  <a:pt x="1539" y="245"/>
                  <a:pt x="1543" y="245"/>
                </a:cubicBezTo>
                <a:cubicBezTo>
                  <a:pt x="1548" y="245"/>
                  <a:pt x="1551" y="243"/>
                  <a:pt x="1551" y="239"/>
                </a:cubicBezTo>
                <a:cubicBezTo>
                  <a:pt x="1551" y="236"/>
                  <a:pt x="1548" y="233"/>
                  <a:pt x="1543" y="233"/>
                </a:cubicBezTo>
                <a:close/>
                <a:moveTo>
                  <a:pt x="1543" y="252"/>
                </a:moveTo>
                <a:cubicBezTo>
                  <a:pt x="1539" y="252"/>
                  <a:pt x="1536" y="255"/>
                  <a:pt x="1536" y="258"/>
                </a:cubicBezTo>
                <a:cubicBezTo>
                  <a:pt x="1536" y="262"/>
                  <a:pt x="1539" y="265"/>
                  <a:pt x="1543" y="265"/>
                </a:cubicBezTo>
                <a:cubicBezTo>
                  <a:pt x="1548" y="265"/>
                  <a:pt x="1551" y="262"/>
                  <a:pt x="1551" y="258"/>
                </a:cubicBezTo>
                <a:cubicBezTo>
                  <a:pt x="1551" y="255"/>
                  <a:pt x="1548" y="252"/>
                  <a:pt x="1543" y="252"/>
                </a:cubicBezTo>
                <a:close/>
                <a:moveTo>
                  <a:pt x="1543" y="271"/>
                </a:moveTo>
                <a:cubicBezTo>
                  <a:pt x="1539" y="271"/>
                  <a:pt x="1536" y="274"/>
                  <a:pt x="1536" y="278"/>
                </a:cubicBezTo>
                <a:cubicBezTo>
                  <a:pt x="1536" y="282"/>
                  <a:pt x="1539" y="285"/>
                  <a:pt x="1543" y="285"/>
                </a:cubicBezTo>
                <a:cubicBezTo>
                  <a:pt x="1548" y="285"/>
                  <a:pt x="1551" y="282"/>
                  <a:pt x="1551" y="278"/>
                </a:cubicBezTo>
                <a:cubicBezTo>
                  <a:pt x="1551" y="274"/>
                  <a:pt x="1548" y="271"/>
                  <a:pt x="1543" y="271"/>
                </a:cubicBezTo>
                <a:close/>
                <a:moveTo>
                  <a:pt x="1232" y="329"/>
                </a:moveTo>
                <a:cubicBezTo>
                  <a:pt x="1228" y="329"/>
                  <a:pt x="1224" y="332"/>
                  <a:pt x="1224" y="335"/>
                </a:cubicBezTo>
                <a:cubicBezTo>
                  <a:pt x="1224" y="339"/>
                  <a:pt x="1228" y="342"/>
                  <a:pt x="1232" y="342"/>
                </a:cubicBezTo>
                <a:cubicBezTo>
                  <a:pt x="1236" y="342"/>
                  <a:pt x="1240" y="339"/>
                  <a:pt x="1240" y="335"/>
                </a:cubicBezTo>
                <a:cubicBezTo>
                  <a:pt x="1240" y="332"/>
                  <a:pt x="1236" y="329"/>
                  <a:pt x="1232" y="329"/>
                </a:cubicBezTo>
                <a:close/>
                <a:moveTo>
                  <a:pt x="1255" y="329"/>
                </a:moveTo>
                <a:cubicBezTo>
                  <a:pt x="1251" y="329"/>
                  <a:pt x="1247" y="332"/>
                  <a:pt x="1247" y="335"/>
                </a:cubicBezTo>
                <a:cubicBezTo>
                  <a:pt x="1247" y="339"/>
                  <a:pt x="1251" y="342"/>
                  <a:pt x="1255" y="342"/>
                </a:cubicBezTo>
                <a:cubicBezTo>
                  <a:pt x="1259" y="342"/>
                  <a:pt x="1263" y="339"/>
                  <a:pt x="1263" y="335"/>
                </a:cubicBezTo>
                <a:cubicBezTo>
                  <a:pt x="1263" y="332"/>
                  <a:pt x="1259" y="329"/>
                  <a:pt x="1255" y="329"/>
                </a:cubicBezTo>
                <a:close/>
                <a:moveTo>
                  <a:pt x="1232" y="348"/>
                </a:moveTo>
                <a:cubicBezTo>
                  <a:pt x="1228" y="348"/>
                  <a:pt x="1224" y="351"/>
                  <a:pt x="1224" y="355"/>
                </a:cubicBezTo>
                <a:cubicBezTo>
                  <a:pt x="1224" y="359"/>
                  <a:pt x="1228" y="362"/>
                  <a:pt x="1232" y="362"/>
                </a:cubicBezTo>
                <a:cubicBezTo>
                  <a:pt x="1236" y="362"/>
                  <a:pt x="1240" y="359"/>
                  <a:pt x="1240" y="355"/>
                </a:cubicBezTo>
                <a:cubicBezTo>
                  <a:pt x="1240" y="351"/>
                  <a:pt x="1236" y="348"/>
                  <a:pt x="1232" y="348"/>
                </a:cubicBezTo>
                <a:close/>
                <a:moveTo>
                  <a:pt x="1255" y="348"/>
                </a:moveTo>
                <a:cubicBezTo>
                  <a:pt x="1251" y="348"/>
                  <a:pt x="1247" y="351"/>
                  <a:pt x="1247" y="355"/>
                </a:cubicBezTo>
                <a:cubicBezTo>
                  <a:pt x="1247" y="359"/>
                  <a:pt x="1251" y="362"/>
                  <a:pt x="1255" y="362"/>
                </a:cubicBezTo>
                <a:cubicBezTo>
                  <a:pt x="1259" y="362"/>
                  <a:pt x="1263" y="359"/>
                  <a:pt x="1263" y="355"/>
                </a:cubicBezTo>
                <a:cubicBezTo>
                  <a:pt x="1263" y="351"/>
                  <a:pt x="1259" y="348"/>
                  <a:pt x="1255" y="348"/>
                </a:cubicBezTo>
                <a:close/>
                <a:moveTo>
                  <a:pt x="1232" y="368"/>
                </a:moveTo>
                <a:cubicBezTo>
                  <a:pt x="1228" y="368"/>
                  <a:pt x="1224" y="371"/>
                  <a:pt x="1224" y="374"/>
                </a:cubicBezTo>
                <a:cubicBezTo>
                  <a:pt x="1224" y="378"/>
                  <a:pt x="1228" y="381"/>
                  <a:pt x="1232" y="381"/>
                </a:cubicBezTo>
                <a:cubicBezTo>
                  <a:pt x="1236" y="381"/>
                  <a:pt x="1240" y="378"/>
                  <a:pt x="1240" y="374"/>
                </a:cubicBezTo>
                <a:cubicBezTo>
                  <a:pt x="1240" y="371"/>
                  <a:pt x="1236" y="368"/>
                  <a:pt x="1232" y="368"/>
                </a:cubicBezTo>
                <a:close/>
                <a:moveTo>
                  <a:pt x="1255" y="368"/>
                </a:moveTo>
                <a:cubicBezTo>
                  <a:pt x="1251" y="368"/>
                  <a:pt x="1247" y="371"/>
                  <a:pt x="1247" y="374"/>
                </a:cubicBezTo>
                <a:cubicBezTo>
                  <a:pt x="1247" y="378"/>
                  <a:pt x="1251" y="381"/>
                  <a:pt x="1255" y="381"/>
                </a:cubicBezTo>
                <a:cubicBezTo>
                  <a:pt x="1259" y="381"/>
                  <a:pt x="1263" y="378"/>
                  <a:pt x="1263" y="374"/>
                </a:cubicBezTo>
                <a:cubicBezTo>
                  <a:pt x="1263" y="371"/>
                  <a:pt x="1259" y="368"/>
                  <a:pt x="1255" y="368"/>
                </a:cubicBezTo>
                <a:close/>
                <a:moveTo>
                  <a:pt x="1232" y="387"/>
                </a:moveTo>
                <a:cubicBezTo>
                  <a:pt x="1228" y="387"/>
                  <a:pt x="1224" y="390"/>
                  <a:pt x="1224" y="393"/>
                </a:cubicBezTo>
                <a:cubicBezTo>
                  <a:pt x="1224" y="397"/>
                  <a:pt x="1228" y="400"/>
                  <a:pt x="1232" y="400"/>
                </a:cubicBezTo>
                <a:cubicBezTo>
                  <a:pt x="1236" y="400"/>
                  <a:pt x="1240" y="397"/>
                  <a:pt x="1240" y="393"/>
                </a:cubicBezTo>
                <a:cubicBezTo>
                  <a:pt x="1240" y="390"/>
                  <a:pt x="1236" y="387"/>
                  <a:pt x="1232" y="387"/>
                </a:cubicBezTo>
                <a:close/>
                <a:moveTo>
                  <a:pt x="1255" y="387"/>
                </a:moveTo>
                <a:cubicBezTo>
                  <a:pt x="1251" y="387"/>
                  <a:pt x="1247" y="390"/>
                  <a:pt x="1247" y="393"/>
                </a:cubicBezTo>
                <a:cubicBezTo>
                  <a:pt x="1247" y="397"/>
                  <a:pt x="1251" y="400"/>
                  <a:pt x="1255" y="400"/>
                </a:cubicBezTo>
                <a:cubicBezTo>
                  <a:pt x="1259" y="400"/>
                  <a:pt x="1263" y="397"/>
                  <a:pt x="1263" y="393"/>
                </a:cubicBezTo>
                <a:cubicBezTo>
                  <a:pt x="1263" y="390"/>
                  <a:pt x="1259" y="387"/>
                  <a:pt x="1255" y="387"/>
                </a:cubicBezTo>
                <a:close/>
                <a:moveTo>
                  <a:pt x="1255" y="406"/>
                </a:moveTo>
                <a:cubicBezTo>
                  <a:pt x="1251" y="406"/>
                  <a:pt x="1247" y="409"/>
                  <a:pt x="1247" y="413"/>
                </a:cubicBezTo>
                <a:cubicBezTo>
                  <a:pt x="1247" y="416"/>
                  <a:pt x="1251" y="419"/>
                  <a:pt x="1255" y="419"/>
                </a:cubicBezTo>
                <a:cubicBezTo>
                  <a:pt x="1259" y="419"/>
                  <a:pt x="1263" y="416"/>
                  <a:pt x="1263" y="413"/>
                </a:cubicBezTo>
                <a:cubicBezTo>
                  <a:pt x="1263" y="409"/>
                  <a:pt x="1259" y="406"/>
                  <a:pt x="1255" y="406"/>
                </a:cubicBezTo>
                <a:close/>
                <a:moveTo>
                  <a:pt x="1232" y="425"/>
                </a:moveTo>
                <a:cubicBezTo>
                  <a:pt x="1228" y="425"/>
                  <a:pt x="1224" y="428"/>
                  <a:pt x="1224" y="432"/>
                </a:cubicBezTo>
                <a:cubicBezTo>
                  <a:pt x="1224" y="435"/>
                  <a:pt x="1228" y="438"/>
                  <a:pt x="1232" y="438"/>
                </a:cubicBezTo>
                <a:cubicBezTo>
                  <a:pt x="1236" y="438"/>
                  <a:pt x="1240" y="435"/>
                  <a:pt x="1240" y="432"/>
                </a:cubicBezTo>
                <a:cubicBezTo>
                  <a:pt x="1240" y="428"/>
                  <a:pt x="1236" y="425"/>
                  <a:pt x="1232" y="425"/>
                </a:cubicBezTo>
                <a:close/>
                <a:moveTo>
                  <a:pt x="1299" y="290"/>
                </a:moveTo>
                <a:cubicBezTo>
                  <a:pt x="1295" y="290"/>
                  <a:pt x="1291" y="293"/>
                  <a:pt x="1291" y="296"/>
                </a:cubicBezTo>
                <a:cubicBezTo>
                  <a:pt x="1291" y="300"/>
                  <a:pt x="1295" y="303"/>
                  <a:pt x="1299" y="303"/>
                </a:cubicBezTo>
                <a:cubicBezTo>
                  <a:pt x="1303" y="303"/>
                  <a:pt x="1307" y="300"/>
                  <a:pt x="1307" y="296"/>
                </a:cubicBezTo>
                <a:cubicBezTo>
                  <a:pt x="1307" y="293"/>
                  <a:pt x="1303" y="290"/>
                  <a:pt x="1299" y="290"/>
                </a:cubicBezTo>
                <a:close/>
                <a:moveTo>
                  <a:pt x="1277" y="309"/>
                </a:moveTo>
                <a:cubicBezTo>
                  <a:pt x="1273" y="309"/>
                  <a:pt x="1269" y="312"/>
                  <a:pt x="1269" y="316"/>
                </a:cubicBezTo>
                <a:cubicBezTo>
                  <a:pt x="1269" y="320"/>
                  <a:pt x="1273" y="323"/>
                  <a:pt x="1277" y="323"/>
                </a:cubicBezTo>
                <a:cubicBezTo>
                  <a:pt x="1281" y="323"/>
                  <a:pt x="1285" y="320"/>
                  <a:pt x="1285" y="316"/>
                </a:cubicBezTo>
                <a:cubicBezTo>
                  <a:pt x="1285" y="312"/>
                  <a:pt x="1281" y="309"/>
                  <a:pt x="1277" y="309"/>
                </a:cubicBezTo>
                <a:close/>
                <a:moveTo>
                  <a:pt x="1299" y="309"/>
                </a:moveTo>
                <a:cubicBezTo>
                  <a:pt x="1295" y="309"/>
                  <a:pt x="1291" y="312"/>
                  <a:pt x="1291" y="316"/>
                </a:cubicBezTo>
                <a:cubicBezTo>
                  <a:pt x="1291" y="320"/>
                  <a:pt x="1295" y="323"/>
                  <a:pt x="1299" y="323"/>
                </a:cubicBezTo>
                <a:cubicBezTo>
                  <a:pt x="1303" y="323"/>
                  <a:pt x="1307" y="320"/>
                  <a:pt x="1307" y="316"/>
                </a:cubicBezTo>
                <a:cubicBezTo>
                  <a:pt x="1307" y="312"/>
                  <a:pt x="1303" y="309"/>
                  <a:pt x="1299" y="309"/>
                </a:cubicBezTo>
                <a:close/>
                <a:moveTo>
                  <a:pt x="1277" y="329"/>
                </a:moveTo>
                <a:cubicBezTo>
                  <a:pt x="1273" y="329"/>
                  <a:pt x="1269" y="332"/>
                  <a:pt x="1269" y="335"/>
                </a:cubicBezTo>
                <a:cubicBezTo>
                  <a:pt x="1269" y="339"/>
                  <a:pt x="1273" y="342"/>
                  <a:pt x="1277" y="342"/>
                </a:cubicBezTo>
                <a:cubicBezTo>
                  <a:pt x="1281" y="342"/>
                  <a:pt x="1285" y="339"/>
                  <a:pt x="1285" y="335"/>
                </a:cubicBezTo>
                <a:cubicBezTo>
                  <a:pt x="1285" y="332"/>
                  <a:pt x="1281" y="329"/>
                  <a:pt x="1277" y="329"/>
                </a:cubicBezTo>
                <a:close/>
                <a:moveTo>
                  <a:pt x="1299" y="329"/>
                </a:moveTo>
                <a:cubicBezTo>
                  <a:pt x="1295" y="329"/>
                  <a:pt x="1291" y="332"/>
                  <a:pt x="1291" y="335"/>
                </a:cubicBezTo>
                <a:cubicBezTo>
                  <a:pt x="1291" y="339"/>
                  <a:pt x="1295" y="342"/>
                  <a:pt x="1299" y="342"/>
                </a:cubicBezTo>
                <a:cubicBezTo>
                  <a:pt x="1303" y="342"/>
                  <a:pt x="1307" y="339"/>
                  <a:pt x="1307" y="335"/>
                </a:cubicBezTo>
                <a:cubicBezTo>
                  <a:pt x="1307" y="332"/>
                  <a:pt x="1303" y="329"/>
                  <a:pt x="1299" y="329"/>
                </a:cubicBezTo>
                <a:close/>
                <a:moveTo>
                  <a:pt x="1277" y="348"/>
                </a:moveTo>
                <a:cubicBezTo>
                  <a:pt x="1273" y="348"/>
                  <a:pt x="1269" y="351"/>
                  <a:pt x="1269" y="355"/>
                </a:cubicBezTo>
                <a:cubicBezTo>
                  <a:pt x="1269" y="359"/>
                  <a:pt x="1273" y="362"/>
                  <a:pt x="1277" y="362"/>
                </a:cubicBezTo>
                <a:cubicBezTo>
                  <a:pt x="1281" y="362"/>
                  <a:pt x="1285" y="359"/>
                  <a:pt x="1285" y="355"/>
                </a:cubicBezTo>
                <a:cubicBezTo>
                  <a:pt x="1285" y="351"/>
                  <a:pt x="1281" y="348"/>
                  <a:pt x="1277" y="348"/>
                </a:cubicBezTo>
                <a:close/>
                <a:moveTo>
                  <a:pt x="1299" y="348"/>
                </a:moveTo>
                <a:cubicBezTo>
                  <a:pt x="1295" y="348"/>
                  <a:pt x="1291" y="351"/>
                  <a:pt x="1291" y="355"/>
                </a:cubicBezTo>
                <a:cubicBezTo>
                  <a:pt x="1291" y="359"/>
                  <a:pt x="1295" y="362"/>
                  <a:pt x="1299" y="362"/>
                </a:cubicBezTo>
                <a:cubicBezTo>
                  <a:pt x="1303" y="362"/>
                  <a:pt x="1307" y="359"/>
                  <a:pt x="1307" y="355"/>
                </a:cubicBezTo>
                <a:cubicBezTo>
                  <a:pt x="1307" y="351"/>
                  <a:pt x="1303" y="348"/>
                  <a:pt x="1299" y="348"/>
                </a:cubicBezTo>
                <a:close/>
                <a:moveTo>
                  <a:pt x="1277" y="368"/>
                </a:moveTo>
                <a:cubicBezTo>
                  <a:pt x="1273" y="368"/>
                  <a:pt x="1269" y="371"/>
                  <a:pt x="1269" y="374"/>
                </a:cubicBezTo>
                <a:cubicBezTo>
                  <a:pt x="1269" y="378"/>
                  <a:pt x="1273" y="381"/>
                  <a:pt x="1277" y="381"/>
                </a:cubicBezTo>
                <a:cubicBezTo>
                  <a:pt x="1281" y="381"/>
                  <a:pt x="1285" y="378"/>
                  <a:pt x="1285" y="374"/>
                </a:cubicBezTo>
                <a:cubicBezTo>
                  <a:pt x="1285" y="371"/>
                  <a:pt x="1281" y="368"/>
                  <a:pt x="1277" y="368"/>
                </a:cubicBezTo>
                <a:close/>
                <a:moveTo>
                  <a:pt x="1299" y="368"/>
                </a:moveTo>
                <a:cubicBezTo>
                  <a:pt x="1295" y="368"/>
                  <a:pt x="1291" y="371"/>
                  <a:pt x="1291" y="374"/>
                </a:cubicBezTo>
                <a:cubicBezTo>
                  <a:pt x="1291" y="378"/>
                  <a:pt x="1295" y="381"/>
                  <a:pt x="1299" y="381"/>
                </a:cubicBezTo>
                <a:cubicBezTo>
                  <a:pt x="1303" y="381"/>
                  <a:pt x="1307" y="378"/>
                  <a:pt x="1307" y="374"/>
                </a:cubicBezTo>
                <a:cubicBezTo>
                  <a:pt x="1307" y="371"/>
                  <a:pt x="1303" y="368"/>
                  <a:pt x="1299" y="368"/>
                </a:cubicBezTo>
                <a:close/>
                <a:moveTo>
                  <a:pt x="1277" y="387"/>
                </a:moveTo>
                <a:cubicBezTo>
                  <a:pt x="1273" y="387"/>
                  <a:pt x="1269" y="390"/>
                  <a:pt x="1269" y="393"/>
                </a:cubicBezTo>
                <a:cubicBezTo>
                  <a:pt x="1269" y="397"/>
                  <a:pt x="1273" y="400"/>
                  <a:pt x="1277" y="400"/>
                </a:cubicBezTo>
                <a:cubicBezTo>
                  <a:pt x="1281" y="400"/>
                  <a:pt x="1285" y="397"/>
                  <a:pt x="1285" y="393"/>
                </a:cubicBezTo>
                <a:cubicBezTo>
                  <a:pt x="1285" y="390"/>
                  <a:pt x="1281" y="387"/>
                  <a:pt x="1277" y="387"/>
                </a:cubicBezTo>
                <a:close/>
                <a:moveTo>
                  <a:pt x="1299" y="387"/>
                </a:moveTo>
                <a:cubicBezTo>
                  <a:pt x="1295" y="387"/>
                  <a:pt x="1291" y="390"/>
                  <a:pt x="1291" y="393"/>
                </a:cubicBezTo>
                <a:cubicBezTo>
                  <a:pt x="1291" y="397"/>
                  <a:pt x="1295" y="400"/>
                  <a:pt x="1299" y="400"/>
                </a:cubicBezTo>
                <a:cubicBezTo>
                  <a:pt x="1303" y="400"/>
                  <a:pt x="1307" y="397"/>
                  <a:pt x="1307" y="393"/>
                </a:cubicBezTo>
                <a:cubicBezTo>
                  <a:pt x="1307" y="390"/>
                  <a:pt x="1303" y="387"/>
                  <a:pt x="1299" y="387"/>
                </a:cubicBezTo>
                <a:close/>
                <a:moveTo>
                  <a:pt x="1277" y="406"/>
                </a:moveTo>
                <a:cubicBezTo>
                  <a:pt x="1273" y="406"/>
                  <a:pt x="1269" y="409"/>
                  <a:pt x="1269" y="413"/>
                </a:cubicBezTo>
                <a:cubicBezTo>
                  <a:pt x="1269" y="416"/>
                  <a:pt x="1273" y="419"/>
                  <a:pt x="1277" y="419"/>
                </a:cubicBezTo>
                <a:cubicBezTo>
                  <a:pt x="1281" y="419"/>
                  <a:pt x="1285" y="416"/>
                  <a:pt x="1285" y="413"/>
                </a:cubicBezTo>
                <a:cubicBezTo>
                  <a:pt x="1285" y="409"/>
                  <a:pt x="1281" y="406"/>
                  <a:pt x="1277" y="406"/>
                </a:cubicBezTo>
                <a:close/>
                <a:moveTo>
                  <a:pt x="1299" y="406"/>
                </a:moveTo>
                <a:cubicBezTo>
                  <a:pt x="1295" y="406"/>
                  <a:pt x="1291" y="409"/>
                  <a:pt x="1291" y="413"/>
                </a:cubicBezTo>
                <a:cubicBezTo>
                  <a:pt x="1291" y="416"/>
                  <a:pt x="1295" y="419"/>
                  <a:pt x="1299" y="419"/>
                </a:cubicBezTo>
                <a:cubicBezTo>
                  <a:pt x="1303" y="419"/>
                  <a:pt x="1307" y="416"/>
                  <a:pt x="1307" y="413"/>
                </a:cubicBezTo>
                <a:cubicBezTo>
                  <a:pt x="1307" y="409"/>
                  <a:pt x="1303" y="406"/>
                  <a:pt x="1299" y="406"/>
                </a:cubicBezTo>
                <a:close/>
                <a:moveTo>
                  <a:pt x="1277" y="425"/>
                </a:moveTo>
                <a:cubicBezTo>
                  <a:pt x="1273" y="425"/>
                  <a:pt x="1269" y="428"/>
                  <a:pt x="1269" y="432"/>
                </a:cubicBezTo>
                <a:cubicBezTo>
                  <a:pt x="1269" y="435"/>
                  <a:pt x="1273" y="438"/>
                  <a:pt x="1277" y="438"/>
                </a:cubicBezTo>
                <a:cubicBezTo>
                  <a:pt x="1281" y="438"/>
                  <a:pt x="1285" y="435"/>
                  <a:pt x="1285" y="432"/>
                </a:cubicBezTo>
                <a:cubicBezTo>
                  <a:pt x="1285" y="428"/>
                  <a:pt x="1281" y="425"/>
                  <a:pt x="1277" y="425"/>
                </a:cubicBezTo>
                <a:close/>
                <a:moveTo>
                  <a:pt x="1299" y="425"/>
                </a:moveTo>
                <a:cubicBezTo>
                  <a:pt x="1295" y="425"/>
                  <a:pt x="1291" y="428"/>
                  <a:pt x="1291" y="432"/>
                </a:cubicBezTo>
                <a:cubicBezTo>
                  <a:pt x="1291" y="435"/>
                  <a:pt x="1295" y="438"/>
                  <a:pt x="1299" y="438"/>
                </a:cubicBezTo>
                <a:cubicBezTo>
                  <a:pt x="1303" y="438"/>
                  <a:pt x="1307" y="435"/>
                  <a:pt x="1307" y="432"/>
                </a:cubicBezTo>
                <a:cubicBezTo>
                  <a:pt x="1307" y="428"/>
                  <a:pt x="1303" y="425"/>
                  <a:pt x="1299" y="425"/>
                </a:cubicBezTo>
                <a:close/>
                <a:moveTo>
                  <a:pt x="1321" y="290"/>
                </a:moveTo>
                <a:cubicBezTo>
                  <a:pt x="1317" y="290"/>
                  <a:pt x="1313" y="293"/>
                  <a:pt x="1313" y="296"/>
                </a:cubicBezTo>
                <a:cubicBezTo>
                  <a:pt x="1313" y="300"/>
                  <a:pt x="1317" y="303"/>
                  <a:pt x="1321" y="303"/>
                </a:cubicBezTo>
                <a:cubicBezTo>
                  <a:pt x="1325" y="303"/>
                  <a:pt x="1328" y="300"/>
                  <a:pt x="1328" y="296"/>
                </a:cubicBezTo>
                <a:cubicBezTo>
                  <a:pt x="1328" y="293"/>
                  <a:pt x="1325" y="290"/>
                  <a:pt x="1321" y="290"/>
                </a:cubicBezTo>
                <a:close/>
                <a:moveTo>
                  <a:pt x="1344" y="290"/>
                </a:moveTo>
                <a:cubicBezTo>
                  <a:pt x="1339" y="290"/>
                  <a:pt x="1336" y="293"/>
                  <a:pt x="1336" y="296"/>
                </a:cubicBezTo>
                <a:cubicBezTo>
                  <a:pt x="1336" y="300"/>
                  <a:pt x="1339" y="303"/>
                  <a:pt x="1344" y="303"/>
                </a:cubicBezTo>
                <a:cubicBezTo>
                  <a:pt x="1348" y="303"/>
                  <a:pt x="1351" y="300"/>
                  <a:pt x="1351" y="296"/>
                </a:cubicBezTo>
                <a:cubicBezTo>
                  <a:pt x="1351" y="293"/>
                  <a:pt x="1348" y="290"/>
                  <a:pt x="1344" y="290"/>
                </a:cubicBezTo>
                <a:close/>
                <a:moveTo>
                  <a:pt x="1321" y="309"/>
                </a:moveTo>
                <a:cubicBezTo>
                  <a:pt x="1317" y="309"/>
                  <a:pt x="1313" y="312"/>
                  <a:pt x="1313" y="316"/>
                </a:cubicBezTo>
                <a:cubicBezTo>
                  <a:pt x="1313" y="320"/>
                  <a:pt x="1317" y="323"/>
                  <a:pt x="1321" y="323"/>
                </a:cubicBezTo>
                <a:cubicBezTo>
                  <a:pt x="1325" y="323"/>
                  <a:pt x="1328" y="320"/>
                  <a:pt x="1328" y="316"/>
                </a:cubicBezTo>
                <a:cubicBezTo>
                  <a:pt x="1328" y="312"/>
                  <a:pt x="1325" y="309"/>
                  <a:pt x="1321" y="309"/>
                </a:cubicBezTo>
                <a:close/>
                <a:moveTo>
                  <a:pt x="1344" y="309"/>
                </a:moveTo>
                <a:cubicBezTo>
                  <a:pt x="1339" y="309"/>
                  <a:pt x="1336" y="312"/>
                  <a:pt x="1336" y="316"/>
                </a:cubicBezTo>
                <a:cubicBezTo>
                  <a:pt x="1336" y="320"/>
                  <a:pt x="1339" y="323"/>
                  <a:pt x="1344" y="323"/>
                </a:cubicBezTo>
                <a:cubicBezTo>
                  <a:pt x="1348" y="323"/>
                  <a:pt x="1351" y="320"/>
                  <a:pt x="1351" y="316"/>
                </a:cubicBezTo>
                <a:cubicBezTo>
                  <a:pt x="1351" y="312"/>
                  <a:pt x="1348" y="309"/>
                  <a:pt x="1344" y="309"/>
                </a:cubicBezTo>
                <a:close/>
                <a:moveTo>
                  <a:pt x="1321" y="329"/>
                </a:moveTo>
                <a:cubicBezTo>
                  <a:pt x="1317" y="329"/>
                  <a:pt x="1313" y="332"/>
                  <a:pt x="1313" y="335"/>
                </a:cubicBezTo>
                <a:cubicBezTo>
                  <a:pt x="1313" y="339"/>
                  <a:pt x="1317" y="342"/>
                  <a:pt x="1321" y="342"/>
                </a:cubicBezTo>
                <a:cubicBezTo>
                  <a:pt x="1325" y="342"/>
                  <a:pt x="1328" y="339"/>
                  <a:pt x="1328" y="335"/>
                </a:cubicBezTo>
                <a:cubicBezTo>
                  <a:pt x="1328" y="332"/>
                  <a:pt x="1325" y="329"/>
                  <a:pt x="1321" y="329"/>
                </a:cubicBezTo>
                <a:close/>
                <a:moveTo>
                  <a:pt x="1344" y="329"/>
                </a:moveTo>
                <a:cubicBezTo>
                  <a:pt x="1339" y="329"/>
                  <a:pt x="1336" y="332"/>
                  <a:pt x="1336" y="335"/>
                </a:cubicBezTo>
                <a:cubicBezTo>
                  <a:pt x="1336" y="339"/>
                  <a:pt x="1339" y="342"/>
                  <a:pt x="1344" y="342"/>
                </a:cubicBezTo>
                <a:cubicBezTo>
                  <a:pt x="1348" y="342"/>
                  <a:pt x="1351" y="339"/>
                  <a:pt x="1351" y="335"/>
                </a:cubicBezTo>
                <a:cubicBezTo>
                  <a:pt x="1351" y="332"/>
                  <a:pt x="1348" y="329"/>
                  <a:pt x="1344" y="329"/>
                </a:cubicBezTo>
                <a:close/>
                <a:moveTo>
                  <a:pt x="1321" y="348"/>
                </a:moveTo>
                <a:cubicBezTo>
                  <a:pt x="1317" y="348"/>
                  <a:pt x="1313" y="351"/>
                  <a:pt x="1313" y="355"/>
                </a:cubicBezTo>
                <a:cubicBezTo>
                  <a:pt x="1313" y="359"/>
                  <a:pt x="1317" y="362"/>
                  <a:pt x="1321" y="362"/>
                </a:cubicBezTo>
                <a:cubicBezTo>
                  <a:pt x="1325" y="362"/>
                  <a:pt x="1328" y="359"/>
                  <a:pt x="1328" y="355"/>
                </a:cubicBezTo>
                <a:cubicBezTo>
                  <a:pt x="1328" y="351"/>
                  <a:pt x="1325" y="348"/>
                  <a:pt x="1321" y="348"/>
                </a:cubicBezTo>
                <a:close/>
                <a:moveTo>
                  <a:pt x="1344" y="348"/>
                </a:moveTo>
                <a:cubicBezTo>
                  <a:pt x="1339" y="348"/>
                  <a:pt x="1336" y="351"/>
                  <a:pt x="1336" y="355"/>
                </a:cubicBezTo>
                <a:cubicBezTo>
                  <a:pt x="1336" y="359"/>
                  <a:pt x="1339" y="362"/>
                  <a:pt x="1344" y="362"/>
                </a:cubicBezTo>
                <a:cubicBezTo>
                  <a:pt x="1348" y="362"/>
                  <a:pt x="1351" y="359"/>
                  <a:pt x="1351" y="355"/>
                </a:cubicBezTo>
                <a:cubicBezTo>
                  <a:pt x="1351" y="351"/>
                  <a:pt x="1348" y="348"/>
                  <a:pt x="1344" y="348"/>
                </a:cubicBezTo>
                <a:close/>
                <a:moveTo>
                  <a:pt x="1321" y="368"/>
                </a:moveTo>
                <a:cubicBezTo>
                  <a:pt x="1317" y="368"/>
                  <a:pt x="1313" y="371"/>
                  <a:pt x="1313" y="374"/>
                </a:cubicBezTo>
                <a:cubicBezTo>
                  <a:pt x="1313" y="378"/>
                  <a:pt x="1317" y="381"/>
                  <a:pt x="1321" y="381"/>
                </a:cubicBezTo>
                <a:cubicBezTo>
                  <a:pt x="1325" y="381"/>
                  <a:pt x="1328" y="378"/>
                  <a:pt x="1328" y="374"/>
                </a:cubicBezTo>
                <a:cubicBezTo>
                  <a:pt x="1328" y="371"/>
                  <a:pt x="1325" y="368"/>
                  <a:pt x="1321" y="368"/>
                </a:cubicBezTo>
                <a:close/>
                <a:moveTo>
                  <a:pt x="1344" y="368"/>
                </a:moveTo>
                <a:cubicBezTo>
                  <a:pt x="1339" y="368"/>
                  <a:pt x="1336" y="371"/>
                  <a:pt x="1336" y="374"/>
                </a:cubicBezTo>
                <a:cubicBezTo>
                  <a:pt x="1336" y="378"/>
                  <a:pt x="1339" y="381"/>
                  <a:pt x="1344" y="381"/>
                </a:cubicBezTo>
                <a:cubicBezTo>
                  <a:pt x="1348" y="381"/>
                  <a:pt x="1351" y="378"/>
                  <a:pt x="1351" y="374"/>
                </a:cubicBezTo>
                <a:cubicBezTo>
                  <a:pt x="1351" y="371"/>
                  <a:pt x="1348" y="368"/>
                  <a:pt x="1344" y="368"/>
                </a:cubicBezTo>
                <a:close/>
                <a:moveTo>
                  <a:pt x="1321" y="387"/>
                </a:moveTo>
                <a:cubicBezTo>
                  <a:pt x="1317" y="387"/>
                  <a:pt x="1313" y="390"/>
                  <a:pt x="1313" y="393"/>
                </a:cubicBezTo>
                <a:cubicBezTo>
                  <a:pt x="1313" y="397"/>
                  <a:pt x="1317" y="400"/>
                  <a:pt x="1321" y="400"/>
                </a:cubicBezTo>
                <a:cubicBezTo>
                  <a:pt x="1325" y="400"/>
                  <a:pt x="1328" y="397"/>
                  <a:pt x="1328" y="393"/>
                </a:cubicBezTo>
                <a:cubicBezTo>
                  <a:pt x="1328" y="390"/>
                  <a:pt x="1325" y="387"/>
                  <a:pt x="1321" y="387"/>
                </a:cubicBezTo>
                <a:close/>
                <a:moveTo>
                  <a:pt x="1344" y="387"/>
                </a:moveTo>
                <a:cubicBezTo>
                  <a:pt x="1339" y="387"/>
                  <a:pt x="1336" y="390"/>
                  <a:pt x="1336" y="393"/>
                </a:cubicBezTo>
                <a:cubicBezTo>
                  <a:pt x="1336" y="397"/>
                  <a:pt x="1339" y="400"/>
                  <a:pt x="1344" y="400"/>
                </a:cubicBezTo>
                <a:cubicBezTo>
                  <a:pt x="1348" y="400"/>
                  <a:pt x="1351" y="397"/>
                  <a:pt x="1351" y="393"/>
                </a:cubicBezTo>
                <a:cubicBezTo>
                  <a:pt x="1351" y="390"/>
                  <a:pt x="1348" y="387"/>
                  <a:pt x="1344" y="387"/>
                </a:cubicBezTo>
                <a:close/>
                <a:moveTo>
                  <a:pt x="1321" y="406"/>
                </a:moveTo>
                <a:cubicBezTo>
                  <a:pt x="1317" y="406"/>
                  <a:pt x="1313" y="409"/>
                  <a:pt x="1313" y="413"/>
                </a:cubicBezTo>
                <a:cubicBezTo>
                  <a:pt x="1313" y="416"/>
                  <a:pt x="1317" y="419"/>
                  <a:pt x="1321" y="419"/>
                </a:cubicBezTo>
                <a:cubicBezTo>
                  <a:pt x="1325" y="419"/>
                  <a:pt x="1328" y="416"/>
                  <a:pt x="1328" y="413"/>
                </a:cubicBezTo>
                <a:cubicBezTo>
                  <a:pt x="1328" y="409"/>
                  <a:pt x="1325" y="406"/>
                  <a:pt x="1321" y="406"/>
                </a:cubicBezTo>
                <a:close/>
                <a:moveTo>
                  <a:pt x="1366" y="290"/>
                </a:moveTo>
                <a:cubicBezTo>
                  <a:pt x="1362" y="290"/>
                  <a:pt x="1358" y="293"/>
                  <a:pt x="1358" y="296"/>
                </a:cubicBezTo>
                <a:cubicBezTo>
                  <a:pt x="1358" y="300"/>
                  <a:pt x="1362" y="303"/>
                  <a:pt x="1366" y="303"/>
                </a:cubicBezTo>
                <a:cubicBezTo>
                  <a:pt x="1370" y="303"/>
                  <a:pt x="1373" y="300"/>
                  <a:pt x="1373" y="296"/>
                </a:cubicBezTo>
                <a:cubicBezTo>
                  <a:pt x="1373" y="293"/>
                  <a:pt x="1370" y="290"/>
                  <a:pt x="1366" y="290"/>
                </a:cubicBezTo>
                <a:close/>
                <a:moveTo>
                  <a:pt x="1388" y="290"/>
                </a:moveTo>
                <a:cubicBezTo>
                  <a:pt x="1384" y="290"/>
                  <a:pt x="1380" y="293"/>
                  <a:pt x="1380" y="296"/>
                </a:cubicBezTo>
                <a:cubicBezTo>
                  <a:pt x="1380" y="300"/>
                  <a:pt x="1384" y="303"/>
                  <a:pt x="1388" y="303"/>
                </a:cubicBezTo>
                <a:cubicBezTo>
                  <a:pt x="1392" y="303"/>
                  <a:pt x="1396" y="300"/>
                  <a:pt x="1396" y="296"/>
                </a:cubicBezTo>
                <a:cubicBezTo>
                  <a:pt x="1396" y="293"/>
                  <a:pt x="1392" y="290"/>
                  <a:pt x="1388" y="290"/>
                </a:cubicBezTo>
                <a:close/>
                <a:moveTo>
                  <a:pt x="1366" y="309"/>
                </a:moveTo>
                <a:cubicBezTo>
                  <a:pt x="1362" y="309"/>
                  <a:pt x="1358" y="312"/>
                  <a:pt x="1358" y="316"/>
                </a:cubicBezTo>
                <a:cubicBezTo>
                  <a:pt x="1358" y="320"/>
                  <a:pt x="1362" y="323"/>
                  <a:pt x="1366" y="323"/>
                </a:cubicBezTo>
                <a:cubicBezTo>
                  <a:pt x="1370" y="323"/>
                  <a:pt x="1373" y="320"/>
                  <a:pt x="1373" y="316"/>
                </a:cubicBezTo>
                <a:cubicBezTo>
                  <a:pt x="1373" y="312"/>
                  <a:pt x="1370" y="309"/>
                  <a:pt x="1366" y="309"/>
                </a:cubicBezTo>
                <a:close/>
                <a:moveTo>
                  <a:pt x="1388" y="309"/>
                </a:moveTo>
                <a:cubicBezTo>
                  <a:pt x="1384" y="309"/>
                  <a:pt x="1380" y="312"/>
                  <a:pt x="1380" y="316"/>
                </a:cubicBezTo>
                <a:cubicBezTo>
                  <a:pt x="1380" y="320"/>
                  <a:pt x="1384" y="323"/>
                  <a:pt x="1388" y="323"/>
                </a:cubicBezTo>
                <a:cubicBezTo>
                  <a:pt x="1392" y="323"/>
                  <a:pt x="1396" y="320"/>
                  <a:pt x="1396" y="316"/>
                </a:cubicBezTo>
                <a:cubicBezTo>
                  <a:pt x="1396" y="312"/>
                  <a:pt x="1392" y="309"/>
                  <a:pt x="1388" y="309"/>
                </a:cubicBezTo>
                <a:close/>
                <a:moveTo>
                  <a:pt x="1366" y="329"/>
                </a:moveTo>
                <a:cubicBezTo>
                  <a:pt x="1362" y="329"/>
                  <a:pt x="1358" y="332"/>
                  <a:pt x="1358" y="335"/>
                </a:cubicBezTo>
                <a:cubicBezTo>
                  <a:pt x="1358" y="339"/>
                  <a:pt x="1362" y="342"/>
                  <a:pt x="1366" y="342"/>
                </a:cubicBezTo>
                <a:cubicBezTo>
                  <a:pt x="1370" y="342"/>
                  <a:pt x="1373" y="339"/>
                  <a:pt x="1373" y="335"/>
                </a:cubicBezTo>
                <a:cubicBezTo>
                  <a:pt x="1373" y="332"/>
                  <a:pt x="1370" y="329"/>
                  <a:pt x="1366" y="329"/>
                </a:cubicBezTo>
                <a:close/>
                <a:moveTo>
                  <a:pt x="1388" y="329"/>
                </a:moveTo>
                <a:cubicBezTo>
                  <a:pt x="1384" y="329"/>
                  <a:pt x="1380" y="332"/>
                  <a:pt x="1380" y="335"/>
                </a:cubicBezTo>
                <a:cubicBezTo>
                  <a:pt x="1380" y="339"/>
                  <a:pt x="1384" y="342"/>
                  <a:pt x="1388" y="342"/>
                </a:cubicBezTo>
                <a:cubicBezTo>
                  <a:pt x="1392" y="342"/>
                  <a:pt x="1396" y="339"/>
                  <a:pt x="1396" y="335"/>
                </a:cubicBezTo>
                <a:cubicBezTo>
                  <a:pt x="1396" y="332"/>
                  <a:pt x="1392" y="329"/>
                  <a:pt x="1388" y="329"/>
                </a:cubicBezTo>
                <a:close/>
                <a:moveTo>
                  <a:pt x="1366" y="348"/>
                </a:moveTo>
                <a:cubicBezTo>
                  <a:pt x="1362" y="348"/>
                  <a:pt x="1358" y="351"/>
                  <a:pt x="1358" y="355"/>
                </a:cubicBezTo>
                <a:cubicBezTo>
                  <a:pt x="1358" y="359"/>
                  <a:pt x="1362" y="362"/>
                  <a:pt x="1366" y="362"/>
                </a:cubicBezTo>
                <a:cubicBezTo>
                  <a:pt x="1370" y="362"/>
                  <a:pt x="1373" y="359"/>
                  <a:pt x="1373" y="355"/>
                </a:cubicBezTo>
                <a:cubicBezTo>
                  <a:pt x="1373" y="351"/>
                  <a:pt x="1370" y="348"/>
                  <a:pt x="1366" y="348"/>
                </a:cubicBezTo>
                <a:close/>
                <a:moveTo>
                  <a:pt x="1388" y="348"/>
                </a:moveTo>
                <a:cubicBezTo>
                  <a:pt x="1384" y="348"/>
                  <a:pt x="1380" y="351"/>
                  <a:pt x="1380" y="355"/>
                </a:cubicBezTo>
                <a:cubicBezTo>
                  <a:pt x="1380" y="359"/>
                  <a:pt x="1384" y="362"/>
                  <a:pt x="1388" y="362"/>
                </a:cubicBezTo>
                <a:cubicBezTo>
                  <a:pt x="1392" y="362"/>
                  <a:pt x="1396" y="359"/>
                  <a:pt x="1396" y="355"/>
                </a:cubicBezTo>
                <a:cubicBezTo>
                  <a:pt x="1396" y="351"/>
                  <a:pt x="1392" y="348"/>
                  <a:pt x="1388" y="348"/>
                </a:cubicBezTo>
                <a:close/>
                <a:moveTo>
                  <a:pt x="1366" y="368"/>
                </a:moveTo>
                <a:cubicBezTo>
                  <a:pt x="1362" y="368"/>
                  <a:pt x="1358" y="371"/>
                  <a:pt x="1358" y="374"/>
                </a:cubicBezTo>
                <a:cubicBezTo>
                  <a:pt x="1358" y="378"/>
                  <a:pt x="1362" y="381"/>
                  <a:pt x="1366" y="381"/>
                </a:cubicBezTo>
                <a:cubicBezTo>
                  <a:pt x="1370" y="381"/>
                  <a:pt x="1373" y="378"/>
                  <a:pt x="1373" y="374"/>
                </a:cubicBezTo>
                <a:cubicBezTo>
                  <a:pt x="1373" y="371"/>
                  <a:pt x="1370" y="368"/>
                  <a:pt x="1366" y="368"/>
                </a:cubicBezTo>
                <a:close/>
                <a:moveTo>
                  <a:pt x="1388" y="368"/>
                </a:moveTo>
                <a:cubicBezTo>
                  <a:pt x="1384" y="368"/>
                  <a:pt x="1380" y="371"/>
                  <a:pt x="1380" y="374"/>
                </a:cubicBezTo>
                <a:cubicBezTo>
                  <a:pt x="1380" y="378"/>
                  <a:pt x="1384" y="381"/>
                  <a:pt x="1388" y="381"/>
                </a:cubicBezTo>
                <a:cubicBezTo>
                  <a:pt x="1392" y="381"/>
                  <a:pt x="1396" y="378"/>
                  <a:pt x="1396" y="374"/>
                </a:cubicBezTo>
                <a:cubicBezTo>
                  <a:pt x="1396" y="371"/>
                  <a:pt x="1392" y="368"/>
                  <a:pt x="1388" y="368"/>
                </a:cubicBezTo>
                <a:close/>
                <a:moveTo>
                  <a:pt x="1366" y="387"/>
                </a:moveTo>
                <a:cubicBezTo>
                  <a:pt x="1362" y="387"/>
                  <a:pt x="1358" y="390"/>
                  <a:pt x="1358" y="393"/>
                </a:cubicBezTo>
                <a:cubicBezTo>
                  <a:pt x="1358" y="397"/>
                  <a:pt x="1362" y="400"/>
                  <a:pt x="1366" y="400"/>
                </a:cubicBezTo>
                <a:cubicBezTo>
                  <a:pt x="1370" y="400"/>
                  <a:pt x="1373" y="397"/>
                  <a:pt x="1373" y="393"/>
                </a:cubicBezTo>
                <a:cubicBezTo>
                  <a:pt x="1373" y="390"/>
                  <a:pt x="1370" y="387"/>
                  <a:pt x="1366" y="387"/>
                </a:cubicBezTo>
                <a:close/>
                <a:moveTo>
                  <a:pt x="1388" y="387"/>
                </a:moveTo>
                <a:cubicBezTo>
                  <a:pt x="1384" y="387"/>
                  <a:pt x="1380" y="390"/>
                  <a:pt x="1380" y="393"/>
                </a:cubicBezTo>
                <a:cubicBezTo>
                  <a:pt x="1380" y="397"/>
                  <a:pt x="1384" y="400"/>
                  <a:pt x="1388" y="400"/>
                </a:cubicBezTo>
                <a:cubicBezTo>
                  <a:pt x="1392" y="400"/>
                  <a:pt x="1396" y="397"/>
                  <a:pt x="1396" y="393"/>
                </a:cubicBezTo>
                <a:cubicBezTo>
                  <a:pt x="1396" y="390"/>
                  <a:pt x="1392" y="387"/>
                  <a:pt x="1388" y="387"/>
                </a:cubicBezTo>
                <a:close/>
                <a:moveTo>
                  <a:pt x="1388" y="406"/>
                </a:moveTo>
                <a:cubicBezTo>
                  <a:pt x="1384" y="406"/>
                  <a:pt x="1380" y="409"/>
                  <a:pt x="1380" y="413"/>
                </a:cubicBezTo>
                <a:cubicBezTo>
                  <a:pt x="1380" y="416"/>
                  <a:pt x="1384" y="419"/>
                  <a:pt x="1388" y="419"/>
                </a:cubicBezTo>
                <a:cubicBezTo>
                  <a:pt x="1392" y="419"/>
                  <a:pt x="1396" y="416"/>
                  <a:pt x="1396" y="413"/>
                </a:cubicBezTo>
                <a:cubicBezTo>
                  <a:pt x="1396" y="409"/>
                  <a:pt x="1392" y="406"/>
                  <a:pt x="1388" y="406"/>
                </a:cubicBezTo>
                <a:close/>
                <a:moveTo>
                  <a:pt x="1232" y="446"/>
                </a:moveTo>
                <a:cubicBezTo>
                  <a:pt x="1228" y="446"/>
                  <a:pt x="1224" y="448"/>
                  <a:pt x="1224" y="452"/>
                </a:cubicBezTo>
                <a:cubicBezTo>
                  <a:pt x="1224" y="455"/>
                  <a:pt x="1228" y="458"/>
                  <a:pt x="1232" y="458"/>
                </a:cubicBezTo>
                <a:cubicBezTo>
                  <a:pt x="1236" y="458"/>
                  <a:pt x="1240" y="455"/>
                  <a:pt x="1240" y="452"/>
                </a:cubicBezTo>
                <a:cubicBezTo>
                  <a:pt x="1240" y="448"/>
                  <a:pt x="1236" y="446"/>
                  <a:pt x="1232" y="446"/>
                </a:cubicBezTo>
                <a:close/>
                <a:moveTo>
                  <a:pt x="1255" y="446"/>
                </a:moveTo>
                <a:cubicBezTo>
                  <a:pt x="1251" y="446"/>
                  <a:pt x="1247" y="448"/>
                  <a:pt x="1247" y="452"/>
                </a:cubicBezTo>
                <a:cubicBezTo>
                  <a:pt x="1247" y="455"/>
                  <a:pt x="1251" y="458"/>
                  <a:pt x="1255" y="458"/>
                </a:cubicBezTo>
                <a:cubicBezTo>
                  <a:pt x="1259" y="458"/>
                  <a:pt x="1263" y="455"/>
                  <a:pt x="1263" y="452"/>
                </a:cubicBezTo>
                <a:cubicBezTo>
                  <a:pt x="1263" y="448"/>
                  <a:pt x="1259" y="446"/>
                  <a:pt x="1255" y="446"/>
                </a:cubicBezTo>
                <a:close/>
                <a:moveTo>
                  <a:pt x="1232" y="464"/>
                </a:moveTo>
                <a:cubicBezTo>
                  <a:pt x="1228" y="464"/>
                  <a:pt x="1224" y="467"/>
                  <a:pt x="1224" y="471"/>
                </a:cubicBezTo>
                <a:cubicBezTo>
                  <a:pt x="1224" y="475"/>
                  <a:pt x="1228" y="478"/>
                  <a:pt x="1232" y="478"/>
                </a:cubicBezTo>
                <a:cubicBezTo>
                  <a:pt x="1236" y="478"/>
                  <a:pt x="1240" y="475"/>
                  <a:pt x="1240" y="471"/>
                </a:cubicBezTo>
                <a:cubicBezTo>
                  <a:pt x="1240" y="467"/>
                  <a:pt x="1236" y="464"/>
                  <a:pt x="1232" y="464"/>
                </a:cubicBezTo>
                <a:close/>
                <a:moveTo>
                  <a:pt x="1232" y="522"/>
                </a:moveTo>
                <a:cubicBezTo>
                  <a:pt x="1228" y="522"/>
                  <a:pt x="1224" y="525"/>
                  <a:pt x="1224" y="529"/>
                </a:cubicBezTo>
                <a:cubicBezTo>
                  <a:pt x="1224" y="533"/>
                  <a:pt x="1228" y="536"/>
                  <a:pt x="1232" y="536"/>
                </a:cubicBezTo>
                <a:cubicBezTo>
                  <a:pt x="1236" y="536"/>
                  <a:pt x="1240" y="533"/>
                  <a:pt x="1240" y="529"/>
                </a:cubicBezTo>
                <a:cubicBezTo>
                  <a:pt x="1240" y="525"/>
                  <a:pt x="1236" y="522"/>
                  <a:pt x="1232" y="522"/>
                </a:cubicBezTo>
                <a:close/>
                <a:moveTo>
                  <a:pt x="1232" y="542"/>
                </a:moveTo>
                <a:cubicBezTo>
                  <a:pt x="1228" y="542"/>
                  <a:pt x="1224" y="545"/>
                  <a:pt x="1224" y="549"/>
                </a:cubicBezTo>
                <a:cubicBezTo>
                  <a:pt x="1224" y="552"/>
                  <a:pt x="1228" y="556"/>
                  <a:pt x="1232" y="556"/>
                </a:cubicBezTo>
                <a:cubicBezTo>
                  <a:pt x="1236" y="556"/>
                  <a:pt x="1240" y="552"/>
                  <a:pt x="1240" y="549"/>
                </a:cubicBezTo>
                <a:cubicBezTo>
                  <a:pt x="1240" y="545"/>
                  <a:pt x="1236" y="542"/>
                  <a:pt x="1232" y="542"/>
                </a:cubicBezTo>
                <a:close/>
                <a:moveTo>
                  <a:pt x="1255" y="542"/>
                </a:moveTo>
                <a:cubicBezTo>
                  <a:pt x="1251" y="542"/>
                  <a:pt x="1247" y="545"/>
                  <a:pt x="1247" y="549"/>
                </a:cubicBezTo>
                <a:cubicBezTo>
                  <a:pt x="1247" y="552"/>
                  <a:pt x="1251" y="556"/>
                  <a:pt x="1255" y="556"/>
                </a:cubicBezTo>
                <a:cubicBezTo>
                  <a:pt x="1259" y="556"/>
                  <a:pt x="1263" y="552"/>
                  <a:pt x="1263" y="549"/>
                </a:cubicBezTo>
                <a:cubicBezTo>
                  <a:pt x="1263" y="545"/>
                  <a:pt x="1259" y="542"/>
                  <a:pt x="1255" y="542"/>
                </a:cubicBezTo>
                <a:close/>
                <a:moveTo>
                  <a:pt x="1232" y="561"/>
                </a:moveTo>
                <a:cubicBezTo>
                  <a:pt x="1228" y="561"/>
                  <a:pt x="1224" y="564"/>
                  <a:pt x="1224" y="567"/>
                </a:cubicBezTo>
                <a:cubicBezTo>
                  <a:pt x="1224" y="571"/>
                  <a:pt x="1228" y="574"/>
                  <a:pt x="1232" y="574"/>
                </a:cubicBezTo>
                <a:cubicBezTo>
                  <a:pt x="1236" y="574"/>
                  <a:pt x="1240" y="571"/>
                  <a:pt x="1240" y="567"/>
                </a:cubicBezTo>
                <a:cubicBezTo>
                  <a:pt x="1240" y="564"/>
                  <a:pt x="1236" y="561"/>
                  <a:pt x="1232" y="561"/>
                </a:cubicBezTo>
                <a:close/>
                <a:moveTo>
                  <a:pt x="1255" y="561"/>
                </a:moveTo>
                <a:cubicBezTo>
                  <a:pt x="1251" y="561"/>
                  <a:pt x="1247" y="564"/>
                  <a:pt x="1247" y="567"/>
                </a:cubicBezTo>
                <a:cubicBezTo>
                  <a:pt x="1247" y="571"/>
                  <a:pt x="1251" y="574"/>
                  <a:pt x="1255" y="574"/>
                </a:cubicBezTo>
                <a:cubicBezTo>
                  <a:pt x="1259" y="574"/>
                  <a:pt x="1263" y="571"/>
                  <a:pt x="1263" y="567"/>
                </a:cubicBezTo>
                <a:cubicBezTo>
                  <a:pt x="1263" y="564"/>
                  <a:pt x="1259" y="561"/>
                  <a:pt x="1255" y="561"/>
                </a:cubicBezTo>
                <a:close/>
                <a:moveTo>
                  <a:pt x="1232" y="580"/>
                </a:moveTo>
                <a:cubicBezTo>
                  <a:pt x="1228" y="580"/>
                  <a:pt x="1224" y="583"/>
                  <a:pt x="1224" y="587"/>
                </a:cubicBezTo>
                <a:cubicBezTo>
                  <a:pt x="1224" y="590"/>
                  <a:pt x="1228" y="593"/>
                  <a:pt x="1232" y="593"/>
                </a:cubicBezTo>
                <a:cubicBezTo>
                  <a:pt x="1236" y="593"/>
                  <a:pt x="1240" y="590"/>
                  <a:pt x="1240" y="587"/>
                </a:cubicBezTo>
                <a:cubicBezTo>
                  <a:pt x="1240" y="583"/>
                  <a:pt x="1236" y="580"/>
                  <a:pt x="1232" y="580"/>
                </a:cubicBezTo>
                <a:close/>
                <a:moveTo>
                  <a:pt x="1255" y="580"/>
                </a:moveTo>
                <a:cubicBezTo>
                  <a:pt x="1251" y="580"/>
                  <a:pt x="1247" y="583"/>
                  <a:pt x="1247" y="587"/>
                </a:cubicBezTo>
                <a:cubicBezTo>
                  <a:pt x="1247" y="590"/>
                  <a:pt x="1251" y="593"/>
                  <a:pt x="1255" y="593"/>
                </a:cubicBezTo>
                <a:cubicBezTo>
                  <a:pt x="1259" y="593"/>
                  <a:pt x="1263" y="590"/>
                  <a:pt x="1263" y="587"/>
                </a:cubicBezTo>
                <a:cubicBezTo>
                  <a:pt x="1263" y="583"/>
                  <a:pt x="1259" y="580"/>
                  <a:pt x="1255" y="580"/>
                </a:cubicBezTo>
                <a:close/>
                <a:moveTo>
                  <a:pt x="1299" y="446"/>
                </a:moveTo>
                <a:cubicBezTo>
                  <a:pt x="1295" y="446"/>
                  <a:pt x="1291" y="448"/>
                  <a:pt x="1291" y="452"/>
                </a:cubicBezTo>
                <a:cubicBezTo>
                  <a:pt x="1291" y="455"/>
                  <a:pt x="1295" y="458"/>
                  <a:pt x="1299" y="458"/>
                </a:cubicBezTo>
                <a:cubicBezTo>
                  <a:pt x="1303" y="458"/>
                  <a:pt x="1307" y="455"/>
                  <a:pt x="1307" y="452"/>
                </a:cubicBezTo>
                <a:cubicBezTo>
                  <a:pt x="1307" y="448"/>
                  <a:pt x="1303" y="446"/>
                  <a:pt x="1299" y="446"/>
                </a:cubicBezTo>
                <a:close/>
                <a:moveTo>
                  <a:pt x="1299" y="464"/>
                </a:moveTo>
                <a:cubicBezTo>
                  <a:pt x="1295" y="464"/>
                  <a:pt x="1291" y="467"/>
                  <a:pt x="1291" y="471"/>
                </a:cubicBezTo>
                <a:cubicBezTo>
                  <a:pt x="1291" y="475"/>
                  <a:pt x="1295" y="478"/>
                  <a:pt x="1299" y="478"/>
                </a:cubicBezTo>
                <a:cubicBezTo>
                  <a:pt x="1303" y="478"/>
                  <a:pt x="1307" y="475"/>
                  <a:pt x="1307" y="471"/>
                </a:cubicBezTo>
                <a:cubicBezTo>
                  <a:pt x="1307" y="467"/>
                  <a:pt x="1303" y="464"/>
                  <a:pt x="1299" y="464"/>
                </a:cubicBezTo>
                <a:close/>
                <a:moveTo>
                  <a:pt x="1299" y="484"/>
                </a:moveTo>
                <a:cubicBezTo>
                  <a:pt x="1295" y="484"/>
                  <a:pt x="1291" y="487"/>
                  <a:pt x="1291" y="490"/>
                </a:cubicBezTo>
                <a:cubicBezTo>
                  <a:pt x="1291" y="494"/>
                  <a:pt x="1295" y="497"/>
                  <a:pt x="1299" y="497"/>
                </a:cubicBezTo>
                <a:cubicBezTo>
                  <a:pt x="1303" y="497"/>
                  <a:pt x="1307" y="494"/>
                  <a:pt x="1307" y="490"/>
                </a:cubicBezTo>
                <a:cubicBezTo>
                  <a:pt x="1307" y="487"/>
                  <a:pt x="1303" y="484"/>
                  <a:pt x="1299" y="484"/>
                </a:cubicBezTo>
                <a:close/>
                <a:moveTo>
                  <a:pt x="1277" y="542"/>
                </a:moveTo>
                <a:cubicBezTo>
                  <a:pt x="1273" y="542"/>
                  <a:pt x="1269" y="545"/>
                  <a:pt x="1269" y="549"/>
                </a:cubicBezTo>
                <a:cubicBezTo>
                  <a:pt x="1269" y="552"/>
                  <a:pt x="1273" y="556"/>
                  <a:pt x="1277" y="556"/>
                </a:cubicBezTo>
                <a:cubicBezTo>
                  <a:pt x="1281" y="556"/>
                  <a:pt x="1285" y="552"/>
                  <a:pt x="1285" y="549"/>
                </a:cubicBezTo>
                <a:cubicBezTo>
                  <a:pt x="1285" y="545"/>
                  <a:pt x="1281" y="542"/>
                  <a:pt x="1277" y="542"/>
                </a:cubicBezTo>
                <a:close/>
                <a:moveTo>
                  <a:pt x="1299" y="542"/>
                </a:moveTo>
                <a:cubicBezTo>
                  <a:pt x="1295" y="542"/>
                  <a:pt x="1291" y="545"/>
                  <a:pt x="1291" y="549"/>
                </a:cubicBezTo>
                <a:cubicBezTo>
                  <a:pt x="1291" y="552"/>
                  <a:pt x="1295" y="556"/>
                  <a:pt x="1299" y="556"/>
                </a:cubicBezTo>
                <a:cubicBezTo>
                  <a:pt x="1303" y="556"/>
                  <a:pt x="1307" y="552"/>
                  <a:pt x="1307" y="549"/>
                </a:cubicBezTo>
                <a:cubicBezTo>
                  <a:pt x="1307" y="545"/>
                  <a:pt x="1303" y="542"/>
                  <a:pt x="1299" y="542"/>
                </a:cubicBezTo>
                <a:close/>
                <a:moveTo>
                  <a:pt x="1277" y="561"/>
                </a:moveTo>
                <a:cubicBezTo>
                  <a:pt x="1273" y="561"/>
                  <a:pt x="1269" y="564"/>
                  <a:pt x="1269" y="567"/>
                </a:cubicBezTo>
                <a:cubicBezTo>
                  <a:pt x="1269" y="571"/>
                  <a:pt x="1273" y="574"/>
                  <a:pt x="1277" y="574"/>
                </a:cubicBezTo>
                <a:cubicBezTo>
                  <a:pt x="1281" y="574"/>
                  <a:pt x="1285" y="571"/>
                  <a:pt x="1285" y="567"/>
                </a:cubicBezTo>
                <a:cubicBezTo>
                  <a:pt x="1285" y="564"/>
                  <a:pt x="1281" y="561"/>
                  <a:pt x="1277" y="561"/>
                </a:cubicBezTo>
                <a:close/>
                <a:moveTo>
                  <a:pt x="1299" y="561"/>
                </a:moveTo>
                <a:cubicBezTo>
                  <a:pt x="1295" y="561"/>
                  <a:pt x="1291" y="564"/>
                  <a:pt x="1291" y="567"/>
                </a:cubicBezTo>
                <a:cubicBezTo>
                  <a:pt x="1291" y="571"/>
                  <a:pt x="1295" y="574"/>
                  <a:pt x="1299" y="574"/>
                </a:cubicBezTo>
                <a:cubicBezTo>
                  <a:pt x="1303" y="574"/>
                  <a:pt x="1307" y="571"/>
                  <a:pt x="1307" y="567"/>
                </a:cubicBezTo>
                <a:cubicBezTo>
                  <a:pt x="1307" y="564"/>
                  <a:pt x="1303" y="561"/>
                  <a:pt x="1299" y="561"/>
                </a:cubicBezTo>
                <a:close/>
                <a:moveTo>
                  <a:pt x="1277" y="580"/>
                </a:moveTo>
                <a:cubicBezTo>
                  <a:pt x="1273" y="580"/>
                  <a:pt x="1269" y="583"/>
                  <a:pt x="1269" y="587"/>
                </a:cubicBezTo>
                <a:cubicBezTo>
                  <a:pt x="1269" y="590"/>
                  <a:pt x="1273" y="593"/>
                  <a:pt x="1277" y="593"/>
                </a:cubicBezTo>
                <a:cubicBezTo>
                  <a:pt x="1281" y="593"/>
                  <a:pt x="1285" y="590"/>
                  <a:pt x="1285" y="587"/>
                </a:cubicBezTo>
                <a:cubicBezTo>
                  <a:pt x="1285" y="583"/>
                  <a:pt x="1281" y="580"/>
                  <a:pt x="1277" y="580"/>
                </a:cubicBezTo>
                <a:close/>
                <a:moveTo>
                  <a:pt x="1299" y="580"/>
                </a:moveTo>
                <a:cubicBezTo>
                  <a:pt x="1295" y="580"/>
                  <a:pt x="1291" y="583"/>
                  <a:pt x="1291" y="587"/>
                </a:cubicBezTo>
                <a:cubicBezTo>
                  <a:pt x="1291" y="590"/>
                  <a:pt x="1295" y="593"/>
                  <a:pt x="1299" y="593"/>
                </a:cubicBezTo>
                <a:cubicBezTo>
                  <a:pt x="1303" y="593"/>
                  <a:pt x="1307" y="590"/>
                  <a:pt x="1307" y="587"/>
                </a:cubicBezTo>
                <a:cubicBezTo>
                  <a:pt x="1307" y="583"/>
                  <a:pt x="1303" y="580"/>
                  <a:pt x="1299" y="580"/>
                </a:cubicBezTo>
                <a:close/>
                <a:moveTo>
                  <a:pt x="1321" y="446"/>
                </a:moveTo>
                <a:cubicBezTo>
                  <a:pt x="1317" y="446"/>
                  <a:pt x="1313" y="448"/>
                  <a:pt x="1313" y="452"/>
                </a:cubicBezTo>
                <a:cubicBezTo>
                  <a:pt x="1313" y="455"/>
                  <a:pt x="1317" y="458"/>
                  <a:pt x="1321" y="458"/>
                </a:cubicBezTo>
                <a:cubicBezTo>
                  <a:pt x="1325" y="458"/>
                  <a:pt x="1328" y="455"/>
                  <a:pt x="1328" y="452"/>
                </a:cubicBezTo>
                <a:cubicBezTo>
                  <a:pt x="1328" y="448"/>
                  <a:pt x="1325" y="446"/>
                  <a:pt x="1321" y="446"/>
                </a:cubicBezTo>
                <a:close/>
                <a:moveTo>
                  <a:pt x="1344" y="446"/>
                </a:moveTo>
                <a:cubicBezTo>
                  <a:pt x="1339" y="446"/>
                  <a:pt x="1336" y="448"/>
                  <a:pt x="1336" y="452"/>
                </a:cubicBezTo>
                <a:cubicBezTo>
                  <a:pt x="1336" y="455"/>
                  <a:pt x="1339" y="458"/>
                  <a:pt x="1344" y="458"/>
                </a:cubicBezTo>
                <a:cubicBezTo>
                  <a:pt x="1348" y="458"/>
                  <a:pt x="1351" y="455"/>
                  <a:pt x="1351" y="452"/>
                </a:cubicBezTo>
                <a:cubicBezTo>
                  <a:pt x="1351" y="448"/>
                  <a:pt x="1348" y="446"/>
                  <a:pt x="1344" y="446"/>
                </a:cubicBezTo>
                <a:close/>
                <a:moveTo>
                  <a:pt x="1321" y="464"/>
                </a:moveTo>
                <a:cubicBezTo>
                  <a:pt x="1317" y="464"/>
                  <a:pt x="1313" y="467"/>
                  <a:pt x="1313" y="471"/>
                </a:cubicBezTo>
                <a:cubicBezTo>
                  <a:pt x="1313" y="475"/>
                  <a:pt x="1317" y="478"/>
                  <a:pt x="1321" y="478"/>
                </a:cubicBezTo>
                <a:cubicBezTo>
                  <a:pt x="1325" y="478"/>
                  <a:pt x="1328" y="475"/>
                  <a:pt x="1328" y="471"/>
                </a:cubicBezTo>
                <a:cubicBezTo>
                  <a:pt x="1328" y="467"/>
                  <a:pt x="1325" y="464"/>
                  <a:pt x="1321" y="464"/>
                </a:cubicBezTo>
                <a:close/>
                <a:moveTo>
                  <a:pt x="1344" y="464"/>
                </a:moveTo>
                <a:cubicBezTo>
                  <a:pt x="1339" y="464"/>
                  <a:pt x="1336" y="467"/>
                  <a:pt x="1336" y="471"/>
                </a:cubicBezTo>
                <a:cubicBezTo>
                  <a:pt x="1336" y="475"/>
                  <a:pt x="1339" y="478"/>
                  <a:pt x="1344" y="478"/>
                </a:cubicBezTo>
                <a:cubicBezTo>
                  <a:pt x="1348" y="478"/>
                  <a:pt x="1351" y="475"/>
                  <a:pt x="1351" y="471"/>
                </a:cubicBezTo>
                <a:cubicBezTo>
                  <a:pt x="1351" y="467"/>
                  <a:pt x="1348" y="464"/>
                  <a:pt x="1344" y="464"/>
                </a:cubicBezTo>
                <a:close/>
                <a:moveTo>
                  <a:pt x="1321" y="484"/>
                </a:moveTo>
                <a:cubicBezTo>
                  <a:pt x="1317" y="484"/>
                  <a:pt x="1313" y="487"/>
                  <a:pt x="1313" y="490"/>
                </a:cubicBezTo>
                <a:cubicBezTo>
                  <a:pt x="1313" y="494"/>
                  <a:pt x="1317" y="497"/>
                  <a:pt x="1321" y="497"/>
                </a:cubicBezTo>
                <a:cubicBezTo>
                  <a:pt x="1325" y="497"/>
                  <a:pt x="1328" y="494"/>
                  <a:pt x="1328" y="490"/>
                </a:cubicBezTo>
                <a:cubicBezTo>
                  <a:pt x="1328" y="487"/>
                  <a:pt x="1325" y="484"/>
                  <a:pt x="1321" y="484"/>
                </a:cubicBezTo>
                <a:close/>
                <a:moveTo>
                  <a:pt x="1321" y="522"/>
                </a:moveTo>
                <a:cubicBezTo>
                  <a:pt x="1317" y="522"/>
                  <a:pt x="1313" y="525"/>
                  <a:pt x="1313" y="529"/>
                </a:cubicBezTo>
                <a:cubicBezTo>
                  <a:pt x="1313" y="533"/>
                  <a:pt x="1317" y="536"/>
                  <a:pt x="1321" y="536"/>
                </a:cubicBezTo>
                <a:cubicBezTo>
                  <a:pt x="1325" y="536"/>
                  <a:pt x="1328" y="533"/>
                  <a:pt x="1328" y="529"/>
                </a:cubicBezTo>
                <a:cubicBezTo>
                  <a:pt x="1328" y="525"/>
                  <a:pt x="1325" y="522"/>
                  <a:pt x="1321" y="522"/>
                </a:cubicBezTo>
                <a:close/>
                <a:moveTo>
                  <a:pt x="1344" y="522"/>
                </a:moveTo>
                <a:cubicBezTo>
                  <a:pt x="1339" y="522"/>
                  <a:pt x="1336" y="525"/>
                  <a:pt x="1336" y="529"/>
                </a:cubicBezTo>
                <a:cubicBezTo>
                  <a:pt x="1336" y="533"/>
                  <a:pt x="1339" y="536"/>
                  <a:pt x="1344" y="536"/>
                </a:cubicBezTo>
                <a:cubicBezTo>
                  <a:pt x="1348" y="536"/>
                  <a:pt x="1351" y="533"/>
                  <a:pt x="1351" y="529"/>
                </a:cubicBezTo>
                <a:cubicBezTo>
                  <a:pt x="1351" y="525"/>
                  <a:pt x="1348" y="522"/>
                  <a:pt x="1344" y="522"/>
                </a:cubicBezTo>
                <a:close/>
                <a:moveTo>
                  <a:pt x="1321" y="542"/>
                </a:moveTo>
                <a:cubicBezTo>
                  <a:pt x="1317" y="542"/>
                  <a:pt x="1313" y="545"/>
                  <a:pt x="1313" y="549"/>
                </a:cubicBezTo>
                <a:cubicBezTo>
                  <a:pt x="1313" y="552"/>
                  <a:pt x="1317" y="556"/>
                  <a:pt x="1321" y="556"/>
                </a:cubicBezTo>
                <a:cubicBezTo>
                  <a:pt x="1325" y="556"/>
                  <a:pt x="1328" y="552"/>
                  <a:pt x="1328" y="549"/>
                </a:cubicBezTo>
                <a:cubicBezTo>
                  <a:pt x="1328" y="545"/>
                  <a:pt x="1325" y="542"/>
                  <a:pt x="1321" y="542"/>
                </a:cubicBezTo>
                <a:close/>
                <a:moveTo>
                  <a:pt x="1344" y="542"/>
                </a:moveTo>
                <a:cubicBezTo>
                  <a:pt x="1339" y="542"/>
                  <a:pt x="1336" y="545"/>
                  <a:pt x="1336" y="549"/>
                </a:cubicBezTo>
                <a:cubicBezTo>
                  <a:pt x="1336" y="552"/>
                  <a:pt x="1339" y="556"/>
                  <a:pt x="1344" y="556"/>
                </a:cubicBezTo>
                <a:cubicBezTo>
                  <a:pt x="1348" y="556"/>
                  <a:pt x="1351" y="552"/>
                  <a:pt x="1351" y="549"/>
                </a:cubicBezTo>
                <a:cubicBezTo>
                  <a:pt x="1351" y="545"/>
                  <a:pt x="1348" y="542"/>
                  <a:pt x="1344" y="542"/>
                </a:cubicBezTo>
                <a:close/>
                <a:moveTo>
                  <a:pt x="1321" y="561"/>
                </a:moveTo>
                <a:cubicBezTo>
                  <a:pt x="1317" y="561"/>
                  <a:pt x="1313" y="564"/>
                  <a:pt x="1313" y="567"/>
                </a:cubicBezTo>
                <a:cubicBezTo>
                  <a:pt x="1313" y="571"/>
                  <a:pt x="1317" y="574"/>
                  <a:pt x="1321" y="574"/>
                </a:cubicBezTo>
                <a:cubicBezTo>
                  <a:pt x="1325" y="574"/>
                  <a:pt x="1328" y="571"/>
                  <a:pt x="1328" y="567"/>
                </a:cubicBezTo>
                <a:cubicBezTo>
                  <a:pt x="1328" y="564"/>
                  <a:pt x="1325" y="561"/>
                  <a:pt x="1321" y="561"/>
                </a:cubicBezTo>
                <a:close/>
                <a:moveTo>
                  <a:pt x="1344" y="561"/>
                </a:moveTo>
                <a:cubicBezTo>
                  <a:pt x="1339" y="561"/>
                  <a:pt x="1336" y="564"/>
                  <a:pt x="1336" y="567"/>
                </a:cubicBezTo>
                <a:cubicBezTo>
                  <a:pt x="1336" y="571"/>
                  <a:pt x="1339" y="574"/>
                  <a:pt x="1344" y="574"/>
                </a:cubicBezTo>
                <a:cubicBezTo>
                  <a:pt x="1348" y="574"/>
                  <a:pt x="1351" y="571"/>
                  <a:pt x="1351" y="567"/>
                </a:cubicBezTo>
                <a:cubicBezTo>
                  <a:pt x="1351" y="564"/>
                  <a:pt x="1348" y="561"/>
                  <a:pt x="1344" y="561"/>
                </a:cubicBezTo>
                <a:close/>
                <a:moveTo>
                  <a:pt x="1321" y="580"/>
                </a:moveTo>
                <a:cubicBezTo>
                  <a:pt x="1317" y="580"/>
                  <a:pt x="1313" y="583"/>
                  <a:pt x="1313" y="587"/>
                </a:cubicBezTo>
                <a:cubicBezTo>
                  <a:pt x="1313" y="590"/>
                  <a:pt x="1317" y="593"/>
                  <a:pt x="1321" y="593"/>
                </a:cubicBezTo>
                <a:cubicBezTo>
                  <a:pt x="1325" y="593"/>
                  <a:pt x="1328" y="590"/>
                  <a:pt x="1328" y="587"/>
                </a:cubicBezTo>
                <a:cubicBezTo>
                  <a:pt x="1328" y="583"/>
                  <a:pt x="1325" y="580"/>
                  <a:pt x="1321" y="580"/>
                </a:cubicBezTo>
                <a:close/>
                <a:moveTo>
                  <a:pt x="1344" y="580"/>
                </a:moveTo>
                <a:cubicBezTo>
                  <a:pt x="1339" y="580"/>
                  <a:pt x="1336" y="583"/>
                  <a:pt x="1336" y="587"/>
                </a:cubicBezTo>
                <a:cubicBezTo>
                  <a:pt x="1336" y="590"/>
                  <a:pt x="1339" y="593"/>
                  <a:pt x="1344" y="593"/>
                </a:cubicBezTo>
                <a:cubicBezTo>
                  <a:pt x="1348" y="593"/>
                  <a:pt x="1351" y="590"/>
                  <a:pt x="1351" y="587"/>
                </a:cubicBezTo>
                <a:cubicBezTo>
                  <a:pt x="1351" y="583"/>
                  <a:pt x="1348" y="580"/>
                  <a:pt x="1344" y="580"/>
                </a:cubicBezTo>
                <a:close/>
                <a:moveTo>
                  <a:pt x="1366" y="446"/>
                </a:moveTo>
                <a:cubicBezTo>
                  <a:pt x="1362" y="446"/>
                  <a:pt x="1358" y="448"/>
                  <a:pt x="1358" y="452"/>
                </a:cubicBezTo>
                <a:cubicBezTo>
                  <a:pt x="1358" y="455"/>
                  <a:pt x="1362" y="458"/>
                  <a:pt x="1366" y="458"/>
                </a:cubicBezTo>
                <a:cubicBezTo>
                  <a:pt x="1370" y="458"/>
                  <a:pt x="1373" y="455"/>
                  <a:pt x="1373" y="452"/>
                </a:cubicBezTo>
                <a:cubicBezTo>
                  <a:pt x="1373" y="448"/>
                  <a:pt x="1370" y="446"/>
                  <a:pt x="1366" y="446"/>
                </a:cubicBezTo>
                <a:close/>
                <a:moveTo>
                  <a:pt x="1388" y="446"/>
                </a:moveTo>
                <a:cubicBezTo>
                  <a:pt x="1384" y="446"/>
                  <a:pt x="1380" y="448"/>
                  <a:pt x="1380" y="452"/>
                </a:cubicBezTo>
                <a:cubicBezTo>
                  <a:pt x="1380" y="455"/>
                  <a:pt x="1384" y="458"/>
                  <a:pt x="1388" y="458"/>
                </a:cubicBezTo>
                <a:cubicBezTo>
                  <a:pt x="1392" y="458"/>
                  <a:pt x="1396" y="455"/>
                  <a:pt x="1396" y="452"/>
                </a:cubicBezTo>
                <a:cubicBezTo>
                  <a:pt x="1396" y="448"/>
                  <a:pt x="1392" y="446"/>
                  <a:pt x="1388" y="446"/>
                </a:cubicBezTo>
                <a:close/>
                <a:moveTo>
                  <a:pt x="1366" y="464"/>
                </a:moveTo>
                <a:cubicBezTo>
                  <a:pt x="1362" y="464"/>
                  <a:pt x="1358" y="467"/>
                  <a:pt x="1358" y="471"/>
                </a:cubicBezTo>
                <a:cubicBezTo>
                  <a:pt x="1358" y="475"/>
                  <a:pt x="1362" y="478"/>
                  <a:pt x="1366" y="478"/>
                </a:cubicBezTo>
                <a:cubicBezTo>
                  <a:pt x="1370" y="478"/>
                  <a:pt x="1373" y="475"/>
                  <a:pt x="1373" y="471"/>
                </a:cubicBezTo>
                <a:cubicBezTo>
                  <a:pt x="1373" y="467"/>
                  <a:pt x="1370" y="464"/>
                  <a:pt x="1366" y="464"/>
                </a:cubicBezTo>
                <a:close/>
                <a:moveTo>
                  <a:pt x="1388" y="464"/>
                </a:moveTo>
                <a:cubicBezTo>
                  <a:pt x="1384" y="464"/>
                  <a:pt x="1380" y="467"/>
                  <a:pt x="1380" y="471"/>
                </a:cubicBezTo>
                <a:cubicBezTo>
                  <a:pt x="1380" y="475"/>
                  <a:pt x="1384" y="478"/>
                  <a:pt x="1388" y="478"/>
                </a:cubicBezTo>
                <a:cubicBezTo>
                  <a:pt x="1392" y="478"/>
                  <a:pt x="1396" y="475"/>
                  <a:pt x="1396" y="471"/>
                </a:cubicBezTo>
                <a:cubicBezTo>
                  <a:pt x="1396" y="467"/>
                  <a:pt x="1392" y="464"/>
                  <a:pt x="1388" y="464"/>
                </a:cubicBezTo>
                <a:close/>
                <a:moveTo>
                  <a:pt x="1366" y="484"/>
                </a:moveTo>
                <a:cubicBezTo>
                  <a:pt x="1362" y="484"/>
                  <a:pt x="1358" y="487"/>
                  <a:pt x="1358" y="490"/>
                </a:cubicBezTo>
                <a:cubicBezTo>
                  <a:pt x="1358" y="494"/>
                  <a:pt x="1362" y="497"/>
                  <a:pt x="1366" y="497"/>
                </a:cubicBezTo>
                <a:cubicBezTo>
                  <a:pt x="1370" y="497"/>
                  <a:pt x="1373" y="494"/>
                  <a:pt x="1373" y="490"/>
                </a:cubicBezTo>
                <a:cubicBezTo>
                  <a:pt x="1373" y="487"/>
                  <a:pt x="1370" y="484"/>
                  <a:pt x="1366" y="484"/>
                </a:cubicBezTo>
                <a:close/>
                <a:moveTo>
                  <a:pt x="1388" y="484"/>
                </a:moveTo>
                <a:cubicBezTo>
                  <a:pt x="1384" y="484"/>
                  <a:pt x="1380" y="487"/>
                  <a:pt x="1380" y="490"/>
                </a:cubicBezTo>
                <a:cubicBezTo>
                  <a:pt x="1380" y="494"/>
                  <a:pt x="1384" y="497"/>
                  <a:pt x="1388" y="497"/>
                </a:cubicBezTo>
                <a:cubicBezTo>
                  <a:pt x="1392" y="497"/>
                  <a:pt x="1396" y="494"/>
                  <a:pt x="1396" y="490"/>
                </a:cubicBezTo>
                <a:cubicBezTo>
                  <a:pt x="1396" y="487"/>
                  <a:pt x="1392" y="484"/>
                  <a:pt x="1388" y="484"/>
                </a:cubicBezTo>
                <a:close/>
                <a:moveTo>
                  <a:pt x="1366" y="503"/>
                </a:moveTo>
                <a:cubicBezTo>
                  <a:pt x="1362" y="503"/>
                  <a:pt x="1358" y="506"/>
                  <a:pt x="1358" y="509"/>
                </a:cubicBezTo>
                <a:cubicBezTo>
                  <a:pt x="1358" y="513"/>
                  <a:pt x="1362" y="516"/>
                  <a:pt x="1366" y="516"/>
                </a:cubicBezTo>
                <a:cubicBezTo>
                  <a:pt x="1370" y="516"/>
                  <a:pt x="1373" y="513"/>
                  <a:pt x="1373" y="509"/>
                </a:cubicBezTo>
                <a:cubicBezTo>
                  <a:pt x="1373" y="506"/>
                  <a:pt x="1370" y="503"/>
                  <a:pt x="1366" y="503"/>
                </a:cubicBezTo>
                <a:close/>
                <a:moveTo>
                  <a:pt x="1388" y="503"/>
                </a:moveTo>
                <a:cubicBezTo>
                  <a:pt x="1384" y="503"/>
                  <a:pt x="1380" y="506"/>
                  <a:pt x="1380" y="509"/>
                </a:cubicBezTo>
                <a:cubicBezTo>
                  <a:pt x="1380" y="513"/>
                  <a:pt x="1384" y="516"/>
                  <a:pt x="1388" y="516"/>
                </a:cubicBezTo>
                <a:cubicBezTo>
                  <a:pt x="1392" y="516"/>
                  <a:pt x="1396" y="513"/>
                  <a:pt x="1396" y="509"/>
                </a:cubicBezTo>
                <a:cubicBezTo>
                  <a:pt x="1396" y="506"/>
                  <a:pt x="1392" y="503"/>
                  <a:pt x="1388" y="503"/>
                </a:cubicBezTo>
                <a:close/>
                <a:moveTo>
                  <a:pt x="1366" y="522"/>
                </a:moveTo>
                <a:cubicBezTo>
                  <a:pt x="1362" y="522"/>
                  <a:pt x="1358" y="525"/>
                  <a:pt x="1358" y="529"/>
                </a:cubicBezTo>
                <a:cubicBezTo>
                  <a:pt x="1358" y="533"/>
                  <a:pt x="1362" y="536"/>
                  <a:pt x="1366" y="536"/>
                </a:cubicBezTo>
                <a:cubicBezTo>
                  <a:pt x="1370" y="536"/>
                  <a:pt x="1373" y="533"/>
                  <a:pt x="1373" y="529"/>
                </a:cubicBezTo>
                <a:cubicBezTo>
                  <a:pt x="1373" y="525"/>
                  <a:pt x="1370" y="522"/>
                  <a:pt x="1366" y="522"/>
                </a:cubicBezTo>
                <a:close/>
                <a:moveTo>
                  <a:pt x="1388" y="522"/>
                </a:moveTo>
                <a:cubicBezTo>
                  <a:pt x="1384" y="522"/>
                  <a:pt x="1380" y="525"/>
                  <a:pt x="1380" y="529"/>
                </a:cubicBezTo>
                <a:cubicBezTo>
                  <a:pt x="1380" y="533"/>
                  <a:pt x="1384" y="536"/>
                  <a:pt x="1388" y="536"/>
                </a:cubicBezTo>
                <a:cubicBezTo>
                  <a:pt x="1392" y="536"/>
                  <a:pt x="1396" y="533"/>
                  <a:pt x="1396" y="529"/>
                </a:cubicBezTo>
                <a:cubicBezTo>
                  <a:pt x="1396" y="525"/>
                  <a:pt x="1392" y="522"/>
                  <a:pt x="1388" y="522"/>
                </a:cubicBezTo>
                <a:close/>
                <a:moveTo>
                  <a:pt x="1388" y="542"/>
                </a:moveTo>
                <a:cubicBezTo>
                  <a:pt x="1384" y="542"/>
                  <a:pt x="1380" y="545"/>
                  <a:pt x="1380" y="549"/>
                </a:cubicBezTo>
                <a:cubicBezTo>
                  <a:pt x="1380" y="552"/>
                  <a:pt x="1384" y="556"/>
                  <a:pt x="1388" y="556"/>
                </a:cubicBezTo>
                <a:cubicBezTo>
                  <a:pt x="1392" y="556"/>
                  <a:pt x="1396" y="552"/>
                  <a:pt x="1396" y="549"/>
                </a:cubicBezTo>
                <a:cubicBezTo>
                  <a:pt x="1396" y="545"/>
                  <a:pt x="1392" y="542"/>
                  <a:pt x="1388" y="542"/>
                </a:cubicBezTo>
                <a:close/>
                <a:moveTo>
                  <a:pt x="1388" y="561"/>
                </a:moveTo>
                <a:cubicBezTo>
                  <a:pt x="1384" y="561"/>
                  <a:pt x="1380" y="564"/>
                  <a:pt x="1380" y="567"/>
                </a:cubicBezTo>
                <a:cubicBezTo>
                  <a:pt x="1380" y="571"/>
                  <a:pt x="1384" y="574"/>
                  <a:pt x="1388" y="574"/>
                </a:cubicBezTo>
                <a:cubicBezTo>
                  <a:pt x="1392" y="574"/>
                  <a:pt x="1396" y="571"/>
                  <a:pt x="1396" y="567"/>
                </a:cubicBezTo>
                <a:cubicBezTo>
                  <a:pt x="1396" y="564"/>
                  <a:pt x="1392" y="561"/>
                  <a:pt x="1388" y="561"/>
                </a:cubicBezTo>
                <a:close/>
                <a:moveTo>
                  <a:pt x="1366" y="580"/>
                </a:moveTo>
                <a:cubicBezTo>
                  <a:pt x="1362" y="580"/>
                  <a:pt x="1358" y="583"/>
                  <a:pt x="1358" y="587"/>
                </a:cubicBezTo>
                <a:cubicBezTo>
                  <a:pt x="1358" y="590"/>
                  <a:pt x="1362" y="593"/>
                  <a:pt x="1366" y="593"/>
                </a:cubicBezTo>
                <a:cubicBezTo>
                  <a:pt x="1370" y="593"/>
                  <a:pt x="1373" y="590"/>
                  <a:pt x="1373" y="587"/>
                </a:cubicBezTo>
                <a:cubicBezTo>
                  <a:pt x="1373" y="583"/>
                  <a:pt x="1370" y="580"/>
                  <a:pt x="1366" y="580"/>
                </a:cubicBezTo>
                <a:close/>
                <a:moveTo>
                  <a:pt x="1410" y="290"/>
                </a:moveTo>
                <a:cubicBezTo>
                  <a:pt x="1406" y="290"/>
                  <a:pt x="1402" y="293"/>
                  <a:pt x="1402" y="296"/>
                </a:cubicBezTo>
                <a:cubicBezTo>
                  <a:pt x="1402" y="300"/>
                  <a:pt x="1406" y="303"/>
                  <a:pt x="1410" y="303"/>
                </a:cubicBezTo>
                <a:cubicBezTo>
                  <a:pt x="1414" y="303"/>
                  <a:pt x="1417" y="300"/>
                  <a:pt x="1417" y="296"/>
                </a:cubicBezTo>
                <a:cubicBezTo>
                  <a:pt x="1417" y="293"/>
                  <a:pt x="1414" y="290"/>
                  <a:pt x="1410" y="290"/>
                </a:cubicBezTo>
                <a:close/>
                <a:moveTo>
                  <a:pt x="1432" y="290"/>
                </a:moveTo>
                <a:cubicBezTo>
                  <a:pt x="1428" y="290"/>
                  <a:pt x="1425" y="293"/>
                  <a:pt x="1425" y="296"/>
                </a:cubicBezTo>
                <a:cubicBezTo>
                  <a:pt x="1425" y="300"/>
                  <a:pt x="1428" y="303"/>
                  <a:pt x="1432" y="303"/>
                </a:cubicBezTo>
                <a:cubicBezTo>
                  <a:pt x="1437" y="303"/>
                  <a:pt x="1440" y="300"/>
                  <a:pt x="1440" y="296"/>
                </a:cubicBezTo>
                <a:cubicBezTo>
                  <a:pt x="1440" y="293"/>
                  <a:pt x="1437" y="290"/>
                  <a:pt x="1432" y="290"/>
                </a:cubicBezTo>
                <a:close/>
                <a:moveTo>
                  <a:pt x="1410" y="309"/>
                </a:moveTo>
                <a:cubicBezTo>
                  <a:pt x="1406" y="309"/>
                  <a:pt x="1402" y="312"/>
                  <a:pt x="1402" y="316"/>
                </a:cubicBezTo>
                <a:cubicBezTo>
                  <a:pt x="1402" y="320"/>
                  <a:pt x="1406" y="323"/>
                  <a:pt x="1410" y="323"/>
                </a:cubicBezTo>
                <a:cubicBezTo>
                  <a:pt x="1414" y="323"/>
                  <a:pt x="1417" y="320"/>
                  <a:pt x="1417" y="316"/>
                </a:cubicBezTo>
                <a:cubicBezTo>
                  <a:pt x="1417" y="312"/>
                  <a:pt x="1414" y="309"/>
                  <a:pt x="1410" y="309"/>
                </a:cubicBezTo>
                <a:close/>
                <a:moveTo>
                  <a:pt x="1432" y="309"/>
                </a:moveTo>
                <a:cubicBezTo>
                  <a:pt x="1428" y="309"/>
                  <a:pt x="1425" y="312"/>
                  <a:pt x="1425" y="316"/>
                </a:cubicBezTo>
                <a:cubicBezTo>
                  <a:pt x="1425" y="320"/>
                  <a:pt x="1428" y="323"/>
                  <a:pt x="1432" y="323"/>
                </a:cubicBezTo>
                <a:cubicBezTo>
                  <a:pt x="1437" y="323"/>
                  <a:pt x="1440" y="320"/>
                  <a:pt x="1440" y="316"/>
                </a:cubicBezTo>
                <a:cubicBezTo>
                  <a:pt x="1440" y="312"/>
                  <a:pt x="1437" y="309"/>
                  <a:pt x="1432" y="309"/>
                </a:cubicBezTo>
                <a:close/>
                <a:moveTo>
                  <a:pt x="1410" y="329"/>
                </a:moveTo>
                <a:cubicBezTo>
                  <a:pt x="1406" y="329"/>
                  <a:pt x="1402" y="332"/>
                  <a:pt x="1402" y="335"/>
                </a:cubicBezTo>
                <a:cubicBezTo>
                  <a:pt x="1402" y="339"/>
                  <a:pt x="1406" y="342"/>
                  <a:pt x="1410" y="342"/>
                </a:cubicBezTo>
                <a:cubicBezTo>
                  <a:pt x="1414" y="342"/>
                  <a:pt x="1417" y="339"/>
                  <a:pt x="1417" y="335"/>
                </a:cubicBezTo>
                <a:cubicBezTo>
                  <a:pt x="1417" y="332"/>
                  <a:pt x="1414" y="329"/>
                  <a:pt x="1410" y="329"/>
                </a:cubicBezTo>
                <a:close/>
                <a:moveTo>
                  <a:pt x="1432" y="329"/>
                </a:moveTo>
                <a:cubicBezTo>
                  <a:pt x="1428" y="329"/>
                  <a:pt x="1425" y="332"/>
                  <a:pt x="1425" y="335"/>
                </a:cubicBezTo>
                <a:cubicBezTo>
                  <a:pt x="1425" y="339"/>
                  <a:pt x="1428" y="342"/>
                  <a:pt x="1432" y="342"/>
                </a:cubicBezTo>
                <a:cubicBezTo>
                  <a:pt x="1437" y="342"/>
                  <a:pt x="1440" y="339"/>
                  <a:pt x="1440" y="335"/>
                </a:cubicBezTo>
                <a:cubicBezTo>
                  <a:pt x="1440" y="332"/>
                  <a:pt x="1437" y="329"/>
                  <a:pt x="1432" y="329"/>
                </a:cubicBezTo>
                <a:close/>
                <a:moveTo>
                  <a:pt x="1410" y="348"/>
                </a:moveTo>
                <a:cubicBezTo>
                  <a:pt x="1406" y="348"/>
                  <a:pt x="1402" y="351"/>
                  <a:pt x="1402" y="355"/>
                </a:cubicBezTo>
                <a:cubicBezTo>
                  <a:pt x="1402" y="359"/>
                  <a:pt x="1406" y="362"/>
                  <a:pt x="1410" y="362"/>
                </a:cubicBezTo>
                <a:cubicBezTo>
                  <a:pt x="1414" y="362"/>
                  <a:pt x="1417" y="359"/>
                  <a:pt x="1417" y="355"/>
                </a:cubicBezTo>
                <a:cubicBezTo>
                  <a:pt x="1417" y="351"/>
                  <a:pt x="1414" y="348"/>
                  <a:pt x="1410" y="348"/>
                </a:cubicBezTo>
                <a:close/>
                <a:moveTo>
                  <a:pt x="1432" y="348"/>
                </a:moveTo>
                <a:cubicBezTo>
                  <a:pt x="1428" y="348"/>
                  <a:pt x="1425" y="351"/>
                  <a:pt x="1425" y="355"/>
                </a:cubicBezTo>
                <a:cubicBezTo>
                  <a:pt x="1425" y="359"/>
                  <a:pt x="1428" y="362"/>
                  <a:pt x="1432" y="362"/>
                </a:cubicBezTo>
                <a:cubicBezTo>
                  <a:pt x="1437" y="362"/>
                  <a:pt x="1440" y="359"/>
                  <a:pt x="1440" y="355"/>
                </a:cubicBezTo>
                <a:cubicBezTo>
                  <a:pt x="1440" y="351"/>
                  <a:pt x="1437" y="348"/>
                  <a:pt x="1432" y="348"/>
                </a:cubicBezTo>
                <a:close/>
                <a:moveTo>
                  <a:pt x="1410" y="368"/>
                </a:moveTo>
                <a:cubicBezTo>
                  <a:pt x="1406" y="368"/>
                  <a:pt x="1402" y="371"/>
                  <a:pt x="1402" y="374"/>
                </a:cubicBezTo>
                <a:cubicBezTo>
                  <a:pt x="1402" y="378"/>
                  <a:pt x="1406" y="381"/>
                  <a:pt x="1410" y="381"/>
                </a:cubicBezTo>
                <a:cubicBezTo>
                  <a:pt x="1414" y="381"/>
                  <a:pt x="1417" y="378"/>
                  <a:pt x="1417" y="374"/>
                </a:cubicBezTo>
                <a:cubicBezTo>
                  <a:pt x="1417" y="371"/>
                  <a:pt x="1414" y="368"/>
                  <a:pt x="1410" y="368"/>
                </a:cubicBezTo>
                <a:close/>
                <a:moveTo>
                  <a:pt x="1432" y="368"/>
                </a:moveTo>
                <a:cubicBezTo>
                  <a:pt x="1428" y="368"/>
                  <a:pt x="1425" y="371"/>
                  <a:pt x="1425" y="374"/>
                </a:cubicBezTo>
                <a:cubicBezTo>
                  <a:pt x="1425" y="378"/>
                  <a:pt x="1428" y="381"/>
                  <a:pt x="1432" y="381"/>
                </a:cubicBezTo>
                <a:cubicBezTo>
                  <a:pt x="1437" y="381"/>
                  <a:pt x="1440" y="378"/>
                  <a:pt x="1440" y="374"/>
                </a:cubicBezTo>
                <a:cubicBezTo>
                  <a:pt x="1440" y="371"/>
                  <a:pt x="1437" y="368"/>
                  <a:pt x="1432" y="368"/>
                </a:cubicBezTo>
                <a:close/>
                <a:moveTo>
                  <a:pt x="1410" y="387"/>
                </a:moveTo>
                <a:cubicBezTo>
                  <a:pt x="1406" y="387"/>
                  <a:pt x="1402" y="390"/>
                  <a:pt x="1402" y="393"/>
                </a:cubicBezTo>
                <a:cubicBezTo>
                  <a:pt x="1402" y="397"/>
                  <a:pt x="1406" y="400"/>
                  <a:pt x="1410" y="400"/>
                </a:cubicBezTo>
                <a:cubicBezTo>
                  <a:pt x="1414" y="400"/>
                  <a:pt x="1417" y="397"/>
                  <a:pt x="1417" y="393"/>
                </a:cubicBezTo>
                <a:cubicBezTo>
                  <a:pt x="1417" y="390"/>
                  <a:pt x="1414" y="387"/>
                  <a:pt x="1410" y="387"/>
                </a:cubicBezTo>
                <a:close/>
                <a:moveTo>
                  <a:pt x="1432" y="387"/>
                </a:moveTo>
                <a:cubicBezTo>
                  <a:pt x="1428" y="387"/>
                  <a:pt x="1425" y="390"/>
                  <a:pt x="1425" y="393"/>
                </a:cubicBezTo>
                <a:cubicBezTo>
                  <a:pt x="1425" y="397"/>
                  <a:pt x="1428" y="400"/>
                  <a:pt x="1432" y="400"/>
                </a:cubicBezTo>
                <a:cubicBezTo>
                  <a:pt x="1437" y="400"/>
                  <a:pt x="1440" y="397"/>
                  <a:pt x="1440" y="393"/>
                </a:cubicBezTo>
                <a:cubicBezTo>
                  <a:pt x="1440" y="390"/>
                  <a:pt x="1437" y="387"/>
                  <a:pt x="1432" y="387"/>
                </a:cubicBezTo>
                <a:close/>
                <a:moveTo>
                  <a:pt x="1410" y="406"/>
                </a:moveTo>
                <a:cubicBezTo>
                  <a:pt x="1406" y="406"/>
                  <a:pt x="1402" y="409"/>
                  <a:pt x="1402" y="413"/>
                </a:cubicBezTo>
                <a:cubicBezTo>
                  <a:pt x="1402" y="416"/>
                  <a:pt x="1406" y="419"/>
                  <a:pt x="1410" y="419"/>
                </a:cubicBezTo>
                <a:cubicBezTo>
                  <a:pt x="1414" y="419"/>
                  <a:pt x="1417" y="416"/>
                  <a:pt x="1417" y="413"/>
                </a:cubicBezTo>
                <a:cubicBezTo>
                  <a:pt x="1417" y="409"/>
                  <a:pt x="1414" y="406"/>
                  <a:pt x="1410" y="406"/>
                </a:cubicBezTo>
                <a:close/>
                <a:moveTo>
                  <a:pt x="1432" y="406"/>
                </a:moveTo>
                <a:cubicBezTo>
                  <a:pt x="1428" y="406"/>
                  <a:pt x="1425" y="409"/>
                  <a:pt x="1425" y="413"/>
                </a:cubicBezTo>
                <a:cubicBezTo>
                  <a:pt x="1425" y="416"/>
                  <a:pt x="1428" y="419"/>
                  <a:pt x="1432" y="419"/>
                </a:cubicBezTo>
                <a:cubicBezTo>
                  <a:pt x="1437" y="419"/>
                  <a:pt x="1440" y="416"/>
                  <a:pt x="1440" y="413"/>
                </a:cubicBezTo>
                <a:cubicBezTo>
                  <a:pt x="1440" y="409"/>
                  <a:pt x="1437" y="406"/>
                  <a:pt x="1432" y="406"/>
                </a:cubicBezTo>
                <a:close/>
                <a:moveTo>
                  <a:pt x="1410" y="425"/>
                </a:moveTo>
                <a:cubicBezTo>
                  <a:pt x="1406" y="425"/>
                  <a:pt x="1402" y="428"/>
                  <a:pt x="1402" y="432"/>
                </a:cubicBezTo>
                <a:cubicBezTo>
                  <a:pt x="1402" y="435"/>
                  <a:pt x="1406" y="438"/>
                  <a:pt x="1410" y="438"/>
                </a:cubicBezTo>
                <a:cubicBezTo>
                  <a:pt x="1414" y="438"/>
                  <a:pt x="1417" y="435"/>
                  <a:pt x="1417" y="432"/>
                </a:cubicBezTo>
                <a:cubicBezTo>
                  <a:pt x="1417" y="428"/>
                  <a:pt x="1414" y="425"/>
                  <a:pt x="1410" y="425"/>
                </a:cubicBezTo>
                <a:close/>
                <a:moveTo>
                  <a:pt x="1432" y="425"/>
                </a:moveTo>
                <a:cubicBezTo>
                  <a:pt x="1428" y="425"/>
                  <a:pt x="1425" y="428"/>
                  <a:pt x="1425" y="432"/>
                </a:cubicBezTo>
                <a:cubicBezTo>
                  <a:pt x="1425" y="435"/>
                  <a:pt x="1428" y="438"/>
                  <a:pt x="1432" y="438"/>
                </a:cubicBezTo>
                <a:cubicBezTo>
                  <a:pt x="1437" y="438"/>
                  <a:pt x="1440" y="435"/>
                  <a:pt x="1440" y="432"/>
                </a:cubicBezTo>
                <a:cubicBezTo>
                  <a:pt x="1440" y="428"/>
                  <a:pt x="1437" y="425"/>
                  <a:pt x="1432" y="425"/>
                </a:cubicBezTo>
                <a:close/>
                <a:moveTo>
                  <a:pt x="1455" y="290"/>
                </a:moveTo>
                <a:cubicBezTo>
                  <a:pt x="1450" y="290"/>
                  <a:pt x="1447" y="293"/>
                  <a:pt x="1447" y="296"/>
                </a:cubicBezTo>
                <a:cubicBezTo>
                  <a:pt x="1447" y="300"/>
                  <a:pt x="1450" y="303"/>
                  <a:pt x="1455" y="303"/>
                </a:cubicBezTo>
                <a:cubicBezTo>
                  <a:pt x="1459" y="303"/>
                  <a:pt x="1462" y="300"/>
                  <a:pt x="1462" y="296"/>
                </a:cubicBezTo>
                <a:cubicBezTo>
                  <a:pt x="1462" y="293"/>
                  <a:pt x="1459" y="290"/>
                  <a:pt x="1455" y="290"/>
                </a:cubicBezTo>
                <a:close/>
                <a:moveTo>
                  <a:pt x="1477" y="290"/>
                </a:moveTo>
                <a:cubicBezTo>
                  <a:pt x="1472" y="290"/>
                  <a:pt x="1469" y="293"/>
                  <a:pt x="1469" y="296"/>
                </a:cubicBezTo>
                <a:cubicBezTo>
                  <a:pt x="1469" y="300"/>
                  <a:pt x="1472" y="303"/>
                  <a:pt x="1477" y="303"/>
                </a:cubicBezTo>
                <a:cubicBezTo>
                  <a:pt x="1481" y="303"/>
                  <a:pt x="1484" y="300"/>
                  <a:pt x="1484" y="296"/>
                </a:cubicBezTo>
                <a:cubicBezTo>
                  <a:pt x="1484" y="293"/>
                  <a:pt x="1481" y="290"/>
                  <a:pt x="1477" y="290"/>
                </a:cubicBezTo>
                <a:close/>
                <a:moveTo>
                  <a:pt x="1455" y="309"/>
                </a:moveTo>
                <a:cubicBezTo>
                  <a:pt x="1450" y="309"/>
                  <a:pt x="1447" y="312"/>
                  <a:pt x="1447" y="316"/>
                </a:cubicBezTo>
                <a:cubicBezTo>
                  <a:pt x="1447" y="320"/>
                  <a:pt x="1450" y="323"/>
                  <a:pt x="1455" y="323"/>
                </a:cubicBezTo>
                <a:cubicBezTo>
                  <a:pt x="1459" y="323"/>
                  <a:pt x="1462" y="320"/>
                  <a:pt x="1462" y="316"/>
                </a:cubicBezTo>
                <a:cubicBezTo>
                  <a:pt x="1462" y="312"/>
                  <a:pt x="1459" y="309"/>
                  <a:pt x="1455" y="309"/>
                </a:cubicBezTo>
                <a:close/>
                <a:moveTo>
                  <a:pt x="1477" y="309"/>
                </a:moveTo>
                <a:cubicBezTo>
                  <a:pt x="1472" y="309"/>
                  <a:pt x="1469" y="312"/>
                  <a:pt x="1469" y="316"/>
                </a:cubicBezTo>
                <a:cubicBezTo>
                  <a:pt x="1469" y="320"/>
                  <a:pt x="1472" y="323"/>
                  <a:pt x="1477" y="323"/>
                </a:cubicBezTo>
                <a:cubicBezTo>
                  <a:pt x="1481" y="323"/>
                  <a:pt x="1484" y="320"/>
                  <a:pt x="1484" y="316"/>
                </a:cubicBezTo>
                <a:cubicBezTo>
                  <a:pt x="1484" y="312"/>
                  <a:pt x="1481" y="309"/>
                  <a:pt x="1477" y="309"/>
                </a:cubicBezTo>
                <a:close/>
                <a:moveTo>
                  <a:pt x="1455" y="329"/>
                </a:moveTo>
                <a:cubicBezTo>
                  <a:pt x="1450" y="329"/>
                  <a:pt x="1447" y="332"/>
                  <a:pt x="1447" y="335"/>
                </a:cubicBezTo>
                <a:cubicBezTo>
                  <a:pt x="1447" y="339"/>
                  <a:pt x="1450" y="342"/>
                  <a:pt x="1455" y="342"/>
                </a:cubicBezTo>
                <a:cubicBezTo>
                  <a:pt x="1459" y="342"/>
                  <a:pt x="1462" y="339"/>
                  <a:pt x="1462" y="335"/>
                </a:cubicBezTo>
                <a:cubicBezTo>
                  <a:pt x="1462" y="332"/>
                  <a:pt x="1459" y="329"/>
                  <a:pt x="1455" y="329"/>
                </a:cubicBezTo>
                <a:close/>
                <a:moveTo>
                  <a:pt x="1477" y="329"/>
                </a:moveTo>
                <a:cubicBezTo>
                  <a:pt x="1472" y="329"/>
                  <a:pt x="1469" y="332"/>
                  <a:pt x="1469" y="335"/>
                </a:cubicBezTo>
                <a:cubicBezTo>
                  <a:pt x="1469" y="339"/>
                  <a:pt x="1472" y="342"/>
                  <a:pt x="1477" y="342"/>
                </a:cubicBezTo>
                <a:cubicBezTo>
                  <a:pt x="1481" y="342"/>
                  <a:pt x="1484" y="339"/>
                  <a:pt x="1484" y="335"/>
                </a:cubicBezTo>
                <a:cubicBezTo>
                  <a:pt x="1484" y="332"/>
                  <a:pt x="1481" y="329"/>
                  <a:pt x="1477" y="329"/>
                </a:cubicBezTo>
                <a:close/>
                <a:moveTo>
                  <a:pt x="1455" y="348"/>
                </a:moveTo>
                <a:cubicBezTo>
                  <a:pt x="1450" y="348"/>
                  <a:pt x="1447" y="351"/>
                  <a:pt x="1447" y="355"/>
                </a:cubicBezTo>
                <a:cubicBezTo>
                  <a:pt x="1447" y="359"/>
                  <a:pt x="1450" y="362"/>
                  <a:pt x="1455" y="362"/>
                </a:cubicBezTo>
                <a:cubicBezTo>
                  <a:pt x="1459" y="362"/>
                  <a:pt x="1462" y="359"/>
                  <a:pt x="1462" y="355"/>
                </a:cubicBezTo>
                <a:cubicBezTo>
                  <a:pt x="1462" y="351"/>
                  <a:pt x="1459" y="348"/>
                  <a:pt x="1455" y="348"/>
                </a:cubicBezTo>
                <a:close/>
                <a:moveTo>
                  <a:pt x="1477" y="348"/>
                </a:moveTo>
                <a:cubicBezTo>
                  <a:pt x="1472" y="348"/>
                  <a:pt x="1469" y="351"/>
                  <a:pt x="1469" y="355"/>
                </a:cubicBezTo>
                <a:cubicBezTo>
                  <a:pt x="1469" y="359"/>
                  <a:pt x="1472" y="362"/>
                  <a:pt x="1477" y="362"/>
                </a:cubicBezTo>
                <a:cubicBezTo>
                  <a:pt x="1481" y="362"/>
                  <a:pt x="1484" y="359"/>
                  <a:pt x="1484" y="355"/>
                </a:cubicBezTo>
                <a:cubicBezTo>
                  <a:pt x="1484" y="351"/>
                  <a:pt x="1481" y="348"/>
                  <a:pt x="1477" y="348"/>
                </a:cubicBezTo>
                <a:close/>
                <a:moveTo>
                  <a:pt x="1455" y="368"/>
                </a:moveTo>
                <a:cubicBezTo>
                  <a:pt x="1450" y="368"/>
                  <a:pt x="1447" y="371"/>
                  <a:pt x="1447" y="374"/>
                </a:cubicBezTo>
                <a:cubicBezTo>
                  <a:pt x="1447" y="378"/>
                  <a:pt x="1450" y="381"/>
                  <a:pt x="1455" y="381"/>
                </a:cubicBezTo>
                <a:cubicBezTo>
                  <a:pt x="1459" y="381"/>
                  <a:pt x="1462" y="378"/>
                  <a:pt x="1462" y="374"/>
                </a:cubicBezTo>
                <a:cubicBezTo>
                  <a:pt x="1462" y="371"/>
                  <a:pt x="1459" y="368"/>
                  <a:pt x="1455" y="368"/>
                </a:cubicBezTo>
                <a:close/>
                <a:moveTo>
                  <a:pt x="1477" y="368"/>
                </a:moveTo>
                <a:cubicBezTo>
                  <a:pt x="1472" y="368"/>
                  <a:pt x="1469" y="371"/>
                  <a:pt x="1469" y="374"/>
                </a:cubicBezTo>
                <a:cubicBezTo>
                  <a:pt x="1469" y="378"/>
                  <a:pt x="1472" y="381"/>
                  <a:pt x="1477" y="381"/>
                </a:cubicBezTo>
                <a:cubicBezTo>
                  <a:pt x="1481" y="381"/>
                  <a:pt x="1484" y="378"/>
                  <a:pt x="1484" y="374"/>
                </a:cubicBezTo>
                <a:cubicBezTo>
                  <a:pt x="1484" y="371"/>
                  <a:pt x="1481" y="368"/>
                  <a:pt x="1477" y="368"/>
                </a:cubicBezTo>
                <a:close/>
                <a:moveTo>
                  <a:pt x="1455" y="387"/>
                </a:moveTo>
                <a:cubicBezTo>
                  <a:pt x="1450" y="387"/>
                  <a:pt x="1447" y="390"/>
                  <a:pt x="1447" y="393"/>
                </a:cubicBezTo>
                <a:cubicBezTo>
                  <a:pt x="1447" y="397"/>
                  <a:pt x="1450" y="400"/>
                  <a:pt x="1455" y="400"/>
                </a:cubicBezTo>
                <a:cubicBezTo>
                  <a:pt x="1459" y="400"/>
                  <a:pt x="1462" y="397"/>
                  <a:pt x="1462" y="393"/>
                </a:cubicBezTo>
                <a:cubicBezTo>
                  <a:pt x="1462" y="390"/>
                  <a:pt x="1459" y="387"/>
                  <a:pt x="1455" y="387"/>
                </a:cubicBezTo>
                <a:close/>
                <a:moveTo>
                  <a:pt x="1477" y="387"/>
                </a:moveTo>
                <a:cubicBezTo>
                  <a:pt x="1472" y="387"/>
                  <a:pt x="1469" y="390"/>
                  <a:pt x="1469" y="393"/>
                </a:cubicBezTo>
                <a:cubicBezTo>
                  <a:pt x="1469" y="397"/>
                  <a:pt x="1472" y="400"/>
                  <a:pt x="1477" y="400"/>
                </a:cubicBezTo>
                <a:cubicBezTo>
                  <a:pt x="1481" y="400"/>
                  <a:pt x="1484" y="397"/>
                  <a:pt x="1484" y="393"/>
                </a:cubicBezTo>
                <a:cubicBezTo>
                  <a:pt x="1484" y="390"/>
                  <a:pt x="1481" y="387"/>
                  <a:pt x="1477" y="387"/>
                </a:cubicBezTo>
                <a:close/>
                <a:moveTo>
                  <a:pt x="1477" y="406"/>
                </a:moveTo>
                <a:cubicBezTo>
                  <a:pt x="1472" y="406"/>
                  <a:pt x="1469" y="409"/>
                  <a:pt x="1469" y="413"/>
                </a:cubicBezTo>
                <a:cubicBezTo>
                  <a:pt x="1469" y="416"/>
                  <a:pt x="1472" y="419"/>
                  <a:pt x="1477" y="419"/>
                </a:cubicBezTo>
                <a:cubicBezTo>
                  <a:pt x="1481" y="419"/>
                  <a:pt x="1484" y="416"/>
                  <a:pt x="1484" y="413"/>
                </a:cubicBezTo>
                <a:cubicBezTo>
                  <a:pt x="1484" y="409"/>
                  <a:pt x="1481" y="406"/>
                  <a:pt x="1477" y="406"/>
                </a:cubicBezTo>
                <a:close/>
                <a:moveTo>
                  <a:pt x="1455" y="425"/>
                </a:moveTo>
                <a:cubicBezTo>
                  <a:pt x="1450" y="425"/>
                  <a:pt x="1447" y="428"/>
                  <a:pt x="1447" y="432"/>
                </a:cubicBezTo>
                <a:cubicBezTo>
                  <a:pt x="1447" y="435"/>
                  <a:pt x="1450" y="438"/>
                  <a:pt x="1455" y="438"/>
                </a:cubicBezTo>
                <a:cubicBezTo>
                  <a:pt x="1459" y="438"/>
                  <a:pt x="1462" y="435"/>
                  <a:pt x="1462" y="432"/>
                </a:cubicBezTo>
                <a:cubicBezTo>
                  <a:pt x="1462" y="428"/>
                  <a:pt x="1459" y="425"/>
                  <a:pt x="1455" y="425"/>
                </a:cubicBezTo>
                <a:close/>
                <a:moveTo>
                  <a:pt x="1498" y="290"/>
                </a:moveTo>
                <a:cubicBezTo>
                  <a:pt x="1494" y="290"/>
                  <a:pt x="1491" y="293"/>
                  <a:pt x="1491" y="296"/>
                </a:cubicBezTo>
                <a:cubicBezTo>
                  <a:pt x="1491" y="300"/>
                  <a:pt x="1494" y="303"/>
                  <a:pt x="1498" y="303"/>
                </a:cubicBezTo>
                <a:cubicBezTo>
                  <a:pt x="1503" y="303"/>
                  <a:pt x="1506" y="300"/>
                  <a:pt x="1506" y="296"/>
                </a:cubicBezTo>
                <a:cubicBezTo>
                  <a:pt x="1506" y="293"/>
                  <a:pt x="1503" y="290"/>
                  <a:pt x="1498" y="290"/>
                </a:cubicBezTo>
                <a:close/>
                <a:moveTo>
                  <a:pt x="1521" y="290"/>
                </a:moveTo>
                <a:cubicBezTo>
                  <a:pt x="1517" y="290"/>
                  <a:pt x="1514" y="293"/>
                  <a:pt x="1514" y="296"/>
                </a:cubicBezTo>
                <a:cubicBezTo>
                  <a:pt x="1514" y="300"/>
                  <a:pt x="1517" y="303"/>
                  <a:pt x="1521" y="303"/>
                </a:cubicBezTo>
                <a:cubicBezTo>
                  <a:pt x="1526" y="303"/>
                  <a:pt x="1529" y="300"/>
                  <a:pt x="1529" y="296"/>
                </a:cubicBezTo>
                <a:cubicBezTo>
                  <a:pt x="1529" y="293"/>
                  <a:pt x="1526" y="290"/>
                  <a:pt x="1521" y="290"/>
                </a:cubicBezTo>
                <a:close/>
                <a:moveTo>
                  <a:pt x="1498" y="309"/>
                </a:moveTo>
                <a:cubicBezTo>
                  <a:pt x="1494" y="309"/>
                  <a:pt x="1491" y="312"/>
                  <a:pt x="1491" y="316"/>
                </a:cubicBezTo>
                <a:cubicBezTo>
                  <a:pt x="1491" y="320"/>
                  <a:pt x="1494" y="323"/>
                  <a:pt x="1498" y="323"/>
                </a:cubicBezTo>
                <a:cubicBezTo>
                  <a:pt x="1503" y="323"/>
                  <a:pt x="1506" y="320"/>
                  <a:pt x="1506" y="316"/>
                </a:cubicBezTo>
                <a:cubicBezTo>
                  <a:pt x="1506" y="312"/>
                  <a:pt x="1503" y="309"/>
                  <a:pt x="1498" y="309"/>
                </a:cubicBezTo>
                <a:close/>
                <a:moveTo>
                  <a:pt x="1521" y="309"/>
                </a:moveTo>
                <a:cubicBezTo>
                  <a:pt x="1517" y="309"/>
                  <a:pt x="1514" y="312"/>
                  <a:pt x="1514" y="316"/>
                </a:cubicBezTo>
                <a:cubicBezTo>
                  <a:pt x="1514" y="320"/>
                  <a:pt x="1517" y="323"/>
                  <a:pt x="1521" y="323"/>
                </a:cubicBezTo>
                <a:cubicBezTo>
                  <a:pt x="1526" y="323"/>
                  <a:pt x="1529" y="320"/>
                  <a:pt x="1529" y="316"/>
                </a:cubicBezTo>
                <a:cubicBezTo>
                  <a:pt x="1529" y="312"/>
                  <a:pt x="1526" y="309"/>
                  <a:pt x="1521" y="309"/>
                </a:cubicBezTo>
                <a:close/>
                <a:moveTo>
                  <a:pt x="1498" y="329"/>
                </a:moveTo>
                <a:cubicBezTo>
                  <a:pt x="1494" y="329"/>
                  <a:pt x="1491" y="332"/>
                  <a:pt x="1491" y="335"/>
                </a:cubicBezTo>
                <a:cubicBezTo>
                  <a:pt x="1491" y="339"/>
                  <a:pt x="1494" y="342"/>
                  <a:pt x="1498" y="342"/>
                </a:cubicBezTo>
                <a:cubicBezTo>
                  <a:pt x="1503" y="342"/>
                  <a:pt x="1506" y="339"/>
                  <a:pt x="1506" y="335"/>
                </a:cubicBezTo>
                <a:cubicBezTo>
                  <a:pt x="1506" y="332"/>
                  <a:pt x="1503" y="329"/>
                  <a:pt x="1498" y="329"/>
                </a:cubicBezTo>
                <a:close/>
                <a:moveTo>
                  <a:pt x="1521" y="329"/>
                </a:moveTo>
                <a:cubicBezTo>
                  <a:pt x="1517" y="329"/>
                  <a:pt x="1514" y="332"/>
                  <a:pt x="1514" y="335"/>
                </a:cubicBezTo>
                <a:cubicBezTo>
                  <a:pt x="1514" y="339"/>
                  <a:pt x="1517" y="342"/>
                  <a:pt x="1521" y="342"/>
                </a:cubicBezTo>
                <a:cubicBezTo>
                  <a:pt x="1526" y="342"/>
                  <a:pt x="1529" y="339"/>
                  <a:pt x="1529" y="335"/>
                </a:cubicBezTo>
                <a:cubicBezTo>
                  <a:pt x="1529" y="332"/>
                  <a:pt x="1526" y="329"/>
                  <a:pt x="1521" y="329"/>
                </a:cubicBezTo>
                <a:close/>
                <a:moveTo>
                  <a:pt x="1498" y="348"/>
                </a:moveTo>
                <a:cubicBezTo>
                  <a:pt x="1494" y="348"/>
                  <a:pt x="1491" y="351"/>
                  <a:pt x="1491" y="355"/>
                </a:cubicBezTo>
                <a:cubicBezTo>
                  <a:pt x="1491" y="359"/>
                  <a:pt x="1494" y="362"/>
                  <a:pt x="1498" y="362"/>
                </a:cubicBezTo>
                <a:cubicBezTo>
                  <a:pt x="1503" y="362"/>
                  <a:pt x="1506" y="359"/>
                  <a:pt x="1506" y="355"/>
                </a:cubicBezTo>
                <a:cubicBezTo>
                  <a:pt x="1506" y="351"/>
                  <a:pt x="1503" y="348"/>
                  <a:pt x="1498" y="348"/>
                </a:cubicBezTo>
                <a:close/>
                <a:moveTo>
                  <a:pt x="1521" y="348"/>
                </a:moveTo>
                <a:cubicBezTo>
                  <a:pt x="1517" y="348"/>
                  <a:pt x="1514" y="351"/>
                  <a:pt x="1514" y="355"/>
                </a:cubicBezTo>
                <a:cubicBezTo>
                  <a:pt x="1514" y="359"/>
                  <a:pt x="1517" y="362"/>
                  <a:pt x="1521" y="362"/>
                </a:cubicBezTo>
                <a:cubicBezTo>
                  <a:pt x="1526" y="362"/>
                  <a:pt x="1529" y="359"/>
                  <a:pt x="1529" y="355"/>
                </a:cubicBezTo>
                <a:cubicBezTo>
                  <a:pt x="1529" y="351"/>
                  <a:pt x="1526" y="348"/>
                  <a:pt x="1521" y="348"/>
                </a:cubicBezTo>
                <a:close/>
                <a:moveTo>
                  <a:pt x="1498" y="368"/>
                </a:moveTo>
                <a:cubicBezTo>
                  <a:pt x="1494" y="368"/>
                  <a:pt x="1491" y="371"/>
                  <a:pt x="1491" y="374"/>
                </a:cubicBezTo>
                <a:cubicBezTo>
                  <a:pt x="1491" y="378"/>
                  <a:pt x="1494" y="381"/>
                  <a:pt x="1498" y="381"/>
                </a:cubicBezTo>
                <a:cubicBezTo>
                  <a:pt x="1503" y="381"/>
                  <a:pt x="1506" y="378"/>
                  <a:pt x="1506" y="374"/>
                </a:cubicBezTo>
                <a:cubicBezTo>
                  <a:pt x="1506" y="371"/>
                  <a:pt x="1503" y="368"/>
                  <a:pt x="1498" y="368"/>
                </a:cubicBezTo>
                <a:close/>
                <a:moveTo>
                  <a:pt x="1521" y="368"/>
                </a:moveTo>
                <a:cubicBezTo>
                  <a:pt x="1517" y="368"/>
                  <a:pt x="1514" y="371"/>
                  <a:pt x="1514" y="374"/>
                </a:cubicBezTo>
                <a:cubicBezTo>
                  <a:pt x="1514" y="378"/>
                  <a:pt x="1517" y="381"/>
                  <a:pt x="1521" y="381"/>
                </a:cubicBezTo>
                <a:cubicBezTo>
                  <a:pt x="1526" y="381"/>
                  <a:pt x="1529" y="378"/>
                  <a:pt x="1529" y="374"/>
                </a:cubicBezTo>
                <a:cubicBezTo>
                  <a:pt x="1529" y="371"/>
                  <a:pt x="1526" y="368"/>
                  <a:pt x="1521" y="368"/>
                </a:cubicBezTo>
                <a:close/>
                <a:moveTo>
                  <a:pt x="1498" y="387"/>
                </a:moveTo>
                <a:cubicBezTo>
                  <a:pt x="1494" y="387"/>
                  <a:pt x="1491" y="390"/>
                  <a:pt x="1491" y="393"/>
                </a:cubicBezTo>
                <a:cubicBezTo>
                  <a:pt x="1491" y="397"/>
                  <a:pt x="1494" y="400"/>
                  <a:pt x="1498" y="400"/>
                </a:cubicBezTo>
                <a:cubicBezTo>
                  <a:pt x="1503" y="400"/>
                  <a:pt x="1506" y="397"/>
                  <a:pt x="1506" y="393"/>
                </a:cubicBezTo>
                <a:cubicBezTo>
                  <a:pt x="1506" y="390"/>
                  <a:pt x="1503" y="387"/>
                  <a:pt x="1498" y="387"/>
                </a:cubicBezTo>
                <a:close/>
                <a:moveTo>
                  <a:pt x="1521" y="387"/>
                </a:moveTo>
                <a:cubicBezTo>
                  <a:pt x="1517" y="387"/>
                  <a:pt x="1514" y="390"/>
                  <a:pt x="1514" y="393"/>
                </a:cubicBezTo>
                <a:cubicBezTo>
                  <a:pt x="1514" y="397"/>
                  <a:pt x="1517" y="400"/>
                  <a:pt x="1521" y="400"/>
                </a:cubicBezTo>
                <a:cubicBezTo>
                  <a:pt x="1526" y="400"/>
                  <a:pt x="1529" y="397"/>
                  <a:pt x="1529" y="393"/>
                </a:cubicBezTo>
                <a:cubicBezTo>
                  <a:pt x="1529" y="390"/>
                  <a:pt x="1526" y="387"/>
                  <a:pt x="1521" y="387"/>
                </a:cubicBezTo>
                <a:close/>
                <a:moveTo>
                  <a:pt x="1498" y="406"/>
                </a:moveTo>
                <a:cubicBezTo>
                  <a:pt x="1494" y="406"/>
                  <a:pt x="1491" y="409"/>
                  <a:pt x="1491" y="413"/>
                </a:cubicBezTo>
                <a:cubicBezTo>
                  <a:pt x="1491" y="416"/>
                  <a:pt x="1494" y="419"/>
                  <a:pt x="1498" y="419"/>
                </a:cubicBezTo>
                <a:cubicBezTo>
                  <a:pt x="1503" y="419"/>
                  <a:pt x="1506" y="416"/>
                  <a:pt x="1506" y="413"/>
                </a:cubicBezTo>
                <a:cubicBezTo>
                  <a:pt x="1506" y="409"/>
                  <a:pt x="1503" y="406"/>
                  <a:pt x="1498" y="406"/>
                </a:cubicBezTo>
                <a:close/>
                <a:moveTo>
                  <a:pt x="1521" y="406"/>
                </a:moveTo>
                <a:cubicBezTo>
                  <a:pt x="1517" y="406"/>
                  <a:pt x="1514" y="409"/>
                  <a:pt x="1514" y="413"/>
                </a:cubicBezTo>
                <a:cubicBezTo>
                  <a:pt x="1514" y="416"/>
                  <a:pt x="1517" y="419"/>
                  <a:pt x="1521" y="419"/>
                </a:cubicBezTo>
                <a:cubicBezTo>
                  <a:pt x="1526" y="419"/>
                  <a:pt x="1529" y="416"/>
                  <a:pt x="1529" y="413"/>
                </a:cubicBezTo>
                <a:cubicBezTo>
                  <a:pt x="1529" y="409"/>
                  <a:pt x="1526" y="406"/>
                  <a:pt x="1521" y="406"/>
                </a:cubicBezTo>
                <a:close/>
                <a:moveTo>
                  <a:pt x="1498" y="425"/>
                </a:moveTo>
                <a:cubicBezTo>
                  <a:pt x="1494" y="425"/>
                  <a:pt x="1491" y="428"/>
                  <a:pt x="1491" y="432"/>
                </a:cubicBezTo>
                <a:cubicBezTo>
                  <a:pt x="1491" y="435"/>
                  <a:pt x="1494" y="438"/>
                  <a:pt x="1498" y="438"/>
                </a:cubicBezTo>
                <a:cubicBezTo>
                  <a:pt x="1503" y="438"/>
                  <a:pt x="1506" y="435"/>
                  <a:pt x="1506" y="432"/>
                </a:cubicBezTo>
                <a:cubicBezTo>
                  <a:pt x="1506" y="428"/>
                  <a:pt x="1503" y="425"/>
                  <a:pt x="1498" y="425"/>
                </a:cubicBezTo>
                <a:close/>
                <a:moveTo>
                  <a:pt x="1521" y="425"/>
                </a:moveTo>
                <a:cubicBezTo>
                  <a:pt x="1517" y="425"/>
                  <a:pt x="1514" y="428"/>
                  <a:pt x="1514" y="432"/>
                </a:cubicBezTo>
                <a:cubicBezTo>
                  <a:pt x="1514" y="435"/>
                  <a:pt x="1517" y="438"/>
                  <a:pt x="1521" y="438"/>
                </a:cubicBezTo>
                <a:cubicBezTo>
                  <a:pt x="1526" y="438"/>
                  <a:pt x="1529" y="435"/>
                  <a:pt x="1529" y="432"/>
                </a:cubicBezTo>
                <a:cubicBezTo>
                  <a:pt x="1529" y="428"/>
                  <a:pt x="1526" y="425"/>
                  <a:pt x="1521" y="425"/>
                </a:cubicBezTo>
                <a:close/>
                <a:moveTo>
                  <a:pt x="1543" y="290"/>
                </a:moveTo>
                <a:cubicBezTo>
                  <a:pt x="1539" y="290"/>
                  <a:pt x="1536" y="293"/>
                  <a:pt x="1536" y="296"/>
                </a:cubicBezTo>
                <a:cubicBezTo>
                  <a:pt x="1536" y="300"/>
                  <a:pt x="1539" y="303"/>
                  <a:pt x="1543" y="303"/>
                </a:cubicBezTo>
                <a:cubicBezTo>
                  <a:pt x="1548" y="303"/>
                  <a:pt x="1551" y="300"/>
                  <a:pt x="1551" y="296"/>
                </a:cubicBezTo>
                <a:cubicBezTo>
                  <a:pt x="1551" y="293"/>
                  <a:pt x="1548" y="290"/>
                  <a:pt x="1543" y="290"/>
                </a:cubicBezTo>
                <a:close/>
                <a:moveTo>
                  <a:pt x="1543" y="309"/>
                </a:moveTo>
                <a:cubicBezTo>
                  <a:pt x="1539" y="309"/>
                  <a:pt x="1536" y="312"/>
                  <a:pt x="1536" y="316"/>
                </a:cubicBezTo>
                <a:cubicBezTo>
                  <a:pt x="1536" y="320"/>
                  <a:pt x="1539" y="323"/>
                  <a:pt x="1543" y="323"/>
                </a:cubicBezTo>
                <a:cubicBezTo>
                  <a:pt x="1548" y="323"/>
                  <a:pt x="1551" y="320"/>
                  <a:pt x="1551" y="316"/>
                </a:cubicBezTo>
                <a:cubicBezTo>
                  <a:pt x="1551" y="312"/>
                  <a:pt x="1548" y="309"/>
                  <a:pt x="1543" y="309"/>
                </a:cubicBezTo>
                <a:close/>
                <a:moveTo>
                  <a:pt x="1543" y="329"/>
                </a:moveTo>
                <a:cubicBezTo>
                  <a:pt x="1539" y="329"/>
                  <a:pt x="1536" y="332"/>
                  <a:pt x="1536" y="335"/>
                </a:cubicBezTo>
                <a:cubicBezTo>
                  <a:pt x="1536" y="339"/>
                  <a:pt x="1539" y="342"/>
                  <a:pt x="1543" y="342"/>
                </a:cubicBezTo>
                <a:cubicBezTo>
                  <a:pt x="1548" y="342"/>
                  <a:pt x="1551" y="339"/>
                  <a:pt x="1551" y="335"/>
                </a:cubicBezTo>
                <a:cubicBezTo>
                  <a:pt x="1551" y="332"/>
                  <a:pt x="1548" y="329"/>
                  <a:pt x="1543" y="329"/>
                </a:cubicBezTo>
                <a:close/>
                <a:moveTo>
                  <a:pt x="1543" y="348"/>
                </a:moveTo>
                <a:cubicBezTo>
                  <a:pt x="1539" y="348"/>
                  <a:pt x="1536" y="351"/>
                  <a:pt x="1536" y="355"/>
                </a:cubicBezTo>
                <a:cubicBezTo>
                  <a:pt x="1536" y="359"/>
                  <a:pt x="1539" y="362"/>
                  <a:pt x="1543" y="362"/>
                </a:cubicBezTo>
                <a:cubicBezTo>
                  <a:pt x="1548" y="362"/>
                  <a:pt x="1551" y="359"/>
                  <a:pt x="1551" y="355"/>
                </a:cubicBezTo>
                <a:cubicBezTo>
                  <a:pt x="1551" y="351"/>
                  <a:pt x="1548" y="348"/>
                  <a:pt x="1543" y="348"/>
                </a:cubicBezTo>
                <a:close/>
                <a:moveTo>
                  <a:pt x="1543" y="368"/>
                </a:moveTo>
                <a:cubicBezTo>
                  <a:pt x="1539" y="368"/>
                  <a:pt x="1536" y="371"/>
                  <a:pt x="1536" y="374"/>
                </a:cubicBezTo>
                <a:cubicBezTo>
                  <a:pt x="1536" y="378"/>
                  <a:pt x="1539" y="381"/>
                  <a:pt x="1543" y="381"/>
                </a:cubicBezTo>
                <a:cubicBezTo>
                  <a:pt x="1548" y="381"/>
                  <a:pt x="1551" y="378"/>
                  <a:pt x="1551" y="374"/>
                </a:cubicBezTo>
                <a:cubicBezTo>
                  <a:pt x="1551" y="371"/>
                  <a:pt x="1548" y="368"/>
                  <a:pt x="1543" y="368"/>
                </a:cubicBezTo>
                <a:close/>
                <a:moveTo>
                  <a:pt x="1410" y="446"/>
                </a:moveTo>
                <a:cubicBezTo>
                  <a:pt x="1406" y="446"/>
                  <a:pt x="1402" y="448"/>
                  <a:pt x="1402" y="452"/>
                </a:cubicBezTo>
                <a:cubicBezTo>
                  <a:pt x="1402" y="455"/>
                  <a:pt x="1406" y="458"/>
                  <a:pt x="1410" y="458"/>
                </a:cubicBezTo>
                <a:cubicBezTo>
                  <a:pt x="1414" y="458"/>
                  <a:pt x="1417" y="455"/>
                  <a:pt x="1417" y="452"/>
                </a:cubicBezTo>
                <a:cubicBezTo>
                  <a:pt x="1417" y="448"/>
                  <a:pt x="1414" y="446"/>
                  <a:pt x="1410" y="446"/>
                </a:cubicBezTo>
                <a:close/>
                <a:moveTo>
                  <a:pt x="1432" y="446"/>
                </a:moveTo>
                <a:cubicBezTo>
                  <a:pt x="1428" y="446"/>
                  <a:pt x="1425" y="448"/>
                  <a:pt x="1425" y="452"/>
                </a:cubicBezTo>
                <a:cubicBezTo>
                  <a:pt x="1425" y="455"/>
                  <a:pt x="1428" y="458"/>
                  <a:pt x="1432" y="458"/>
                </a:cubicBezTo>
                <a:cubicBezTo>
                  <a:pt x="1437" y="458"/>
                  <a:pt x="1440" y="455"/>
                  <a:pt x="1440" y="452"/>
                </a:cubicBezTo>
                <a:cubicBezTo>
                  <a:pt x="1440" y="448"/>
                  <a:pt x="1437" y="446"/>
                  <a:pt x="1432" y="446"/>
                </a:cubicBezTo>
                <a:close/>
                <a:moveTo>
                  <a:pt x="1410" y="464"/>
                </a:moveTo>
                <a:cubicBezTo>
                  <a:pt x="1406" y="464"/>
                  <a:pt x="1402" y="467"/>
                  <a:pt x="1402" y="471"/>
                </a:cubicBezTo>
                <a:cubicBezTo>
                  <a:pt x="1402" y="475"/>
                  <a:pt x="1406" y="478"/>
                  <a:pt x="1410" y="478"/>
                </a:cubicBezTo>
                <a:cubicBezTo>
                  <a:pt x="1414" y="478"/>
                  <a:pt x="1417" y="475"/>
                  <a:pt x="1417" y="471"/>
                </a:cubicBezTo>
                <a:cubicBezTo>
                  <a:pt x="1417" y="467"/>
                  <a:pt x="1414" y="464"/>
                  <a:pt x="1410" y="464"/>
                </a:cubicBezTo>
                <a:close/>
                <a:moveTo>
                  <a:pt x="1432" y="464"/>
                </a:moveTo>
                <a:cubicBezTo>
                  <a:pt x="1428" y="464"/>
                  <a:pt x="1425" y="467"/>
                  <a:pt x="1425" y="471"/>
                </a:cubicBezTo>
                <a:cubicBezTo>
                  <a:pt x="1425" y="475"/>
                  <a:pt x="1428" y="478"/>
                  <a:pt x="1432" y="478"/>
                </a:cubicBezTo>
                <a:cubicBezTo>
                  <a:pt x="1437" y="478"/>
                  <a:pt x="1440" y="475"/>
                  <a:pt x="1440" y="471"/>
                </a:cubicBezTo>
                <a:cubicBezTo>
                  <a:pt x="1440" y="467"/>
                  <a:pt x="1437" y="464"/>
                  <a:pt x="1432" y="464"/>
                </a:cubicBezTo>
                <a:close/>
                <a:moveTo>
                  <a:pt x="1410" y="484"/>
                </a:moveTo>
                <a:cubicBezTo>
                  <a:pt x="1406" y="484"/>
                  <a:pt x="1402" y="487"/>
                  <a:pt x="1402" y="490"/>
                </a:cubicBezTo>
                <a:cubicBezTo>
                  <a:pt x="1402" y="494"/>
                  <a:pt x="1406" y="497"/>
                  <a:pt x="1410" y="497"/>
                </a:cubicBezTo>
                <a:cubicBezTo>
                  <a:pt x="1414" y="497"/>
                  <a:pt x="1417" y="494"/>
                  <a:pt x="1417" y="490"/>
                </a:cubicBezTo>
                <a:cubicBezTo>
                  <a:pt x="1417" y="487"/>
                  <a:pt x="1414" y="484"/>
                  <a:pt x="1410" y="484"/>
                </a:cubicBezTo>
                <a:close/>
                <a:moveTo>
                  <a:pt x="1432" y="484"/>
                </a:moveTo>
                <a:cubicBezTo>
                  <a:pt x="1428" y="484"/>
                  <a:pt x="1425" y="487"/>
                  <a:pt x="1425" y="490"/>
                </a:cubicBezTo>
                <a:cubicBezTo>
                  <a:pt x="1425" y="494"/>
                  <a:pt x="1428" y="497"/>
                  <a:pt x="1432" y="497"/>
                </a:cubicBezTo>
                <a:cubicBezTo>
                  <a:pt x="1437" y="497"/>
                  <a:pt x="1440" y="494"/>
                  <a:pt x="1440" y="490"/>
                </a:cubicBezTo>
                <a:cubicBezTo>
                  <a:pt x="1440" y="487"/>
                  <a:pt x="1437" y="484"/>
                  <a:pt x="1432" y="484"/>
                </a:cubicBezTo>
                <a:close/>
                <a:moveTo>
                  <a:pt x="1410" y="503"/>
                </a:moveTo>
                <a:cubicBezTo>
                  <a:pt x="1406" y="503"/>
                  <a:pt x="1402" y="506"/>
                  <a:pt x="1402" y="509"/>
                </a:cubicBezTo>
                <a:cubicBezTo>
                  <a:pt x="1402" y="513"/>
                  <a:pt x="1406" y="516"/>
                  <a:pt x="1410" y="516"/>
                </a:cubicBezTo>
                <a:cubicBezTo>
                  <a:pt x="1414" y="516"/>
                  <a:pt x="1417" y="513"/>
                  <a:pt x="1417" y="509"/>
                </a:cubicBezTo>
                <a:cubicBezTo>
                  <a:pt x="1417" y="506"/>
                  <a:pt x="1414" y="503"/>
                  <a:pt x="1410" y="503"/>
                </a:cubicBezTo>
                <a:close/>
                <a:moveTo>
                  <a:pt x="1432" y="503"/>
                </a:moveTo>
                <a:cubicBezTo>
                  <a:pt x="1428" y="503"/>
                  <a:pt x="1425" y="506"/>
                  <a:pt x="1425" y="509"/>
                </a:cubicBezTo>
                <a:cubicBezTo>
                  <a:pt x="1425" y="513"/>
                  <a:pt x="1428" y="516"/>
                  <a:pt x="1432" y="516"/>
                </a:cubicBezTo>
                <a:cubicBezTo>
                  <a:pt x="1437" y="516"/>
                  <a:pt x="1440" y="513"/>
                  <a:pt x="1440" y="509"/>
                </a:cubicBezTo>
                <a:cubicBezTo>
                  <a:pt x="1440" y="506"/>
                  <a:pt x="1437" y="503"/>
                  <a:pt x="1432" y="503"/>
                </a:cubicBezTo>
                <a:close/>
                <a:moveTo>
                  <a:pt x="1410" y="522"/>
                </a:moveTo>
                <a:cubicBezTo>
                  <a:pt x="1406" y="522"/>
                  <a:pt x="1402" y="525"/>
                  <a:pt x="1402" y="529"/>
                </a:cubicBezTo>
                <a:cubicBezTo>
                  <a:pt x="1402" y="533"/>
                  <a:pt x="1406" y="536"/>
                  <a:pt x="1410" y="536"/>
                </a:cubicBezTo>
                <a:cubicBezTo>
                  <a:pt x="1414" y="536"/>
                  <a:pt x="1417" y="533"/>
                  <a:pt x="1417" y="529"/>
                </a:cubicBezTo>
                <a:cubicBezTo>
                  <a:pt x="1417" y="525"/>
                  <a:pt x="1414" y="522"/>
                  <a:pt x="1410" y="522"/>
                </a:cubicBezTo>
                <a:close/>
                <a:moveTo>
                  <a:pt x="1432" y="522"/>
                </a:moveTo>
                <a:cubicBezTo>
                  <a:pt x="1428" y="522"/>
                  <a:pt x="1425" y="525"/>
                  <a:pt x="1425" y="529"/>
                </a:cubicBezTo>
                <a:cubicBezTo>
                  <a:pt x="1425" y="533"/>
                  <a:pt x="1428" y="536"/>
                  <a:pt x="1432" y="536"/>
                </a:cubicBezTo>
                <a:cubicBezTo>
                  <a:pt x="1437" y="536"/>
                  <a:pt x="1440" y="533"/>
                  <a:pt x="1440" y="529"/>
                </a:cubicBezTo>
                <a:cubicBezTo>
                  <a:pt x="1440" y="525"/>
                  <a:pt x="1437" y="522"/>
                  <a:pt x="1432" y="522"/>
                </a:cubicBezTo>
                <a:close/>
                <a:moveTo>
                  <a:pt x="1410" y="542"/>
                </a:moveTo>
                <a:cubicBezTo>
                  <a:pt x="1406" y="542"/>
                  <a:pt x="1402" y="545"/>
                  <a:pt x="1402" y="549"/>
                </a:cubicBezTo>
                <a:cubicBezTo>
                  <a:pt x="1402" y="552"/>
                  <a:pt x="1406" y="556"/>
                  <a:pt x="1410" y="556"/>
                </a:cubicBezTo>
                <a:cubicBezTo>
                  <a:pt x="1414" y="556"/>
                  <a:pt x="1417" y="552"/>
                  <a:pt x="1417" y="549"/>
                </a:cubicBezTo>
                <a:cubicBezTo>
                  <a:pt x="1417" y="545"/>
                  <a:pt x="1414" y="542"/>
                  <a:pt x="1410" y="542"/>
                </a:cubicBezTo>
                <a:close/>
                <a:moveTo>
                  <a:pt x="1432" y="542"/>
                </a:moveTo>
                <a:cubicBezTo>
                  <a:pt x="1428" y="542"/>
                  <a:pt x="1425" y="545"/>
                  <a:pt x="1425" y="549"/>
                </a:cubicBezTo>
                <a:cubicBezTo>
                  <a:pt x="1425" y="552"/>
                  <a:pt x="1428" y="556"/>
                  <a:pt x="1432" y="556"/>
                </a:cubicBezTo>
                <a:cubicBezTo>
                  <a:pt x="1437" y="556"/>
                  <a:pt x="1440" y="552"/>
                  <a:pt x="1440" y="549"/>
                </a:cubicBezTo>
                <a:cubicBezTo>
                  <a:pt x="1440" y="545"/>
                  <a:pt x="1437" y="542"/>
                  <a:pt x="1432" y="542"/>
                </a:cubicBezTo>
                <a:close/>
                <a:moveTo>
                  <a:pt x="1410" y="561"/>
                </a:moveTo>
                <a:cubicBezTo>
                  <a:pt x="1406" y="561"/>
                  <a:pt x="1402" y="564"/>
                  <a:pt x="1402" y="567"/>
                </a:cubicBezTo>
                <a:cubicBezTo>
                  <a:pt x="1402" y="571"/>
                  <a:pt x="1406" y="574"/>
                  <a:pt x="1410" y="574"/>
                </a:cubicBezTo>
                <a:cubicBezTo>
                  <a:pt x="1414" y="574"/>
                  <a:pt x="1417" y="571"/>
                  <a:pt x="1417" y="567"/>
                </a:cubicBezTo>
                <a:cubicBezTo>
                  <a:pt x="1417" y="564"/>
                  <a:pt x="1414" y="561"/>
                  <a:pt x="1410" y="561"/>
                </a:cubicBezTo>
                <a:close/>
                <a:moveTo>
                  <a:pt x="1432" y="561"/>
                </a:moveTo>
                <a:cubicBezTo>
                  <a:pt x="1428" y="561"/>
                  <a:pt x="1425" y="564"/>
                  <a:pt x="1425" y="567"/>
                </a:cubicBezTo>
                <a:cubicBezTo>
                  <a:pt x="1425" y="571"/>
                  <a:pt x="1428" y="574"/>
                  <a:pt x="1432" y="574"/>
                </a:cubicBezTo>
                <a:cubicBezTo>
                  <a:pt x="1437" y="574"/>
                  <a:pt x="1440" y="571"/>
                  <a:pt x="1440" y="567"/>
                </a:cubicBezTo>
                <a:cubicBezTo>
                  <a:pt x="1440" y="564"/>
                  <a:pt x="1437" y="561"/>
                  <a:pt x="1432" y="561"/>
                </a:cubicBezTo>
                <a:close/>
                <a:moveTo>
                  <a:pt x="1410" y="580"/>
                </a:moveTo>
                <a:cubicBezTo>
                  <a:pt x="1406" y="580"/>
                  <a:pt x="1402" y="583"/>
                  <a:pt x="1402" y="587"/>
                </a:cubicBezTo>
                <a:cubicBezTo>
                  <a:pt x="1402" y="590"/>
                  <a:pt x="1406" y="593"/>
                  <a:pt x="1410" y="593"/>
                </a:cubicBezTo>
                <a:cubicBezTo>
                  <a:pt x="1414" y="593"/>
                  <a:pt x="1417" y="590"/>
                  <a:pt x="1417" y="587"/>
                </a:cubicBezTo>
                <a:cubicBezTo>
                  <a:pt x="1417" y="583"/>
                  <a:pt x="1414" y="580"/>
                  <a:pt x="1410" y="580"/>
                </a:cubicBezTo>
                <a:close/>
                <a:moveTo>
                  <a:pt x="1432" y="580"/>
                </a:moveTo>
                <a:cubicBezTo>
                  <a:pt x="1428" y="580"/>
                  <a:pt x="1425" y="583"/>
                  <a:pt x="1425" y="587"/>
                </a:cubicBezTo>
                <a:cubicBezTo>
                  <a:pt x="1425" y="590"/>
                  <a:pt x="1428" y="593"/>
                  <a:pt x="1432" y="593"/>
                </a:cubicBezTo>
                <a:cubicBezTo>
                  <a:pt x="1437" y="593"/>
                  <a:pt x="1440" y="590"/>
                  <a:pt x="1440" y="587"/>
                </a:cubicBezTo>
                <a:cubicBezTo>
                  <a:pt x="1440" y="583"/>
                  <a:pt x="1437" y="580"/>
                  <a:pt x="1432" y="580"/>
                </a:cubicBezTo>
                <a:close/>
                <a:moveTo>
                  <a:pt x="1455" y="446"/>
                </a:moveTo>
                <a:cubicBezTo>
                  <a:pt x="1450" y="446"/>
                  <a:pt x="1447" y="448"/>
                  <a:pt x="1447" y="452"/>
                </a:cubicBezTo>
                <a:cubicBezTo>
                  <a:pt x="1447" y="455"/>
                  <a:pt x="1450" y="458"/>
                  <a:pt x="1455" y="458"/>
                </a:cubicBezTo>
                <a:cubicBezTo>
                  <a:pt x="1459" y="458"/>
                  <a:pt x="1462" y="455"/>
                  <a:pt x="1462" y="452"/>
                </a:cubicBezTo>
                <a:cubicBezTo>
                  <a:pt x="1462" y="448"/>
                  <a:pt x="1459" y="446"/>
                  <a:pt x="1455" y="446"/>
                </a:cubicBezTo>
                <a:close/>
                <a:moveTo>
                  <a:pt x="1455" y="464"/>
                </a:moveTo>
                <a:cubicBezTo>
                  <a:pt x="1450" y="464"/>
                  <a:pt x="1447" y="467"/>
                  <a:pt x="1447" y="471"/>
                </a:cubicBezTo>
                <a:cubicBezTo>
                  <a:pt x="1447" y="475"/>
                  <a:pt x="1450" y="478"/>
                  <a:pt x="1455" y="478"/>
                </a:cubicBezTo>
                <a:cubicBezTo>
                  <a:pt x="1459" y="478"/>
                  <a:pt x="1462" y="475"/>
                  <a:pt x="1462" y="471"/>
                </a:cubicBezTo>
                <a:cubicBezTo>
                  <a:pt x="1462" y="467"/>
                  <a:pt x="1459" y="464"/>
                  <a:pt x="1455" y="464"/>
                </a:cubicBezTo>
                <a:close/>
                <a:moveTo>
                  <a:pt x="1455" y="484"/>
                </a:moveTo>
                <a:cubicBezTo>
                  <a:pt x="1450" y="484"/>
                  <a:pt x="1447" y="487"/>
                  <a:pt x="1447" y="490"/>
                </a:cubicBezTo>
                <a:cubicBezTo>
                  <a:pt x="1447" y="494"/>
                  <a:pt x="1450" y="497"/>
                  <a:pt x="1455" y="497"/>
                </a:cubicBezTo>
                <a:cubicBezTo>
                  <a:pt x="1459" y="497"/>
                  <a:pt x="1462" y="494"/>
                  <a:pt x="1462" y="490"/>
                </a:cubicBezTo>
                <a:cubicBezTo>
                  <a:pt x="1462" y="487"/>
                  <a:pt x="1459" y="484"/>
                  <a:pt x="1455" y="484"/>
                </a:cubicBezTo>
                <a:close/>
                <a:moveTo>
                  <a:pt x="1477" y="484"/>
                </a:moveTo>
                <a:cubicBezTo>
                  <a:pt x="1472" y="484"/>
                  <a:pt x="1469" y="487"/>
                  <a:pt x="1469" y="490"/>
                </a:cubicBezTo>
                <a:cubicBezTo>
                  <a:pt x="1469" y="494"/>
                  <a:pt x="1472" y="497"/>
                  <a:pt x="1477" y="497"/>
                </a:cubicBezTo>
                <a:cubicBezTo>
                  <a:pt x="1481" y="497"/>
                  <a:pt x="1484" y="494"/>
                  <a:pt x="1484" y="490"/>
                </a:cubicBezTo>
                <a:cubicBezTo>
                  <a:pt x="1484" y="487"/>
                  <a:pt x="1481" y="484"/>
                  <a:pt x="1477" y="484"/>
                </a:cubicBezTo>
                <a:close/>
                <a:moveTo>
                  <a:pt x="1455" y="503"/>
                </a:moveTo>
                <a:cubicBezTo>
                  <a:pt x="1450" y="503"/>
                  <a:pt x="1447" y="506"/>
                  <a:pt x="1447" y="509"/>
                </a:cubicBezTo>
                <a:cubicBezTo>
                  <a:pt x="1447" y="513"/>
                  <a:pt x="1450" y="516"/>
                  <a:pt x="1455" y="516"/>
                </a:cubicBezTo>
                <a:cubicBezTo>
                  <a:pt x="1459" y="516"/>
                  <a:pt x="1462" y="513"/>
                  <a:pt x="1462" y="509"/>
                </a:cubicBezTo>
                <a:cubicBezTo>
                  <a:pt x="1462" y="506"/>
                  <a:pt x="1459" y="503"/>
                  <a:pt x="1455" y="503"/>
                </a:cubicBezTo>
                <a:close/>
                <a:moveTo>
                  <a:pt x="1477" y="503"/>
                </a:moveTo>
                <a:cubicBezTo>
                  <a:pt x="1472" y="503"/>
                  <a:pt x="1469" y="506"/>
                  <a:pt x="1469" y="509"/>
                </a:cubicBezTo>
                <a:cubicBezTo>
                  <a:pt x="1469" y="513"/>
                  <a:pt x="1472" y="516"/>
                  <a:pt x="1477" y="516"/>
                </a:cubicBezTo>
                <a:cubicBezTo>
                  <a:pt x="1481" y="516"/>
                  <a:pt x="1484" y="513"/>
                  <a:pt x="1484" y="509"/>
                </a:cubicBezTo>
                <a:cubicBezTo>
                  <a:pt x="1484" y="506"/>
                  <a:pt x="1481" y="503"/>
                  <a:pt x="1477" y="503"/>
                </a:cubicBezTo>
                <a:close/>
                <a:moveTo>
                  <a:pt x="1455" y="522"/>
                </a:moveTo>
                <a:cubicBezTo>
                  <a:pt x="1450" y="522"/>
                  <a:pt x="1447" y="525"/>
                  <a:pt x="1447" y="529"/>
                </a:cubicBezTo>
                <a:cubicBezTo>
                  <a:pt x="1447" y="533"/>
                  <a:pt x="1450" y="536"/>
                  <a:pt x="1455" y="536"/>
                </a:cubicBezTo>
                <a:cubicBezTo>
                  <a:pt x="1459" y="536"/>
                  <a:pt x="1462" y="533"/>
                  <a:pt x="1462" y="529"/>
                </a:cubicBezTo>
                <a:cubicBezTo>
                  <a:pt x="1462" y="525"/>
                  <a:pt x="1459" y="522"/>
                  <a:pt x="1455" y="522"/>
                </a:cubicBezTo>
                <a:close/>
                <a:moveTo>
                  <a:pt x="1477" y="522"/>
                </a:moveTo>
                <a:cubicBezTo>
                  <a:pt x="1472" y="522"/>
                  <a:pt x="1469" y="525"/>
                  <a:pt x="1469" y="529"/>
                </a:cubicBezTo>
                <a:cubicBezTo>
                  <a:pt x="1469" y="533"/>
                  <a:pt x="1472" y="536"/>
                  <a:pt x="1477" y="536"/>
                </a:cubicBezTo>
                <a:cubicBezTo>
                  <a:pt x="1481" y="536"/>
                  <a:pt x="1484" y="533"/>
                  <a:pt x="1484" y="529"/>
                </a:cubicBezTo>
                <a:cubicBezTo>
                  <a:pt x="1484" y="525"/>
                  <a:pt x="1481" y="522"/>
                  <a:pt x="1477" y="522"/>
                </a:cubicBezTo>
                <a:close/>
                <a:moveTo>
                  <a:pt x="1455" y="542"/>
                </a:moveTo>
                <a:cubicBezTo>
                  <a:pt x="1450" y="542"/>
                  <a:pt x="1447" y="545"/>
                  <a:pt x="1447" y="549"/>
                </a:cubicBezTo>
                <a:cubicBezTo>
                  <a:pt x="1447" y="552"/>
                  <a:pt x="1450" y="556"/>
                  <a:pt x="1455" y="556"/>
                </a:cubicBezTo>
                <a:cubicBezTo>
                  <a:pt x="1459" y="556"/>
                  <a:pt x="1462" y="552"/>
                  <a:pt x="1462" y="549"/>
                </a:cubicBezTo>
                <a:cubicBezTo>
                  <a:pt x="1462" y="545"/>
                  <a:pt x="1459" y="542"/>
                  <a:pt x="1455" y="542"/>
                </a:cubicBezTo>
                <a:close/>
                <a:moveTo>
                  <a:pt x="1455" y="561"/>
                </a:moveTo>
                <a:cubicBezTo>
                  <a:pt x="1450" y="561"/>
                  <a:pt x="1447" y="564"/>
                  <a:pt x="1447" y="567"/>
                </a:cubicBezTo>
                <a:cubicBezTo>
                  <a:pt x="1447" y="571"/>
                  <a:pt x="1450" y="574"/>
                  <a:pt x="1455" y="574"/>
                </a:cubicBezTo>
                <a:cubicBezTo>
                  <a:pt x="1459" y="574"/>
                  <a:pt x="1462" y="571"/>
                  <a:pt x="1462" y="567"/>
                </a:cubicBezTo>
                <a:cubicBezTo>
                  <a:pt x="1462" y="564"/>
                  <a:pt x="1459" y="561"/>
                  <a:pt x="1455" y="561"/>
                </a:cubicBezTo>
                <a:close/>
                <a:moveTo>
                  <a:pt x="1477" y="561"/>
                </a:moveTo>
                <a:cubicBezTo>
                  <a:pt x="1472" y="561"/>
                  <a:pt x="1469" y="564"/>
                  <a:pt x="1469" y="567"/>
                </a:cubicBezTo>
                <a:cubicBezTo>
                  <a:pt x="1469" y="571"/>
                  <a:pt x="1472" y="574"/>
                  <a:pt x="1477" y="574"/>
                </a:cubicBezTo>
                <a:cubicBezTo>
                  <a:pt x="1481" y="574"/>
                  <a:pt x="1484" y="571"/>
                  <a:pt x="1484" y="567"/>
                </a:cubicBezTo>
                <a:cubicBezTo>
                  <a:pt x="1484" y="564"/>
                  <a:pt x="1481" y="561"/>
                  <a:pt x="1477" y="561"/>
                </a:cubicBezTo>
                <a:close/>
                <a:moveTo>
                  <a:pt x="1455" y="580"/>
                </a:moveTo>
                <a:cubicBezTo>
                  <a:pt x="1450" y="580"/>
                  <a:pt x="1447" y="583"/>
                  <a:pt x="1447" y="587"/>
                </a:cubicBezTo>
                <a:cubicBezTo>
                  <a:pt x="1447" y="590"/>
                  <a:pt x="1450" y="593"/>
                  <a:pt x="1455" y="593"/>
                </a:cubicBezTo>
                <a:cubicBezTo>
                  <a:pt x="1459" y="593"/>
                  <a:pt x="1462" y="590"/>
                  <a:pt x="1462" y="587"/>
                </a:cubicBezTo>
                <a:cubicBezTo>
                  <a:pt x="1462" y="583"/>
                  <a:pt x="1459" y="580"/>
                  <a:pt x="1455" y="580"/>
                </a:cubicBezTo>
                <a:close/>
                <a:moveTo>
                  <a:pt x="1477" y="580"/>
                </a:moveTo>
                <a:cubicBezTo>
                  <a:pt x="1472" y="580"/>
                  <a:pt x="1469" y="583"/>
                  <a:pt x="1469" y="587"/>
                </a:cubicBezTo>
                <a:cubicBezTo>
                  <a:pt x="1469" y="590"/>
                  <a:pt x="1472" y="593"/>
                  <a:pt x="1477" y="593"/>
                </a:cubicBezTo>
                <a:cubicBezTo>
                  <a:pt x="1481" y="593"/>
                  <a:pt x="1484" y="590"/>
                  <a:pt x="1484" y="587"/>
                </a:cubicBezTo>
                <a:cubicBezTo>
                  <a:pt x="1484" y="583"/>
                  <a:pt x="1481" y="580"/>
                  <a:pt x="1477" y="580"/>
                </a:cubicBezTo>
                <a:close/>
                <a:moveTo>
                  <a:pt x="1521" y="446"/>
                </a:moveTo>
                <a:cubicBezTo>
                  <a:pt x="1517" y="446"/>
                  <a:pt x="1514" y="448"/>
                  <a:pt x="1514" y="452"/>
                </a:cubicBezTo>
                <a:cubicBezTo>
                  <a:pt x="1514" y="455"/>
                  <a:pt x="1517" y="458"/>
                  <a:pt x="1521" y="458"/>
                </a:cubicBezTo>
                <a:cubicBezTo>
                  <a:pt x="1526" y="458"/>
                  <a:pt x="1529" y="455"/>
                  <a:pt x="1529" y="452"/>
                </a:cubicBezTo>
                <a:cubicBezTo>
                  <a:pt x="1529" y="448"/>
                  <a:pt x="1526" y="446"/>
                  <a:pt x="1521" y="446"/>
                </a:cubicBezTo>
                <a:close/>
                <a:moveTo>
                  <a:pt x="1498" y="464"/>
                </a:moveTo>
                <a:cubicBezTo>
                  <a:pt x="1494" y="464"/>
                  <a:pt x="1491" y="467"/>
                  <a:pt x="1491" y="471"/>
                </a:cubicBezTo>
                <a:cubicBezTo>
                  <a:pt x="1491" y="475"/>
                  <a:pt x="1494" y="478"/>
                  <a:pt x="1498" y="478"/>
                </a:cubicBezTo>
                <a:cubicBezTo>
                  <a:pt x="1503" y="478"/>
                  <a:pt x="1506" y="475"/>
                  <a:pt x="1506" y="471"/>
                </a:cubicBezTo>
                <a:cubicBezTo>
                  <a:pt x="1506" y="467"/>
                  <a:pt x="1503" y="464"/>
                  <a:pt x="1498" y="464"/>
                </a:cubicBezTo>
                <a:close/>
                <a:moveTo>
                  <a:pt x="1521" y="464"/>
                </a:moveTo>
                <a:cubicBezTo>
                  <a:pt x="1517" y="464"/>
                  <a:pt x="1514" y="467"/>
                  <a:pt x="1514" y="471"/>
                </a:cubicBezTo>
                <a:cubicBezTo>
                  <a:pt x="1514" y="475"/>
                  <a:pt x="1517" y="478"/>
                  <a:pt x="1521" y="478"/>
                </a:cubicBezTo>
                <a:cubicBezTo>
                  <a:pt x="1526" y="478"/>
                  <a:pt x="1529" y="475"/>
                  <a:pt x="1529" y="471"/>
                </a:cubicBezTo>
                <a:cubicBezTo>
                  <a:pt x="1529" y="467"/>
                  <a:pt x="1526" y="464"/>
                  <a:pt x="1521" y="464"/>
                </a:cubicBezTo>
                <a:close/>
                <a:moveTo>
                  <a:pt x="1498" y="484"/>
                </a:moveTo>
                <a:cubicBezTo>
                  <a:pt x="1494" y="484"/>
                  <a:pt x="1491" y="487"/>
                  <a:pt x="1491" y="490"/>
                </a:cubicBezTo>
                <a:cubicBezTo>
                  <a:pt x="1491" y="494"/>
                  <a:pt x="1494" y="497"/>
                  <a:pt x="1498" y="497"/>
                </a:cubicBezTo>
                <a:cubicBezTo>
                  <a:pt x="1503" y="497"/>
                  <a:pt x="1506" y="494"/>
                  <a:pt x="1506" y="490"/>
                </a:cubicBezTo>
                <a:cubicBezTo>
                  <a:pt x="1506" y="487"/>
                  <a:pt x="1503" y="484"/>
                  <a:pt x="1498" y="484"/>
                </a:cubicBezTo>
                <a:close/>
                <a:moveTo>
                  <a:pt x="1521" y="484"/>
                </a:moveTo>
                <a:cubicBezTo>
                  <a:pt x="1517" y="484"/>
                  <a:pt x="1514" y="487"/>
                  <a:pt x="1514" y="490"/>
                </a:cubicBezTo>
                <a:cubicBezTo>
                  <a:pt x="1514" y="494"/>
                  <a:pt x="1517" y="497"/>
                  <a:pt x="1521" y="497"/>
                </a:cubicBezTo>
                <a:cubicBezTo>
                  <a:pt x="1526" y="497"/>
                  <a:pt x="1529" y="494"/>
                  <a:pt x="1529" y="490"/>
                </a:cubicBezTo>
                <a:cubicBezTo>
                  <a:pt x="1529" y="487"/>
                  <a:pt x="1526" y="484"/>
                  <a:pt x="1521" y="484"/>
                </a:cubicBezTo>
                <a:close/>
                <a:moveTo>
                  <a:pt x="1498" y="503"/>
                </a:moveTo>
                <a:cubicBezTo>
                  <a:pt x="1494" y="503"/>
                  <a:pt x="1491" y="506"/>
                  <a:pt x="1491" y="509"/>
                </a:cubicBezTo>
                <a:cubicBezTo>
                  <a:pt x="1491" y="513"/>
                  <a:pt x="1494" y="516"/>
                  <a:pt x="1498" y="516"/>
                </a:cubicBezTo>
                <a:cubicBezTo>
                  <a:pt x="1503" y="516"/>
                  <a:pt x="1506" y="513"/>
                  <a:pt x="1506" y="509"/>
                </a:cubicBezTo>
                <a:cubicBezTo>
                  <a:pt x="1506" y="506"/>
                  <a:pt x="1503" y="503"/>
                  <a:pt x="1498" y="503"/>
                </a:cubicBezTo>
                <a:close/>
                <a:moveTo>
                  <a:pt x="1521" y="503"/>
                </a:moveTo>
                <a:cubicBezTo>
                  <a:pt x="1517" y="503"/>
                  <a:pt x="1514" y="506"/>
                  <a:pt x="1514" y="509"/>
                </a:cubicBezTo>
                <a:cubicBezTo>
                  <a:pt x="1514" y="513"/>
                  <a:pt x="1517" y="516"/>
                  <a:pt x="1521" y="516"/>
                </a:cubicBezTo>
                <a:cubicBezTo>
                  <a:pt x="1526" y="516"/>
                  <a:pt x="1529" y="513"/>
                  <a:pt x="1529" y="509"/>
                </a:cubicBezTo>
                <a:cubicBezTo>
                  <a:pt x="1529" y="506"/>
                  <a:pt x="1526" y="503"/>
                  <a:pt x="1521" y="503"/>
                </a:cubicBezTo>
                <a:close/>
                <a:moveTo>
                  <a:pt x="1498" y="522"/>
                </a:moveTo>
                <a:cubicBezTo>
                  <a:pt x="1494" y="522"/>
                  <a:pt x="1491" y="525"/>
                  <a:pt x="1491" y="529"/>
                </a:cubicBezTo>
                <a:cubicBezTo>
                  <a:pt x="1491" y="533"/>
                  <a:pt x="1494" y="536"/>
                  <a:pt x="1498" y="536"/>
                </a:cubicBezTo>
                <a:cubicBezTo>
                  <a:pt x="1503" y="536"/>
                  <a:pt x="1506" y="533"/>
                  <a:pt x="1506" y="529"/>
                </a:cubicBezTo>
                <a:cubicBezTo>
                  <a:pt x="1506" y="525"/>
                  <a:pt x="1503" y="522"/>
                  <a:pt x="1498" y="522"/>
                </a:cubicBezTo>
                <a:close/>
                <a:moveTo>
                  <a:pt x="1521" y="522"/>
                </a:moveTo>
                <a:cubicBezTo>
                  <a:pt x="1517" y="522"/>
                  <a:pt x="1514" y="525"/>
                  <a:pt x="1514" y="529"/>
                </a:cubicBezTo>
                <a:cubicBezTo>
                  <a:pt x="1514" y="533"/>
                  <a:pt x="1517" y="536"/>
                  <a:pt x="1521" y="536"/>
                </a:cubicBezTo>
                <a:cubicBezTo>
                  <a:pt x="1526" y="536"/>
                  <a:pt x="1529" y="533"/>
                  <a:pt x="1529" y="529"/>
                </a:cubicBezTo>
                <a:cubicBezTo>
                  <a:pt x="1529" y="525"/>
                  <a:pt x="1526" y="522"/>
                  <a:pt x="1521" y="522"/>
                </a:cubicBezTo>
                <a:close/>
                <a:moveTo>
                  <a:pt x="1521" y="542"/>
                </a:moveTo>
                <a:cubicBezTo>
                  <a:pt x="1517" y="542"/>
                  <a:pt x="1514" y="545"/>
                  <a:pt x="1514" y="549"/>
                </a:cubicBezTo>
                <a:cubicBezTo>
                  <a:pt x="1514" y="552"/>
                  <a:pt x="1517" y="556"/>
                  <a:pt x="1521" y="556"/>
                </a:cubicBezTo>
                <a:cubicBezTo>
                  <a:pt x="1526" y="556"/>
                  <a:pt x="1529" y="552"/>
                  <a:pt x="1529" y="549"/>
                </a:cubicBezTo>
                <a:cubicBezTo>
                  <a:pt x="1529" y="545"/>
                  <a:pt x="1526" y="542"/>
                  <a:pt x="1521" y="542"/>
                </a:cubicBezTo>
                <a:close/>
                <a:moveTo>
                  <a:pt x="1498" y="561"/>
                </a:moveTo>
                <a:cubicBezTo>
                  <a:pt x="1494" y="561"/>
                  <a:pt x="1491" y="564"/>
                  <a:pt x="1491" y="567"/>
                </a:cubicBezTo>
                <a:cubicBezTo>
                  <a:pt x="1491" y="571"/>
                  <a:pt x="1494" y="574"/>
                  <a:pt x="1498" y="574"/>
                </a:cubicBezTo>
                <a:cubicBezTo>
                  <a:pt x="1503" y="574"/>
                  <a:pt x="1506" y="571"/>
                  <a:pt x="1506" y="567"/>
                </a:cubicBezTo>
                <a:cubicBezTo>
                  <a:pt x="1506" y="564"/>
                  <a:pt x="1503" y="561"/>
                  <a:pt x="1498" y="561"/>
                </a:cubicBezTo>
                <a:close/>
                <a:moveTo>
                  <a:pt x="1498" y="580"/>
                </a:moveTo>
                <a:cubicBezTo>
                  <a:pt x="1494" y="580"/>
                  <a:pt x="1491" y="583"/>
                  <a:pt x="1491" y="587"/>
                </a:cubicBezTo>
                <a:cubicBezTo>
                  <a:pt x="1491" y="590"/>
                  <a:pt x="1494" y="593"/>
                  <a:pt x="1498" y="593"/>
                </a:cubicBezTo>
                <a:cubicBezTo>
                  <a:pt x="1503" y="593"/>
                  <a:pt x="1506" y="590"/>
                  <a:pt x="1506" y="587"/>
                </a:cubicBezTo>
                <a:cubicBezTo>
                  <a:pt x="1506" y="583"/>
                  <a:pt x="1503" y="580"/>
                  <a:pt x="1498" y="580"/>
                </a:cubicBezTo>
                <a:close/>
                <a:moveTo>
                  <a:pt x="1521" y="580"/>
                </a:moveTo>
                <a:cubicBezTo>
                  <a:pt x="1517" y="580"/>
                  <a:pt x="1514" y="583"/>
                  <a:pt x="1514" y="587"/>
                </a:cubicBezTo>
                <a:cubicBezTo>
                  <a:pt x="1514" y="590"/>
                  <a:pt x="1517" y="593"/>
                  <a:pt x="1521" y="593"/>
                </a:cubicBezTo>
                <a:cubicBezTo>
                  <a:pt x="1526" y="593"/>
                  <a:pt x="1529" y="590"/>
                  <a:pt x="1529" y="587"/>
                </a:cubicBezTo>
                <a:cubicBezTo>
                  <a:pt x="1529" y="583"/>
                  <a:pt x="1526" y="580"/>
                  <a:pt x="1521" y="580"/>
                </a:cubicBezTo>
                <a:close/>
                <a:moveTo>
                  <a:pt x="452" y="601"/>
                </a:moveTo>
                <a:cubicBezTo>
                  <a:pt x="448" y="601"/>
                  <a:pt x="445" y="604"/>
                  <a:pt x="445" y="608"/>
                </a:cubicBezTo>
                <a:cubicBezTo>
                  <a:pt x="445" y="612"/>
                  <a:pt x="448" y="615"/>
                  <a:pt x="452" y="615"/>
                </a:cubicBezTo>
                <a:cubicBezTo>
                  <a:pt x="457" y="615"/>
                  <a:pt x="460" y="612"/>
                  <a:pt x="460" y="608"/>
                </a:cubicBezTo>
                <a:cubicBezTo>
                  <a:pt x="460" y="604"/>
                  <a:pt x="457" y="601"/>
                  <a:pt x="452" y="601"/>
                </a:cubicBezTo>
                <a:close/>
                <a:moveTo>
                  <a:pt x="474" y="601"/>
                </a:moveTo>
                <a:cubicBezTo>
                  <a:pt x="470" y="601"/>
                  <a:pt x="467" y="604"/>
                  <a:pt x="467" y="608"/>
                </a:cubicBezTo>
                <a:cubicBezTo>
                  <a:pt x="467" y="612"/>
                  <a:pt x="470" y="615"/>
                  <a:pt x="474" y="615"/>
                </a:cubicBezTo>
                <a:cubicBezTo>
                  <a:pt x="478" y="615"/>
                  <a:pt x="482" y="612"/>
                  <a:pt x="482" y="608"/>
                </a:cubicBezTo>
                <a:cubicBezTo>
                  <a:pt x="482" y="604"/>
                  <a:pt x="478" y="601"/>
                  <a:pt x="474" y="601"/>
                </a:cubicBezTo>
                <a:close/>
                <a:moveTo>
                  <a:pt x="497" y="601"/>
                </a:moveTo>
                <a:cubicBezTo>
                  <a:pt x="493" y="601"/>
                  <a:pt x="490" y="604"/>
                  <a:pt x="490" y="608"/>
                </a:cubicBezTo>
                <a:cubicBezTo>
                  <a:pt x="490" y="612"/>
                  <a:pt x="493" y="615"/>
                  <a:pt x="497" y="615"/>
                </a:cubicBezTo>
                <a:cubicBezTo>
                  <a:pt x="501" y="615"/>
                  <a:pt x="505" y="612"/>
                  <a:pt x="505" y="608"/>
                </a:cubicBezTo>
                <a:cubicBezTo>
                  <a:pt x="505" y="604"/>
                  <a:pt x="501" y="601"/>
                  <a:pt x="497" y="601"/>
                </a:cubicBezTo>
                <a:close/>
                <a:moveTo>
                  <a:pt x="474" y="620"/>
                </a:moveTo>
                <a:cubicBezTo>
                  <a:pt x="470" y="620"/>
                  <a:pt x="467" y="623"/>
                  <a:pt x="467" y="627"/>
                </a:cubicBezTo>
                <a:cubicBezTo>
                  <a:pt x="467" y="631"/>
                  <a:pt x="470" y="634"/>
                  <a:pt x="474" y="634"/>
                </a:cubicBezTo>
                <a:cubicBezTo>
                  <a:pt x="478" y="634"/>
                  <a:pt x="482" y="631"/>
                  <a:pt x="482" y="627"/>
                </a:cubicBezTo>
                <a:cubicBezTo>
                  <a:pt x="482" y="623"/>
                  <a:pt x="478" y="620"/>
                  <a:pt x="474" y="620"/>
                </a:cubicBezTo>
                <a:close/>
                <a:moveTo>
                  <a:pt x="497" y="620"/>
                </a:moveTo>
                <a:cubicBezTo>
                  <a:pt x="493" y="620"/>
                  <a:pt x="490" y="623"/>
                  <a:pt x="490" y="627"/>
                </a:cubicBezTo>
                <a:cubicBezTo>
                  <a:pt x="490" y="631"/>
                  <a:pt x="493" y="634"/>
                  <a:pt x="497" y="634"/>
                </a:cubicBezTo>
                <a:cubicBezTo>
                  <a:pt x="501" y="634"/>
                  <a:pt x="505" y="631"/>
                  <a:pt x="505" y="627"/>
                </a:cubicBezTo>
                <a:cubicBezTo>
                  <a:pt x="505" y="623"/>
                  <a:pt x="501" y="620"/>
                  <a:pt x="497" y="620"/>
                </a:cubicBezTo>
                <a:close/>
                <a:moveTo>
                  <a:pt x="520" y="601"/>
                </a:moveTo>
                <a:cubicBezTo>
                  <a:pt x="516" y="601"/>
                  <a:pt x="512" y="604"/>
                  <a:pt x="512" y="608"/>
                </a:cubicBezTo>
                <a:cubicBezTo>
                  <a:pt x="512" y="612"/>
                  <a:pt x="516" y="615"/>
                  <a:pt x="520" y="615"/>
                </a:cubicBezTo>
                <a:cubicBezTo>
                  <a:pt x="524" y="615"/>
                  <a:pt x="528" y="612"/>
                  <a:pt x="528" y="608"/>
                </a:cubicBezTo>
                <a:cubicBezTo>
                  <a:pt x="528" y="604"/>
                  <a:pt x="524" y="601"/>
                  <a:pt x="520" y="601"/>
                </a:cubicBezTo>
                <a:close/>
                <a:moveTo>
                  <a:pt x="542" y="601"/>
                </a:moveTo>
                <a:cubicBezTo>
                  <a:pt x="538" y="601"/>
                  <a:pt x="534" y="604"/>
                  <a:pt x="534" y="608"/>
                </a:cubicBezTo>
                <a:cubicBezTo>
                  <a:pt x="534" y="612"/>
                  <a:pt x="538" y="615"/>
                  <a:pt x="542" y="615"/>
                </a:cubicBezTo>
                <a:cubicBezTo>
                  <a:pt x="546" y="615"/>
                  <a:pt x="549" y="612"/>
                  <a:pt x="549" y="608"/>
                </a:cubicBezTo>
                <a:cubicBezTo>
                  <a:pt x="549" y="604"/>
                  <a:pt x="546" y="601"/>
                  <a:pt x="542" y="601"/>
                </a:cubicBezTo>
                <a:close/>
                <a:moveTo>
                  <a:pt x="520" y="620"/>
                </a:moveTo>
                <a:cubicBezTo>
                  <a:pt x="516" y="620"/>
                  <a:pt x="512" y="623"/>
                  <a:pt x="512" y="627"/>
                </a:cubicBezTo>
                <a:cubicBezTo>
                  <a:pt x="512" y="631"/>
                  <a:pt x="516" y="634"/>
                  <a:pt x="520" y="634"/>
                </a:cubicBezTo>
                <a:cubicBezTo>
                  <a:pt x="524" y="634"/>
                  <a:pt x="528" y="631"/>
                  <a:pt x="528" y="627"/>
                </a:cubicBezTo>
                <a:cubicBezTo>
                  <a:pt x="528" y="623"/>
                  <a:pt x="524" y="620"/>
                  <a:pt x="520" y="620"/>
                </a:cubicBezTo>
                <a:close/>
                <a:moveTo>
                  <a:pt x="542" y="620"/>
                </a:moveTo>
                <a:cubicBezTo>
                  <a:pt x="538" y="620"/>
                  <a:pt x="534" y="623"/>
                  <a:pt x="534" y="627"/>
                </a:cubicBezTo>
                <a:cubicBezTo>
                  <a:pt x="534" y="631"/>
                  <a:pt x="538" y="634"/>
                  <a:pt x="542" y="634"/>
                </a:cubicBezTo>
                <a:cubicBezTo>
                  <a:pt x="546" y="634"/>
                  <a:pt x="549" y="631"/>
                  <a:pt x="549" y="627"/>
                </a:cubicBezTo>
                <a:cubicBezTo>
                  <a:pt x="549" y="623"/>
                  <a:pt x="546" y="620"/>
                  <a:pt x="542" y="620"/>
                </a:cubicBezTo>
                <a:close/>
                <a:moveTo>
                  <a:pt x="542" y="640"/>
                </a:moveTo>
                <a:cubicBezTo>
                  <a:pt x="538" y="640"/>
                  <a:pt x="534" y="643"/>
                  <a:pt x="534" y="647"/>
                </a:cubicBezTo>
                <a:cubicBezTo>
                  <a:pt x="534" y="650"/>
                  <a:pt x="538" y="653"/>
                  <a:pt x="542" y="653"/>
                </a:cubicBezTo>
                <a:cubicBezTo>
                  <a:pt x="546" y="653"/>
                  <a:pt x="549" y="650"/>
                  <a:pt x="549" y="647"/>
                </a:cubicBezTo>
                <a:cubicBezTo>
                  <a:pt x="549" y="643"/>
                  <a:pt x="546" y="640"/>
                  <a:pt x="542" y="640"/>
                </a:cubicBezTo>
                <a:close/>
                <a:moveTo>
                  <a:pt x="564" y="640"/>
                </a:moveTo>
                <a:cubicBezTo>
                  <a:pt x="559" y="640"/>
                  <a:pt x="556" y="643"/>
                  <a:pt x="556" y="647"/>
                </a:cubicBezTo>
                <a:cubicBezTo>
                  <a:pt x="556" y="650"/>
                  <a:pt x="559" y="653"/>
                  <a:pt x="564" y="653"/>
                </a:cubicBezTo>
                <a:cubicBezTo>
                  <a:pt x="568" y="653"/>
                  <a:pt x="571" y="650"/>
                  <a:pt x="571" y="647"/>
                </a:cubicBezTo>
                <a:cubicBezTo>
                  <a:pt x="571" y="643"/>
                  <a:pt x="568" y="640"/>
                  <a:pt x="564" y="640"/>
                </a:cubicBezTo>
                <a:close/>
                <a:moveTo>
                  <a:pt x="564" y="659"/>
                </a:moveTo>
                <a:cubicBezTo>
                  <a:pt x="559" y="659"/>
                  <a:pt x="556" y="662"/>
                  <a:pt x="556" y="666"/>
                </a:cubicBezTo>
                <a:cubicBezTo>
                  <a:pt x="556" y="670"/>
                  <a:pt x="559" y="673"/>
                  <a:pt x="564" y="673"/>
                </a:cubicBezTo>
                <a:cubicBezTo>
                  <a:pt x="568" y="673"/>
                  <a:pt x="571" y="670"/>
                  <a:pt x="571" y="666"/>
                </a:cubicBezTo>
                <a:cubicBezTo>
                  <a:pt x="571" y="662"/>
                  <a:pt x="568" y="659"/>
                  <a:pt x="564" y="659"/>
                </a:cubicBezTo>
                <a:close/>
                <a:moveTo>
                  <a:pt x="586" y="679"/>
                </a:moveTo>
                <a:cubicBezTo>
                  <a:pt x="582" y="679"/>
                  <a:pt x="579" y="682"/>
                  <a:pt x="579" y="686"/>
                </a:cubicBezTo>
                <a:cubicBezTo>
                  <a:pt x="579" y="689"/>
                  <a:pt x="582" y="692"/>
                  <a:pt x="586" y="692"/>
                </a:cubicBezTo>
                <a:cubicBezTo>
                  <a:pt x="590" y="692"/>
                  <a:pt x="593" y="689"/>
                  <a:pt x="593" y="686"/>
                </a:cubicBezTo>
                <a:cubicBezTo>
                  <a:pt x="593" y="682"/>
                  <a:pt x="590" y="679"/>
                  <a:pt x="586" y="679"/>
                </a:cubicBezTo>
                <a:close/>
                <a:moveTo>
                  <a:pt x="609" y="679"/>
                </a:moveTo>
                <a:cubicBezTo>
                  <a:pt x="605" y="679"/>
                  <a:pt x="601" y="682"/>
                  <a:pt x="601" y="686"/>
                </a:cubicBezTo>
                <a:cubicBezTo>
                  <a:pt x="601" y="689"/>
                  <a:pt x="605" y="692"/>
                  <a:pt x="609" y="692"/>
                </a:cubicBezTo>
                <a:cubicBezTo>
                  <a:pt x="613" y="692"/>
                  <a:pt x="616" y="689"/>
                  <a:pt x="616" y="686"/>
                </a:cubicBezTo>
                <a:cubicBezTo>
                  <a:pt x="616" y="682"/>
                  <a:pt x="613" y="679"/>
                  <a:pt x="609" y="679"/>
                </a:cubicBezTo>
                <a:close/>
                <a:moveTo>
                  <a:pt x="631" y="679"/>
                </a:moveTo>
                <a:cubicBezTo>
                  <a:pt x="627" y="679"/>
                  <a:pt x="623" y="682"/>
                  <a:pt x="623" y="686"/>
                </a:cubicBezTo>
                <a:cubicBezTo>
                  <a:pt x="623" y="689"/>
                  <a:pt x="627" y="692"/>
                  <a:pt x="631" y="692"/>
                </a:cubicBezTo>
                <a:cubicBezTo>
                  <a:pt x="635" y="692"/>
                  <a:pt x="638" y="689"/>
                  <a:pt x="638" y="686"/>
                </a:cubicBezTo>
                <a:cubicBezTo>
                  <a:pt x="638" y="682"/>
                  <a:pt x="635" y="679"/>
                  <a:pt x="631" y="679"/>
                </a:cubicBezTo>
                <a:close/>
                <a:moveTo>
                  <a:pt x="631" y="698"/>
                </a:moveTo>
                <a:cubicBezTo>
                  <a:pt x="627" y="698"/>
                  <a:pt x="623" y="701"/>
                  <a:pt x="623" y="705"/>
                </a:cubicBezTo>
                <a:cubicBezTo>
                  <a:pt x="623" y="708"/>
                  <a:pt x="627" y="711"/>
                  <a:pt x="631" y="711"/>
                </a:cubicBezTo>
                <a:cubicBezTo>
                  <a:pt x="635" y="711"/>
                  <a:pt x="638" y="708"/>
                  <a:pt x="638" y="705"/>
                </a:cubicBezTo>
                <a:cubicBezTo>
                  <a:pt x="638" y="701"/>
                  <a:pt x="635" y="698"/>
                  <a:pt x="631" y="698"/>
                </a:cubicBezTo>
                <a:close/>
                <a:moveTo>
                  <a:pt x="631" y="717"/>
                </a:moveTo>
                <a:cubicBezTo>
                  <a:pt x="627" y="717"/>
                  <a:pt x="623" y="720"/>
                  <a:pt x="623" y="724"/>
                </a:cubicBezTo>
                <a:cubicBezTo>
                  <a:pt x="623" y="727"/>
                  <a:pt x="627" y="730"/>
                  <a:pt x="631" y="730"/>
                </a:cubicBezTo>
                <a:cubicBezTo>
                  <a:pt x="635" y="730"/>
                  <a:pt x="638" y="727"/>
                  <a:pt x="638" y="724"/>
                </a:cubicBezTo>
                <a:cubicBezTo>
                  <a:pt x="638" y="720"/>
                  <a:pt x="635" y="717"/>
                  <a:pt x="631" y="717"/>
                </a:cubicBezTo>
                <a:close/>
                <a:moveTo>
                  <a:pt x="609" y="736"/>
                </a:moveTo>
                <a:cubicBezTo>
                  <a:pt x="605" y="736"/>
                  <a:pt x="601" y="739"/>
                  <a:pt x="601" y="743"/>
                </a:cubicBezTo>
                <a:cubicBezTo>
                  <a:pt x="601" y="747"/>
                  <a:pt x="605" y="750"/>
                  <a:pt x="609" y="750"/>
                </a:cubicBezTo>
                <a:cubicBezTo>
                  <a:pt x="613" y="750"/>
                  <a:pt x="616" y="747"/>
                  <a:pt x="616" y="743"/>
                </a:cubicBezTo>
                <a:cubicBezTo>
                  <a:pt x="616" y="739"/>
                  <a:pt x="613" y="736"/>
                  <a:pt x="609" y="736"/>
                </a:cubicBezTo>
                <a:close/>
                <a:moveTo>
                  <a:pt x="631" y="736"/>
                </a:moveTo>
                <a:cubicBezTo>
                  <a:pt x="627" y="736"/>
                  <a:pt x="623" y="739"/>
                  <a:pt x="623" y="743"/>
                </a:cubicBezTo>
                <a:cubicBezTo>
                  <a:pt x="623" y="747"/>
                  <a:pt x="627" y="750"/>
                  <a:pt x="631" y="750"/>
                </a:cubicBezTo>
                <a:cubicBezTo>
                  <a:pt x="635" y="750"/>
                  <a:pt x="638" y="747"/>
                  <a:pt x="638" y="743"/>
                </a:cubicBezTo>
                <a:cubicBezTo>
                  <a:pt x="638" y="739"/>
                  <a:pt x="635" y="736"/>
                  <a:pt x="631" y="736"/>
                </a:cubicBezTo>
                <a:close/>
                <a:moveTo>
                  <a:pt x="652" y="659"/>
                </a:moveTo>
                <a:cubicBezTo>
                  <a:pt x="648" y="659"/>
                  <a:pt x="645" y="662"/>
                  <a:pt x="645" y="666"/>
                </a:cubicBezTo>
                <a:cubicBezTo>
                  <a:pt x="645" y="670"/>
                  <a:pt x="648" y="673"/>
                  <a:pt x="652" y="673"/>
                </a:cubicBezTo>
                <a:cubicBezTo>
                  <a:pt x="657" y="673"/>
                  <a:pt x="660" y="670"/>
                  <a:pt x="660" y="666"/>
                </a:cubicBezTo>
                <a:cubicBezTo>
                  <a:pt x="660" y="662"/>
                  <a:pt x="657" y="659"/>
                  <a:pt x="652" y="659"/>
                </a:cubicBezTo>
                <a:close/>
                <a:moveTo>
                  <a:pt x="675" y="660"/>
                </a:moveTo>
                <a:cubicBezTo>
                  <a:pt x="671" y="660"/>
                  <a:pt x="667" y="663"/>
                  <a:pt x="667" y="666"/>
                </a:cubicBezTo>
                <a:cubicBezTo>
                  <a:pt x="667" y="670"/>
                  <a:pt x="671" y="673"/>
                  <a:pt x="675" y="673"/>
                </a:cubicBezTo>
                <a:cubicBezTo>
                  <a:pt x="679" y="673"/>
                  <a:pt x="682" y="670"/>
                  <a:pt x="682" y="666"/>
                </a:cubicBezTo>
                <a:cubicBezTo>
                  <a:pt x="682" y="663"/>
                  <a:pt x="679" y="660"/>
                  <a:pt x="675" y="660"/>
                </a:cubicBezTo>
                <a:close/>
                <a:moveTo>
                  <a:pt x="652" y="679"/>
                </a:moveTo>
                <a:cubicBezTo>
                  <a:pt x="648" y="679"/>
                  <a:pt x="645" y="682"/>
                  <a:pt x="645" y="686"/>
                </a:cubicBezTo>
                <a:cubicBezTo>
                  <a:pt x="645" y="689"/>
                  <a:pt x="648" y="692"/>
                  <a:pt x="652" y="692"/>
                </a:cubicBezTo>
                <a:cubicBezTo>
                  <a:pt x="657" y="692"/>
                  <a:pt x="660" y="689"/>
                  <a:pt x="660" y="686"/>
                </a:cubicBezTo>
                <a:cubicBezTo>
                  <a:pt x="660" y="682"/>
                  <a:pt x="657" y="679"/>
                  <a:pt x="652" y="679"/>
                </a:cubicBezTo>
                <a:close/>
                <a:moveTo>
                  <a:pt x="675" y="679"/>
                </a:moveTo>
                <a:cubicBezTo>
                  <a:pt x="671" y="679"/>
                  <a:pt x="667" y="682"/>
                  <a:pt x="667" y="686"/>
                </a:cubicBezTo>
                <a:cubicBezTo>
                  <a:pt x="667" y="689"/>
                  <a:pt x="671" y="692"/>
                  <a:pt x="675" y="692"/>
                </a:cubicBezTo>
                <a:cubicBezTo>
                  <a:pt x="679" y="692"/>
                  <a:pt x="682" y="689"/>
                  <a:pt x="682" y="686"/>
                </a:cubicBezTo>
                <a:cubicBezTo>
                  <a:pt x="682" y="682"/>
                  <a:pt x="679" y="679"/>
                  <a:pt x="675" y="679"/>
                </a:cubicBezTo>
                <a:close/>
                <a:moveTo>
                  <a:pt x="652" y="698"/>
                </a:moveTo>
                <a:cubicBezTo>
                  <a:pt x="648" y="698"/>
                  <a:pt x="645" y="701"/>
                  <a:pt x="645" y="705"/>
                </a:cubicBezTo>
                <a:cubicBezTo>
                  <a:pt x="645" y="708"/>
                  <a:pt x="648" y="711"/>
                  <a:pt x="652" y="711"/>
                </a:cubicBezTo>
                <a:cubicBezTo>
                  <a:pt x="657" y="711"/>
                  <a:pt x="660" y="708"/>
                  <a:pt x="660" y="705"/>
                </a:cubicBezTo>
                <a:cubicBezTo>
                  <a:pt x="660" y="701"/>
                  <a:pt x="657" y="698"/>
                  <a:pt x="652" y="698"/>
                </a:cubicBezTo>
                <a:close/>
                <a:moveTo>
                  <a:pt x="675" y="698"/>
                </a:moveTo>
                <a:cubicBezTo>
                  <a:pt x="671" y="698"/>
                  <a:pt x="667" y="701"/>
                  <a:pt x="667" y="705"/>
                </a:cubicBezTo>
                <a:cubicBezTo>
                  <a:pt x="667" y="709"/>
                  <a:pt x="671" y="712"/>
                  <a:pt x="675" y="712"/>
                </a:cubicBezTo>
                <a:cubicBezTo>
                  <a:pt x="679" y="712"/>
                  <a:pt x="682" y="709"/>
                  <a:pt x="682" y="705"/>
                </a:cubicBezTo>
                <a:cubicBezTo>
                  <a:pt x="682" y="701"/>
                  <a:pt x="679" y="698"/>
                  <a:pt x="675" y="698"/>
                </a:cubicBezTo>
                <a:close/>
                <a:moveTo>
                  <a:pt x="652" y="717"/>
                </a:moveTo>
                <a:cubicBezTo>
                  <a:pt x="648" y="717"/>
                  <a:pt x="645" y="720"/>
                  <a:pt x="645" y="724"/>
                </a:cubicBezTo>
                <a:cubicBezTo>
                  <a:pt x="645" y="727"/>
                  <a:pt x="648" y="730"/>
                  <a:pt x="652" y="730"/>
                </a:cubicBezTo>
                <a:cubicBezTo>
                  <a:pt x="657" y="730"/>
                  <a:pt x="660" y="727"/>
                  <a:pt x="660" y="724"/>
                </a:cubicBezTo>
                <a:cubicBezTo>
                  <a:pt x="660" y="720"/>
                  <a:pt x="657" y="717"/>
                  <a:pt x="652" y="717"/>
                </a:cubicBezTo>
                <a:close/>
                <a:moveTo>
                  <a:pt x="675" y="718"/>
                </a:moveTo>
                <a:cubicBezTo>
                  <a:pt x="671" y="718"/>
                  <a:pt x="667" y="721"/>
                  <a:pt x="667" y="725"/>
                </a:cubicBezTo>
                <a:cubicBezTo>
                  <a:pt x="667" y="728"/>
                  <a:pt x="671" y="731"/>
                  <a:pt x="675" y="731"/>
                </a:cubicBezTo>
                <a:cubicBezTo>
                  <a:pt x="679" y="731"/>
                  <a:pt x="682" y="728"/>
                  <a:pt x="682" y="725"/>
                </a:cubicBezTo>
                <a:cubicBezTo>
                  <a:pt x="682" y="721"/>
                  <a:pt x="679" y="718"/>
                  <a:pt x="675" y="718"/>
                </a:cubicBezTo>
                <a:close/>
                <a:moveTo>
                  <a:pt x="652" y="736"/>
                </a:moveTo>
                <a:cubicBezTo>
                  <a:pt x="648" y="736"/>
                  <a:pt x="645" y="739"/>
                  <a:pt x="645" y="743"/>
                </a:cubicBezTo>
                <a:cubicBezTo>
                  <a:pt x="645" y="747"/>
                  <a:pt x="648" y="750"/>
                  <a:pt x="652" y="750"/>
                </a:cubicBezTo>
                <a:cubicBezTo>
                  <a:pt x="657" y="750"/>
                  <a:pt x="660" y="747"/>
                  <a:pt x="660" y="743"/>
                </a:cubicBezTo>
                <a:cubicBezTo>
                  <a:pt x="660" y="739"/>
                  <a:pt x="657" y="736"/>
                  <a:pt x="652" y="736"/>
                </a:cubicBezTo>
                <a:close/>
                <a:moveTo>
                  <a:pt x="675" y="737"/>
                </a:moveTo>
                <a:cubicBezTo>
                  <a:pt x="671" y="737"/>
                  <a:pt x="667" y="741"/>
                  <a:pt x="667" y="744"/>
                </a:cubicBezTo>
                <a:cubicBezTo>
                  <a:pt x="667" y="748"/>
                  <a:pt x="671" y="751"/>
                  <a:pt x="675" y="751"/>
                </a:cubicBezTo>
                <a:cubicBezTo>
                  <a:pt x="679" y="751"/>
                  <a:pt x="682" y="748"/>
                  <a:pt x="682" y="744"/>
                </a:cubicBezTo>
                <a:cubicBezTo>
                  <a:pt x="682" y="741"/>
                  <a:pt x="679" y="737"/>
                  <a:pt x="675" y="737"/>
                </a:cubicBezTo>
                <a:close/>
                <a:moveTo>
                  <a:pt x="609" y="757"/>
                </a:moveTo>
                <a:cubicBezTo>
                  <a:pt x="605" y="757"/>
                  <a:pt x="601" y="759"/>
                  <a:pt x="601" y="763"/>
                </a:cubicBezTo>
                <a:cubicBezTo>
                  <a:pt x="601" y="766"/>
                  <a:pt x="605" y="769"/>
                  <a:pt x="609" y="769"/>
                </a:cubicBezTo>
                <a:cubicBezTo>
                  <a:pt x="613" y="769"/>
                  <a:pt x="616" y="766"/>
                  <a:pt x="616" y="763"/>
                </a:cubicBezTo>
                <a:cubicBezTo>
                  <a:pt x="616" y="759"/>
                  <a:pt x="613" y="757"/>
                  <a:pt x="609" y="757"/>
                </a:cubicBezTo>
                <a:close/>
                <a:moveTo>
                  <a:pt x="631" y="757"/>
                </a:moveTo>
                <a:cubicBezTo>
                  <a:pt x="627" y="757"/>
                  <a:pt x="623" y="759"/>
                  <a:pt x="623" y="763"/>
                </a:cubicBezTo>
                <a:cubicBezTo>
                  <a:pt x="623" y="766"/>
                  <a:pt x="627" y="769"/>
                  <a:pt x="631" y="769"/>
                </a:cubicBezTo>
                <a:cubicBezTo>
                  <a:pt x="635" y="769"/>
                  <a:pt x="638" y="766"/>
                  <a:pt x="638" y="763"/>
                </a:cubicBezTo>
                <a:cubicBezTo>
                  <a:pt x="638" y="759"/>
                  <a:pt x="635" y="757"/>
                  <a:pt x="631" y="757"/>
                </a:cubicBezTo>
                <a:close/>
                <a:moveTo>
                  <a:pt x="609" y="775"/>
                </a:moveTo>
                <a:cubicBezTo>
                  <a:pt x="605" y="775"/>
                  <a:pt x="601" y="778"/>
                  <a:pt x="601" y="782"/>
                </a:cubicBezTo>
                <a:cubicBezTo>
                  <a:pt x="601" y="786"/>
                  <a:pt x="605" y="789"/>
                  <a:pt x="609" y="789"/>
                </a:cubicBezTo>
                <a:cubicBezTo>
                  <a:pt x="613" y="789"/>
                  <a:pt x="616" y="786"/>
                  <a:pt x="616" y="782"/>
                </a:cubicBezTo>
                <a:cubicBezTo>
                  <a:pt x="616" y="778"/>
                  <a:pt x="613" y="775"/>
                  <a:pt x="609" y="775"/>
                </a:cubicBezTo>
                <a:close/>
                <a:moveTo>
                  <a:pt x="631" y="775"/>
                </a:moveTo>
                <a:cubicBezTo>
                  <a:pt x="627" y="775"/>
                  <a:pt x="623" y="778"/>
                  <a:pt x="623" y="782"/>
                </a:cubicBezTo>
                <a:cubicBezTo>
                  <a:pt x="623" y="786"/>
                  <a:pt x="627" y="789"/>
                  <a:pt x="631" y="789"/>
                </a:cubicBezTo>
                <a:cubicBezTo>
                  <a:pt x="635" y="789"/>
                  <a:pt x="638" y="786"/>
                  <a:pt x="638" y="782"/>
                </a:cubicBezTo>
                <a:cubicBezTo>
                  <a:pt x="638" y="778"/>
                  <a:pt x="635" y="775"/>
                  <a:pt x="631" y="775"/>
                </a:cubicBezTo>
                <a:close/>
                <a:moveTo>
                  <a:pt x="609" y="795"/>
                </a:moveTo>
                <a:cubicBezTo>
                  <a:pt x="605" y="795"/>
                  <a:pt x="601" y="798"/>
                  <a:pt x="601" y="801"/>
                </a:cubicBezTo>
                <a:cubicBezTo>
                  <a:pt x="601" y="805"/>
                  <a:pt x="605" y="808"/>
                  <a:pt x="609" y="808"/>
                </a:cubicBezTo>
                <a:cubicBezTo>
                  <a:pt x="613" y="808"/>
                  <a:pt x="616" y="805"/>
                  <a:pt x="616" y="801"/>
                </a:cubicBezTo>
                <a:cubicBezTo>
                  <a:pt x="616" y="798"/>
                  <a:pt x="613" y="795"/>
                  <a:pt x="609" y="795"/>
                </a:cubicBezTo>
                <a:close/>
                <a:moveTo>
                  <a:pt x="631" y="795"/>
                </a:moveTo>
                <a:cubicBezTo>
                  <a:pt x="627" y="795"/>
                  <a:pt x="623" y="798"/>
                  <a:pt x="623" y="801"/>
                </a:cubicBezTo>
                <a:cubicBezTo>
                  <a:pt x="623" y="805"/>
                  <a:pt x="627" y="808"/>
                  <a:pt x="631" y="808"/>
                </a:cubicBezTo>
                <a:cubicBezTo>
                  <a:pt x="635" y="808"/>
                  <a:pt x="638" y="805"/>
                  <a:pt x="638" y="801"/>
                </a:cubicBezTo>
                <a:cubicBezTo>
                  <a:pt x="638" y="798"/>
                  <a:pt x="635" y="795"/>
                  <a:pt x="631" y="795"/>
                </a:cubicBezTo>
                <a:close/>
                <a:moveTo>
                  <a:pt x="631" y="814"/>
                </a:moveTo>
                <a:cubicBezTo>
                  <a:pt x="627" y="814"/>
                  <a:pt x="623" y="817"/>
                  <a:pt x="623" y="821"/>
                </a:cubicBezTo>
                <a:cubicBezTo>
                  <a:pt x="623" y="825"/>
                  <a:pt x="627" y="828"/>
                  <a:pt x="631" y="828"/>
                </a:cubicBezTo>
                <a:cubicBezTo>
                  <a:pt x="635" y="828"/>
                  <a:pt x="638" y="825"/>
                  <a:pt x="638" y="821"/>
                </a:cubicBezTo>
                <a:cubicBezTo>
                  <a:pt x="638" y="817"/>
                  <a:pt x="635" y="814"/>
                  <a:pt x="631" y="814"/>
                </a:cubicBezTo>
                <a:close/>
                <a:moveTo>
                  <a:pt x="631" y="833"/>
                </a:moveTo>
                <a:cubicBezTo>
                  <a:pt x="627" y="833"/>
                  <a:pt x="623" y="837"/>
                  <a:pt x="623" y="840"/>
                </a:cubicBezTo>
                <a:cubicBezTo>
                  <a:pt x="623" y="844"/>
                  <a:pt x="627" y="847"/>
                  <a:pt x="631" y="847"/>
                </a:cubicBezTo>
                <a:cubicBezTo>
                  <a:pt x="635" y="847"/>
                  <a:pt x="638" y="844"/>
                  <a:pt x="638" y="840"/>
                </a:cubicBezTo>
                <a:cubicBezTo>
                  <a:pt x="638" y="837"/>
                  <a:pt x="635" y="833"/>
                  <a:pt x="631" y="833"/>
                </a:cubicBezTo>
                <a:close/>
                <a:moveTo>
                  <a:pt x="652" y="757"/>
                </a:moveTo>
                <a:cubicBezTo>
                  <a:pt x="648" y="757"/>
                  <a:pt x="645" y="759"/>
                  <a:pt x="645" y="763"/>
                </a:cubicBezTo>
                <a:cubicBezTo>
                  <a:pt x="645" y="766"/>
                  <a:pt x="648" y="769"/>
                  <a:pt x="652" y="769"/>
                </a:cubicBezTo>
                <a:cubicBezTo>
                  <a:pt x="657" y="769"/>
                  <a:pt x="660" y="766"/>
                  <a:pt x="660" y="763"/>
                </a:cubicBezTo>
                <a:cubicBezTo>
                  <a:pt x="660" y="759"/>
                  <a:pt x="657" y="757"/>
                  <a:pt x="652" y="757"/>
                </a:cubicBezTo>
                <a:close/>
                <a:moveTo>
                  <a:pt x="675" y="757"/>
                </a:moveTo>
                <a:cubicBezTo>
                  <a:pt x="671" y="757"/>
                  <a:pt x="667" y="760"/>
                  <a:pt x="667" y="763"/>
                </a:cubicBezTo>
                <a:cubicBezTo>
                  <a:pt x="667" y="767"/>
                  <a:pt x="671" y="770"/>
                  <a:pt x="675" y="770"/>
                </a:cubicBezTo>
                <a:cubicBezTo>
                  <a:pt x="679" y="770"/>
                  <a:pt x="682" y="767"/>
                  <a:pt x="682" y="763"/>
                </a:cubicBezTo>
                <a:cubicBezTo>
                  <a:pt x="682" y="760"/>
                  <a:pt x="679" y="757"/>
                  <a:pt x="675" y="757"/>
                </a:cubicBezTo>
                <a:close/>
                <a:moveTo>
                  <a:pt x="652" y="775"/>
                </a:moveTo>
                <a:cubicBezTo>
                  <a:pt x="648" y="775"/>
                  <a:pt x="645" y="778"/>
                  <a:pt x="645" y="782"/>
                </a:cubicBezTo>
                <a:cubicBezTo>
                  <a:pt x="645" y="786"/>
                  <a:pt x="648" y="789"/>
                  <a:pt x="652" y="789"/>
                </a:cubicBezTo>
                <a:cubicBezTo>
                  <a:pt x="657" y="789"/>
                  <a:pt x="660" y="786"/>
                  <a:pt x="660" y="782"/>
                </a:cubicBezTo>
                <a:cubicBezTo>
                  <a:pt x="660" y="778"/>
                  <a:pt x="657" y="775"/>
                  <a:pt x="652" y="775"/>
                </a:cubicBezTo>
                <a:close/>
                <a:moveTo>
                  <a:pt x="675" y="776"/>
                </a:moveTo>
                <a:cubicBezTo>
                  <a:pt x="671" y="776"/>
                  <a:pt x="667" y="779"/>
                  <a:pt x="667" y="783"/>
                </a:cubicBezTo>
                <a:cubicBezTo>
                  <a:pt x="667" y="786"/>
                  <a:pt x="671" y="789"/>
                  <a:pt x="675" y="789"/>
                </a:cubicBezTo>
                <a:cubicBezTo>
                  <a:pt x="679" y="789"/>
                  <a:pt x="682" y="786"/>
                  <a:pt x="682" y="783"/>
                </a:cubicBezTo>
                <a:cubicBezTo>
                  <a:pt x="682" y="779"/>
                  <a:pt x="679" y="776"/>
                  <a:pt x="675" y="776"/>
                </a:cubicBezTo>
                <a:close/>
                <a:moveTo>
                  <a:pt x="652" y="795"/>
                </a:moveTo>
                <a:cubicBezTo>
                  <a:pt x="648" y="795"/>
                  <a:pt x="645" y="798"/>
                  <a:pt x="645" y="801"/>
                </a:cubicBezTo>
                <a:cubicBezTo>
                  <a:pt x="645" y="805"/>
                  <a:pt x="648" y="808"/>
                  <a:pt x="652" y="808"/>
                </a:cubicBezTo>
                <a:cubicBezTo>
                  <a:pt x="657" y="808"/>
                  <a:pt x="660" y="805"/>
                  <a:pt x="660" y="801"/>
                </a:cubicBezTo>
                <a:cubicBezTo>
                  <a:pt x="660" y="798"/>
                  <a:pt x="657" y="795"/>
                  <a:pt x="652" y="795"/>
                </a:cubicBezTo>
                <a:close/>
                <a:moveTo>
                  <a:pt x="675" y="795"/>
                </a:moveTo>
                <a:cubicBezTo>
                  <a:pt x="671" y="795"/>
                  <a:pt x="667" y="798"/>
                  <a:pt x="667" y="801"/>
                </a:cubicBezTo>
                <a:cubicBezTo>
                  <a:pt x="667" y="805"/>
                  <a:pt x="671" y="808"/>
                  <a:pt x="675" y="808"/>
                </a:cubicBezTo>
                <a:cubicBezTo>
                  <a:pt x="679" y="808"/>
                  <a:pt x="682" y="805"/>
                  <a:pt x="682" y="801"/>
                </a:cubicBezTo>
                <a:cubicBezTo>
                  <a:pt x="682" y="798"/>
                  <a:pt x="679" y="795"/>
                  <a:pt x="675" y="795"/>
                </a:cubicBezTo>
                <a:close/>
                <a:moveTo>
                  <a:pt x="652" y="814"/>
                </a:moveTo>
                <a:cubicBezTo>
                  <a:pt x="648" y="814"/>
                  <a:pt x="645" y="817"/>
                  <a:pt x="645" y="821"/>
                </a:cubicBezTo>
                <a:cubicBezTo>
                  <a:pt x="645" y="825"/>
                  <a:pt x="648" y="828"/>
                  <a:pt x="652" y="828"/>
                </a:cubicBezTo>
                <a:cubicBezTo>
                  <a:pt x="657" y="828"/>
                  <a:pt x="660" y="825"/>
                  <a:pt x="660" y="821"/>
                </a:cubicBezTo>
                <a:cubicBezTo>
                  <a:pt x="660" y="817"/>
                  <a:pt x="657" y="814"/>
                  <a:pt x="652" y="814"/>
                </a:cubicBezTo>
                <a:close/>
                <a:moveTo>
                  <a:pt x="675" y="814"/>
                </a:moveTo>
                <a:cubicBezTo>
                  <a:pt x="671" y="814"/>
                  <a:pt x="667" y="817"/>
                  <a:pt x="667" y="821"/>
                </a:cubicBezTo>
                <a:cubicBezTo>
                  <a:pt x="667" y="825"/>
                  <a:pt x="671" y="828"/>
                  <a:pt x="675" y="828"/>
                </a:cubicBezTo>
                <a:cubicBezTo>
                  <a:pt x="679" y="828"/>
                  <a:pt x="682" y="825"/>
                  <a:pt x="682" y="821"/>
                </a:cubicBezTo>
                <a:cubicBezTo>
                  <a:pt x="682" y="817"/>
                  <a:pt x="679" y="814"/>
                  <a:pt x="675" y="814"/>
                </a:cubicBezTo>
                <a:close/>
                <a:moveTo>
                  <a:pt x="652" y="833"/>
                </a:moveTo>
                <a:cubicBezTo>
                  <a:pt x="648" y="833"/>
                  <a:pt x="645" y="837"/>
                  <a:pt x="645" y="840"/>
                </a:cubicBezTo>
                <a:cubicBezTo>
                  <a:pt x="645" y="844"/>
                  <a:pt x="648" y="847"/>
                  <a:pt x="652" y="847"/>
                </a:cubicBezTo>
                <a:cubicBezTo>
                  <a:pt x="657" y="847"/>
                  <a:pt x="660" y="844"/>
                  <a:pt x="660" y="840"/>
                </a:cubicBezTo>
                <a:cubicBezTo>
                  <a:pt x="660" y="837"/>
                  <a:pt x="657" y="833"/>
                  <a:pt x="652" y="833"/>
                </a:cubicBezTo>
                <a:close/>
                <a:moveTo>
                  <a:pt x="675" y="833"/>
                </a:moveTo>
                <a:cubicBezTo>
                  <a:pt x="671" y="833"/>
                  <a:pt x="667" y="837"/>
                  <a:pt x="667" y="840"/>
                </a:cubicBezTo>
                <a:cubicBezTo>
                  <a:pt x="667" y="844"/>
                  <a:pt x="671" y="847"/>
                  <a:pt x="675" y="847"/>
                </a:cubicBezTo>
                <a:cubicBezTo>
                  <a:pt x="679" y="847"/>
                  <a:pt x="682" y="844"/>
                  <a:pt x="682" y="840"/>
                </a:cubicBezTo>
                <a:cubicBezTo>
                  <a:pt x="682" y="837"/>
                  <a:pt x="679" y="833"/>
                  <a:pt x="675" y="833"/>
                </a:cubicBezTo>
                <a:close/>
                <a:moveTo>
                  <a:pt x="652" y="853"/>
                </a:moveTo>
                <a:cubicBezTo>
                  <a:pt x="648" y="853"/>
                  <a:pt x="645" y="856"/>
                  <a:pt x="645" y="860"/>
                </a:cubicBezTo>
                <a:cubicBezTo>
                  <a:pt x="645" y="864"/>
                  <a:pt x="648" y="867"/>
                  <a:pt x="652" y="867"/>
                </a:cubicBezTo>
                <a:cubicBezTo>
                  <a:pt x="657" y="867"/>
                  <a:pt x="660" y="864"/>
                  <a:pt x="660" y="860"/>
                </a:cubicBezTo>
                <a:cubicBezTo>
                  <a:pt x="660" y="856"/>
                  <a:pt x="657" y="853"/>
                  <a:pt x="652" y="853"/>
                </a:cubicBezTo>
                <a:close/>
                <a:moveTo>
                  <a:pt x="675" y="853"/>
                </a:moveTo>
                <a:cubicBezTo>
                  <a:pt x="671" y="853"/>
                  <a:pt x="667" y="856"/>
                  <a:pt x="667" y="860"/>
                </a:cubicBezTo>
                <a:cubicBezTo>
                  <a:pt x="667" y="864"/>
                  <a:pt x="671" y="867"/>
                  <a:pt x="675" y="867"/>
                </a:cubicBezTo>
                <a:cubicBezTo>
                  <a:pt x="679" y="867"/>
                  <a:pt x="682" y="864"/>
                  <a:pt x="682" y="860"/>
                </a:cubicBezTo>
                <a:cubicBezTo>
                  <a:pt x="682" y="856"/>
                  <a:pt x="679" y="853"/>
                  <a:pt x="675" y="853"/>
                </a:cubicBezTo>
                <a:close/>
                <a:moveTo>
                  <a:pt x="675" y="873"/>
                </a:moveTo>
                <a:cubicBezTo>
                  <a:pt x="671" y="873"/>
                  <a:pt x="667" y="876"/>
                  <a:pt x="667" y="879"/>
                </a:cubicBezTo>
                <a:cubicBezTo>
                  <a:pt x="667" y="883"/>
                  <a:pt x="671" y="885"/>
                  <a:pt x="675" y="885"/>
                </a:cubicBezTo>
                <a:cubicBezTo>
                  <a:pt x="679" y="885"/>
                  <a:pt x="682" y="883"/>
                  <a:pt x="682" y="879"/>
                </a:cubicBezTo>
                <a:cubicBezTo>
                  <a:pt x="682" y="876"/>
                  <a:pt x="679" y="873"/>
                  <a:pt x="675" y="873"/>
                </a:cubicBezTo>
                <a:close/>
                <a:moveTo>
                  <a:pt x="675" y="891"/>
                </a:moveTo>
                <a:cubicBezTo>
                  <a:pt x="671" y="891"/>
                  <a:pt x="667" y="894"/>
                  <a:pt x="667" y="898"/>
                </a:cubicBezTo>
                <a:cubicBezTo>
                  <a:pt x="667" y="902"/>
                  <a:pt x="671" y="905"/>
                  <a:pt x="675" y="905"/>
                </a:cubicBezTo>
                <a:cubicBezTo>
                  <a:pt x="679" y="905"/>
                  <a:pt x="682" y="902"/>
                  <a:pt x="682" y="898"/>
                </a:cubicBezTo>
                <a:cubicBezTo>
                  <a:pt x="682" y="894"/>
                  <a:pt x="679" y="891"/>
                  <a:pt x="675" y="891"/>
                </a:cubicBezTo>
                <a:close/>
                <a:moveTo>
                  <a:pt x="698" y="679"/>
                </a:moveTo>
                <a:cubicBezTo>
                  <a:pt x="693" y="679"/>
                  <a:pt x="690" y="682"/>
                  <a:pt x="690" y="686"/>
                </a:cubicBezTo>
                <a:cubicBezTo>
                  <a:pt x="690" y="689"/>
                  <a:pt x="693" y="692"/>
                  <a:pt x="698" y="692"/>
                </a:cubicBezTo>
                <a:cubicBezTo>
                  <a:pt x="702" y="692"/>
                  <a:pt x="705" y="689"/>
                  <a:pt x="705" y="686"/>
                </a:cubicBezTo>
                <a:cubicBezTo>
                  <a:pt x="705" y="682"/>
                  <a:pt x="702" y="679"/>
                  <a:pt x="698" y="679"/>
                </a:cubicBezTo>
                <a:close/>
                <a:moveTo>
                  <a:pt x="720" y="679"/>
                </a:moveTo>
                <a:cubicBezTo>
                  <a:pt x="715" y="679"/>
                  <a:pt x="712" y="682"/>
                  <a:pt x="712" y="686"/>
                </a:cubicBezTo>
                <a:cubicBezTo>
                  <a:pt x="712" y="689"/>
                  <a:pt x="715" y="692"/>
                  <a:pt x="720" y="692"/>
                </a:cubicBezTo>
                <a:cubicBezTo>
                  <a:pt x="724" y="692"/>
                  <a:pt x="727" y="689"/>
                  <a:pt x="727" y="686"/>
                </a:cubicBezTo>
                <a:cubicBezTo>
                  <a:pt x="727" y="682"/>
                  <a:pt x="724" y="679"/>
                  <a:pt x="720" y="679"/>
                </a:cubicBezTo>
                <a:close/>
                <a:moveTo>
                  <a:pt x="698" y="698"/>
                </a:moveTo>
                <a:cubicBezTo>
                  <a:pt x="693" y="698"/>
                  <a:pt x="690" y="701"/>
                  <a:pt x="690" y="705"/>
                </a:cubicBezTo>
                <a:cubicBezTo>
                  <a:pt x="690" y="708"/>
                  <a:pt x="693" y="711"/>
                  <a:pt x="698" y="711"/>
                </a:cubicBezTo>
                <a:cubicBezTo>
                  <a:pt x="702" y="711"/>
                  <a:pt x="705" y="708"/>
                  <a:pt x="705" y="705"/>
                </a:cubicBezTo>
                <a:cubicBezTo>
                  <a:pt x="705" y="701"/>
                  <a:pt x="702" y="698"/>
                  <a:pt x="698" y="698"/>
                </a:cubicBezTo>
                <a:close/>
                <a:moveTo>
                  <a:pt x="720" y="698"/>
                </a:moveTo>
                <a:cubicBezTo>
                  <a:pt x="715" y="698"/>
                  <a:pt x="712" y="701"/>
                  <a:pt x="712" y="705"/>
                </a:cubicBezTo>
                <a:cubicBezTo>
                  <a:pt x="712" y="708"/>
                  <a:pt x="715" y="711"/>
                  <a:pt x="720" y="711"/>
                </a:cubicBezTo>
                <a:cubicBezTo>
                  <a:pt x="724" y="711"/>
                  <a:pt x="727" y="708"/>
                  <a:pt x="727" y="705"/>
                </a:cubicBezTo>
                <a:cubicBezTo>
                  <a:pt x="727" y="701"/>
                  <a:pt x="724" y="698"/>
                  <a:pt x="720" y="698"/>
                </a:cubicBezTo>
                <a:close/>
                <a:moveTo>
                  <a:pt x="698" y="717"/>
                </a:moveTo>
                <a:cubicBezTo>
                  <a:pt x="693" y="717"/>
                  <a:pt x="690" y="720"/>
                  <a:pt x="690" y="724"/>
                </a:cubicBezTo>
                <a:cubicBezTo>
                  <a:pt x="690" y="727"/>
                  <a:pt x="693" y="730"/>
                  <a:pt x="698" y="730"/>
                </a:cubicBezTo>
                <a:cubicBezTo>
                  <a:pt x="702" y="730"/>
                  <a:pt x="705" y="727"/>
                  <a:pt x="705" y="724"/>
                </a:cubicBezTo>
                <a:cubicBezTo>
                  <a:pt x="705" y="720"/>
                  <a:pt x="702" y="717"/>
                  <a:pt x="698" y="717"/>
                </a:cubicBezTo>
                <a:close/>
                <a:moveTo>
                  <a:pt x="720" y="717"/>
                </a:moveTo>
                <a:cubicBezTo>
                  <a:pt x="715" y="717"/>
                  <a:pt x="712" y="720"/>
                  <a:pt x="712" y="724"/>
                </a:cubicBezTo>
                <a:cubicBezTo>
                  <a:pt x="712" y="727"/>
                  <a:pt x="715" y="730"/>
                  <a:pt x="720" y="730"/>
                </a:cubicBezTo>
                <a:cubicBezTo>
                  <a:pt x="724" y="730"/>
                  <a:pt x="727" y="727"/>
                  <a:pt x="727" y="724"/>
                </a:cubicBezTo>
                <a:cubicBezTo>
                  <a:pt x="727" y="720"/>
                  <a:pt x="724" y="717"/>
                  <a:pt x="720" y="717"/>
                </a:cubicBezTo>
                <a:close/>
                <a:moveTo>
                  <a:pt x="698" y="736"/>
                </a:moveTo>
                <a:cubicBezTo>
                  <a:pt x="693" y="736"/>
                  <a:pt x="690" y="739"/>
                  <a:pt x="690" y="743"/>
                </a:cubicBezTo>
                <a:cubicBezTo>
                  <a:pt x="690" y="747"/>
                  <a:pt x="693" y="750"/>
                  <a:pt x="698" y="750"/>
                </a:cubicBezTo>
                <a:cubicBezTo>
                  <a:pt x="702" y="750"/>
                  <a:pt x="705" y="747"/>
                  <a:pt x="705" y="743"/>
                </a:cubicBezTo>
                <a:cubicBezTo>
                  <a:pt x="705" y="739"/>
                  <a:pt x="702" y="736"/>
                  <a:pt x="698" y="736"/>
                </a:cubicBezTo>
                <a:close/>
                <a:moveTo>
                  <a:pt x="720" y="736"/>
                </a:moveTo>
                <a:cubicBezTo>
                  <a:pt x="715" y="736"/>
                  <a:pt x="712" y="739"/>
                  <a:pt x="712" y="743"/>
                </a:cubicBezTo>
                <a:cubicBezTo>
                  <a:pt x="712" y="747"/>
                  <a:pt x="715" y="750"/>
                  <a:pt x="720" y="750"/>
                </a:cubicBezTo>
                <a:cubicBezTo>
                  <a:pt x="724" y="750"/>
                  <a:pt x="727" y="747"/>
                  <a:pt x="727" y="743"/>
                </a:cubicBezTo>
                <a:cubicBezTo>
                  <a:pt x="727" y="739"/>
                  <a:pt x="724" y="736"/>
                  <a:pt x="720" y="736"/>
                </a:cubicBezTo>
                <a:close/>
                <a:moveTo>
                  <a:pt x="741" y="692"/>
                </a:moveTo>
                <a:cubicBezTo>
                  <a:pt x="746" y="692"/>
                  <a:pt x="749" y="689"/>
                  <a:pt x="749" y="686"/>
                </a:cubicBezTo>
                <a:cubicBezTo>
                  <a:pt x="749" y="682"/>
                  <a:pt x="746" y="679"/>
                  <a:pt x="741" y="679"/>
                </a:cubicBezTo>
                <a:cubicBezTo>
                  <a:pt x="737" y="679"/>
                  <a:pt x="734" y="682"/>
                  <a:pt x="734" y="686"/>
                </a:cubicBezTo>
                <a:cubicBezTo>
                  <a:pt x="734" y="689"/>
                  <a:pt x="737" y="692"/>
                  <a:pt x="741" y="692"/>
                </a:cubicBezTo>
                <a:close/>
                <a:moveTo>
                  <a:pt x="741" y="711"/>
                </a:moveTo>
                <a:cubicBezTo>
                  <a:pt x="746" y="711"/>
                  <a:pt x="749" y="708"/>
                  <a:pt x="749" y="705"/>
                </a:cubicBezTo>
                <a:cubicBezTo>
                  <a:pt x="749" y="701"/>
                  <a:pt x="746" y="698"/>
                  <a:pt x="741" y="698"/>
                </a:cubicBezTo>
                <a:cubicBezTo>
                  <a:pt x="737" y="698"/>
                  <a:pt x="734" y="701"/>
                  <a:pt x="734" y="705"/>
                </a:cubicBezTo>
                <a:cubicBezTo>
                  <a:pt x="734" y="708"/>
                  <a:pt x="737" y="711"/>
                  <a:pt x="741" y="711"/>
                </a:cubicBezTo>
                <a:close/>
                <a:moveTo>
                  <a:pt x="765" y="699"/>
                </a:moveTo>
                <a:cubicBezTo>
                  <a:pt x="761" y="699"/>
                  <a:pt x="758" y="702"/>
                  <a:pt x="758" y="706"/>
                </a:cubicBezTo>
                <a:cubicBezTo>
                  <a:pt x="758" y="709"/>
                  <a:pt x="761" y="712"/>
                  <a:pt x="765" y="712"/>
                </a:cubicBezTo>
                <a:cubicBezTo>
                  <a:pt x="770" y="712"/>
                  <a:pt x="773" y="709"/>
                  <a:pt x="773" y="706"/>
                </a:cubicBezTo>
                <a:cubicBezTo>
                  <a:pt x="773" y="702"/>
                  <a:pt x="770" y="699"/>
                  <a:pt x="765" y="699"/>
                </a:cubicBezTo>
                <a:close/>
                <a:moveTo>
                  <a:pt x="741" y="730"/>
                </a:moveTo>
                <a:cubicBezTo>
                  <a:pt x="746" y="730"/>
                  <a:pt x="749" y="727"/>
                  <a:pt x="749" y="724"/>
                </a:cubicBezTo>
                <a:cubicBezTo>
                  <a:pt x="749" y="720"/>
                  <a:pt x="746" y="717"/>
                  <a:pt x="741" y="717"/>
                </a:cubicBezTo>
                <a:cubicBezTo>
                  <a:pt x="737" y="717"/>
                  <a:pt x="734" y="720"/>
                  <a:pt x="734" y="724"/>
                </a:cubicBezTo>
                <a:cubicBezTo>
                  <a:pt x="734" y="727"/>
                  <a:pt x="737" y="730"/>
                  <a:pt x="741" y="730"/>
                </a:cubicBezTo>
                <a:close/>
                <a:moveTo>
                  <a:pt x="765" y="719"/>
                </a:moveTo>
                <a:cubicBezTo>
                  <a:pt x="761" y="719"/>
                  <a:pt x="758" y="722"/>
                  <a:pt x="758" y="725"/>
                </a:cubicBezTo>
                <a:cubicBezTo>
                  <a:pt x="758" y="728"/>
                  <a:pt x="761" y="731"/>
                  <a:pt x="765" y="731"/>
                </a:cubicBezTo>
                <a:cubicBezTo>
                  <a:pt x="770" y="731"/>
                  <a:pt x="773" y="728"/>
                  <a:pt x="773" y="725"/>
                </a:cubicBezTo>
                <a:cubicBezTo>
                  <a:pt x="773" y="722"/>
                  <a:pt x="770" y="719"/>
                  <a:pt x="765" y="719"/>
                </a:cubicBezTo>
                <a:close/>
                <a:moveTo>
                  <a:pt x="742" y="751"/>
                </a:moveTo>
                <a:cubicBezTo>
                  <a:pt x="746" y="751"/>
                  <a:pt x="749" y="747"/>
                  <a:pt x="749" y="743"/>
                </a:cubicBezTo>
                <a:cubicBezTo>
                  <a:pt x="749" y="740"/>
                  <a:pt x="746" y="736"/>
                  <a:pt x="741" y="736"/>
                </a:cubicBezTo>
                <a:cubicBezTo>
                  <a:pt x="737" y="736"/>
                  <a:pt x="734" y="740"/>
                  <a:pt x="734" y="743"/>
                </a:cubicBezTo>
                <a:cubicBezTo>
                  <a:pt x="734" y="747"/>
                  <a:pt x="738" y="751"/>
                  <a:pt x="742" y="751"/>
                </a:cubicBezTo>
                <a:close/>
                <a:moveTo>
                  <a:pt x="765" y="737"/>
                </a:moveTo>
                <a:cubicBezTo>
                  <a:pt x="761" y="737"/>
                  <a:pt x="758" y="741"/>
                  <a:pt x="758" y="744"/>
                </a:cubicBezTo>
                <a:cubicBezTo>
                  <a:pt x="758" y="748"/>
                  <a:pt x="761" y="751"/>
                  <a:pt x="765" y="751"/>
                </a:cubicBezTo>
                <a:cubicBezTo>
                  <a:pt x="770" y="751"/>
                  <a:pt x="773" y="748"/>
                  <a:pt x="773" y="744"/>
                </a:cubicBezTo>
                <a:cubicBezTo>
                  <a:pt x="773" y="741"/>
                  <a:pt x="770" y="737"/>
                  <a:pt x="765" y="737"/>
                </a:cubicBezTo>
                <a:close/>
                <a:moveTo>
                  <a:pt x="787" y="719"/>
                </a:moveTo>
                <a:cubicBezTo>
                  <a:pt x="783" y="719"/>
                  <a:pt x="780" y="722"/>
                  <a:pt x="780" y="725"/>
                </a:cubicBezTo>
                <a:cubicBezTo>
                  <a:pt x="780" y="728"/>
                  <a:pt x="783" y="731"/>
                  <a:pt x="787" y="731"/>
                </a:cubicBezTo>
                <a:cubicBezTo>
                  <a:pt x="791" y="731"/>
                  <a:pt x="795" y="728"/>
                  <a:pt x="795" y="725"/>
                </a:cubicBezTo>
                <a:cubicBezTo>
                  <a:pt x="795" y="722"/>
                  <a:pt x="791" y="719"/>
                  <a:pt x="787" y="719"/>
                </a:cubicBezTo>
                <a:close/>
                <a:moveTo>
                  <a:pt x="787" y="737"/>
                </a:moveTo>
                <a:cubicBezTo>
                  <a:pt x="783" y="737"/>
                  <a:pt x="780" y="741"/>
                  <a:pt x="780" y="744"/>
                </a:cubicBezTo>
                <a:cubicBezTo>
                  <a:pt x="780" y="748"/>
                  <a:pt x="783" y="751"/>
                  <a:pt x="787" y="751"/>
                </a:cubicBezTo>
                <a:cubicBezTo>
                  <a:pt x="791" y="751"/>
                  <a:pt x="795" y="748"/>
                  <a:pt x="795" y="744"/>
                </a:cubicBezTo>
                <a:cubicBezTo>
                  <a:pt x="795" y="741"/>
                  <a:pt x="791" y="737"/>
                  <a:pt x="787" y="737"/>
                </a:cubicBezTo>
                <a:close/>
                <a:moveTo>
                  <a:pt x="808" y="736"/>
                </a:moveTo>
                <a:cubicBezTo>
                  <a:pt x="804" y="736"/>
                  <a:pt x="801" y="739"/>
                  <a:pt x="801" y="743"/>
                </a:cubicBezTo>
                <a:cubicBezTo>
                  <a:pt x="801" y="747"/>
                  <a:pt x="804" y="750"/>
                  <a:pt x="808" y="750"/>
                </a:cubicBezTo>
                <a:cubicBezTo>
                  <a:pt x="813" y="750"/>
                  <a:pt x="816" y="747"/>
                  <a:pt x="816" y="743"/>
                </a:cubicBezTo>
                <a:cubicBezTo>
                  <a:pt x="816" y="739"/>
                  <a:pt x="813" y="736"/>
                  <a:pt x="808" y="736"/>
                </a:cubicBezTo>
                <a:close/>
                <a:moveTo>
                  <a:pt x="698" y="757"/>
                </a:moveTo>
                <a:cubicBezTo>
                  <a:pt x="693" y="757"/>
                  <a:pt x="690" y="759"/>
                  <a:pt x="690" y="763"/>
                </a:cubicBezTo>
                <a:cubicBezTo>
                  <a:pt x="690" y="766"/>
                  <a:pt x="693" y="769"/>
                  <a:pt x="698" y="769"/>
                </a:cubicBezTo>
                <a:cubicBezTo>
                  <a:pt x="702" y="769"/>
                  <a:pt x="705" y="766"/>
                  <a:pt x="705" y="763"/>
                </a:cubicBezTo>
                <a:cubicBezTo>
                  <a:pt x="705" y="759"/>
                  <a:pt x="702" y="757"/>
                  <a:pt x="698" y="757"/>
                </a:cubicBezTo>
                <a:close/>
                <a:moveTo>
                  <a:pt x="720" y="757"/>
                </a:moveTo>
                <a:cubicBezTo>
                  <a:pt x="715" y="757"/>
                  <a:pt x="712" y="759"/>
                  <a:pt x="712" y="763"/>
                </a:cubicBezTo>
                <a:cubicBezTo>
                  <a:pt x="712" y="766"/>
                  <a:pt x="715" y="769"/>
                  <a:pt x="720" y="769"/>
                </a:cubicBezTo>
                <a:cubicBezTo>
                  <a:pt x="724" y="769"/>
                  <a:pt x="727" y="766"/>
                  <a:pt x="727" y="763"/>
                </a:cubicBezTo>
                <a:cubicBezTo>
                  <a:pt x="727" y="759"/>
                  <a:pt x="724" y="757"/>
                  <a:pt x="720" y="757"/>
                </a:cubicBezTo>
                <a:close/>
                <a:moveTo>
                  <a:pt x="698" y="775"/>
                </a:moveTo>
                <a:cubicBezTo>
                  <a:pt x="693" y="775"/>
                  <a:pt x="690" y="778"/>
                  <a:pt x="690" y="782"/>
                </a:cubicBezTo>
                <a:cubicBezTo>
                  <a:pt x="690" y="786"/>
                  <a:pt x="693" y="789"/>
                  <a:pt x="698" y="789"/>
                </a:cubicBezTo>
                <a:cubicBezTo>
                  <a:pt x="702" y="789"/>
                  <a:pt x="705" y="786"/>
                  <a:pt x="705" y="782"/>
                </a:cubicBezTo>
                <a:cubicBezTo>
                  <a:pt x="705" y="778"/>
                  <a:pt x="702" y="775"/>
                  <a:pt x="698" y="775"/>
                </a:cubicBezTo>
                <a:close/>
                <a:moveTo>
                  <a:pt x="720" y="775"/>
                </a:moveTo>
                <a:cubicBezTo>
                  <a:pt x="715" y="775"/>
                  <a:pt x="712" y="778"/>
                  <a:pt x="712" y="782"/>
                </a:cubicBezTo>
                <a:cubicBezTo>
                  <a:pt x="712" y="786"/>
                  <a:pt x="715" y="789"/>
                  <a:pt x="720" y="789"/>
                </a:cubicBezTo>
                <a:cubicBezTo>
                  <a:pt x="724" y="789"/>
                  <a:pt x="727" y="786"/>
                  <a:pt x="727" y="782"/>
                </a:cubicBezTo>
                <a:cubicBezTo>
                  <a:pt x="727" y="778"/>
                  <a:pt x="724" y="775"/>
                  <a:pt x="720" y="775"/>
                </a:cubicBezTo>
                <a:close/>
                <a:moveTo>
                  <a:pt x="698" y="795"/>
                </a:moveTo>
                <a:cubicBezTo>
                  <a:pt x="693" y="795"/>
                  <a:pt x="690" y="798"/>
                  <a:pt x="690" y="801"/>
                </a:cubicBezTo>
                <a:cubicBezTo>
                  <a:pt x="690" y="805"/>
                  <a:pt x="693" y="808"/>
                  <a:pt x="698" y="808"/>
                </a:cubicBezTo>
                <a:cubicBezTo>
                  <a:pt x="702" y="808"/>
                  <a:pt x="705" y="805"/>
                  <a:pt x="705" y="801"/>
                </a:cubicBezTo>
                <a:cubicBezTo>
                  <a:pt x="705" y="798"/>
                  <a:pt x="702" y="795"/>
                  <a:pt x="698" y="795"/>
                </a:cubicBezTo>
                <a:close/>
                <a:moveTo>
                  <a:pt x="720" y="795"/>
                </a:moveTo>
                <a:cubicBezTo>
                  <a:pt x="715" y="795"/>
                  <a:pt x="712" y="798"/>
                  <a:pt x="712" y="801"/>
                </a:cubicBezTo>
                <a:cubicBezTo>
                  <a:pt x="712" y="805"/>
                  <a:pt x="715" y="808"/>
                  <a:pt x="720" y="808"/>
                </a:cubicBezTo>
                <a:cubicBezTo>
                  <a:pt x="724" y="808"/>
                  <a:pt x="727" y="805"/>
                  <a:pt x="727" y="801"/>
                </a:cubicBezTo>
                <a:cubicBezTo>
                  <a:pt x="727" y="798"/>
                  <a:pt x="724" y="795"/>
                  <a:pt x="720" y="795"/>
                </a:cubicBezTo>
                <a:close/>
                <a:moveTo>
                  <a:pt x="698" y="814"/>
                </a:moveTo>
                <a:cubicBezTo>
                  <a:pt x="693" y="814"/>
                  <a:pt x="690" y="817"/>
                  <a:pt x="690" y="821"/>
                </a:cubicBezTo>
                <a:cubicBezTo>
                  <a:pt x="690" y="825"/>
                  <a:pt x="693" y="828"/>
                  <a:pt x="698" y="828"/>
                </a:cubicBezTo>
                <a:cubicBezTo>
                  <a:pt x="702" y="828"/>
                  <a:pt x="705" y="825"/>
                  <a:pt x="705" y="821"/>
                </a:cubicBezTo>
                <a:cubicBezTo>
                  <a:pt x="705" y="817"/>
                  <a:pt x="702" y="814"/>
                  <a:pt x="698" y="814"/>
                </a:cubicBezTo>
                <a:close/>
                <a:moveTo>
                  <a:pt x="720" y="814"/>
                </a:moveTo>
                <a:cubicBezTo>
                  <a:pt x="715" y="814"/>
                  <a:pt x="712" y="817"/>
                  <a:pt x="712" y="821"/>
                </a:cubicBezTo>
                <a:cubicBezTo>
                  <a:pt x="712" y="825"/>
                  <a:pt x="715" y="828"/>
                  <a:pt x="720" y="828"/>
                </a:cubicBezTo>
                <a:cubicBezTo>
                  <a:pt x="724" y="828"/>
                  <a:pt x="727" y="825"/>
                  <a:pt x="727" y="821"/>
                </a:cubicBezTo>
                <a:cubicBezTo>
                  <a:pt x="727" y="817"/>
                  <a:pt x="724" y="814"/>
                  <a:pt x="720" y="814"/>
                </a:cubicBezTo>
                <a:close/>
                <a:moveTo>
                  <a:pt x="698" y="833"/>
                </a:moveTo>
                <a:cubicBezTo>
                  <a:pt x="693" y="833"/>
                  <a:pt x="690" y="837"/>
                  <a:pt x="690" y="840"/>
                </a:cubicBezTo>
                <a:cubicBezTo>
                  <a:pt x="690" y="844"/>
                  <a:pt x="693" y="847"/>
                  <a:pt x="698" y="847"/>
                </a:cubicBezTo>
                <a:cubicBezTo>
                  <a:pt x="702" y="847"/>
                  <a:pt x="705" y="844"/>
                  <a:pt x="705" y="840"/>
                </a:cubicBezTo>
                <a:cubicBezTo>
                  <a:pt x="705" y="837"/>
                  <a:pt x="702" y="833"/>
                  <a:pt x="698" y="833"/>
                </a:cubicBezTo>
                <a:close/>
                <a:moveTo>
                  <a:pt x="720" y="833"/>
                </a:moveTo>
                <a:cubicBezTo>
                  <a:pt x="715" y="833"/>
                  <a:pt x="712" y="837"/>
                  <a:pt x="712" y="840"/>
                </a:cubicBezTo>
                <a:cubicBezTo>
                  <a:pt x="712" y="844"/>
                  <a:pt x="715" y="847"/>
                  <a:pt x="720" y="847"/>
                </a:cubicBezTo>
                <a:cubicBezTo>
                  <a:pt x="724" y="847"/>
                  <a:pt x="727" y="844"/>
                  <a:pt x="727" y="840"/>
                </a:cubicBezTo>
                <a:cubicBezTo>
                  <a:pt x="727" y="837"/>
                  <a:pt x="724" y="833"/>
                  <a:pt x="720" y="833"/>
                </a:cubicBezTo>
                <a:close/>
                <a:moveTo>
                  <a:pt x="698" y="853"/>
                </a:moveTo>
                <a:cubicBezTo>
                  <a:pt x="693" y="853"/>
                  <a:pt x="690" y="856"/>
                  <a:pt x="690" y="860"/>
                </a:cubicBezTo>
                <a:cubicBezTo>
                  <a:pt x="690" y="864"/>
                  <a:pt x="693" y="867"/>
                  <a:pt x="698" y="867"/>
                </a:cubicBezTo>
                <a:cubicBezTo>
                  <a:pt x="702" y="867"/>
                  <a:pt x="705" y="864"/>
                  <a:pt x="705" y="860"/>
                </a:cubicBezTo>
                <a:cubicBezTo>
                  <a:pt x="705" y="856"/>
                  <a:pt x="702" y="853"/>
                  <a:pt x="698" y="853"/>
                </a:cubicBezTo>
                <a:close/>
                <a:moveTo>
                  <a:pt x="720" y="853"/>
                </a:moveTo>
                <a:cubicBezTo>
                  <a:pt x="715" y="853"/>
                  <a:pt x="712" y="856"/>
                  <a:pt x="712" y="860"/>
                </a:cubicBezTo>
                <a:cubicBezTo>
                  <a:pt x="712" y="864"/>
                  <a:pt x="715" y="867"/>
                  <a:pt x="720" y="867"/>
                </a:cubicBezTo>
                <a:cubicBezTo>
                  <a:pt x="724" y="867"/>
                  <a:pt x="727" y="864"/>
                  <a:pt x="727" y="860"/>
                </a:cubicBezTo>
                <a:cubicBezTo>
                  <a:pt x="727" y="856"/>
                  <a:pt x="724" y="853"/>
                  <a:pt x="720" y="853"/>
                </a:cubicBezTo>
                <a:close/>
                <a:moveTo>
                  <a:pt x="698" y="873"/>
                </a:moveTo>
                <a:cubicBezTo>
                  <a:pt x="693" y="873"/>
                  <a:pt x="690" y="876"/>
                  <a:pt x="690" y="879"/>
                </a:cubicBezTo>
                <a:cubicBezTo>
                  <a:pt x="690" y="883"/>
                  <a:pt x="693" y="885"/>
                  <a:pt x="698" y="885"/>
                </a:cubicBezTo>
                <a:cubicBezTo>
                  <a:pt x="702" y="885"/>
                  <a:pt x="705" y="883"/>
                  <a:pt x="705" y="879"/>
                </a:cubicBezTo>
                <a:cubicBezTo>
                  <a:pt x="705" y="876"/>
                  <a:pt x="702" y="873"/>
                  <a:pt x="698" y="873"/>
                </a:cubicBezTo>
                <a:close/>
                <a:moveTo>
                  <a:pt x="720" y="873"/>
                </a:moveTo>
                <a:cubicBezTo>
                  <a:pt x="715" y="873"/>
                  <a:pt x="712" y="876"/>
                  <a:pt x="712" y="879"/>
                </a:cubicBezTo>
                <a:cubicBezTo>
                  <a:pt x="712" y="883"/>
                  <a:pt x="715" y="885"/>
                  <a:pt x="720" y="885"/>
                </a:cubicBezTo>
                <a:cubicBezTo>
                  <a:pt x="724" y="885"/>
                  <a:pt x="727" y="883"/>
                  <a:pt x="727" y="879"/>
                </a:cubicBezTo>
                <a:cubicBezTo>
                  <a:pt x="727" y="876"/>
                  <a:pt x="724" y="873"/>
                  <a:pt x="720" y="873"/>
                </a:cubicBezTo>
                <a:close/>
                <a:moveTo>
                  <a:pt x="698" y="891"/>
                </a:moveTo>
                <a:cubicBezTo>
                  <a:pt x="693" y="891"/>
                  <a:pt x="690" y="894"/>
                  <a:pt x="690" y="898"/>
                </a:cubicBezTo>
                <a:cubicBezTo>
                  <a:pt x="690" y="902"/>
                  <a:pt x="693" y="905"/>
                  <a:pt x="698" y="905"/>
                </a:cubicBezTo>
                <a:cubicBezTo>
                  <a:pt x="702" y="905"/>
                  <a:pt x="705" y="902"/>
                  <a:pt x="705" y="898"/>
                </a:cubicBezTo>
                <a:cubicBezTo>
                  <a:pt x="705" y="894"/>
                  <a:pt x="702" y="891"/>
                  <a:pt x="698" y="891"/>
                </a:cubicBezTo>
                <a:close/>
                <a:moveTo>
                  <a:pt x="720" y="891"/>
                </a:moveTo>
                <a:cubicBezTo>
                  <a:pt x="715" y="891"/>
                  <a:pt x="712" y="894"/>
                  <a:pt x="712" y="898"/>
                </a:cubicBezTo>
                <a:cubicBezTo>
                  <a:pt x="712" y="902"/>
                  <a:pt x="715" y="905"/>
                  <a:pt x="720" y="905"/>
                </a:cubicBezTo>
                <a:cubicBezTo>
                  <a:pt x="724" y="905"/>
                  <a:pt x="727" y="902"/>
                  <a:pt x="727" y="898"/>
                </a:cubicBezTo>
                <a:cubicBezTo>
                  <a:pt x="727" y="894"/>
                  <a:pt x="724" y="891"/>
                  <a:pt x="720" y="891"/>
                </a:cubicBezTo>
                <a:close/>
                <a:moveTo>
                  <a:pt x="742" y="757"/>
                </a:moveTo>
                <a:cubicBezTo>
                  <a:pt x="738" y="757"/>
                  <a:pt x="735" y="760"/>
                  <a:pt x="735" y="764"/>
                </a:cubicBezTo>
                <a:cubicBezTo>
                  <a:pt x="735" y="767"/>
                  <a:pt x="738" y="770"/>
                  <a:pt x="742" y="770"/>
                </a:cubicBezTo>
                <a:cubicBezTo>
                  <a:pt x="747" y="770"/>
                  <a:pt x="750" y="767"/>
                  <a:pt x="750" y="764"/>
                </a:cubicBezTo>
                <a:cubicBezTo>
                  <a:pt x="750" y="760"/>
                  <a:pt x="747" y="757"/>
                  <a:pt x="742" y="757"/>
                </a:cubicBezTo>
                <a:close/>
                <a:moveTo>
                  <a:pt x="765" y="757"/>
                </a:moveTo>
                <a:cubicBezTo>
                  <a:pt x="761" y="757"/>
                  <a:pt x="758" y="760"/>
                  <a:pt x="758" y="764"/>
                </a:cubicBezTo>
                <a:cubicBezTo>
                  <a:pt x="758" y="767"/>
                  <a:pt x="761" y="770"/>
                  <a:pt x="765" y="770"/>
                </a:cubicBezTo>
                <a:cubicBezTo>
                  <a:pt x="770" y="770"/>
                  <a:pt x="773" y="767"/>
                  <a:pt x="773" y="764"/>
                </a:cubicBezTo>
                <a:cubicBezTo>
                  <a:pt x="773" y="760"/>
                  <a:pt x="770" y="757"/>
                  <a:pt x="765" y="757"/>
                </a:cubicBezTo>
                <a:close/>
                <a:moveTo>
                  <a:pt x="742" y="776"/>
                </a:moveTo>
                <a:cubicBezTo>
                  <a:pt x="738" y="776"/>
                  <a:pt x="735" y="779"/>
                  <a:pt x="735" y="783"/>
                </a:cubicBezTo>
                <a:cubicBezTo>
                  <a:pt x="735" y="786"/>
                  <a:pt x="738" y="789"/>
                  <a:pt x="742" y="789"/>
                </a:cubicBezTo>
                <a:cubicBezTo>
                  <a:pt x="747" y="789"/>
                  <a:pt x="750" y="786"/>
                  <a:pt x="750" y="783"/>
                </a:cubicBezTo>
                <a:cubicBezTo>
                  <a:pt x="750" y="779"/>
                  <a:pt x="747" y="776"/>
                  <a:pt x="742" y="776"/>
                </a:cubicBezTo>
                <a:close/>
                <a:moveTo>
                  <a:pt x="765" y="776"/>
                </a:moveTo>
                <a:cubicBezTo>
                  <a:pt x="761" y="776"/>
                  <a:pt x="758" y="779"/>
                  <a:pt x="758" y="783"/>
                </a:cubicBezTo>
                <a:cubicBezTo>
                  <a:pt x="758" y="786"/>
                  <a:pt x="761" y="789"/>
                  <a:pt x="765" y="789"/>
                </a:cubicBezTo>
                <a:cubicBezTo>
                  <a:pt x="770" y="789"/>
                  <a:pt x="773" y="786"/>
                  <a:pt x="773" y="783"/>
                </a:cubicBezTo>
                <a:cubicBezTo>
                  <a:pt x="773" y="779"/>
                  <a:pt x="770" y="776"/>
                  <a:pt x="765" y="776"/>
                </a:cubicBezTo>
                <a:close/>
                <a:moveTo>
                  <a:pt x="742" y="796"/>
                </a:moveTo>
                <a:cubicBezTo>
                  <a:pt x="738" y="796"/>
                  <a:pt x="735" y="799"/>
                  <a:pt x="735" y="802"/>
                </a:cubicBezTo>
                <a:cubicBezTo>
                  <a:pt x="735" y="806"/>
                  <a:pt x="738" y="809"/>
                  <a:pt x="742" y="809"/>
                </a:cubicBezTo>
                <a:cubicBezTo>
                  <a:pt x="747" y="809"/>
                  <a:pt x="750" y="806"/>
                  <a:pt x="750" y="802"/>
                </a:cubicBezTo>
                <a:cubicBezTo>
                  <a:pt x="750" y="799"/>
                  <a:pt x="747" y="796"/>
                  <a:pt x="742" y="796"/>
                </a:cubicBezTo>
                <a:close/>
                <a:moveTo>
                  <a:pt x="765" y="796"/>
                </a:moveTo>
                <a:cubicBezTo>
                  <a:pt x="761" y="796"/>
                  <a:pt x="758" y="799"/>
                  <a:pt x="758" y="802"/>
                </a:cubicBezTo>
                <a:cubicBezTo>
                  <a:pt x="758" y="806"/>
                  <a:pt x="761" y="809"/>
                  <a:pt x="765" y="809"/>
                </a:cubicBezTo>
                <a:cubicBezTo>
                  <a:pt x="770" y="809"/>
                  <a:pt x="773" y="806"/>
                  <a:pt x="773" y="802"/>
                </a:cubicBezTo>
                <a:cubicBezTo>
                  <a:pt x="773" y="799"/>
                  <a:pt x="770" y="796"/>
                  <a:pt x="765" y="796"/>
                </a:cubicBezTo>
                <a:close/>
                <a:moveTo>
                  <a:pt x="742" y="829"/>
                </a:moveTo>
                <a:cubicBezTo>
                  <a:pt x="746" y="829"/>
                  <a:pt x="749" y="824"/>
                  <a:pt x="749" y="821"/>
                </a:cubicBezTo>
                <a:cubicBezTo>
                  <a:pt x="749" y="817"/>
                  <a:pt x="746" y="814"/>
                  <a:pt x="741" y="814"/>
                </a:cubicBezTo>
                <a:cubicBezTo>
                  <a:pt x="737" y="814"/>
                  <a:pt x="734" y="817"/>
                  <a:pt x="734" y="821"/>
                </a:cubicBezTo>
                <a:cubicBezTo>
                  <a:pt x="734" y="824"/>
                  <a:pt x="738" y="829"/>
                  <a:pt x="742" y="829"/>
                </a:cubicBezTo>
                <a:close/>
                <a:moveTo>
                  <a:pt x="765" y="815"/>
                </a:moveTo>
                <a:cubicBezTo>
                  <a:pt x="761" y="815"/>
                  <a:pt x="758" y="818"/>
                  <a:pt x="758" y="822"/>
                </a:cubicBezTo>
                <a:cubicBezTo>
                  <a:pt x="758" y="826"/>
                  <a:pt x="761" y="829"/>
                  <a:pt x="765" y="829"/>
                </a:cubicBezTo>
                <a:cubicBezTo>
                  <a:pt x="770" y="829"/>
                  <a:pt x="773" y="826"/>
                  <a:pt x="773" y="822"/>
                </a:cubicBezTo>
                <a:cubicBezTo>
                  <a:pt x="773" y="818"/>
                  <a:pt x="770" y="815"/>
                  <a:pt x="765" y="815"/>
                </a:cubicBezTo>
                <a:close/>
                <a:moveTo>
                  <a:pt x="742" y="834"/>
                </a:moveTo>
                <a:cubicBezTo>
                  <a:pt x="738" y="834"/>
                  <a:pt x="735" y="837"/>
                  <a:pt x="735" y="841"/>
                </a:cubicBezTo>
                <a:cubicBezTo>
                  <a:pt x="735" y="845"/>
                  <a:pt x="738" y="848"/>
                  <a:pt x="742" y="848"/>
                </a:cubicBezTo>
                <a:cubicBezTo>
                  <a:pt x="747" y="848"/>
                  <a:pt x="750" y="845"/>
                  <a:pt x="750" y="841"/>
                </a:cubicBezTo>
                <a:cubicBezTo>
                  <a:pt x="750" y="837"/>
                  <a:pt x="747" y="834"/>
                  <a:pt x="742" y="834"/>
                </a:cubicBezTo>
                <a:close/>
                <a:moveTo>
                  <a:pt x="765" y="834"/>
                </a:moveTo>
                <a:cubicBezTo>
                  <a:pt x="761" y="834"/>
                  <a:pt x="758" y="837"/>
                  <a:pt x="758" y="841"/>
                </a:cubicBezTo>
                <a:cubicBezTo>
                  <a:pt x="758" y="845"/>
                  <a:pt x="761" y="848"/>
                  <a:pt x="765" y="848"/>
                </a:cubicBezTo>
                <a:cubicBezTo>
                  <a:pt x="770" y="848"/>
                  <a:pt x="773" y="845"/>
                  <a:pt x="773" y="841"/>
                </a:cubicBezTo>
                <a:cubicBezTo>
                  <a:pt x="773" y="837"/>
                  <a:pt x="770" y="834"/>
                  <a:pt x="765" y="834"/>
                </a:cubicBezTo>
                <a:close/>
                <a:moveTo>
                  <a:pt x="741" y="867"/>
                </a:moveTo>
                <a:cubicBezTo>
                  <a:pt x="748" y="867"/>
                  <a:pt x="749" y="866"/>
                  <a:pt x="749" y="860"/>
                </a:cubicBezTo>
                <a:cubicBezTo>
                  <a:pt x="749" y="855"/>
                  <a:pt x="746" y="853"/>
                  <a:pt x="741" y="853"/>
                </a:cubicBezTo>
                <a:cubicBezTo>
                  <a:pt x="737" y="853"/>
                  <a:pt x="734" y="855"/>
                  <a:pt x="734" y="860"/>
                </a:cubicBezTo>
                <a:cubicBezTo>
                  <a:pt x="734" y="863"/>
                  <a:pt x="737" y="867"/>
                  <a:pt x="741" y="867"/>
                </a:cubicBezTo>
                <a:close/>
                <a:moveTo>
                  <a:pt x="765" y="854"/>
                </a:moveTo>
                <a:cubicBezTo>
                  <a:pt x="761" y="854"/>
                  <a:pt x="758" y="857"/>
                  <a:pt x="758" y="861"/>
                </a:cubicBezTo>
                <a:cubicBezTo>
                  <a:pt x="758" y="864"/>
                  <a:pt x="761" y="867"/>
                  <a:pt x="765" y="867"/>
                </a:cubicBezTo>
                <a:cubicBezTo>
                  <a:pt x="770" y="867"/>
                  <a:pt x="773" y="864"/>
                  <a:pt x="773" y="861"/>
                </a:cubicBezTo>
                <a:cubicBezTo>
                  <a:pt x="773" y="857"/>
                  <a:pt x="770" y="854"/>
                  <a:pt x="765" y="854"/>
                </a:cubicBezTo>
                <a:close/>
                <a:moveTo>
                  <a:pt x="742" y="873"/>
                </a:moveTo>
                <a:cubicBezTo>
                  <a:pt x="738" y="873"/>
                  <a:pt x="735" y="876"/>
                  <a:pt x="735" y="880"/>
                </a:cubicBezTo>
                <a:cubicBezTo>
                  <a:pt x="735" y="883"/>
                  <a:pt x="738" y="886"/>
                  <a:pt x="742" y="886"/>
                </a:cubicBezTo>
                <a:cubicBezTo>
                  <a:pt x="747" y="886"/>
                  <a:pt x="750" y="883"/>
                  <a:pt x="750" y="880"/>
                </a:cubicBezTo>
                <a:cubicBezTo>
                  <a:pt x="750" y="876"/>
                  <a:pt x="747" y="873"/>
                  <a:pt x="742" y="873"/>
                </a:cubicBezTo>
                <a:close/>
                <a:moveTo>
                  <a:pt x="764" y="885"/>
                </a:moveTo>
                <a:cubicBezTo>
                  <a:pt x="768" y="885"/>
                  <a:pt x="771" y="883"/>
                  <a:pt x="771" y="878"/>
                </a:cubicBezTo>
                <a:cubicBezTo>
                  <a:pt x="771" y="875"/>
                  <a:pt x="769" y="873"/>
                  <a:pt x="765" y="873"/>
                </a:cubicBezTo>
                <a:cubicBezTo>
                  <a:pt x="761" y="873"/>
                  <a:pt x="756" y="875"/>
                  <a:pt x="756" y="878"/>
                </a:cubicBezTo>
                <a:cubicBezTo>
                  <a:pt x="756" y="883"/>
                  <a:pt x="759" y="885"/>
                  <a:pt x="764" y="885"/>
                </a:cubicBezTo>
                <a:close/>
                <a:moveTo>
                  <a:pt x="742" y="905"/>
                </a:moveTo>
                <a:cubicBezTo>
                  <a:pt x="746" y="905"/>
                  <a:pt x="749" y="902"/>
                  <a:pt x="749" y="898"/>
                </a:cubicBezTo>
                <a:cubicBezTo>
                  <a:pt x="749" y="894"/>
                  <a:pt x="746" y="891"/>
                  <a:pt x="741" y="891"/>
                </a:cubicBezTo>
                <a:cubicBezTo>
                  <a:pt x="737" y="891"/>
                  <a:pt x="734" y="894"/>
                  <a:pt x="734" y="898"/>
                </a:cubicBezTo>
                <a:cubicBezTo>
                  <a:pt x="734" y="902"/>
                  <a:pt x="738" y="905"/>
                  <a:pt x="742" y="905"/>
                </a:cubicBezTo>
                <a:close/>
                <a:moveTo>
                  <a:pt x="764" y="905"/>
                </a:moveTo>
                <a:cubicBezTo>
                  <a:pt x="768" y="905"/>
                  <a:pt x="771" y="902"/>
                  <a:pt x="771" y="898"/>
                </a:cubicBezTo>
                <a:cubicBezTo>
                  <a:pt x="771" y="895"/>
                  <a:pt x="769" y="892"/>
                  <a:pt x="765" y="892"/>
                </a:cubicBezTo>
                <a:cubicBezTo>
                  <a:pt x="761" y="892"/>
                  <a:pt x="756" y="895"/>
                  <a:pt x="756" y="898"/>
                </a:cubicBezTo>
                <a:cubicBezTo>
                  <a:pt x="756" y="902"/>
                  <a:pt x="759" y="905"/>
                  <a:pt x="764" y="905"/>
                </a:cubicBezTo>
                <a:close/>
                <a:moveTo>
                  <a:pt x="786" y="757"/>
                </a:moveTo>
                <a:cubicBezTo>
                  <a:pt x="782" y="757"/>
                  <a:pt x="779" y="759"/>
                  <a:pt x="779" y="763"/>
                </a:cubicBezTo>
                <a:cubicBezTo>
                  <a:pt x="779" y="766"/>
                  <a:pt x="782" y="769"/>
                  <a:pt x="786" y="769"/>
                </a:cubicBezTo>
                <a:cubicBezTo>
                  <a:pt x="791" y="769"/>
                  <a:pt x="794" y="766"/>
                  <a:pt x="794" y="763"/>
                </a:cubicBezTo>
                <a:cubicBezTo>
                  <a:pt x="794" y="759"/>
                  <a:pt x="791" y="757"/>
                  <a:pt x="786" y="757"/>
                </a:cubicBezTo>
                <a:close/>
                <a:moveTo>
                  <a:pt x="808" y="757"/>
                </a:moveTo>
                <a:cubicBezTo>
                  <a:pt x="804" y="757"/>
                  <a:pt x="801" y="759"/>
                  <a:pt x="801" y="763"/>
                </a:cubicBezTo>
                <a:cubicBezTo>
                  <a:pt x="801" y="766"/>
                  <a:pt x="804" y="769"/>
                  <a:pt x="808" y="769"/>
                </a:cubicBezTo>
                <a:cubicBezTo>
                  <a:pt x="813" y="769"/>
                  <a:pt x="816" y="766"/>
                  <a:pt x="816" y="763"/>
                </a:cubicBezTo>
                <a:cubicBezTo>
                  <a:pt x="816" y="759"/>
                  <a:pt x="813" y="757"/>
                  <a:pt x="808" y="757"/>
                </a:cubicBezTo>
                <a:close/>
                <a:moveTo>
                  <a:pt x="786" y="775"/>
                </a:moveTo>
                <a:cubicBezTo>
                  <a:pt x="782" y="775"/>
                  <a:pt x="779" y="778"/>
                  <a:pt x="779" y="782"/>
                </a:cubicBezTo>
                <a:cubicBezTo>
                  <a:pt x="779" y="786"/>
                  <a:pt x="782" y="789"/>
                  <a:pt x="786" y="789"/>
                </a:cubicBezTo>
                <a:cubicBezTo>
                  <a:pt x="791" y="789"/>
                  <a:pt x="794" y="786"/>
                  <a:pt x="794" y="782"/>
                </a:cubicBezTo>
                <a:cubicBezTo>
                  <a:pt x="794" y="778"/>
                  <a:pt x="791" y="775"/>
                  <a:pt x="786" y="775"/>
                </a:cubicBezTo>
                <a:close/>
                <a:moveTo>
                  <a:pt x="808" y="775"/>
                </a:moveTo>
                <a:cubicBezTo>
                  <a:pt x="804" y="775"/>
                  <a:pt x="801" y="778"/>
                  <a:pt x="801" y="782"/>
                </a:cubicBezTo>
                <a:cubicBezTo>
                  <a:pt x="801" y="786"/>
                  <a:pt x="804" y="789"/>
                  <a:pt x="808" y="789"/>
                </a:cubicBezTo>
                <a:cubicBezTo>
                  <a:pt x="813" y="789"/>
                  <a:pt x="816" y="786"/>
                  <a:pt x="816" y="782"/>
                </a:cubicBezTo>
                <a:cubicBezTo>
                  <a:pt x="816" y="778"/>
                  <a:pt x="813" y="775"/>
                  <a:pt x="808" y="775"/>
                </a:cubicBezTo>
                <a:close/>
                <a:moveTo>
                  <a:pt x="786" y="795"/>
                </a:moveTo>
                <a:cubicBezTo>
                  <a:pt x="782" y="795"/>
                  <a:pt x="779" y="798"/>
                  <a:pt x="779" y="801"/>
                </a:cubicBezTo>
                <a:cubicBezTo>
                  <a:pt x="779" y="805"/>
                  <a:pt x="782" y="808"/>
                  <a:pt x="786" y="808"/>
                </a:cubicBezTo>
                <a:cubicBezTo>
                  <a:pt x="791" y="808"/>
                  <a:pt x="794" y="805"/>
                  <a:pt x="794" y="801"/>
                </a:cubicBezTo>
                <a:cubicBezTo>
                  <a:pt x="794" y="798"/>
                  <a:pt x="791" y="795"/>
                  <a:pt x="786" y="795"/>
                </a:cubicBezTo>
                <a:close/>
                <a:moveTo>
                  <a:pt x="808" y="795"/>
                </a:moveTo>
                <a:cubicBezTo>
                  <a:pt x="804" y="795"/>
                  <a:pt x="801" y="798"/>
                  <a:pt x="801" y="801"/>
                </a:cubicBezTo>
                <a:cubicBezTo>
                  <a:pt x="801" y="805"/>
                  <a:pt x="804" y="808"/>
                  <a:pt x="808" y="808"/>
                </a:cubicBezTo>
                <a:cubicBezTo>
                  <a:pt x="813" y="808"/>
                  <a:pt x="816" y="805"/>
                  <a:pt x="816" y="801"/>
                </a:cubicBezTo>
                <a:cubicBezTo>
                  <a:pt x="816" y="798"/>
                  <a:pt x="813" y="795"/>
                  <a:pt x="808" y="795"/>
                </a:cubicBezTo>
                <a:close/>
                <a:moveTo>
                  <a:pt x="786" y="814"/>
                </a:moveTo>
                <a:cubicBezTo>
                  <a:pt x="782" y="814"/>
                  <a:pt x="779" y="817"/>
                  <a:pt x="779" y="821"/>
                </a:cubicBezTo>
                <a:cubicBezTo>
                  <a:pt x="779" y="825"/>
                  <a:pt x="782" y="828"/>
                  <a:pt x="786" y="828"/>
                </a:cubicBezTo>
                <a:cubicBezTo>
                  <a:pt x="791" y="828"/>
                  <a:pt x="794" y="825"/>
                  <a:pt x="794" y="821"/>
                </a:cubicBezTo>
                <a:cubicBezTo>
                  <a:pt x="794" y="817"/>
                  <a:pt x="791" y="814"/>
                  <a:pt x="786" y="814"/>
                </a:cubicBezTo>
                <a:close/>
                <a:moveTo>
                  <a:pt x="808" y="814"/>
                </a:moveTo>
                <a:cubicBezTo>
                  <a:pt x="804" y="814"/>
                  <a:pt x="801" y="817"/>
                  <a:pt x="801" y="821"/>
                </a:cubicBezTo>
                <a:cubicBezTo>
                  <a:pt x="801" y="825"/>
                  <a:pt x="804" y="828"/>
                  <a:pt x="808" y="828"/>
                </a:cubicBezTo>
                <a:cubicBezTo>
                  <a:pt x="813" y="828"/>
                  <a:pt x="816" y="825"/>
                  <a:pt x="816" y="821"/>
                </a:cubicBezTo>
                <a:cubicBezTo>
                  <a:pt x="816" y="817"/>
                  <a:pt x="813" y="814"/>
                  <a:pt x="808" y="814"/>
                </a:cubicBezTo>
                <a:close/>
                <a:moveTo>
                  <a:pt x="786" y="833"/>
                </a:moveTo>
                <a:cubicBezTo>
                  <a:pt x="782" y="833"/>
                  <a:pt x="779" y="837"/>
                  <a:pt x="779" y="840"/>
                </a:cubicBezTo>
                <a:cubicBezTo>
                  <a:pt x="779" y="844"/>
                  <a:pt x="782" y="847"/>
                  <a:pt x="786" y="847"/>
                </a:cubicBezTo>
                <a:cubicBezTo>
                  <a:pt x="791" y="847"/>
                  <a:pt x="794" y="844"/>
                  <a:pt x="794" y="840"/>
                </a:cubicBezTo>
                <a:cubicBezTo>
                  <a:pt x="794" y="837"/>
                  <a:pt x="791" y="833"/>
                  <a:pt x="786" y="833"/>
                </a:cubicBezTo>
                <a:close/>
                <a:moveTo>
                  <a:pt x="808" y="833"/>
                </a:moveTo>
                <a:cubicBezTo>
                  <a:pt x="804" y="833"/>
                  <a:pt x="801" y="837"/>
                  <a:pt x="801" y="840"/>
                </a:cubicBezTo>
                <a:cubicBezTo>
                  <a:pt x="801" y="844"/>
                  <a:pt x="804" y="847"/>
                  <a:pt x="808" y="847"/>
                </a:cubicBezTo>
                <a:cubicBezTo>
                  <a:pt x="813" y="847"/>
                  <a:pt x="816" y="844"/>
                  <a:pt x="816" y="840"/>
                </a:cubicBezTo>
                <a:cubicBezTo>
                  <a:pt x="816" y="837"/>
                  <a:pt x="813" y="833"/>
                  <a:pt x="808" y="833"/>
                </a:cubicBezTo>
                <a:close/>
                <a:moveTo>
                  <a:pt x="786" y="853"/>
                </a:moveTo>
                <a:cubicBezTo>
                  <a:pt x="782" y="853"/>
                  <a:pt x="779" y="856"/>
                  <a:pt x="779" y="860"/>
                </a:cubicBezTo>
                <a:cubicBezTo>
                  <a:pt x="779" y="864"/>
                  <a:pt x="782" y="867"/>
                  <a:pt x="786" y="867"/>
                </a:cubicBezTo>
                <a:cubicBezTo>
                  <a:pt x="791" y="867"/>
                  <a:pt x="794" y="864"/>
                  <a:pt x="794" y="860"/>
                </a:cubicBezTo>
                <a:cubicBezTo>
                  <a:pt x="794" y="856"/>
                  <a:pt x="791" y="853"/>
                  <a:pt x="786" y="853"/>
                </a:cubicBezTo>
                <a:close/>
                <a:moveTo>
                  <a:pt x="808" y="853"/>
                </a:moveTo>
                <a:cubicBezTo>
                  <a:pt x="804" y="853"/>
                  <a:pt x="801" y="856"/>
                  <a:pt x="801" y="860"/>
                </a:cubicBezTo>
                <a:cubicBezTo>
                  <a:pt x="801" y="864"/>
                  <a:pt x="804" y="867"/>
                  <a:pt x="808" y="867"/>
                </a:cubicBezTo>
                <a:cubicBezTo>
                  <a:pt x="813" y="867"/>
                  <a:pt x="816" y="864"/>
                  <a:pt x="816" y="860"/>
                </a:cubicBezTo>
                <a:cubicBezTo>
                  <a:pt x="816" y="856"/>
                  <a:pt x="813" y="853"/>
                  <a:pt x="808" y="853"/>
                </a:cubicBezTo>
                <a:close/>
                <a:moveTo>
                  <a:pt x="786" y="873"/>
                </a:moveTo>
                <a:cubicBezTo>
                  <a:pt x="782" y="873"/>
                  <a:pt x="779" y="876"/>
                  <a:pt x="779" y="879"/>
                </a:cubicBezTo>
                <a:cubicBezTo>
                  <a:pt x="779" y="883"/>
                  <a:pt x="782" y="885"/>
                  <a:pt x="786" y="885"/>
                </a:cubicBezTo>
                <a:cubicBezTo>
                  <a:pt x="791" y="885"/>
                  <a:pt x="794" y="883"/>
                  <a:pt x="794" y="879"/>
                </a:cubicBezTo>
                <a:cubicBezTo>
                  <a:pt x="794" y="876"/>
                  <a:pt x="791" y="873"/>
                  <a:pt x="786" y="873"/>
                </a:cubicBezTo>
                <a:close/>
                <a:moveTo>
                  <a:pt x="808" y="873"/>
                </a:moveTo>
                <a:cubicBezTo>
                  <a:pt x="804" y="873"/>
                  <a:pt x="801" y="876"/>
                  <a:pt x="801" y="879"/>
                </a:cubicBezTo>
                <a:cubicBezTo>
                  <a:pt x="801" y="883"/>
                  <a:pt x="804" y="885"/>
                  <a:pt x="808" y="885"/>
                </a:cubicBezTo>
                <a:cubicBezTo>
                  <a:pt x="813" y="885"/>
                  <a:pt x="816" y="883"/>
                  <a:pt x="816" y="879"/>
                </a:cubicBezTo>
                <a:cubicBezTo>
                  <a:pt x="816" y="876"/>
                  <a:pt x="813" y="873"/>
                  <a:pt x="808" y="873"/>
                </a:cubicBezTo>
                <a:close/>
                <a:moveTo>
                  <a:pt x="786" y="891"/>
                </a:moveTo>
                <a:cubicBezTo>
                  <a:pt x="782" y="891"/>
                  <a:pt x="779" y="894"/>
                  <a:pt x="779" y="898"/>
                </a:cubicBezTo>
                <a:cubicBezTo>
                  <a:pt x="779" y="902"/>
                  <a:pt x="782" y="905"/>
                  <a:pt x="786" y="905"/>
                </a:cubicBezTo>
                <a:cubicBezTo>
                  <a:pt x="791" y="905"/>
                  <a:pt x="794" y="902"/>
                  <a:pt x="794" y="898"/>
                </a:cubicBezTo>
                <a:cubicBezTo>
                  <a:pt x="794" y="894"/>
                  <a:pt x="791" y="891"/>
                  <a:pt x="786" y="891"/>
                </a:cubicBezTo>
                <a:close/>
                <a:moveTo>
                  <a:pt x="808" y="891"/>
                </a:moveTo>
                <a:cubicBezTo>
                  <a:pt x="804" y="891"/>
                  <a:pt x="801" y="894"/>
                  <a:pt x="801" y="898"/>
                </a:cubicBezTo>
                <a:cubicBezTo>
                  <a:pt x="801" y="902"/>
                  <a:pt x="804" y="905"/>
                  <a:pt x="808" y="905"/>
                </a:cubicBezTo>
                <a:cubicBezTo>
                  <a:pt x="813" y="905"/>
                  <a:pt x="816" y="902"/>
                  <a:pt x="816" y="898"/>
                </a:cubicBezTo>
                <a:cubicBezTo>
                  <a:pt x="816" y="894"/>
                  <a:pt x="813" y="891"/>
                  <a:pt x="808" y="891"/>
                </a:cubicBezTo>
                <a:close/>
                <a:moveTo>
                  <a:pt x="830" y="757"/>
                </a:moveTo>
                <a:cubicBezTo>
                  <a:pt x="826" y="757"/>
                  <a:pt x="822" y="759"/>
                  <a:pt x="822" y="763"/>
                </a:cubicBezTo>
                <a:cubicBezTo>
                  <a:pt x="822" y="766"/>
                  <a:pt x="826" y="769"/>
                  <a:pt x="830" y="769"/>
                </a:cubicBezTo>
                <a:cubicBezTo>
                  <a:pt x="834" y="769"/>
                  <a:pt x="838" y="766"/>
                  <a:pt x="838" y="763"/>
                </a:cubicBezTo>
                <a:cubicBezTo>
                  <a:pt x="838" y="759"/>
                  <a:pt x="834" y="757"/>
                  <a:pt x="830" y="757"/>
                </a:cubicBezTo>
                <a:close/>
                <a:moveTo>
                  <a:pt x="830" y="775"/>
                </a:moveTo>
                <a:cubicBezTo>
                  <a:pt x="826" y="775"/>
                  <a:pt x="822" y="778"/>
                  <a:pt x="822" y="782"/>
                </a:cubicBezTo>
                <a:cubicBezTo>
                  <a:pt x="822" y="786"/>
                  <a:pt x="826" y="789"/>
                  <a:pt x="830" y="789"/>
                </a:cubicBezTo>
                <a:cubicBezTo>
                  <a:pt x="834" y="789"/>
                  <a:pt x="838" y="786"/>
                  <a:pt x="838" y="782"/>
                </a:cubicBezTo>
                <a:cubicBezTo>
                  <a:pt x="838" y="778"/>
                  <a:pt x="834" y="775"/>
                  <a:pt x="830" y="775"/>
                </a:cubicBezTo>
                <a:close/>
                <a:moveTo>
                  <a:pt x="852" y="775"/>
                </a:moveTo>
                <a:cubicBezTo>
                  <a:pt x="848" y="775"/>
                  <a:pt x="845" y="778"/>
                  <a:pt x="845" y="782"/>
                </a:cubicBezTo>
                <a:cubicBezTo>
                  <a:pt x="845" y="786"/>
                  <a:pt x="848" y="789"/>
                  <a:pt x="852" y="789"/>
                </a:cubicBezTo>
                <a:cubicBezTo>
                  <a:pt x="857" y="789"/>
                  <a:pt x="860" y="786"/>
                  <a:pt x="860" y="782"/>
                </a:cubicBezTo>
                <a:cubicBezTo>
                  <a:pt x="860" y="778"/>
                  <a:pt x="857" y="775"/>
                  <a:pt x="852" y="775"/>
                </a:cubicBezTo>
                <a:close/>
                <a:moveTo>
                  <a:pt x="830" y="795"/>
                </a:moveTo>
                <a:cubicBezTo>
                  <a:pt x="826" y="795"/>
                  <a:pt x="822" y="798"/>
                  <a:pt x="822" y="801"/>
                </a:cubicBezTo>
                <a:cubicBezTo>
                  <a:pt x="822" y="805"/>
                  <a:pt x="826" y="808"/>
                  <a:pt x="830" y="808"/>
                </a:cubicBezTo>
                <a:cubicBezTo>
                  <a:pt x="834" y="808"/>
                  <a:pt x="838" y="805"/>
                  <a:pt x="838" y="801"/>
                </a:cubicBezTo>
                <a:cubicBezTo>
                  <a:pt x="838" y="798"/>
                  <a:pt x="834" y="795"/>
                  <a:pt x="830" y="795"/>
                </a:cubicBezTo>
                <a:close/>
                <a:moveTo>
                  <a:pt x="852" y="795"/>
                </a:moveTo>
                <a:cubicBezTo>
                  <a:pt x="848" y="795"/>
                  <a:pt x="845" y="798"/>
                  <a:pt x="845" y="801"/>
                </a:cubicBezTo>
                <a:cubicBezTo>
                  <a:pt x="845" y="805"/>
                  <a:pt x="848" y="808"/>
                  <a:pt x="852" y="808"/>
                </a:cubicBezTo>
                <a:cubicBezTo>
                  <a:pt x="857" y="808"/>
                  <a:pt x="860" y="805"/>
                  <a:pt x="860" y="801"/>
                </a:cubicBezTo>
                <a:cubicBezTo>
                  <a:pt x="860" y="798"/>
                  <a:pt x="857" y="795"/>
                  <a:pt x="852" y="795"/>
                </a:cubicBezTo>
                <a:close/>
                <a:moveTo>
                  <a:pt x="830" y="814"/>
                </a:moveTo>
                <a:cubicBezTo>
                  <a:pt x="826" y="814"/>
                  <a:pt x="822" y="817"/>
                  <a:pt x="822" y="821"/>
                </a:cubicBezTo>
                <a:cubicBezTo>
                  <a:pt x="822" y="825"/>
                  <a:pt x="826" y="828"/>
                  <a:pt x="830" y="828"/>
                </a:cubicBezTo>
                <a:cubicBezTo>
                  <a:pt x="834" y="828"/>
                  <a:pt x="838" y="825"/>
                  <a:pt x="838" y="821"/>
                </a:cubicBezTo>
                <a:cubicBezTo>
                  <a:pt x="838" y="817"/>
                  <a:pt x="834" y="814"/>
                  <a:pt x="830" y="814"/>
                </a:cubicBezTo>
                <a:close/>
                <a:moveTo>
                  <a:pt x="852" y="814"/>
                </a:moveTo>
                <a:cubicBezTo>
                  <a:pt x="848" y="814"/>
                  <a:pt x="845" y="817"/>
                  <a:pt x="845" y="821"/>
                </a:cubicBezTo>
                <a:cubicBezTo>
                  <a:pt x="845" y="825"/>
                  <a:pt x="848" y="828"/>
                  <a:pt x="852" y="828"/>
                </a:cubicBezTo>
                <a:cubicBezTo>
                  <a:pt x="857" y="828"/>
                  <a:pt x="860" y="825"/>
                  <a:pt x="860" y="821"/>
                </a:cubicBezTo>
                <a:cubicBezTo>
                  <a:pt x="860" y="817"/>
                  <a:pt x="857" y="814"/>
                  <a:pt x="852" y="814"/>
                </a:cubicBezTo>
                <a:close/>
                <a:moveTo>
                  <a:pt x="830" y="833"/>
                </a:moveTo>
                <a:cubicBezTo>
                  <a:pt x="826" y="833"/>
                  <a:pt x="822" y="837"/>
                  <a:pt x="822" y="840"/>
                </a:cubicBezTo>
                <a:cubicBezTo>
                  <a:pt x="822" y="844"/>
                  <a:pt x="826" y="847"/>
                  <a:pt x="830" y="847"/>
                </a:cubicBezTo>
                <a:cubicBezTo>
                  <a:pt x="834" y="847"/>
                  <a:pt x="838" y="844"/>
                  <a:pt x="838" y="840"/>
                </a:cubicBezTo>
                <a:cubicBezTo>
                  <a:pt x="838" y="837"/>
                  <a:pt x="834" y="833"/>
                  <a:pt x="830" y="833"/>
                </a:cubicBezTo>
                <a:close/>
                <a:moveTo>
                  <a:pt x="852" y="833"/>
                </a:moveTo>
                <a:cubicBezTo>
                  <a:pt x="848" y="833"/>
                  <a:pt x="845" y="837"/>
                  <a:pt x="845" y="840"/>
                </a:cubicBezTo>
                <a:cubicBezTo>
                  <a:pt x="845" y="844"/>
                  <a:pt x="848" y="847"/>
                  <a:pt x="852" y="847"/>
                </a:cubicBezTo>
                <a:cubicBezTo>
                  <a:pt x="857" y="847"/>
                  <a:pt x="860" y="844"/>
                  <a:pt x="860" y="840"/>
                </a:cubicBezTo>
                <a:cubicBezTo>
                  <a:pt x="860" y="837"/>
                  <a:pt x="857" y="833"/>
                  <a:pt x="852" y="833"/>
                </a:cubicBezTo>
                <a:close/>
                <a:moveTo>
                  <a:pt x="830" y="853"/>
                </a:moveTo>
                <a:cubicBezTo>
                  <a:pt x="826" y="853"/>
                  <a:pt x="822" y="856"/>
                  <a:pt x="822" y="860"/>
                </a:cubicBezTo>
                <a:cubicBezTo>
                  <a:pt x="822" y="864"/>
                  <a:pt x="826" y="867"/>
                  <a:pt x="830" y="867"/>
                </a:cubicBezTo>
                <a:cubicBezTo>
                  <a:pt x="834" y="867"/>
                  <a:pt x="838" y="864"/>
                  <a:pt x="838" y="860"/>
                </a:cubicBezTo>
                <a:cubicBezTo>
                  <a:pt x="838" y="856"/>
                  <a:pt x="834" y="853"/>
                  <a:pt x="830" y="853"/>
                </a:cubicBezTo>
                <a:close/>
                <a:moveTo>
                  <a:pt x="852" y="853"/>
                </a:moveTo>
                <a:cubicBezTo>
                  <a:pt x="848" y="853"/>
                  <a:pt x="845" y="856"/>
                  <a:pt x="845" y="860"/>
                </a:cubicBezTo>
                <a:cubicBezTo>
                  <a:pt x="845" y="864"/>
                  <a:pt x="848" y="867"/>
                  <a:pt x="852" y="867"/>
                </a:cubicBezTo>
                <a:cubicBezTo>
                  <a:pt x="857" y="867"/>
                  <a:pt x="860" y="864"/>
                  <a:pt x="860" y="860"/>
                </a:cubicBezTo>
                <a:cubicBezTo>
                  <a:pt x="860" y="856"/>
                  <a:pt x="857" y="853"/>
                  <a:pt x="852" y="853"/>
                </a:cubicBezTo>
                <a:close/>
                <a:moveTo>
                  <a:pt x="830" y="873"/>
                </a:moveTo>
                <a:cubicBezTo>
                  <a:pt x="826" y="873"/>
                  <a:pt x="822" y="876"/>
                  <a:pt x="822" y="879"/>
                </a:cubicBezTo>
                <a:cubicBezTo>
                  <a:pt x="822" y="883"/>
                  <a:pt x="826" y="885"/>
                  <a:pt x="830" y="885"/>
                </a:cubicBezTo>
                <a:cubicBezTo>
                  <a:pt x="834" y="885"/>
                  <a:pt x="838" y="883"/>
                  <a:pt x="838" y="879"/>
                </a:cubicBezTo>
                <a:cubicBezTo>
                  <a:pt x="838" y="876"/>
                  <a:pt x="834" y="873"/>
                  <a:pt x="830" y="873"/>
                </a:cubicBezTo>
                <a:close/>
                <a:moveTo>
                  <a:pt x="852" y="873"/>
                </a:moveTo>
                <a:cubicBezTo>
                  <a:pt x="848" y="873"/>
                  <a:pt x="845" y="876"/>
                  <a:pt x="845" y="879"/>
                </a:cubicBezTo>
                <a:cubicBezTo>
                  <a:pt x="845" y="883"/>
                  <a:pt x="848" y="885"/>
                  <a:pt x="852" y="885"/>
                </a:cubicBezTo>
                <a:cubicBezTo>
                  <a:pt x="857" y="885"/>
                  <a:pt x="860" y="883"/>
                  <a:pt x="860" y="879"/>
                </a:cubicBezTo>
                <a:cubicBezTo>
                  <a:pt x="860" y="876"/>
                  <a:pt x="857" y="873"/>
                  <a:pt x="852" y="873"/>
                </a:cubicBezTo>
                <a:close/>
                <a:moveTo>
                  <a:pt x="830" y="891"/>
                </a:moveTo>
                <a:cubicBezTo>
                  <a:pt x="826" y="891"/>
                  <a:pt x="822" y="894"/>
                  <a:pt x="822" y="898"/>
                </a:cubicBezTo>
                <a:cubicBezTo>
                  <a:pt x="822" y="902"/>
                  <a:pt x="826" y="905"/>
                  <a:pt x="830" y="905"/>
                </a:cubicBezTo>
                <a:cubicBezTo>
                  <a:pt x="834" y="905"/>
                  <a:pt x="838" y="902"/>
                  <a:pt x="838" y="898"/>
                </a:cubicBezTo>
                <a:cubicBezTo>
                  <a:pt x="838" y="894"/>
                  <a:pt x="834" y="891"/>
                  <a:pt x="830" y="891"/>
                </a:cubicBezTo>
                <a:close/>
                <a:moveTo>
                  <a:pt x="852" y="891"/>
                </a:moveTo>
                <a:cubicBezTo>
                  <a:pt x="848" y="891"/>
                  <a:pt x="845" y="894"/>
                  <a:pt x="845" y="898"/>
                </a:cubicBezTo>
                <a:cubicBezTo>
                  <a:pt x="845" y="902"/>
                  <a:pt x="848" y="905"/>
                  <a:pt x="852" y="905"/>
                </a:cubicBezTo>
                <a:cubicBezTo>
                  <a:pt x="857" y="905"/>
                  <a:pt x="860" y="902"/>
                  <a:pt x="860" y="898"/>
                </a:cubicBezTo>
                <a:cubicBezTo>
                  <a:pt x="860" y="894"/>
                  <a:pt x="857" y="891"/>
                  <a:pt x="852" y="891"/>
                </a:cubicBezTo>
                <a:close/>
                <a:moveTo>
                  <a:pt x="1031" y="601"/>
                </a:moveTo>
                <a:cubicBezTo>
                  <a:pt x="1026" y="601"/>
                  <a:pt x="1023" y="604"/>
                  <a:pt x="1023" y="608"/>
                </a:cubicBezTo>
                <a:cubicBezTo>
                  <a:pt x="1023" y="612"/>
                  <a:pt x="1026" y="615"/>
                  <a:pt x="1031" y="615"/>
                </a:cubicBezTo>
                <a:cubicBezTo>
                  <a:pt x="1035" y="615"/>
                  <a:pt x="1038" y="612"/>
                  <a:pt x="1038" y="608"/>
                </a:cubicBezTo>
                <a:cubicBezTo>
                  <a:pt x="1038" y="604"/>
                  <a:pt x="1035" y="601"/>
                  <a:pt x="1031" y="601"/>
                </a:cubicBezTo>
                <a:close/>
                <a:moveTo>
                  <a:pt x="1031" y="620"/>
                </a:moveTo>
                <a:cubicBezTo>
                  <a:pt x="1026" y="620"/>
                  <a:pt x="1023" y="623"/>
                  <a:pt x="1023" y="627"/>
                </a:cubicBezTo>
                <a:cubicBezTo>
                  <a:pt x="1023" y="631"/>
                  <a:pt x="1026" y="634"/>
                  <a:pt x="1031" y="634"/>
                </a:cubicBezTo>
                <a:cubicBezTo>
                  <a:pt x="1035" y="634"/>
                  <a:pt x="1038" y="631"/>
                  <a:pt x="1038" y="627"/>
                </a:cubicBezTo>
                <a:cubicBezTo>
                  <a:pt x="1038" y="623"/>
                  <a:pt x="1035" y="620"/>
                  <a:pt x="1031" y="620"/>
                </a:cubicBezTo>
                <a:close/>
                <a:moveTo>
                  <a:pt x="1031" y="640"/>
                </a:moveTo>
                <a:cubicBezTo>
                  <a:pt x="1026" y="640"/>
                  <a:pt x="1023" y="643"/>
                  <a:pt x="1023" y="647"/>
                </a:cubicBezTo>
                <a:cubicBezTo>
                  <a:pt x="1023" y="650"/>
                  <a:pt x="1026" y="653"/>
                  <a:pt x="1031" y="653"/>
                </a:cubicBezTo>
                <a:cubicBezTo>
                  <a:pt x="1035" y="653"/>
                  <a:pt x="1038" y="650"/>
                  <a:pt x="1038" y="647"/>
                </a:cubicBezTo>
                <a:cubicBezTo>
                  <a:pt x="1038" y="643"/>
                  <a:pt x="1035" y="640"/>
                  <a:pt x="1031" y="640"/>
                </a:cubicBezTo>
                <a:close/>
                <a:moveTo>
                  <a:pt x="1031" y="659"/>
                </a:moveTo>
                <a:cubicBezTo>
                  <a:pt x="1026" y="659"/>
                  <a:pt x="1023" y="662"/>
                  <a:pt x="1023" y="666"/>
                </a:cubicBezTo>
                <a:cubicBezTo>
                  <a:pt x="1023" y="670"/>
                  <a:pt x="1026" y="673"/>
                  <a:pt x="1031" y="673"/>
                </a:cubicBezTo>
                <a:cubicBezTo>
                  <a:pt x="1035" y="673"/>
                  <a:pt x="1038" y="670"/>
                  <a:pt x="1038" y="666"/>
                </a:cubicBezTo>
                <a:cubicBezTo>
                  <a:pt x="1038" y="662"/>
                  <a:pt x="1035" y="659"/>
                  <a:pt x="1031" y="659"/>
                </a:cubicBezTo>
                <a:close/>
                <a:moveTo>
                  <a:pt x="876" y="775"/>
                </a:moveTo>
                <a:cubicBezTo>
                  <a:pt x="872" y="775"/>
                  <a:pt x="868" y="778"/>
                  <a:pt x="868" y="782"/>
                </a:cubicBezTo>
                <a:cubicBezTo>
                  <a:pt x="868" y="786"/>
                  <a:pt x="872" y="789"/>
                  <a:pt x="876" y="789"/>
                </a:cubicBezTo>
                <a:cubicBezTo>
                  <a:pt x="880" y="789"/>
                  <a:pt x="884" y="786"/>
                  <a:pt x="884" y="782"/>
                </a:cubicBezTo>
                <a:cubicBezTo>
                  <a:pt x="884" y="778"/>
                  <a:pt x="880" y="775"/>
                  <a:pt x="876" y="775"/>
                </a:cubicBezTo>
                <a:close/>
                <a:moveTo>
                  <a:pt x="876" y="795"/>
                </a:moveTo>
                <a:cubicBezTo>
                  <a:pt x="872" y="795"/>
                  <a:pt x="868" y="798"/>
                  <a:pt x="868" y="801"/>
                </a:cubicBezTo>
                <a:cubicBezTo>
                  <a:pt x="868" y="805"/>
                  <a:pt x="872" y="808"/>
                  <a:pt x="876" y="808"/>
                </a:cubicBezTo>
                <a:cubicBezTo>
                  <a:pt x="880" y="808"/>
                  <a:pt x="884" y="805"/>
                  <a:pt x="884" y="801"/>
                </a:cubicBezTo>
                <a:cubicBezTo>
                  <a:pt x="884" y="798"/>
                  <a:pt x="880" y="795"/>
                  <a:pt x="876" y="795"/>
                </a:cubicBezTo>
                <a:close/>
                <a:moveTo>
                  <a:pt x="898" y="795"/>
                </a:moveTo>
                <a:cubicBezTo>
                  <a:pt x="894" y="795"/>
                  <a:pt x="890" y="798"/>
                  <a:pt x="890" y="801"/>
                </a:cubicBezTo>
                <a:cubicBezTo>
                  <a:pt x="890" y="805"/>
                  <a:pt x="894" y="808"/>
                  <a:pt x="898" y="808"/>
                </a:cubicBezTo>
                <a:cubicBezTo>
                  <a:pt x="902" y="808"/>
                  <a:pt x="905" y="805"/>
                  <a:pt x="905" y="801"/>
                </a:cubicBezTo>
                <a:cubicBezTo>
                  <a:pt x="905" y="798"/>
                  <a:pt x="902" y="795"/>
                  <a:pt x="898" y="795"/>
                </a:cubicBezTo>
                <a:close/>
                <a:moveTo>
                  <a:pt x="876" y="814"/>
                </a:moveTo>
                <a:cubicBezTo>
                  <a:pt x="872" y="814"/>
                  <a:pt x="868" y="817"/>
                  <a:pt x="868" y="821"/>
                </a:cubicBezTo>
                <a:cubicBezTo>
                  <a:pt x="868" y="825"/>
                  <a:pt x="872" y="828"/>
                  <a:pt x="876" y="828"/>
                </a:cubicBezTo>
                <a:cubicBezTo>
                  <a:pt x="880" y="828"/>
                  <a:pt x="884" y="825"/>
                  <a:pt x="884" y="821"/>
                </a:cubicBezTo>
                <a:cubicBezTo>
                  <a:pt x="884" y="817"/>
                  <a:pt x="880" y="814"/>
                  <a:pt x="876" y="814"/>
                </a:cubicBezTo>
                <a:close/>
                <a:moveTo>
                  <a:pt x="898" y="814"/>
                </a:moveTo>
                <a:cubicBezTo>
                  <a:pt x="894" y="814"/>
                  <a:pt x="890" y="817"/>
                  <a:pt x="890" y="821"/>
                </a:cubicBezTo>
                <a:cubicBezTo>
                  <a:pt x="890" y="825"/>
                  <a:pt x="894" y="828"/>
                  <a:pt x="898" y="828"/>
                </a:cubicBezTo>
                <a:cubicBezTo>
                  <a:pt x="902" y="828"/>
                  <a:pt x="905" y="825"/>
                  <a:pt x="905" y="821"/>
                </a:cubicBezTo>
                <a:cubicBezTo>
                  <a:pt x="905" y="817"/>
                  <a:pt x="902" y="814"/>
                  <a:pt x="898" y="814"/>
                </a:cubicBezTo>
                <a:close/>
                <a:moveTo>
                  <a:pt x="876" y="833"/>
                </a:moveTo>
                <a:cubicBezTo>
                  <a:pt x="872" y="833"/>
                  <a:pt x="868" y="837"/>
                  <a:pt x="868" y="840"/>
                </a:cubicBezTo>
                <a:cubicBezTo>
                  <a:pt x="868" y="844"/>
                  <a:pt x="872" y="847"/>
                  <a:pt x="876" y="847"/>
                </a:cubicBezTo>
                <a:cubicBezTo>
                  <a:pt x="880" y="847"/>
                  <a:pt x="884" y="844"/>
                  <a:pt x="884" y="840"/>
                </a:cubicBezTo>
                <a:cubicBezTo>
                  <a:pt x="884" y="837"/>
                  <a:pt x="880" y="833"/>
                  <a:pt x="876" y="833"/>
                </a:cubicBezTo>
                <a:close/>
                <a:moveTo>
                  <a:pt x="876" y="853"/>
                </a:moveTo>
                <a:cubicBezTo>
                  <a:pt x="872" y="853"/>
                  <a:pt x="868" y="856"/>
                  <a:pt x="868" y="860"/>
                </a:cubicBezTo>
                <a:cubicBezTo>
                  <a:pt x="868" y="864"/>
                  <a:pt x="872" y="867"/>
                  <a:pt x="876" y="867"/>
                </a:cubicBezTo>
                <a:cubicBezTo>
                  <a:pt x="880" y="867"/>
                  <a:pt x="884" y="864"/>
                  <a:pt x="884" y="860"/>
                </a:cubicBezTo>
                <a:cubicBezTo>
                  <a:pt x="884" y="856"/>
                  <a:pt x="880" y="853"/>
                  <a:pt x="876" y="853"/>
                </a:cubicBezTo>
                <a:close/>
                <a:moveTo>
                  <a:pt x="1054" y="601"/>
                </a:moveTo>
                <a:cubicBezTo>
                  <a:pt x="1050" y="601"/>
                  <a:pt x="1046" y="604"/>
                  <a:pt x="1046" y="608"/>
                </a:cubicBezTo>
                <a:cubicBezTo>
                  <a:pt x="1046" y="612"/>
                  <a:pt x="1050" y="615"/>
                  <a:pt x="1054" y="615"/>
                </a:cubicBezTo>
                <a:cubicBezTo>
                  <a:pt x="1058" y="615"/>
                  <a:pt x="1061" y="612"/>
                  <a:pt x="1061" y="608"/>
                </a:cubicBezTo>
                <a:cubicBezTo>
                  <a:pt x="1061" y="604"/>
                  <a:pt x="1058" y="601"/>
                  <a:pt x="1054" y="601"/>
                </a:cubicBezTo>
                <a:close/>
                <a:moveTo>
                  <a:pt x="1075" y="601"/>
                </a:moveTo>
                <a:cubicBezTo>
                  <a:pt x="1071" y="601"/>
                  <a:pt x="1068" y="604"/>
                  <a:pt x="1068" y="608"/>
                </a:cubicBezTo>
                <a:cubicBezTo>
                  <a:pt x="1068" y="612"/>
                  <a:pt x="1071" y="615"/>
                  <a:pt x="1075" y="615"/>
                </a:cubicBezTo>
                <a:cubicBezTo>
                  <a:pt x="1080" y="615"/>
                  <a:pt x="1083" y="612"/>
                  <a:pt x="1083" y="608"/>
                </a:cubicBezTo>
                <a:cubicBezTo>
                  <a:pt x="1083" y="604"/>
                  <a:pt x="1080" y="601"/>
                  <a:pt x="1075" y="601"/>
                </a:cubicBezTo>
                <a:close/>
                <a:moveTo>
                  <a:pt x="1054" y="620"/>
                </a:moveTo>
                <a:cubicBezTo>
                  <a:pt x="1050" y="620"/>
                  <a:pt x="1046" y="623"/>
                  <a:pt x="1046" y="627"/>
                </a:cubicBezTo>
                <a:cubicBezTo>
                  <a:pt x="1046" y="631"/>
                  <a:pt x="1050" y="634"/>
                  <a:pt x="1054" y="634"/>
                </a:cubicBezTo>
                <a:cubicBezTo>
                  <a:pt x="1058" y="634"/>
                  <a:pt x="1061" y="631"/>
                  <a:pt x="1061" y="627"/>
                </a:cubicBezTo>
                <a:cubicBezTo>
                  <a:pt x="1061" y="623"/>
                  <a:pt x="1058" y="620"/>
                  <a:pt x="1054" y="620"/>
                </a:cubicBezTo>
                <a:close/>
                <a:moveTo>
                  <a:pt x="1075" y="620"/>
                </a:moveTo>
                <a:cubicBezTo>
                  <a:pt x="1071" y="620"/>
                  <a:pt x="1068" y="623"/>
                  <a:pt x="1068" y="627"/>
                </a:cubicBezTo>
                <a:cubicBezTo>
                  <a:pt x="1068" y="631"/>
                  <a:pt x="1071" y="634"/>
                  <a:pt x="1075" y="634"/>
                </a:cubicBezTo>
                <a:cubicBezTo>
                  <a:pt x="1080" y="634"/>
                  <a:pt x="1083" y="631"/>
                  <a:pt x="1083" y="627"/>
                </a:cubicBezTo>
                <a:cubicBezTo>
                  <a:pt x="1083" y="623"/>
                  <a:pt x="1080" y="620"/>
                  <a:pt x="1075" y="620"/>
                </a:cubicBezTo>
                <a:close/>
                <a:moveTo>
                  <a:pt x="1054" y="640"/>
                </a:moveTo>
                <a:cubicBezTo>
                  <a:pt x="1050" y="640"/>
                  <a:pt x="1046" y="643"/>
                  <a:pt x="1046" y="647"/>
                </a:cubicBezTo>
                <a:cubicBezTo>
                  <a:pt x="1046" y="650"/>
                  <a:pt x="1050" y="653"/>
                  <a:pt x="1054" y="653"/>
                </a:cubicBezTo>
                <a:cubicBezTo>
                  <a:pt x="1058" y="653"/>
                  <a:pt x="1061" y="650"/>
                  <a:pt x="1061" y="647"/>
                </a:cubicBezTo>
                <a:cubicBezTo>
                  <a:pt x="1061" y="643"/>
                  <a:pt x="1058" y="640"/>
                  <a:pt x="1054" y="640"/>
                </a:cubicBezTo>
                <a:close/>
                <a:moveTo>
                  <a:pt x="1075" y="640"/>
                </a:moveTo>
                <a:cubicBezTo>
                  <a:pt x="1071" y="640"/>
                  <a:pt x="1068" y="643"/>
                  <a:pt x="1068" y="647"/>
                </a:cubicBezTo>
                <a:cubicBezTo>
                  <a:pt x="1068" y="650"/>
                  <a:pt x="1071" y="653"/>
                  <a:pt x="1075" y="653"/>
                </a:cubicBezTo>
                <a:cubicBezTo>
                  <a:pt x="1080" y="653"/>
                  <a:pt x="1083" y="650"/>
                  <a:pt x="1083" y="647"/>
                </a:cubicBezTo>
                <a:cubicBezTo>
                  <a:pt x="1083" y="643"/>
                  <a:pt x="1080" y="640"/>
                  <a:pt x="1075" y="640"/>
                </a:cubicBezTo>
                <a:close/>
                <a:moveTo>
                  <a:pt x="1054" y="659"/>
                </a:moveTo>
                <a:cubicBezTo>
                  <a:pt x="1050" y="659"/>
                  <a:pt x="1046" y="662"/>
                  <a:pt x="1046" y="666"/>
                </a:cubicBezTo>
                <a:cubicBezTo>
                  <a:pt x="1046" y="670"/>
                  <a:pt x="1050" y="673"/>
                  <a:pt x="1054" y="673"/>
                </a:cubicBezTo>
                <a:cubicBezTo>
                  <a:pt x="1058" y="673"/>
                  <a:pt x="1061" y="670"/>
                  <a:pt x="1061" y="666"/>
                </a:cubicBezTo>
                <a:cubicBezTo>
                  <a:pt x="1061" y="662"/>
                  <a:pt x="1058" y="659"/>
                  <a:pt x="1054" y="659"/>
                </a:cubicBezTo>
                <a:close/>
                <a:moveTo>
                  <a:pt x="1075" y="659"/>
                </a:moveTo>
                <a:cubicBezTo>
                  <a:pt x="1071" y="659"/>
                  <a:pt x="1068" y="662"/>
                  <a:pt x="1068" y="666"/>
                </a:cubicBezTo>
                <a:cubicBezTo>
                  <a:pt x="1068" y="670"/>
                  <a:pt x="1071" y="673"/>
                  <a:pt x="1075" y="673"/>
                </a:cubicBezTo>
                <a:cubicBezTo>
                  <a:pt x="1080" y="673"/>
                  <a:pt x="1083" y="670"/>
                  <a:pt x="1083" y="666"/>
                </a:cubicBezTo>
                <a:cubicBezTo>
                  <a:pt x="1083" y="662"/>
                  <a:pt x="1080" y="659"/>
                  <a:pt x="1075" y="659"/>
                </a:cubicBezTo>
                <a:close/>
                <a:moveTo>
                  <a:pt x="1054" y="679"/>
                </a:moveTo>
                <a:cubicBezTo>
                  <a:pt x="1050" y="679"/>
                  <a:pt x="1046" y="682"/>
                  <a:pt x="1046" y="686"/>
                </a:cubicBezTo>
                <a:cubicBezTo>
                  <a:pt x="1046" y="689"/>
                  <a:pt x="1050" y="692"/>
                  <a:pt x="1054" y="692"/>
                </a:cubicBezTo>
                <a:cubicBezTo>
                  <a:pt x="1058" y="692"/>
                  <a:pt x="1061" y="689"/>
                  <a:pt x="1061" y="686"/>
                </a:cubicBezTo>
                <a:cubicBezTo>
                  <a:pt x="1061" y="682"/>
                  <a:pt x="1058" y="679"/>
                  <a:pt x="1054" y="679"/>
                </a:cubicBezTo>
                <a:close/>
                <a:moveTo>
                  <a:pt x="1075" y="679"/>
                </a:moveTo>
                <a:cubicBezTo>
                  <a:pt x="1071" y="679"/>
                  <a:pt x="1068" y="682"/>
                  <a:pt x="1068" y="686"/>
                </a:cubicBezTo>
                <a:cubicBezTo>
                  <a:pt x="1068" y="689"/>
                  <a:pt x="1071" y="692"/>
                  <a:pt x="1075" y="692"/>
                </a:cubicBezTo>
                <a:cubicBezTo>
                  <a:pt x="1080" y="692"/>
                  <a:pt x="1083" y="689"/>
                  <a:pt x="1083" y="686"/>
                </a:cubicBezTo>
                <a:cubicBezTo>
                  <a:pt x="1083" y="682"/>
                  <a:pt x="1080" y="679"/>
                  <a:pt x="1075" y="679"/>
                </a:cubicBezTo>
                <a:close/>
                <a:moveTo>
                  <a:pt x="1075" y="698"/>
                </a:moveTo>
                <a:cubicBezTo>
                  <a:pt x="1071" y="698"/>
                  <a:pt x="1068" y="701"/>
                  <a:pt x="1068" y="705"/>
                </a:cubicBezTo>
                <a:cubicBezTo>
                  <a:pt x="1068" y="708"/>
                  <a:pt x="1071" y="711"/>
                  <a:pt x="1075" y="711"/>
                </a:cubicBezTo>
                <a:cubicBezTo>
                  <a:pt x="1080" y="711"/>
                  <a:pt x="1083" y="708"/>
                  <a:pt x="1083" y="705"/>
                </a:cubicBezTo>
                <a:cubicBezTo>
                  <a:pt x="1083" y="701"/>
                  <a:pt x="1080" y="698"/>
                  <a:pt x="1075" y="698"/>
                </a:cubicBezTo>
                <a:close/>
                <a:moveTo>
                  <a:pt x="1098" y="601"/>
                </a:moveTo>
                <a:cubicBezTo>
                  <a:pt x="1094" y="601"/>
                  <a:pt x="1090" y="604"/>
                  <a:pt x="1090" y="608"/>
                </a:cubicBezTo>
                <a:cubicBezTo>
                  <a:pt x="1090" y="612"/>
                  <a:pt x="1094" y="615"/>
                  <a:pt x="1098" y="615"/>
                </a:cubicBezTo>
                <a:cubicBezTo>
                  <a:pt x="1102" y="615"/>
                  <a:pt x="1105" y="612"/>
                  <a:pt x="1105" y="608"/>
                </a:cubicBezTo>
                <a:cubicBezTo>
                  <a:pt x="1105" y="604"/>
                  <a:pt x="1102" y="601"/>
                  <a:pt x="1098" y="601"/>
                </a:cubicBezTo>
                <a:close/>
                <a:moveTo>
                  <a:pt x="1120" y="601"/>
                </a:moveTo>
                <a:cubicBezTo>
                  <a:pt x="1116" y="601"/>
                  <a:pt x="1113" y="604"/>
                  <a:pt x="1113" y="608"/>
                </a:cubicBezTo>
                <a:cubicBezTo>
                  <a:pt x="1113" y="612"/>
                  <a:pt x="1116" y="615"/>
                  <a:pt x="1120" y="615"/>
                </a:cubicBezTo>
                <a:cubicBezTo>
                  <a:pt x="1125" y="615"/>
                  <a:pt x="1128" y="612"/>
                  <a:pt x="1128" y="608"/>
                </a:cubicBezTo>
                <a:cubicBezTo>
                  <a:pt x="1128" y="604"/>
                  <a:pt x="1125" y="601"/>
                  <a:pt x="1120" y="601"/>
                </a:cubicBezTo>
                <a:close/>
                <a:moveTo>
                  <a:pt x="1098" y="620"/>
                </a:moveTo>
                <a:cubicBezTo>
                  <a:pt x="1094" y="620"/>
                  <a:pt x="1090" y="623"/>
                  <a:pt x="1090" y="627"/>
                </a:cubicBezTo>
                <a:cubicBezTo>
                  <a:pt x="1090" y="631"/>
                  <a:pt x="1094" y="634"/>
                  <a:pt x="1098" y="634"/>
                </a:cubicBezTo>
                <a:cubicBezTo>
                  <a:pt x="1102" y="634"/>
                  <a:pt x="1105" y="631"/>
                  <a:pt x="1105" y="627"/>
                </a:cubicBezTo>
                <a:cubicBezTo>
                  <a:pt x="1105" y="623"/>
                  <a:pt x="1102" y="620"/>
                  <a:pt x="1098" y="620"/>
                </a:cubicBezTo>
                <a:close/>
                <a:moveTo>
                  <a:pt x="1120" y="620"/>
                </a:moveTo>
                <a:cubicBezTo>
                  <a:pt x="1116" y="620"/>
                  <a:pt x="1113" y="623"/>
                  <a:pt x="1113" y="627"/>
                </a:cubicBezTo>
                <a:cubicBezTo>
                  <a:pt x="1113" y="631"/>
                  <a:pt x="1116" y="634"/>
                  <a:pt x="1120" y="634"/>
                </a:cubicBezTo>
                <a:cubicBezTo>
                  <a:pt x="1125" y="634"/>
                  <a:pt x="1128" y="631"/>
                  <a:pt x="1128" y="627"/>
                </a:cubicBezTo>
                <a:cubicBezTo>
                  <a:pt x="1128" y="623"/>
                  <a:pt x="1125" y="620"/>
                  <a:pt x="1120" y="620"/>
                </a:cubicBezTo>
                <a:close/>
                <a:moveTo>
                  <a:pt x="1098" y="640"/>
                </a:moveTo>
                <a:cubicBezTo>
                  <a:pt x="1094" y="640"/>
                  <a:pt x="1090" y="643"/>
                  <a:pt x="1090" y="647"/>
                </a:cubicBezTo>
                <a:cubicBezTo>
                  <a:pt x="1090" y="650"/>
                  <a:pt x="1094" y="653"/>
                  <a:pt x="1098" y="653"/>
                </a:cubicBezTo>
                <a:cubicBezTo>
                  <a:pt x="1102" y="653"/>
                  <a:pt x="1105" y="650"/>
                  <a:pt x="1105" y="647"/>
                </a:cubicBezTo>
                <a:cubicBezTo>
                  <a:pt x="1105" y="643"/>
                  <a:pt x="1102" y="640"/>
                  <a:pt x="1098" y="640"/>
                </a:cubicBezTo>
                <a:close/>
                <a:moveTo>
                  <a:pt x="1120" y="640"/>
                </a:moveTo>
                <a:cubicBezTo>
                  <a:pt x="1116" y="640"/>
                  <a:pt x="1113" y="643"/>
                  <a:pt x="1113" y="647"/>
                </a:cubicBezTo>
                <a:cubicBezTo>
                  <a:pt x="1113" y="650"/>
                  <a:pt x="1116" y="653"/>
                  <a:pt x="1120" y="653"/>
                </a:cubicBezTo>
                <a:cubicBezTo>
                  <a:pt x="1125" y="653"/>
                  <a:pt x="1128" y="650"/>
                  <a:pt x="1128" y="647"/>
                </a:cubicBezTo>
                <a:cubicBezTo>
                  <a:pt x="1128" y="643"/>
                  <a:pt x="1125" y="640"/>
                  <a:pt x="1120" y="640"/>
                </a:cubicBezTo>
                <a:close/>
                <a:moveTo>
                  <a:pt x="1098" y="659"/>
                </a:moveTo>
                <a:cubicBezTo>
                  <a:pt x="1094" y="659"/>
                  <a:pt x="1090" y="662"/>
                  <a:pt x="1090" y="666"/>
                </a:cubicBezTo>
                <a:cubicBezTo>
                  <a:pt x="1090" y="670"/>
                  <a:pt x="1094" y="673"/>
                  <a:pt x="1098" y="673"/>
                </a:cubicBezTo>
                <a:cubicBezTo>
                  <a:pt x="1102" y="673"/>
                  <a:pt x="1105" y="670"/>
                  <a:pt x="1105" y="666"/>
                </a:cubicBezTo>
                <a:cubicBezTo>
                  <a:pt x="1105" y="662"/>
                  <a:pt x="1102" y="659"/>
                  <a:pt x="1098" y="659"/>
                </a:cubicBezTo>
                <a:close/>
                <a:moveTo>
                  <a:pt x="1120" y="659"/>
                </a:moveTo>
                <a:cubicBezTo>
                  <a:pt x="1116" y="659"/>
                  <a:pt x="1113" y="662"/>
                  <a:pt x="1113" y="666"/>
                </a:cubicBezTo>
                <a:cubicBezTo>
                  <a:pt x="1113" y="670"/>
                  <a:pt x="1116" y="673"/>
                  <a:pt x="1120" y="673"/>
                </a:cubicBezTo>
                <a:cubicBezTo>
                  <a:pt x="1125" y="673"/>
                  <a:pt x="1128" y="670"/>
                  <a:pt x="1128" y="666"/>
                </a:cubicBezTo>
                <a:cubicBezTo>
                  <a:pt x="1128" y="662"/>
                  <a:pt x="1125" y="659"/>
                  <a:pt x="1120" y="659"/>
                </a:cubicBezTo>
                <a:close/>
                <a:moveTo>
                  <a:pt x="1098" y="679"/>
                </a:moveTo>
                <a:cubicBezTo>
                  <a:pt x="1094" y="679"/>
                  <a:pt x="1090" y="682"/>
                  <a:pt x="1090" y="686"/>
                </a:cubicBezTo>
                <a:cubicBezTo>
                  <a:pt x="1090" y="689"/>
                  <a:pt x="1094" y="692"/>
                  <a:pt x="1098" y="692"/>
                </a:cubicBezTo>
                <a:cubicBezTo>
                  <a:pt x="1102" y="692"/>
                  <a:pt x="1105" y="689"/>
                  <a:pt x="1105" y="686"/>
                </a:cubicBezTo>
                <a:cubicBezTo>
                  <a:pt x="1105" y="682"/>
                  <a:pt x="1102" y="679"/>
                  <a:pt x="1098" y="679"/>
                </a:cubicBezTo>
                <a:close/>
                <a:moveTo>
                  <a:pt x="1120" y="679"/>
                </a:moveTo>
                <a:cubicBezTo>
                  <a:pt x="1116" y="679"/>
                  <a:pt x="1113" y="682"/>
                  <a:pt x="1113" y="686"/>
                </a:cubicBezTo>
                <a:cubicBezTo>
                  <a:pt x="1113" y="689"/>
                  <a:pt x="1116" y="692"/>
                  <a:pt x="1120" y="692"/>
                </a:cubicBezTo>
                <a:cubicBezTo>
                  <a:pt x="1125" y="692"/>
                  <a:pt x="1128" y="689"/>
                  <a:pt x="1128" y="686"/>
                </a:cubicBezTo>
                <a:cubicBezTo>
                  <a:pt x="1128" y="682"/>
                  <a:pt x="1125" y="679"/>
                  <a:pt x="1120" y="679"/>
                </a:cubicBezTo>
                <a:close/>
                <a:moveTo>
                  <a:pt x="1098" y="698"/>
                </a:moveTo>
                <a:cubicBezTo>
                  <a:pt x="1094" y="698"/>
                  <a:pt x="1090" y="701"/>
                  <a:pt x="1090" y="705"/>
                </a:cubicBezTo>
                <a:cubicBezTo>
                  <a:pt x="1090" y="708"/>
                  <a:pt x="1094" y="711"/>
                  <a:pt x="1098" y="711"/>
                </a:cubicBezTo>
                <a:cubicBezTo>
                  <a:pt x="1102" y="711"/>
                  <a:pt x="1105" y="708"/>
                  <a:pt x="1105" y="705"/>
                </a:cubicBezTo>
                <a:cubicBezTo>
                  <a:pt x="1105" y="701"/>
                  <a:pt x="1102" y="698"/>
                  <a:pt x="1098" y="698"/>
                </a:cubicBezTo>
                <a:close/>
                <a:moveTo>
                  <a:pt x="1120" y="698"/>
                </a:moveTo>
                <a:cubicBezTo>
                  <a:pt x="1116" y="698"/>
                  <a:pt x="1113" y="701"/>
                  <a:pt x="1113" y="705"/>
                </a:cubicBezTo>
                <a:cubicBezTo>
                  <a:pt x="1113" y="708"/>
                  <a:pt x="1116" y="711"/>
                  <a:pt x="1120" y="711"/>
                </a:cubicBezTo>
                <a:cubicBezTo>
                  <a:pt x="1125" y="711"/>
                  <a:pt x="1128" y="708"/>
                  <a:pt x="1128" y="705"/>
                </a:cubicBezTo>
                <a:cubicBezTo>
                  <a:pt x="1128" y="701"/>
                  <a:pt x="1125" y="698"/>
                  <a:pt x="1120" y="698"/>
                </a:cubicBezTo>
                <a:close/>
                <a:moveTo>
                  <a:pt x="1143" y="601"/>
                </a:moveTo>
                <a:cubicBezTo>
                  <a:pt x="1138" y="601"/>
                  <a:pt x="1135" y="604"/>
                  <a:pt x="1135" y="608"/>
                </a:cubicBezTo>
                <a:cubicBezTo>
                  <a:pt x="1135" y="612"/>
                  <a:pt x="1138" y="615"/>
                  <a:pt x="1143" y="615"/>
                </a:cubicBezTo>
                <a:cubicBezTo>
                  <a:pt x="1147" y="615"/>
                  <a:pt x="1150" y="612"/>
                  <a:pt x="1150" y="608"/>
                </a:cubicBezTo>
                <a:cubicBezTo>
                  <a:pt x="1150" y="604"/>
                  <a:pt x="1147" y="601"/>
                  <a:pt x="1143" y="601"/>
                </a:cubicBezTo>
                <a:close/>
                <a:moveTo>
                  <a:pt x="1164" y="601"/>
                </a:moveTo>
                <a:cubicBezTo>
                  <a:pt x="1160" y="601"/>
                  <a:pt x="1157" y="604"/>
                  <a:pt x="1157" y="608"/>
                </a:cubicBezTo>
                <a:cubicBezTo>
                  <a:pt x="1157" y="612"/>
                  <a:pt x="1160" y="615"/>
                  <a:pt x="1164" y="615"/>
                </a:cubicBezTo>
                <a:cubicBezTo>
                  <a:pt x="1169" y="615"/>
                  <a:pt x="1172" y="612"/>
                  <a:pt x="1172" y="608"/>
                </a:cubicBezTo>
                <a:cubicBezTo>
                  <a:pt x="1172" y="604"/>
                  <a:pt x="1169" y="601"/>
                  <a:pt x="1164" y="601"/>
                </a:cubicBezTo>
                <a:close/>
                <a:moveTo>
                  <a:pt x="1143" y="620"/>
                </a:moveTo>
                <a:cubicBezTo>
                  <a:pt x="1138" y="620"/>
                  <a:pt x="1135" y="623"/>
                  <a:pt x="1135" y="627"/>
                </a:cubicBezTo>
                <a:cubicBezTo>
                  <a:pt x="1135" y="631"/>
                  <a:pt x="1138" y="634"/>
                  <a:pt x="1143" y="634"/>
                </a:cubicBezTo>
                <a:cubicBezTo>
                  <a:pt x="1147" y="634"/>
                  <a:pt x="1150" y="631"/>
                  <a:pt x="1150" y="627"/>
                </a:cubicBezTo>
                <a:cubicBezTo>
                  <a:pt x="1150" y="623"/>
                  <a:pt x="1147" y="620"/>
                  <a:pt x="1143" y="620"/>
                </a:cubicBezTo>
                <a:close/>
                <a:moveTo>
                  <a:pt x="1164" y="620"/>
                </a:moveTo>
                <a:cubicBezTo>
                  <a:pt x="1160" y="620"/>
                  <a:pt x="1157" y="623"/>
                  <a:pt x="1157" y="627"/>
                </a:cubicBezTo>
                <a:cubicBezTo>
                  <a:pt x="1157" y="631"/>
                  <a:pt x="1160" y="634"/>
                  <a:pt x="1164" y="634"/>
                </a:cubicBezTo>
                <a:cubicBezTo>
                  <a:pt x="1169" y="634"/>
                  <a:pt x="1172" y="631"/>
                  <a:pt x="1172" y="627"/>
                </a:cubicBezTo>
                <a:cubicBezTo>
                  <a:pt x="1172" y="623"/>
                  <a:pt x="1169" y="620"/>
                  <a:pt x="1164" y="620"/>
                </a:cubicBezTo>
                <a:close/>
                <a:moveTo>
                  <a:pt x="1143" y="640"/>
                </a:moveTo>
                <a:cubicBezTo>
                  <a:pt x="1138" y="640"/>
                  <a:pt x="1135" y="643"/>
                  <a:pt x="1135" y="647"/>
                </a:cubicBezTo>
                <a:cubicBezTo>
                  <a:pt x="1135" y="650"/>
                  <a:pt x="1138" y="653"/>
                  <a:pt x="1143" y="653"/>
                </a:cubicBezTo>
                <a:cubicBezTo>
                  <a:pt x="1147" y="653"/>
                  <a:pt x="1150" y="650"/>
                  <a:pt x="1150" y="647"/>
                </a:cubicBezTo>
                <a:cubicBezTo>
                  <a:pt x="1150" y="643"/>
                  <a:pt x="1147" y="640"/>
                  <a:pt x="1143" y="640"/>
                </a:cubicBezTo>
                <a:close/>
                <a:moveTo>
                  <a:pt x="1164" y="640"/>
                </a:moveTo>
                <a:cubicBezTo>
                  <a:pt x="1160" y="640"/>
                  <a:pt x="1157" y="643"/>
                  <a:pt x="1157" y="647"/>
                </a:cubicBezTo>
                <a:cubicBezTo>
                  <a:pt x="1157" y="650"/>
                  <a:pt x="1160" y="653"/>
                  <a:pt x="1164" y="653"/>
                </a:cubicBezTo>
                <a:cubicBezTo>
                  <a:pt x="1169" y="653"/>
                  <a:pt x="1172" y="650"/>
                  <a:pt x="1172" y="647"/>
                </a:cubicBezTo>
                <a:cubicBezTo>
                  <a:pt x="1172" y="643"/>
                  <a:pt x="1169" y="640"/>
                  <a:pt x="1164" y="640"/>
                </a:cubicBezTo>
                <a:close/>
                <a:moveTo>
                  <a:pt x="1143" y="659"/>
                </a:moveTo>
                <a:cubicBezTo>
                  <a:pt x="1138" y="659"/>
                  <a:pt x="1135" y="662"/>
                  <a:pt x="1135" y="666"/>
                </a:cubicBezTo>
                <a:cubicBezTo>
                  <a:pt x="1135" y="670"/>
                  <a:pt x="1138" y="673"/>
                  <a:pt x="1143" y="673"/>
                </a:cubicBezTo>
                <a:cubicBezTo>
                  <a:pt x="1147" y="673"/>
                  <a:pt x="1150" y="670"/>
                  <a:pt x="1150" y="666"/>
                </a:cubicBezTo>
                <a:cubicBezTo>
                  <a:pt x="1150" y="662"/>
                  <a:pt x="1147" y="659"/>
                  <a:pt x="1143" y="659"/>
                </a:cubicBezTo>
                <a:close/>
                <a:moveTo>
                  <a:pt x="1164" y="659"/>
                </a:moveTo>
                <a:cubicBezTo>
                  <a:pt x="1160" y="659"/>
                  <a:pt x="1157" y="662"/>
                  <a:pt x="1157" y="666"/>
                </a:cubicBezTo>
                <a:cubicBezTo>
                  <a:pt x="1157" y="670"/>
                  <a:pt x="1160" y="673"/>
                  <a:pt x="1164" y="673"/>
                </a:cubicBezTo>
                <a:cubicBezTo>
                  <a:pt x="1169" y="673"/>
                  <a:pt x="1172" y="670"/>
                  <a:pt x="1172" y="666"/>
                </a:cubicBezTo>
                <a:cubicBezTo>
                  <a:pt x="1172" y="662"/>
                  <a:pt x="1169" y="659"/>
                  <a:pt x="1164" y="659"/>
                </a:cubicBezTo>
                <a:close/>
                <a:moveTo>
                  <a:pt x="1143" y="679"/>
                </a:moveTo>
                <a:cubicBezTo>
                  <a:pt x="1138" y="679"/>
                  <a:pt x="1135" y="682"/>
                  <a:pt x="1135" y="686"/>
                </a:cubicBezTo>
                <a:cubicBezTo>
                  <a:pt x="1135" y="689"/>
                  <a:pt x="1138" y="692"/>
                  <a:pt x="1143" y="692"/>
                </a:cubicBezTo>
                <a:cubicBezTo>
                  <a:pt x="1147" y="692"/>
                  <a:pt x="1150" y="689"/>
                  <a:pt x="1150" y="686"/>
                </a:cubicBezTo>
                <a:cubicBezTo>
                  <a:pt x="1150" y="682"/>
                  <a:pt x="1147" y="679"/>
                  <a:pt x="1143" y="679"/>
                </a:cubicBezTo>
                <a:close/>
                <a:moveTo>
                  <a:pt x="1164" y="679"/>
                </a:moveTo>
                <a:cubicBezTo>
                  <a:pt x="1160" y="679"/>
                  <a:pt x="1157" y="682"/>
                  <a:pt x="1157" y="686"/>
                </a:cubicBezTo>
                <a:cubicBezTo>
                  <a:pt x="1157" y="689"/>
                  <a:pt x="1160" y="692"/>
                  <a:pt x="1164" y="692"/>
                </a:cubicBezTo>
                <a:cubicBezTo>
                  <a:pt x="1169" y="692"/>
                  <a:pt x="1172" y="689"/>
                  <a:pt x="1172" y="686"/>
                </a:cubicBezTo>
                <a:cubicBezTo>
                  <a:pt x="1172" y="682"/>
                  <a:pt x="1169" y="679"/>
                  <a:pt x="1164" y="679"/>
                </a:cubicBezTo>
                <a:close/>
                <a:moveTo>
                  <a:pt x="1164" y="698"/>
                </a:moveTo>
                <a:cubicBezTo>
                  <a:pt x="1160" y="698"/>
                  <a:pt x="1157" y="701"/>
                  <a:pt x="1157" y="705"/>
                </a:cubicBezTo>
                <a:cubicBezTo>
                  <a:pt x="1157" y="708"/>
                  <a:pt x="1160" y="711"/>
                  <a:pt x="1164" y="711"/>
                </a:cubicBezTo>
                <a:cubicBezTo>
                  <a:pt x="1169" y="711"/>
                  <a:pt x="1172" y="708"/>
                  <a:pt x="1172" y="705"/>
                </a:cubicBezTo>
                <a:cubicBezTo>
                  <a:pt x="1172" y="701"/>
                  <a:pt x="1169" y="698"/>
                  <a:pt x="1164" y="698"/>
                </a:cubicBezTo>
                <a:close/>
                <a:moveTo>
                  <a:pt x="1186" y="601"/>
                </a:moveTo>
                <a:cubicBezTo>
                  <a:pt x="1182" y="601"/>
                  <a:pt x="1179" y="604"/>
                  <a:pt x="1179" y="608"/>
                </a:cubicBezTo>
                <a:cubicBezTo>
                  <a:pt x="1179" y="612"/>
                  <a:pt x="1182" y="615"/>
                  <a:pt x="1186" y="615"/>
                </a:cubicBezTo>
                <a:cubicBezTo>
                  <a:pt x="1191" y="615"/>
                  <a:pt x="1194" y="612"/>
                  <a:pt x="1194" y="608"/>
                </a:cubicBezTo>
                <a:cubicBezTo>
                  <a:pt x="1194" y="604"/>
                  <a:pt x="1191" y="601"/>
                  <a:pt x="1186" y="601"/>
                </a:cubicBezTo>
                <a:close/>
                <a:moveTo>
                  <a:pt x="1208" y="601"/>
                </a:moveTo>
                <a:cubicBezTo>
                  <a:pt x="1204" y="601"/>
                  <a:pt x="1201" y="604"/>
                  <a:pt x="1201" y="608"/>
                </a:cubicBezTo>
                <a:cubicBezTo>
                  <a:pt x="1201" y="612"/>
                  <a:pt x="1204" y="615"/>
                  <a:pt x="1208" y="615"/>
                </a:cubicBezTo>
                <a:cubicBezTo>
                  <a:pt x="1213" y="615"/>
                  <a:pt x="1216" y="612"/>
                  <a:pt x="1216" y="608"/>
                </a:cubicBezTo>
                <a:cubicBezTo>
                  <a:pt x="1216" y="604"/>
                  <a:pt x="1213" y="601"/>
                  <a:pt x="1208" y="601"/>
                </a:cubicBezTo>
                <a:close/>
                <a:moveTo>
                  <a:pt x="1186" y="620"/>
                </a:moveTo>
                <a:cubicBezTo>
                  <a:pt x="1182" y="620"/>
                  <a:pt x="1179" y="623"/>
                  <a:pt x="1179" y="627"/>
                </a:cubicBezTo>
                <a:cubicBezTo>
                  <a:pt x="1179" y="631"/>
                  <a:pt x="1182" y="634"/>
                  <a:pt x="1186" y="634"/>
                </a:cubicBezTo>
                <a:cubicBezTo>
                  <a:pt x="1191" y="634"/>
                  <a:pt x="1194" y="631"/>
                  <a:pt x="1194" y="627"/>
                </a:cubicBezTo>
                <a:cubicBezTo>
                  <a:pt x="1194" y="623"/>
                  <a:pt x="1191" y="620"/>
                  <a:pt x="1186" y="620"/>
                </a:cubicBezTo>
                <a:close/>
                <a:moveTo>
                  <a:pt x="1208" y="620"/>
                </a:moveTo>
                <a:cubicBezTo>
                  <a:pt x="1204" y="620"/>
                  <a:pt x="1201" y="623"/>
                  <a:pt x="1201" y="627"/>
                </a:cubicBezTo>
                <a:cubicBezTo>
                  <a:pt x="1201" y="631"/>
                  <a:pt x="1204" y="634"/>
                  <a:pt x="1208" y="634"/>
                </a:cubicBezTo>
                <a:cubicBezTo>
                  <a:pt x="1213" y="634"/>
                  <a:pt x="1216" y="631"/>
                  <a:pt x="1216" y="627"/>
                </a:cubicBezTo>
                <a:cubicBezTo>
                  <a:pt x="1216" y="623"/>
                  <a:pt x="1213" y="620"/>
                  <a:pt x="1208" y="620"/>
                </a:cubicBezTo>
                <a:close/>
                <a:moveTo>
                  <a:pt x="1186" y="640"/>
                </a:moveTo>
                <a:cubicBezTo>
                  <a:pt x="1182" y="640"/>
                  <a:pt x="1179" y="643"/>
                  <a:pt x="1179" y="647"/>
                </a:cubicBezTo>
                <a:cubicBezTo>
                  <a:pt x="1179" y="650"/>
                  <a:pt x="1182" y="653"/>
                  <a:pt x="1186" y="653"/>
                </a:cubicBezTo>
                <a:cubicBezTo>
                  <a:pt x="1191" y="653"/>
                  <a:pt x="1194" y="650"/>
                  <a:pt x="1194" y="647"/>
                </a:cubicBezTo>
                <a:cubicBezTo>
                  <a:pt x="1194" y="643"/>
                  <a:pt x="1191" y="640"/>
                  <a:pt x="1186" y="640"/>
                </a:cubicBezTo>
                <a:close/>
                <a:moveTo>
                  <a:pt x="1208" y="640"/>
                </a:moveTo>
                <a:cubicBezTo>
                  <a:pt x="1204" y="640"/>
                  <a:pt x="1201" y="643"/>
                  <a:pt x="1201" y="647"/>
                </a:cubicBezTo>
                <a:cubicBezTo>
                  <a:pt x="1201" y="650"/>
                  <a:pt x="1204" y="653"/>
                  <a:pt x="1208" y="653"/>
                </a:cubicBezTo>
                <a:cubicBezTo>
                  <a:pt x="1213" y="653"/>
                  <a:pt x="1216" y="650"/>
                  <a:pt x="1216" y="647"/>
                </a:cubicBezTo>
                <a:cubicBezTo>
                  <a:pt x="1216" y="643"/>
                  <a:pt x="1213" y="640"/>
                  <a:pt x="1208" y="640"/>
                </a:cubicBezTo>
                <a:close/>
                <a:moveTo>
                  <a:pt x="1186" y="659"/>
                </a:moveTo>
                <a:cubicBezTo>
                  <a:pt x="1182" y="659"/>
                  <a:pt x="1179" y="662"/>
                  <a:pt x="1179" y="666"/>
                </a:cubicBezTo>
                <a:cubicBezTo>
                  <a:pt x="1179" y="670"/>
                  <a:pt x="1182" y="673"/>
                  <a:pt x="1186" y="673"/>
                </a:cubicBezTo>
                <a:cubicBezTo>
                  <a:pt x="1191" y="673"/>
                  <a:pt x="1194" y="670"/>
                  <a:pt x="1194" y="666"/>
                </a:cubicBezTo>
                <a:cubicBezTo>
                  <a:pt x="1194" y="662"/>
                  <a:pt x="1191" y="659"/>
                  <a:pt x="1186" y="659"/>
                </a:cubicBezTo>
                <a:close/>
                <a:moveTo>
                  <a:pt x="1208" y="659"/>
                </a:moveTo>
                <a:cubicBezTo>
                  <a:pt x="1204" y="659"/>
                  <a:pt x="1201" y="662"/>
                  <a:pt x="1201" y="666"/>
                </a:cubicBezTo>
                <a:cubicBezTo>
                  <a:pt x="1201" y="670"/>
                  <a:pt x="1204" y="673"/>
                  <a:pt x="1208" y="673"/>
                </a:cubicBezTo>
                <a:cubicBezTo>
                  <a:pt x="1213" y="673"/>
                  <a:pt x="1216" y="670"/>
                  <a:pt x="1216" y="666"/>
                </a:cubicBezTo>
                <a:cubicBezTo>
                  <a:pt x="1216" y="662"/>
                  <a:pt x="1213" y="659"/>
                  <a:pt x="1208" y="659"/>
                </a:cubicBezTo>
                <a:close/>
                <a:moveTo>
                  <a:pt x="1186" y="679"/>
                </a:moveTo>
                <a:cubicBezTo>
                  <a:pt x="1182" y="679"/>
                  <a:pt x="1179" y="682"/>
                  <a:pt x="1179" y="686"/>
                </a:cubicBezTo>
                <a:cubicBezTo>
                  <a:pt x="1179" y="689"/>
                  <a:pt x="1182" y="692"/>
                  <a:pt x="1186" y="692"/>
                </a:cubicBezTo>
                <a:cubicBezTo>
                  <a:pt x="1191" y="692"/>
                  <a:pt x="1194" y="689"/>
                  <a:pt x="1194" y="686"/>
                </a:cubicBezTo>
                <a:cubicBezTo>
                  <a:pt x="1194" y="682"/>
                  <a:pt x="1191" y="679"/>
                  <a:pt x="1186" y="679"/>
                </a:cubicBezTo>
                <a:close/>
                <a:moveTo>
                  <a:pt x="1208" y="679"/>
                </a:moveTo>
                <a:cubicBezTo>
                  <a:pt x="1204" y="679"/>
                  <a:pt x="1201" y="682"/>
                  <a:pt x="1201" y="686"/>
                </a:cubicBezTo>
                <a:cubicBezTo>
                  <a:pt x="1201" y="689"/>
                  <a:pt x="1204" y="692"/>
                  <a:pt x="1208" y="692"/>
                </a:cubicBezTo>
                <a:cubicBezTo>
                  <a:pt x="1213" y="692"/>
                  <a:pt x="1216" y="689"/>
                  <a:pt x="1216" y="686"/>
                </a:cubicBezTo>
                <a:cubicBezTo>
                  <a:pt x="1216" y="682"/>
                  <a:pt x="1213" y="679"/>
                  <a:pt x="1208" y="679"/>
                </a:cubicBezTo>
                <a:close/>
                <a:moveTo>
                  <a:pt x="1186" y="698"/>
                </a:moveTo>
                <a:cubicBezTo>
                  <a:pt x="1182" y="698"/>
                  <a:pt x="1179" y="701"/>
                  <a:pt x="1179" y="705"/>
                </a:cubicBezTo>
                <a:cubicBezTo>
                  <a:pt x="1179" y="708"/>
                  <a:pt x="1182" y="711"/>
                  <a:pt x="1186" y="711"/>
                </a:cubicBezTo>
                <a:cubicBezTo>
                  <a:pt x="1191" y="711"/>
                  <a:pt x="1194" y="708"/>
                  <a:pt x="1194" y="705"/>
                </a:cubicBezTo>
                <a:cubicBezTo>
                  <a:pt x="1194" y="701"/>
                  <a:pt x="1191" y="698"/>
                  <a:pt x="1186" y="698"/>
                </a:cubicBezTo>
                <a:close/>
                <a:moveTo>
                  <a:pt x="1208" y="698"/>
                </a:moveTo>
                <a:cubicBezTo>
                  <a:pt x="1204" y="698"/>
                  <a:pt x="1201" y="701"/>
                  <a:pt x="1201" y="705"/>
                </a:cubicBezTo>
                <a:cubicBezTo>
                  <a:pt x="1201" y="708"/>
                  <a:pt x="1204" y="711"/>
                  <a:pt x="1208" y="711"/>
                </a:cubicBezTo>
                <a:cubicBezTo>
                  <a:pt x="1213" y="711"/>
                  <a:pt x="1216" y="708"/>
                  <a:pt x="1216" y="705"/>
                </a:cubicBezTo>
                <a:cubicBezTo>
                  <a:pt x="1216" y="701"/>
                  <a:pt x="1213" y="698"/>
                  <a:pt x="1208" y="698"/>
                </a:cubicBezTo>
                <a:close/>
                <a:moveTo>
                  <a:pt x="1208" y="717"/>
                </a:moveTo>
                <a:cubicBezTo>
                  <a:pt x="1204" y="717"/>
                  <a:pt x="1201" y="720"/>
                  <a:pt x="1201" y="724"/>
                </a:cubicBezTo>
                <a:cubicBezTo>
                  <a:pt x="1201" y="727"/>
                  <a:pt x="1204" y="730"/>
                  <a:pt x="1208" y="730"/>
                </a:cubicBezTo>
                <a:cubicBezTo>
                  <a:pt x="1213" y="730"/>
                  <a:pt x="1216" y="727"/>
                  <a:pt x="1216" y="724"/>
                </a:cubicBezTo>
                <a:cubicBezTo>
                  <a:pt x="1216" y="720"/>
                  <a:pt x="1213" y="717"/>
                  <a:pt x="1208" y="717"/>
                </a:cubicBezTo>
                <a:close/>
                <a:moveTo>
                  <a:pt x="1208" y="736"/>
                </a:moveTo>
                <a:cubicBezTo>
                  <a:pt x="1204" y="736"/>
                  <a:pt x="1201" y="739"/>
                  <a:pt x="1201" y="743"/>
                </a:cubicBezTo>
                <a:cubicBezTo>
                  <a:pt x="1201" y="747"/>
                  <a:pt x="1204" y="750"/>
                  <a:pt x="1208" y="750"/>
                </a:cubicBezTo>
                <a:cubicBezTo>
                  <a:pt x="1213" y="750"/>
                  <a:pt x="1216" y="747"/>
                  <a:pt x="1216" y="743"/>
                </a:cubicBezTo>
                <a:cubicBezTo>
                  <a:pt x="1216" y="739"/>
                  <a:pt x="1213" y="736"/>
                  <a:pt x="1208" y="736"/>
                </a:cubicBezTo>
                <a:close/>
                <a:moveTo>
                  <a:pt x="1208" y="757"/>
                </a:moveTo>
                <a:cubicBezTo>
                  <a:pt x="1204" y="757"/>
                  <a:pt x="1201" y="759"/>
                  <a:pt x="1201" y="763"/>
                </a:cubicBezTo>
                <a:cubicBezTo>
                  <a:pt x="1201" y="766"/>
                  <a:pt x="1204" y="769"/>
                  <a:pt x="1208" y="769"/>
                </a:cubicBezTo>
                <a:cubicBezTo>
                  <a:pt x="1213" y="769"/>
                  <a:pt x="1216" y="766"/>
                  <a:pt x="1216" y="763"/>
                </a:cubicBezTo>
                <a:cubicBezTo>
                  <a:pt x="1216" y="759"/>
                  <a:pt x="1213" y="757"/>
                  <a:pt x="1208" y="757"/>
                </a:cubicBezTo>
                <a:close/>
                <a:moveTo>
                  <a:pt x="1208" y="833"/>
                </a:moveTo>
                <a:cubicBezTo>
                  <a:pt x="1204" y="833"/>
                  <a:pt x="1201" y="837"/>
                  <a:pt x="1201" y="840"/>
                </a:cubicBezTo>
                <a:cubicBezTo>
                  <a:pt x="1201" y="844"/>
                  <a:pt x="1204" y="847"/>
                  <a:pt x="1208" y="847"/>
                </a:cubicBezTo>
                <a:cubicBezTo>
                  <a:pt x="1213" y="847"/>
                  <a:pt x="1216" y="844"/>
                  <a:pt x="1216" y="840"/>
                </a:cubicBezTo>
                <a:cubicBezTo>
                  <a:pt x="1216" y="837"/>
                  <a:pt x="1213" y="833"/>
                  <a:pt x="1208" y="833"/>
                </a:cubicBezTo>
                <a:close/>
                <a:moveTo>
                  <a:pt x="1208" y="853"/>
                </a:moveTo>
                <a:cubicBezTo>
                  <a:pt x="1204" y="853"/>
                  <a:pt x="1201" y="856"/>
                  <a:pt x="1201" y="860"/>
                </a:cubicBezTo>
                <a:cubicBezTo>
                  <a:pt x="1201" y="864"/>
                  <a:pt x="1204" y="867"/>
                  <a:pt x="1208" y="867"/>
                </a:cubicBezTo>
                <a:cubicBezTo>
                  <a:pt x="1213" y="867"/>
                  <a:pt x="1216" y="864"/>
                  <a:pt x="1216" y="860"/>
                </a:cubicBezTo>
                <a:cubicBezTo>
                  <a:pt x="1216" y="856"/>
                  <a:pt x="1213" y="853"/>
                  <a:pt x="1208" y="853"/>
                </a:cubicBezTo>
                <a:close/>
                <a:moveTo>
                  <a:pt x="1208" y="873"/>
                </a:moveTo>
                <a:cubicBezTo>
                  <a:pt x="1204" y="873"/>
                  <a:pt x="1201" y="876"/>
                  <a:pt x="1201" y="879"/>
                </a:cubicBezTo>
                <a:cubicBezTo>
                  <a:pt x="1201" y="883"/>
                  <a:pt x="1204" y="885"/>
                  <a:pt x="1208" y="885"/>
                </a:cubicBezTo>
                <a:cubicBezTo>
                  <a:pt x="1213" y="885"/>
                  <a:pt x="1216" y="883"/>
                  <a:pt x="1216" y="879"/>
                </a:cubicBezTo>
                <a:cubicBezTo>
                  <a:pt x="1216" y="876"/>
                  <a:pt x="1213" y="873"/>
                  <a:pt x="1208" y="873"/>
                </a:cubicBezTo>
                <a:close/>
                <a:moveTo>
                  <a:pt x="1232" y="601"/>
                </a:moveTo>
                <a:cubicBezTo>
                  <a:pt x="1228" y="601"/>
                  <a:pt x="1224" y="604"/>
                  <a:pt x="1224" y="608"/>
                </a:cubicBezTo>
                <a:cubicBezTo>
                  <a:pt x="1224" y="612"/>
                  <a:pt x="1228" y="615"/>
                  <a:pt x="1232" y="615"/>
                </a:cubicBezTo>
                <a:cubicBezTo>
                  <a:pt x="1236" y="615"/>
                  <a:pt x="1240" y="612"/>
                  <a:pt x="1240" y="608"/>
                </a:cubicBezTo>
                <a:cubicBezTo>
                  <a:pt x="1240" y="604"/>
                  <a:pt x="1236" y="601"/>
                  <a:pt x="1232" y="601"/>
                </a:cubicBezTo>
                <a:close/>
                <a:moveTo>
                  <a:pt x="1255" y="601"/>
                </a:moveTo>
                <a:cubicBezTo>
                  <a:pt x="1251" y="601"/>
                  <a:pt x="1247" y="604"/>
                  <a:pt x="1247" y="608"/>
                </a:cubicBezTo>
                <a:cubicBezTo>
                  <a:pt x="1247" y="612"/>
                  <a:pt x="1251" y="615"/>
                  <a:pt x="1255" y="615"/>
                </a:cubicBezTo>
                <a:cubicBezTo>
                  <a:pt x="1259" y="615"/>
                  <a:pt x="1263" y="612"/>
                  <a:pt x="1263" y="608"/>
                </a:cubicBezTo>
                <a:cubicBezTo>
                  <a:pt x="1263" y="604"/>
                  <a:pt x="1259" y="601"/>
                  <a:pt x="1255" y="601"/>
                </a:cubicBezTo>
                <a:close/>
                <a:moveTo>
                  <a:pt x="1232" y="620"/>
                </a:moveTo>
                <a:cubicBezTo>
                  <a:pt x="1228" y="620"/>
                  <a:pt x="1224" y="623"/>
                  <a:pt x="1224" y="627"/>
                </a:cubicBezTo>
                <a:cubicBezTo>
                  <a:pt x="1224" y="631"/>
                  <a:pt x="1228" y="634"/>
                  <a:pt x="1232" y="634"/>
                </a:cubicBezTo>
                <a:cubicBezTo>
                  <a:pt x="1236" y="634"/>
                  <a:pt x="1240" y="631"/>
                  <a:pt x="1240" y="627"/>
                </a:cubicBezTo>
                <a:cubicBezTo>
                  <a:pt x="1240" y="623"/>
                  <a:pt x="1236" y="620"/>
                  <a:pt x="1232" y="620"/>
                </a:cubicBezTo>
                <a:close/>
                <a:moveTo>
                  <a:pt x="1255" y="620"/>
                </a:moveTo>
                <a:cubicBezTo>
                  <a:pt x="1251" y="620"/>
                  <a:pt x="1247" y="623"/>
                  <a:pt x="1247" y="627"/>
                </a:cubicBezTo>
                <a:cubicBezTo>
                  <a:pt x="1247" y="631"/>
                  <a:pt x="1251" y="634"/>
                  <a:pt x="1255" y="634"/>
                </a:cubicBezTo>
                <a:cubicBezTo>
                  <a:pt x="1259" y="634"/>
                  <a:pt x="1263" y="631"/>
                  <a:pt x="1263" y="627"/>
                </a:cubicBezTo>
                <a:cubicBezTo>
                  <a:pt x="1263" y="623"/>
                  <a:pt x="1259" y="620"/>
                  <a:pt x="1255" y="620"/>
                </a:cubicBezTo>
                <a:close/>
                <a:moveTo>
                  <a:pt x="1232" y="640"/>
                </a:moveTo>
                <a:cubicBezTo>
                  <a:pt x="1228" y="640"/>
                  <a:pt x="1224" y="643"/>
                  <a:pt x="1224" y="647"/>
                </a:cubicBezTo>
                <a:cubicBezTo>
                  <a:pt x="1224" y="650"/>
                  <a:pt x="1228" y="653"/>
                  <a:pt x="1232" y="653"/>
                </a:cubicBezTo>
                <a:cubicBezTo>
                  <a:pt x="1236" y="653"/>
                  <a:pt x="1240" y="650"/>
                  <a:pt x="1240" y="647"/>
                </a:cubicBezTo>
                <a:cubicBezTo>
                  <a:pt x="1240" y="643"/>
                  <a:pt x="1236" y="640"/>
                  <a:pt x="1232" y="640"/>
                </a:cubicBezTo>
                <a:close/>
                <a:moveTo>
                  <a:pt x="1255" y="640"/>
                </a:moveTo>
                <a:cubicBezTo>
                  <a:pt x="1251" y="640"/>
                  <a:pt x="1247" y="643"/>
                  <a:pt x="1247" y="647"/>
                </a:cubicBezTo>
                <a:cubicBezTo>
                  <a:pt x="1247" y="650"/>
                  <a:pt x="1251" y="653"/>
                  <a:pt x="1255" y="653"/>
                </a:cubicBezTo>
                <a:cubicBezTo>
                  <a:pt x="1259" y="653"/>
                  <a:pt x="1263" y="650"/>
                  <a:pt x="1263" y="647"/>
                </a:cubicBezTo>
                <a:cubicBezTo>
                  <a:pt x="1263" y="643"/>
                  <a:pt x="1259" y="640"/>
                  <a:pt x="1255" y="640"/>
                </a:cubicBezTo>
                <a:close/>
                <a:moveTo>
                  <a:pt x="1232" y="659"/>
                </a:moveTo>
                <a:cubicBezTo>
                  <a:pt x="1228" y="659"/>
                  <a:pt x="1224" y="662"/>
                  <a:pt x="1224" y="666"/>
                </a:cubicBezTo>
                <a:cubicBezTo>
                  <a:pt x="1224" y="670"/>
                  <a:pt x="1228" y="673"/>
                  <a:pt x="1232" y="673"/>
                </a:cubicBezTo>
                <a:cubicBezTo>
                  <a:pt x="1236" y="673"/>
                  <a:pt x="1240" y="670"/>
                  <a:pt x="1240" y="666"/>
                </a:cubicBezTo>
                <a:cubicBezTo>
                  <a:pt x="1240" y="662"/>
                  <a:pt x="1236" y="659"/>
                  <a:pt x="1232" y="659"/>
                </a:cubicBezTo>
                <a:close/>
                <a:moveTo>
                  <a:pt x="1255" y="659"/>
                </a:moveTo>
                <a:cubicBezTo>
                  <a:pt x="1251" y="659"/>
                  <a:pt x="1247" y="662"/>
                  <a:pt x="1247" y="666"/>
                </a:cubicBezTo>
                <a:cubicBezTo>
                  <a:pt x="1247" y="670"/>
                  <a:pt x="1251" y="673"/>
                  <a:pt x="1255" y="673"/>
                </a:cubicBezTo>
                <a:cubicBezTo>
                  <a:pt x="1259" y="673"/>
                  <a:pt x="1263" y="670"/>
                  <a:pt x="1263" y="666"/>
                </a:cubicBezTo>
                <a:cubicBezTo>
                  <a:pt x="1263" y="662"/>
                  <a:pt x="1259" y="659"/>
                  <a:pt x="1255" y="659"/>
                </a:cubicBezTo>
                <a:close/>
                <a:moveTo>
                  <a:pt x="1232" y="679"/>
                </a:moveTo>
                <a:cubicBezTo>
                  <a:pt x="1228" y="679"/>
                  <a:pt x="1224" y="682"/>
                  <a:pt x="1224" y="686"/>
                </a:cubicBezTo>
                <a:cubicBezTo>
                  <a:pt x="1224" y="689"/>
                  <a:pt x="1228" y="692"/>
                  <a:pt x="1232" y="692"/>
                </a:cubicBezTo>
                <a:cubicBezTo>
                  <a:pt x="1236" y="692"/>
                  <a:pt x="1240" y="689"/>
                  <a:pt x="1240" y="686"/>
                </a:cubicBezTo>
                <a:cubicBezTo>
                  <a:pt x="1240" y="682"/>
                  <a:pt x="1236" y="679"/>
                  <a:pt x="1232" y="679"/>
                </a:cubicBezTo>
                <a:close/>
                <a:moveTo>
                  <a:pt x="1255" y="679"/>
                </a:moveTo>
                <a:cubicBezTo>
                  <a:pt x="1251" y="679"/>
                  <a:pt x="1247" y="682"/>
                  <a:pt x="1247" y="686"/>
                </a:cubicBezTo>
                <a:cubicBezTo>
                  <a:pt x="1247" y="689"/>
                  <a:pt x="1251" y="692"/>
                  <a:pt x="1255" y="692"/>
                </a:cubicBezTo>
                <a:cubicBezTo>
                  <a:pt x="1259" y="692"/>
                  <a:pt x="1263" y="689"/>
                  <a:pt x="1263" y="686"/>
                </a:cubicBezTo>
                <a:cubicBezTo>
                  <a:pt x="1263" y="682"/>
                  <a:pt x="1259" y="679"/>
                  <a:pt x="1255" y="679"/>
                </a:cubicBezTo>
                <a:close/>
                <a:moveTo>
                  <a:pt x="1232" y="698"/>
                </a:moveTo>
                <a:cubicBezTo>
                  <a:pt x="1228" y="698"/>
                  <a:pt x="1224" y="701"/>
                  <a:pt x="1224" y="705"/>
                </a:cubicBezTo>
                <a:cubicBezTo>
                  <a:pt x="1224" y="708"/>
                  <a:pt x="1228" y="711"/>
                  <a:pt x="1232" y="711"/>
                </a:cubicBezTo>
                <a:cubicBezTo>
                  <a:pt x="1236" y="711"/>
                  <a:pt x="1240" y="708"/>
                  <a:pt x="1240" y="705"/>
                </a:cubicBezTo>
                <a:cubicBezTo>
                  <a:pt x="1240" y="701"/>
                  <a:pt x="1236" y="698"/>
                  <a:pt x="1232" y="698"/>
                </a:cubicBezTo>
                <a:close/>
                <a:moveTo>
                  <a:pt x="1255" y="698"/>
                </a:moveTo>
                <a:cubicBezTo>
                  <a:pt x="1251" y="698"/>
                  <a:pt x="1247" y="701"/>
                  <a:pt x="1247" y="705"/>
                </a:cubicBezTo>
                <a:cubicBezTo>
                  <a:pt x="1247" y="708"/>
                  <a:pt x="1251" y="711"/>
                  <a:pt x="1255" y="711"/>
                </a:cubicBezTo>
                <a:cubicBezTo>
                  <a:pt x="1259" y="711"/>
                  <a:pt x="1263" y="708"/>
                  <a:pt x="1263" y="705"/>
                </a:cubicBezTo>
                <a:cubicBezTo>
                  <a:pt x="1263" y="701"/>
                  <a:pt x="1259" y="698"/>
                  <a:pt x="1255" y="698"/>
                </a:cubicBezTo>
                <a:close/>
                <a:moveTo>
                  <a:pt x="1232" y="717"/>
                </a:moveTo>
                <a:cubicBezTo>
                  <a:pt x="1228" y="717"/>
                  <a:pt x="1224" y="720"/>
                  <a:pt x="1224" y="724"/>
                </a:cubicBezTo>
                <a:cubicBezTo>
                  <a:pt x="1224" y="727"/>
                  <a:pt x="1228" y="730"/>
                  <a:pt x="1232" y="730"/>
                </a:cubicBezTo>
                <a:cubicBezTo>
                  <a:pt x="1236" y="730"/>
                  <a:pt x="1240" y="727"/>
                  <a:pt x="1240" y="724"/>
                </a:cubicBezTo>
                <a:cubicBezTo>
                  <a:pt x="1240" y="720"/>
                  <a:pt x="1236" y="717"/>
                  <a:pt x="1232" y="717"/>
                </a:cubicBezTo>
                <a:close/>
                <a:moveTo>
                  <a:pt x="1255" y="717"/>
                </a:moveTo>
                <a:cubicBezTo>
                  <a:pt x="1251" y="717"/>
                  <a:pt x="1247" y="720"/>
                  <a:pt x="1247" y="724"/>
                </a:cubicBezTo>
                <a:cubicBezTo>
                  <a:pt x="1247" y="727"/>
                  <a:pt x="1251" y="730"/>
                  <a:pt x="1255" y="730"/>
                </a:cubicBezTo>
                <a:cubicBezTo>
                  <a:pt x="1259" y="730"/>
                  <a:pt x="1263" y="727"/>
                  <a:pt x="1263" y="724"/>
                </a:cubicBezTo>
                <a:cubicBezTo>
                  <a:pt x="1263" y="720"/>
                  <a:pt x="1259" y="717"/>
                  <a:pt x="1255" y="717"/>
                </a:cubicBezTo>
                <a:close/>
                <a:moveTo>
                  <a:pt x="1232" y="736"/>
                </a:moveTo>
                <a:cubicBezTo>
                  <a:pt x="1228" y="736"/>
                  <a:pt x="1224" y="739"/>
                  <a:pt x="1224" y="743"/>
                </a:cubicBezTo>
                <a:cubicBezTo>
                  <a:pt x="1224" y="747"/>
                  <a:pt x="1228" y="750"/>
                  <a:pt x="1232" y="750"/>
                </a:cubicBezTo>
                <a:cubicBezTo>
                  <a:pt x="1236" y="750"/>
                  <a:pt x="1240" y="747"/>
                  <a:pt x="1240" y="743"/>
                </a:cubicBezTo>
                <a:cubicBezTo>
                  <a:pt x="1240" y="739"/>
                  <a:pt x="1236" y="736"/>
                  <a:pt x="1232" y="736"/>
                </a:cubicBezTo>
                <a:close/>
                <a:moveTo>
                  <a:pt x="1255" y="736"/>
                </a:moveTo>
                <a:cubicBezTo>
                  <a:pt x="1251" y="736"/>
                  <a:pt x="1247" y="739"/>
                  <a:pt x="1247" y="743"/>
                </a:cubicBezTo>
                <a:cubicBezTo>
                  <a:pt x="1247" y="747"/>
                  <a:pt x="1251" y="750"/>
                  <a:pt x="1255" y="750"/>
                </a:cubicBezTo>
                <a:cubicBezTo>
                  <a:pt x="1259" y="750"/>
                  <a:pt x="1263" y="747"/>
                  <a:pt x="1263" y="743"/>
                </a:cubicBezTo>
                <a:cubicBezTo>
                  <a:pt x="1263" y="739"/>
                  <a:pt x="1259" y="736"/>
                  <a:pt x="1255" y="736"/>
                </a:cubicBezTo>
                <a:close/>
                <a:moveTo>
                  <a:pt x="1277" y="601"/>
                </a:moveTo>
                <a:cubicBezTo>
                  <a:pt x="1273" y="601"/>
                  <a:pt x="1269" y="604"/>
                  <a:pt x="1269" y="608"/>
                </a:cubicBezTo>
                <a:cubicBezTo>
                  <a:pt x="1269" y="612"/>
                  <a:pt x="1273" y="615"/>
                  <a:pt x="1277" y="615"/>
                </a:cubicBezTo>
                <a:cubicBezTo>
                  <a:pt x="1281" y="615"/>
                  <a:pt x="1285" y="612"/>
                  <a:pt x="1285" y="608"/>
                </a:cubicBezTo>
                <a:cubicBezTo>
                  <a:pt x="1285" y="604"/>
                  <a:pt x="1281" y="601"/>
                  <a:pt x="1277" y="601"/>
                </a:cubicBezTo>
                <a:close/>
                <a:moveTo>
                  <a:pt x="1299" y="601"/>
                </a:moveTo>
                <a:cubicBezTo>
                  <a:pt x="1295" y="601"/>
                  <a:pt x="1291" y="604"/>
                  <a:pt x="1291" y="608"/>
                </a:cubicBezTo>
                <a:cubicBezTo>
                  <a:pt x="1291" y="612"/>
                  <a:pt x="1295" y="615"/>
                  <a:pt x="1299" y="615"/>
                </a:cubicBezTo>
                <a:cubicBezTo>
                  <a:pt x="1303" y="615"/>
                  <a:pt x="1307" y="612"/>
                  <a:pt x="1307" y="608"/>
                </a:cubicBezTo>
                <a:cubicBezTo>
                  <a:pt x="1307" y="604"/>
                  <a:pt x="1303" y="601"/>
                  <a:pt x="1299" y="601"/>
                </a:cubicBezTo>
                <a:close/>
                <a:moveTo>
                  <a:pt x="1277" y="620"/>
                </a:moveTo>
                <a:cubicBezTo>
                  <a:pt x="1273" y="620"/>
                  <a:pt x="1269" y="623"/>
                  <a:pt x="1269" y="627"/>
                </a:cubicBezTo>
                <a:cubicBezTo>
                  <a:pt x="1269" y="631"/>
                  <a:pt x="1273" y="634"/>
                  <a:pt x="1277" y="634"/>
                </a:cubicBezTo>
                <a:cubicBezTo>
                  <a:pt x="1281" y="634"/>
                  <a:pt x="1285" y="631"/>
                  <a:pt x="1285" y="627"/>
                </a:cubicBezTo>
                <a:cubicBezTo>
                  <a:pt x="1285" y="623"/>
                  <a:pt x="1281" y="620"/>
                  <a:pt x="1277" y="620"/>
                </a:cubicBezTo>
                <a:close/>
                <a:moveTo>
                  <a:pt x="1299" y="620"/>
                </a:moveTo>
                <a:cubicBezTo>
                  <a:pt x="1295" y="620"/>
                  <a:pt x="1291" y="623"/>
                  <a:pt x="1291" y="627"/>
                </a:cubicBezTo>
                <a:cubicBezTo>
                  <a:pt x="1291" y="631"/>
                  <a:pt x="1295" y="634"/>
                  <a:pt x="1299" y="634"/>
                </a:cubicBezTo>
                <a:cubicBezTo>
                  <a:pt x="1303" y="634"/>
                  <a:pt x="1307" y="631"/>
                  <a:pt x="1307" y="627"/>
                </a:cubicBezTo>
                <a:cubicBezTo>
                  <a:pt x="1307" y="623"/>
                  <a:pt x="1303" y="620"/>
                  <a:pt x="1299" y="620"/>
                </a:cubicBezTo>
                <a:close/>
                <a:moveTo>
                  <a:pt x="1277" y="640"/>
                </a:moveTo>
                <a:cubicBezTo>
                  <a:pt x="1273" y="640"/>
                  <a:pt x="1269" y="643"/>
                  <a:pt x="1269" y="647"/>
                </a:cubicBezTo>
                <a:cubicBezTo>
                  <a:pt x="1269" y="650"/>
                  <a:pt x="1273" y="653"/>
                  <a:pt x="1277" y="653"/>
                </a:cubicBezTo>
                <a:cubicBezTo>
                  <a:pt x="1281" y="653"/>
                  <a:pt x="1285" y="650"/>
                  <a:pt x="1285" y="647"/>
                </a:cubicBezTo>
                <a:cubicBezTo>
                  <a:pt x="1285" y="643"/>
                  <a:pt x="1281" y="640"/>
                  <a:pt x="1277" y="640"/>
                </a:cubicBezTo>
                <a:close/>
                <a:moveTo>
                  <a:pt x="1299" y="640"/>
                </a:moveTo>
                <a:cubicBezTo>
                  <a:pt x="1295" y="640"/>
                  <a:pt x="1291" y="643"/>
                  <a:pt x="1291" y="647"/>
                </a:cubicBezTo>
                <a:cubicBezTo>
                  <a:pt x="1291" y="650"/>
                  <a:pt x="1295" y="653"/>
                  <a:pt x="1299" y="653"/>
                </a:cubicBezTo>
                <a:cubicBezTo>
                  <a:pt x="1303" y="653"/>
                  <a:pt x="1307" y="650"/>
                  <a:pt x="1307" y="647"/>
                </a:cubicBezTo>
                <a:cubicBezTo>
                  <a:pt x="1307" y="643"/>
                  <a:pt x="1303" y="640"/>
                  <a:pt x="1299" y="640"/>
                </a:cubicBezTo>
                <a:close/>
                <a:moveTo>
                  <a:pt x="1277" y="659"/>
                </a:moveTo>
                <a:cubicBezTo>
                  <a:pt x="1273" y="659"/>
                  <a:pt x="1269" y="662"/>
                  <a:pt x="1269" y="666"/>
                </a:cubicBezTo>
                <a:cubicBezTo>
                  <a:pt x="1269" y="670"/>
                  <a:pt x="1273" y="673"/>
                  <a:pt x="1277" y="673"/>
                </a:cubicBezTo>
                <a:cubicBezTo>
                  <a:pt x="1281" y="673"/>
                  <a:pt x="1285" y="670"/>
                  <a:pt x="1285" y="666"/>
                </a:cubicBezTo>
                <a:cubicBezTo>
                  <a:pt x="1285" y="662"/>
                  <a:pt x="1281" y="659"/>
                  <a:pt x="1277" y="659"/>
                </a:cubicBezTo>
                <a:close/>
                <a:moveTo>
                  <a:pt x="1299" y="659"/>
                </a:moveTo>
                <a:cubicBezTo>
                  <a:pt x="1295" y="659"/>
                  <a:pt x="1291" y="662"/>
                  <a:pt x="1291" y="666"/>
                </a:cubicBezTo>
                <a:cubicBezTo>
                  <a:pt x="1291" y="670"/>
                  <a:pt x="1295" y="673"/>
                  <a:pt x="1299" y="673"/>
                </a:cubicBezTo>
                <a:cubicBezTo>
                  <a:pt x="1303" y="673"/>
                  <a:pt x="1307" y="670"/>
                  <a:pt x="1307" y="666"/>
                </a:cubicBezTo>
                <a:cubicBezTo>
                  <a:pt x="1307" y="662"/>
                  <a:pt x="1303" y="659"/>
                  <a:pt x="1299" y="659"/>
                </a:cubicBezTo>
                <a:close/>
                <a:moveTo>
                  <a:pt x="1277" y="679"/>
                </a:moveTo>
                <a:cubicBezTo>
                  <a:pt x="1273" y="679"/>
                  <a:pt x="1269" y="682"/>
                  <a:pt x="1269" y="686"/>
                </a:cubicBezTo>
                <a:cubicBezTo>
                  <a:pt x="1269" y="689"/>
                  <a:pt x="1273" y="692"/>
                  <a:pt x="1277" y="692"/>
                </a:cubicBezTo>
                <a:cubicBezTo>
                  <a:pt x="1281" y="692"/>
                  <a:pt x="1285" y="689"/>
                  <a:pt x="1285" y="686"/>
                </a:cubicBezTo>
                <a:cubicBezTo>
                  <a:pt x="1285" y="682"/>
                  <a:pt x="1281" y="679"/>
                  <a:pt x="1277" y="679"/>
                </a:cubicBezTo>
                <a:close/>
                <a:moveTo>
                  <a:pt x="1299" y="679"/>
                </a:moveTo>
                <a:cubicBezTo>
                  <a:pt x="1295" y="679"/>
                  <a:pt x="1291" y="682"/>
                  <a:pt x="1291" y="686"/>
                </a:cubicBezTo>
                <a:cubicBezTo>
                  <a:pt x="1291" y="689"/>
                  <a:pt x="1295" y="692"/>
                  <a:pt x="1299" y="692"/>
                </a:cubicBezTo>
                <a:cubicBezTo>
                  <a:pt x="1303" y="692"/>
                  <a:pt x="1307" y="689"/>
                  <a:pt x="1307" y="686"/>
                </a:cubicBezTo>
                <a:cubicBezTo>
                  <a:pt x="1307" y="682"/>
                  <a:pt x="1303" y="679"/>
                  <a:pt x="1299" y="679"/>
                </a:cubicBezTo>
                <a:close/>
                <a:moveTo>
                  <a:pt x="1277" y="698"/>
                </a:moveTo>
                <a:cubicBezTo>
                  <a:pt x="1273" y="698"/>
                  <a:pt x="1269" y="701"/>
                  <a:pt x="1269" y="705"/>
                </a:cubicBezTo>
                <a:cubicBezTo>
                  <a:pt x="1269" y="708"/>
                  <a:pt x="1273" y="711"/>
                  <a:pt x="1277" y="711"/>
                </a:cubicBezTo>
                <a:cubicBezTo>
                  <a:pt x="1281" y="711"/>
                  <a:pt x="1285" y="708"/>
                  <a:pt x="1285" y="705"/>
                </a:cubicBezTo>
                <a:cubicBezTo>
                  <a:pt x="1285" y="701"/>
                  <a:pt x="1281" y="698"/>
                  <a:pt x="1277" y="698"/>
                </a:cubicBezTo>
                <a:close/>
                <a:moveTo>
                  <a:pt x="1299" y="698"/>
                </a:moveTo>
                <a:cubicBezTo>
                  <a:pt x="1295" y="698"/>
                  <a:pt x="1291" y="701"/>
                  <a:pt x="1291" y="705"/>
                </a:cubicBezTo>
                <a:cubicBezTo>
                  <a:pt x="1291" y="708"/>
                  <a:pt x="1295" y="711"/>
                  <a:pt x="1299" y="711"/>
                </a:cubicBezTo>
                <a:cubicBezTo>
                  <a:pt x="1303" y="711"/>
                  <a:pt x="1307" y="708"/>
                  <a:pt x="1307" y="705"/>
                </a:cubicBezTo>
                <a:cubicBezTo>
                  <a:pt x="1307" y="701"/>
                  <a:pt x="1303" y="698"/>
                  <a:pt x="1299" y="698"/>
                </a:cubicBezTo>
                <a:close/>
                <a:moveTo>
                  <a:pt x="1277" y="717"/>
                </a:moveTo>
                <a:cubicBezTo>
                  <a:pt x="1273" y="717"/>
                  <a:pt x="1269" y="720"/>
                  <a:pt x="1269" y="724"/>
                </a:cubicBezTo>
                <a:cubicBezTo>
                  <a:pt x="1269" y="727"/>
                  <a:pt x="1273" y="730"/>
                  <a:pt x="1277" y="730"/>
                </a:cubicBezTo>
                <a:cubicBezTo>
                  <a:pt x="1281" y="730"/>
                  <a:pt x="1285" y="727"/>
                  <a:pt x="1285" y="724"/>
                </a:cubicBezTo>
                <a:cubicBezTo>
                  <a:pt x="1285" y="720"/>
                  <a:pt x="1281" y="717"/>
                  <a:pt x="1277" y="717"/>
                </a:cubicBezTo>
                <a:close/>
                <a:moveTo>
                  <a:pt x="1299" y="717"/>
                </a:moveTo>
                <a:cubicBezTo>
                  <a:pt x="1295" y="717"/>
                  <a:pt x="1291" y="720"/>
                  <a:pt x="1291" y="724"/>
                </a:cubicBezTo>
                <a:cubicBezTo>
                  <a:pt x="1291" y="727"/>
                  <a:pt x="1295" y="730"/>
                  <a:pt x="1299" y="730"/>
                </a:cubicBezTo>
                <a:cubicBezTo>
                  <a:pt x="1303" y="730"/>
                  <a:pt x="1307" y="727"/>
                  <a:pt x="1307" y="724"/>
                </a:cubicBezTo>
                <a:cubicBezTo>
                  <a:pt x="1307" y="720"/>
                  <a:pt x="1303" y="717"/>
                  <a:pt x="1299" y="717"/>
                </a:cubicBezTo>
                <a:close/>
                <a:moveTo>
                  <a:pt x="1277" y="736"/>
                </a:moveTo>
                <a:cubicBezTo>
                  <a:pt x="1273" y="736"/>
                  <a:pt x="1269" y="739"/>
                  <a:pt x="1269" y="743"/>
                </a:cubicBezTo>
                <a:cubicBezTo>
                  <a:pt x="1269" y="747"/>
                  <a:pt x="1273" y="750"/>
                  <a:pt x="1277" y="750"/>
                </a:cubicBezTo>
                <a:cubicBezTo>
                  <a:pt x="1281" y="750"/>
                  <a:pt x="1285" y="747"/>
                  <a:pt x="1285" y="743"/>
                </a:cubicBezTo>
                <a:cubicBezTo>
                  <a:pt x="1285" y="739"/>
                  <a:pt x="1281" y="736"/>
                  <a:pt x="1277" y="736"/>
                </a:cubicBezTo>
                <a:close/>
                <a:moveTo>
                  <a:pt x="1299" y="736"/>
                </a:moveTo>
                <a:cubicBezTo>
                  <a:pt x="1295" y="736"/>
                  <a:pt x="1291" y="739"/>
                  <a:pt x="1291" y="743"/>
                </a:cubicBezTo>
                <a:cubicBezTo>
                  <a:pt x="1291" y="747"/>
                  <a:pt x="1295" y="750"/>
                  <a:pt x="1299" y="750"/>
                </a:cubicBezTo>
                <a:cubicBezTo>
                  <a:pt x="1303" y="750"/>
                  <a:pt x="1307" y="747"/>
                  <a:pt x="1307" y="743"/>
                </a:cubicBezTo>
                <a:cubicBezTo>
                  <a:pt x="1307" y="739"/>
                  <a:pt x="1303" y="736"/>
                  <a:pt x="1299" y="736"/>
                </a:cubicBezTo>
                <a:close/>
                <a:moveTo>
                  <a:pt x="1321" y="601"/>
                </a:moveTo>
                <a:cubicBezTo>
                  <a:pt x="1317" y="601"/>
                  <a:pt x="1313" y="604"/>
                  <a:pt x="1313" y="608"/>
                </a:cubicBezTo>
                <a:cubicBezTo>
                  <a:pt x="1313" y="612"/>
                  <a:pt x="1317" y="615"/>
                  <a:pt x="1321" y="615"/>
                </a:cubicBezTo>
                <a:cubicBezTo>
                  <a:pt x="1325" y="615"/>
                  <a:pt x="1328" y="612"/>
                  <a:pt x="1328" y="608"/>
                </a:cubicBezTo>
                <a:cubicBezTo>
                  <a:pt x="1328" y="604"/>
                  <a:pt x="1325" y="601"/>
                  <a:pt x="1321" y="601"/>
                </a:cubicBezTo>
                <a:close/>
                <a:moveTo>
                  <a:pt x="1344" y="601"/>
                </a:moveTo>
                <a:cubicBezTo>
                  <a:pt x="1339" y="601"/>
                  <a:pt x="1336" y="604"/>
                  <a:pt x="1336" y="608"/>
                </a:cubicBezTo>
                <a:cubicBezTo>
                  <a:pt x="1336" y="612"/>
                  <a:pt x="1339" y="615"/>
                  <a:pt x="1344" y="615"/>
                </a:cubicBezTo>
                <a:cubicBezTo>
                  <a:pt x="1348" y="615"/>
                  <a:pt x="1351" y="612"/>
                  <a:pt x="1351" y="608"/>
                </a:cubicBezTo>
                <a:cubicBezTo>
                  <a:pt x="1351" y="604"/>
                  <a:pt x="1348" y="601"/>
                  <a:pt x="1344" y="601"/>
                </a:cubicBezTo>
                <a:close/>
                <a:moveTo>
                  <a:pt x="1321" y="620"/>
                </a:moveTo>
                <a:cubicBezTo>
                  <a:pt x="1317" y="620"/>
                  <a:pt x="1313" y="623"/>
                  <a:pt x="1313" y="627"/>
                </a:cubicBezTo>
                <a:cubicBezTo>
                  <a:pt x="1313" y="631"/>
                  <a:pt x="1317" y="634"/>
                  <a:pt x="1321" y="634"/>
                </a:cubicBezTo>
                <a:cubicBezTo>
                  <a:pt x="1325" y="634"/>
                  <a:pt x="1328" y="631"/>
                  <a:pt x="1328" y="627"/>
                </a:cubicBezTo>
                <a:cubicBezTo>
                  <a:pt x="1328" y="623"/>
                  <a:pt x="1325" y="620"/>
                  <a:pt x="1321" y="620"/>
                </a:cubicBezTo>
                <a:close/>
                <a:moveTo>
                  <a:pt x="1344" y="620"/>
                </a:moveTo>
                <a:cubicBezTo>
                  <a:pt x="1339" y="620"/>
                  <a:pt x="1336" y="623"/>
                  <a:pt x="1336" y="627"/>
                </a:cubicBezTo>
                <a:cubicBezTo>
                  <a:pt x="1336" y="631"/>
                  <a:pt x="1339" y="634"/>
                  <a:pt x="1344" y="634"/>
                </a:cubicBezTo>
                <a:cubicBezTo>
                  <a:pt x="1348" y="634"/>
                  <a:pt x="1351" y="631"/>
                  <a:pt x="1351" y="627"/>
                </a:cubicBezTo>
                <a:cubicBezTo>
                  <a:pt x="1351" y="623"/>
                  <a:pt x="1348" y="620"/>
                  <a:pt x="1344" y="620"/>
                </a:cubicBezTo>
                <a:close/>
                <a:moveTo>
                  <a:pt x="1321" y="640"/>
                </a:moveTo>
                <a:cubicBezTo>
                  <a:pt x="1317" y="640"/>
                  <a:pt x="1313" y="643"/>
                  <a:pt x="1313" y="647"/>
                </a:cubicBezTo>
                <a:cubicBezTo>
                  <a:pt x="1313" y="650"/>
                  <a:pt x="1317" y="653"/>
                  <a:pt x="1321" y="653"/>
                </a:cubicBezTo>
                <a:cubicBezTo>
                  <a:pt x="1325" y="653"/>
                  <a:pt x="1328" y="650"/>
                  <a:pt x="1328" y="647"/>
                </a:cubicBezTo>
                <a:cubicBezTo>
                  <a:pt x="1328" y="643"/>
                  <a:pt x="1325" y="640"/>
                  <a:pt x="1321" y="640"/>
                </a:cubicBezTo>
                <a:close/>
                <a:moveTo>
                  <a:pt x="1344" y="640"/>
                </a:moveTo>
                <a:cubicBezTo>
                  <a:pt x="1339" y="640"/>
                  <a:pt x="1336" y="643"/>
                  <a:pt x="1336" y="647"/>
                </a:cubicBezTo>
                <a:cubicBezTo>
                  <a:pt x="1336" y="650"/>
                  <a:pt x="1339" y="653"/>
                  <a:pt x="1344" y="653"/>
                </a:cubicBezTo>
                <a:cubicBezTo>
                  <a:pt x="1348" y="653"/>
                  <a:pt x="1351" y="650"/>
                  <a:pt x="1351" y="647"/>
                </a:cubicBezTo>
                <a:cubicBezTo>
                  <a:pt x="1351" y="643"/>
                  <a:pt x="1348" y="640"/>
                  <a:pt x="1344" y="640"/>
                </a:cubicBezTo>
                <a:close/>
                <a:moveTo>
                  <a:pt x="1321" y="659"/>
                </a:moveTo>
                <a:cubicBezTo>
                  <a:pt x="1317" y="659"/>
                  <a:pt x="1313" y="662"/>
                  <a:pt x="1313" y="666"/>
                </a:cubicBezTo>
                <a:cubicBezTo>
                  <a:pt x="1313" y="670"/>
                  <a:pt x="1317" y="673"/>
                  <a:pt x="1321" y="673"/>
                </a:cubicBezTo>
                <a:cubicBezTo>
                  <a:pt x="1325" y="673"/>
                  <a:pt x="1328" y="670"/>
                  <a:pt x="1328" y="666"/>
                </a:cubicBezTo>
                <a:cubicBezTo>
                  <a:pt x="1328" y="662"/>
                  <a:pt x="1325" y="659"/>
                  <a:pt x="1321" y="659"/>
                </a:cubicBezTo>
                <a:close/>
                <a:moveTo>
                  <a:pt x="1344" y="659"/>
                </a:moveTo>
                <a:cubicBezTo>
                  <a:pt x="1339" y="659"/>
                  <a:pt x="1336" y="662"/>
                  <a:pt x="1336" y="666"/>
                </a:cubicBezTo>
                <a:cubicBezTo>
                  <a:pt x="1336" y="670"/>
                  <a:pt x="1339" y="673"/>
                  <a:pt x="1344" y="673"/>
                </a:cubicBezTo>
                <a:cubicBezTo>
                  <a:pt x="1348" y="673"/>
                  <a:pt x="1351" y="670"/>
                  <a:pt x="1351" y="666"/>
                </a:cubicBezTo>
                <a:cubicBezTo>
                  <a:pt x="1351" y="662"/>
                  <a:pt x="1348" y="659"/>
                  <a:pt x="1344" y="659"/>
                </a:cubicBezTo>
                <a:close/>
                <a:moveTo>
                  <a:pt x="1321" y="679"/>
                </a:moveTo>
                <a:cubicBezTo>
                  <a:pt x="1317" y="679"/>
                  <a:pt x="1313" y="682"/>
                  <a:pt x="1313" y="686"/>
                </a:cubicBezTo>
                <a:cubicBezTo>
                  <a:pt x="1313" y="689"/>
                  <a:pt x="1317" y="692"/>
                  <a:pt x="1321" y="692"/>
                </a:cubicBezTo>
                <a:cubicBezTo>
                  <a:pt x="1325" y="692"/>
                  <a:pt x="1328" y="689"/>
                  <a:pt x="1328" y="686"/>
                </a:cubicBezTo>
                <a:cubicBezTo>
                  <a:pt x="1328" y="682"/>
                  <a:pt x="1325" y="679"/>
                  <a:pt x="1321" y="679"/>
                </a:cubicBezTo>
                <a:close/>
                <a:moveTo>
                  <a:pt x="1344" y="679"/>
                </a:moveTo>
                <a:cubicBezTo>
                  <a:pt x="1339" y="679"/>
                  <a:pt x="1336" y="682"/>
                  <a:pt x="1336" y="686"/>
                </a:cubicBezTo>
                <a:cubicBezTo>
                  <a:pt x="1336" y="689"/>
                  <a:pt x="1339" y="692"/>
                  <a:pt x="1344" y="692"/>
                </a:cubicBezTo>
                <a:cubicBezTo>
                  <a:pt x="1348" y="692"/>
                  <a:pt x="1351" y="689"/>
                  <a:pt x="1351" y="686"/>
                </a:cubicBezTo>
                <a:cubicBezTo>
                  <a:pt x="1351" y="682"/>
                  <a:pt x="1348" y="679"/>
                  <a:pt x="1344" y="679"/>
                </a:cubicBezTo>
                <a:close/>
                <a:moveTo>
                  <a:pt x="1321" y="698"/>
                </a:moveTo>
                <a:cubicBezTo>
                  <a:pt x="1317" y="698"/>
                  <a:pt x="1313" y="701"/>
                  <a:pt x="1313" y="705"/>
                </a:cubicBezTo>
                <a:cubicBezTo>
                  <a:pt x="1313" y="708"/>
                  <a:pt x="1317" y="711"/>
                  <a:pt x="1321" y="711"/>
                </a:cubicBezTo>
                <a:cubicBezTo>
                  <a:pt x="1325" y="711"/>
                  <a:pt x="1328" y="708"/>
                  <a:pt x="1328" y="705"/>
                </a:cubicBezTo>
                <a:cubicBezTo>
                  <a:pt x="1328" y="701"/>
                  <a:pt x="1325" y="698"/>
                  <a:pt x="1321" y="698"/>
                </a:cubicBezTo>
                <a:close/>
                <a:moveTo>
                  <a:pt x="1344" y="698"/>
                </a:moveTo>
                <a:cubicBezTo>
                  <a:pt x="1339" y="698"/>
                  <a:pt x="1336" y="701"/>
                  <a:pt x="1336" y="705"/>
                </a:cubicBezTo>
                <a:cubicBezTo>
                  <a:pt x="1336" y="708"/>
                  <a:pt x="1339" y="711"/>
                  <a:pt x="1344" y="711"/>
                </a:cubicBezTo>
                <a:cubicBezTo>
                  <a:pt x="1348" y="711"/>
                  <a:pt x="1351" y="708"/>
                  <a:pt x="1351" y="705"/>
                </a:cubicBezTo>
                <a:cubicBezTo>
                  <a:pt x="1351" y="701"/>
                  <a:pt x="1348" y="698"/>
                  <a:pt x="1344" y="698"/>
                </a:cubicBezTo>
                <a:close/>
                <a:moveTo>
                  <a:pt x="1321" y="717"/>
                </a:moveTo>
                <a:cubicBezTo>
                  <a:pt x="1317" y="717"/>
                  <a:pt x="1313" y="720"/>
                  <a:pt x="1313" y="724"/>
                </a:cubicBezTo>
                <a:cubicBezTo>
                  <a:pt x="1313" y="727"/>
                  <a:pt x="1317" y="730"/>
                  <a:pt x="1321" y="730"/>
                </a:cubicBezTo>
                <a:cubicBezTo>
                  <a:pt x="1325" y="730"/>
                  <a:pt x="1328" y="727"/>
                  <a:pt x="1328" y="724"/>
                </a:cubicBezTo>
                <a:cubicBezTo>
                  <a:pt x="1328" y="720"/>
                  <a:pt x="1325" y="717"/>
                  <a:pt x="1321" y="717"/>
                </a:cubicBezTo>
                <a:close/>
                <a:moveTo>
                  <a:pt x="1344" y="717"/>
                </a:moveTo>
                <a:cubicBezTo>
                  <a:pt x="1339" y="717"/>
                  <a:pt x="1336" y="720"/>
                  <a:pt x="1336" y="724"/>
                </a:cubicBezTo>
                <a:cubicBezTo>
                  <a:pt x="1336" y="727"/>
                  <a:pt x="1339" y="730"/>
                  <a:pt x="1344" y="730"/>
                </a:cubicBezTo>
                <a:cubicBezTo>
                  <a:pt x="1348" y="730"/>
                  <a:pt x="1351" y="727"/>
                  <a:pt x="1351" y="724"/>
                </a:cubicBezTo>
                <a:cubicBezTo>
                  <a:pt x="1351" y="720"/>
                  <a:pt x="1348" y="717"/>
                  <a:pt x="1344" y="717"/>
                </a:cubicBezTo>
                <a:close/>
                <a:moveTo>
                  <a:pt x="1321" y="736"/>
                </a:moveTo>
                <a:cubicBezTo>
                  <a:pt x="1317" y="736"/>
                  <a:pt x="1313" y="739"/>
                  <a:pt x="1313" y="743"/>
                </a:cubicBezTo>
                <a:cubicBezTo>
                  <a:pt x="1313" y="747"/>
                  <a:pt x="1317" y="750"/>
                  <a:pt x="1321" y="750"/>
                </a:cubicBezTo>
                <a:cubicBezTo>
                  <a:pt x="1325" y="750"/>
                  <a:pt x="1328" y="747"/>
                  <a:pt x="1328" y="743"/>
                </a:cubicBezTo>
                <a:cubicBezTo>
                  <a:pt x="1328" y="739"/>
                  <a:pt x="1325" y="736"/>
                  <a:pt x="1321" y="736"/>
                </a:cubicBezTo>
                <a:close/>
                <a:moveTo>
                  <a:pt x="1344" y="736"/>
                </a:moveTo>
                <a:cubicBezTo>
                  <a:pt x="1339" y="736"/>
                  <a:pt x="1336" y="739"/>
                  <a:pt x="1336" y="743"/>
                </a:cubicBezTo>
                <a:cubicBezTo>
                  <a:pt x="1336" y="747"/>
                  <a:pt x="1339" y="750"/>
                  <a:pt x="1344" y="750"/>
                </a:cubicBezTo>
                <a:cubicBezTo>
                  <a:pt x="1348" y="750"/>
                  <a:pt x="1351" y="747"/>
                  <a:pt x="1351" y="743"/>
                </a:cubicBezTo>
                <a:cubicBezTo>
                  <a:pt x="1351" y="739"/>
                  <a:pt x="1348" y="736"/>
                  <a:pt x="1344" y="736"/>
                </a:cubicBezTo>
                <a:close/>
                <a:moveTo>
                  <a:pt x="1366" y="601"/>
                </a:moveTo>
                <a:cubicBezTo>
                  <a:pt x="1362" y="601"/>
                  <a:pt x="1358" y="604"/>
                  <a:pt x="1358" y="608"/>
                </a:cubicBezTo>
                <a:cubicBezTo>
                  <a:pt x="1358" y="612"/>
                  <a:pt x="1362" y="615"/>
                  <a:pt x="1366" y="615"/>
                </a:cubicBezTo>
                <a:cubicBezTo>
                  <a:pt x="1370" y="615"/>
                  <a:pt x="1373" y="612"/>
                  <a:pt x="1373" y="608"/>
                </a:cubicBezTo>
                <a:cubicBezTo>
                  <a:pt x="1373" y="604"/>
                  <a:pt x="1370" y="601"/>
                  <a:pt x="1366" y="601"/>
                </a:cubicBezTo>
                <a:close/>
                <a:moveTo>
                  <a:pt x="1366" y="620"/>
                </a:moveTo>
                <a:cubicBezTo>
                  <a:pt x="1362" y="620"/>
                  <a:pt x="1358" y="623"/>
                  <a:pt x="1358" y="627"/>
                </a:cubicBezTo>
                <a:cubicBezTo>
                  <a:pt x="1358" y="631"/>
                  <a:pt x="1362" y="634"/>
                  <a:pt x="1366" y="634"/>
                </a:cubicBezTo>
                <a:cubicBezTo>
                  <a:pt x="1370" y="634"/>
                  <a:pt x="1373" y="631"/>
                  <a:pt x="1373" y="627"/>
                </a:cubicBezTo>
                <a:cubicBezTo>
                  <a:pt x="1373" y="623"/>
                  <a:pt x="1370" y="620"/>
                  <a:pt x="1366" y="620"/>
                </a:cubicBezTo>
                <a:close/>
                <a:moveTo>
                  <a:pt x="1388" y="620"/>
                </a:moveTo>
                <a:cubicBezTo>
                  <a:pt x="1384" y="620"/>
                  <a:pt x="1380" y="623"/>
                  <a:pt x="1380" y="627"/>
                </a:cubicBezTo>
                <a:cubicBezTo>
                  <a:pt x="1380" y="631"/>
                  <a:pt x="1384" y="634"/>
                  <a:pt x="1388" y="634"/>
                </a:cubicBezTo>
                <a:cubicBezTo>
                  <a:pt x="1392" y="634"/>
                  <a:pt x="1396" y="631"/>
                  <a:pt x="1396" y="627"/>
                </a:cubicBezTo>
                <a:cubicBezTo>
                  <a:pt x="1396" y="623"/>
                  <a:pt x="1392" y="620"/>
                  <a:pt x="1388" y="620"/>
                </a:cubicBezTo>
                <a:close/>
                <a:moveTo>
                  <a:pt x="1366" y="640"/>
                </a:moveTo>
                <a:cubicBezTo>
                  <a:pt x="1362" y="640"/>
                  <a:pt x="1358" y="643"/>
                  <a:pt x="1358" y="647"/>
                </a:cubicBezTo>
                <a:cubicBezTo>
                  <a:pt x="1358" y="650"/>
                  <a:pt x="1362" y="653"/>
                  <a:pt x="1366" y="653"/>
                </a:cubicBezTo>
                <a:cubicBezTo>
                  <a:pt x="1370" y="653"/>
                  <a:pt x="1373" y="650"/>
                  <a:pt x="1373" y="647"/>
                </a:cubicBezTo>
                <a:cubicBezTo>
                  <a:pt x="1373" y="643"/>
                  <a:pt x="1370" y="640"/>
                  <a:pt x="1366" y="640"/>
                </a:cubicBezTo>
                <a:close/>
                <a:moveTo>
                  <a:pt x="1388" y="640"/>
                </a:moveTo>
                <a:cubicBezTo>
                  <a:pt x="1384" y="640"/>
                  <a:pt x="1380" y="643"/>
                  <a:pt x="1380" y="647"/>
                </a:cubicBezTo>
                <a:cubicBezTo>
                  <a:pt x="1380" y="650"/>
                  <a:pt x="1384" y="653"/>
                  <a:pt x="1388" y="653"/>
                </a:cubicBezTo>
                <a:cubicBezTo>
                  <a:pt x="1392" y="653"/>
                  <a:pt x="1396" y="650"/>
                  <a:pt x="1396" y="647"/>
                </a:cubicBezTo>
                <a:cubicBezTo>
                  <a:pt x="1396" y="643"/>
                  <a:pt x="1392" y="640"/>
                  <a:pt x="1388" y="640"/>
                </a:cubicBezTo>
                <a:close/>
                <a:moveTo>
                  <a:pt x="1366" y="659"/>
                </a:moveTo>
                <a:cubicBezTo>
                  <a:pt x="1362" y="659"/>
                  <a:pt x="1358" y="662"/>
                  <a:pt x="1358" y="666"/>
                </a:cubicBezTo>
                <a:cubicBezTo>
                  <a:pt x="1358" y="670"/>
                  <a:pt x="1362" y="673"/>
                  <a:pt x="1366" y="673"/>
                </a:cubicBezTo>
                <a:cubicBezTo>
                  <a:pt x="1370" y="673"/>
                  <a:pt x="1373" y="670"/>
                  <a:pt x="1373" y="666"/>
                </a:cubicBezTo>
                <a:cubicBezTo>
                  <a:pt x="1373" y="662"/>
                  <a:pt x="1370" y="659"/>
                  <a:pt x="1366" y="659"/>
                </a:cubicBezTo>
                <a:close/>
                <a:moveTo>
                  <a:pt x="1388" y="659"/>
                </a:moveTo>
                <a:cubicBezTo>
                  <a:pt x="1384" y="659"/>
                  <a:pt x="1380" y="662"/>
                  <a:pt x="1380" y="666"/>
                </a:cubicBezTo>
                <a:cubicBezTo>
                  <a:pt x="1380" y="670"/>
                  <a:pt x="1384" y="673"/>
                  <a:pt x="1388" y="673"/>
                </a:cubicBezTo>
                <a:cubicBezTo>
                  <a:pt x="1392" y="673"/>
                  <a:pt x="1396" y="670"/>
                  <a:pt x="1396" y="666"/>
                </a:cubicBezTo>
                <a:cubicBezTo>
                  <a:pt x="1396" y="662"/>
                  <a:pt x="1392" y="659"/>
                  <a:pt x="1388" y="659"/>
                </a:cubicBezTo>
                <a:close/>
                <a:moveTo>
                  <a:pt x="1366" y="679"/>
                </a:moveTo>
                <a:cubicBezTo>
                  <a:pt x="1362" y="679"/>
                  <a:pt x="1358" y="682"/>
                  <a:pt x="1358" y="686"/>
                </a:cubicBezTo>
                <a:cubicBezTo>
                  <a:pt x="1358" y="689"/>
                  <a:pt x="1362" y="692"/>
                  <a:pt x="1366" y="692"/>
                </a:cubicBezTo>
                <a:cubicBezTo>
                  <a:pt x="1370" y="692"/>
                  <a:pt x="1373" y="689"/>
                  <a:pt x="1373" y="686"/>
                </a:cubicBezTo>
                <a:cubicBezTo>
                  <a:pt x="1373" y="682"/>
                  <a:pt x="1370" y="679"/>
                  <a:pt x="1366" y="679"/>
                </a:cubicBezTo>
                <a:close/>
                <a:moveTo>
                  <a:pt x="1388" y="679"/>
                </a:moveTo>
                <a:cubicBezTo>
                  <a:pt x="1384" y="679"/>
                  <a:pt x="1380" y="682"/>
                  <a:pt x="1380" y="686"/>
                </a:cubicBezTo>
                <a:cubicBezTo>
                  <a:pt x="1380" y="689"/>
                  <a:pt x="1384" y="692"/>
                  <a:pt x="1388" y="692"/>
                </a:cubicBezTo>
                <a:cubicBezTo>
                  <a:pt x="1392" y="692"/>
                  <a:pt x="1396" y="689"/>
                  <a:pt x="1396" y="686"/>
                </a:cubicBezTo>
                <a:cubicBezTo>
                  <a:pt x="1396" y="682"/>
                  <a:pt x="1392" y="679"/>
                  <a:pt x="1388" y="679"/>
                </a:cubicBezTo>
                <a:close/>
                <a:moveTo>
                  <a:pt x="1366" y="698"/>
                </a:moveTo>
                <a:cubicBezTo>
                  <a:pt x="1362" y="698"/>
                  <a:pt x="1358" y="701"/>
                  <a:pt x="1358" y="705"/>
                </a:cubicBezTo>
                <a:cubicBezTo>
                  <a:pt x="1358" y="708"/>
                  <a:pt x="1362" y="711"/>
                  <a:pt x="1366" y="711"/>
                </a:cubicBezTo>
                <a:cubicBezTo>
                  <a:pt x="1370" y="711"/>
                  <a:pt x="1373" y="708"/>
                  <a:pt x="1373" y="705"/>
                </a:cubicBezTo>
                <a:cubicBezTo>
                  <a:pt x="1373" y="701"/>
                  <a:pt x="1370" y="698"/>
                  <a:pt x="1366" y="698"/>
                </a:cubicBezTo>
                <a:close/>
                <a:moveTo>
                  <a:pt x="1388" y="698"/>
                </a:moveTo>
                <a:cubicBezTo>
                  <a:pt x="1384" y="698"/>
                  <a:pt x="1380" y="701"/>
                  <a:pt x="1380" y="705"/>
                </a:cubicBezTo>
                <a:cubicBezTo>
                  <a:pt x="1380" y="708"/>
                  <a:pt x="1384" y="711"/>
                  <a:pt x="1388" y="711"/>
                </a:cubicBezTo>
                <a:cubicBezTo>
                  <a:pt x="1392" y="711"/>
                  <a:pt x="1396" y="708"/>
                  <a:pt x="1396" y="705"/>
                </a:cubicBezTo>
                <a:cubicBezTo>
                  <a:pt x="1396" y="701"/>
                  <a:pt x="1392" y="698"/>
                  <a:pt x="1388" y="698"/>
                </a:cubicBezTo>
                <a:close/>
                <a:moveTo>
                  <a:pt x="1366" y="717"/>
                </a:moveTo>
                <a:cubicBezTo>
                  <a:pt x="1362" y="717"/>
                  <a:pt x="1358" y="720"/>
                  <a:pt x="1358" y="724"/>
                </a:cubicBezTo>
                <a:cubicBezTo>
                  <a:pt x="1358" y="727"/>
                  <a:pt x="1362" y="730"/>
                  <a:pt x="1366" y="730"/>
                </a:cubicBezTo>
                <a:cubicBezTo>
                  <a:pt x="1370" y="730"/>
                  <a:pt x="1373" y="727"/>
                  <a:pt x="1373" y="724"/>
                </a:cubicBezTo>
                <a:cubicBezTo>
                  <a:pt x="1373" y="720"/>
                  <a:pt x="1370" y="717"/>
                  <a:pt x="1366" y="717"/>
                </a:cubicBezTo>
                <a:close/>
                <a:moveTo>
                  <a:pt x="1388" y="717"/>
                </a:moveTo>
                <a:cubicBezTo>
                  <a:pt x="1384" y="717"/>
                  <a:pt x="1380" y="720"/>
                  <a:pt x="1380" y="724"/>
                </a:cubicBezTo>
                <a:cubicBezTo>
                  <a:pt x="1380" y="727"/>
                  <a:pt x="1384" y="730"/>
                  <a:pt x="1388" y="730"/>
                </a:cubicBezTo>
                <a:cubicBezTo>
                  <a:pt x="1392" y="730"/>
                  <a:pt x="1396" y="727"/>
                  <a:pt x="1396" y="724"/>
                </a:cubicBezTo>
                <a:cubicBezTo>
                  <a:pt x="1396" y="720"/>
                  <a:pt x="1392" y="717"/>
                  <a:pt x="1388" y="717"/>
                </a:cubicBezTo>
                <a:close/>
                <a:moveTo>
                  <a:pt x="1366" y="736"/>
                </a:moveTo>
                <a:cubicBezTo>
                  <a:pt x="1362" y="736"/>
                  <a:pt x="1358" y="739"/>
                  <a:pt x="1358" y="743"/>
                </a:cubicBezTo>
                <a:cubicBezTo>
                  <a:pt x="1358" y="747"/>
                  <a:pt x="1362" y="750"/>
                  <a:pt x="1366" y="750"/>
                </a:cubicBezTo>
                <a:cubicBezTo>
                  <a:pt x="1370" y="750"/>
                  <a:pt x="1373" y="747"/>
                  <a:pt x="1373" y="743"/>
                </a:cubicBezTo>
                <a:cubicBezTo>
                  <a:pt x="1373" y="739"/>
                  <a:pt x="1370" y="736"/>
                  <a:pt x="1366" y="736"/>
                </a:cubicBezTo>
                <a:close/>
                <a:moveTo>
                  <a:pt x="1388" y="736"/>
                </a:moveTo>
                <a:cubicBezTo>
                  <a:pt x="1384" y="736"/>
                  <a:pt x="1380" y="739"/>
                  <a:pt x="1380" y="743"/>
                </a:cubicBezTo>
                <a:cubicBezTo>
                  <a:pt x="1380" y="747"/>
                  <a:pt x="1384" y="750"/>
                  <a:pt x="1388" y="750"/>
                </a:cubicBezTo>
                <a:cubicBezTo>
                  <a:pt x="1392" y="750"/>
                  <a:pt x="1396" y="747"/>
                  <a:pt x="1396" y="743"/>
                </a:cubicBezTo>
                <a:cubicBezTo>
                  <a:pt x="1396" y="739"/>
                  <a:pt x="1392" y="736"/>
                  <a:pt x="1388" y="736"/>
                </a:cubicBezTo>
                <a:close/>
                <a:moveTo>
                  <a:pt x="1232" y="757"/>
                </a:moveTo>
                <a:cubicBezTo>
                  <a:pt x="1228" y="757"/>
                  <a:pt x="1224" y="759"/>
                  <a:pt x="1224" y="763"/>
                </a:cubicBezTo>
                <a:cubicBezTo>
                  <a:pt x="1224" y="766"/>
                  <a:pt x="1228" y="769"/>
                  <a:pt x="1232" y="769"/>
                </a:cubicBezTo>
                <a:cubicBezTo>
                  <a:pt x="1236" y="769"/>
                  <a:pt x="1240" y="766"/>
                  <a:pt x="1240" y="763"/>
                </a:cubicBezTo>
                <a:cubicBezTo>
                  <a:pt x="1240" y="759"/>
                  <a:pt x="1236" y="757"/>
                  <a:pt x="1232" y="757"/>
                </a:cubicBezTo>
                <a:close/>
                <a:moveTo>
                  <a:pt x="1255" y="757"/>
                </a:moveTo>
                <a:cubicBezTo>
                  <a:pt x="1251" y="757"/>
                  <a:pt x="1247" y="759"/>
                  <a:pt x="1247" y="763"/>
                </a:cubicBezTo>
                <a:cubicBezTo>
                  <a:pt x="1247" y="766"/>
                  <a:pt x="1251" y="769"/>
                  <a:pt x="1255" y="769"/>
                </a:cubicBezTo>
                <a:cubicBezTo>
                  <a:pt x="1259" y="769"/>
                  <a:pt x="1263" y="766"/>
                  <a:pt x="1263" y="763"/>
                </a:cubicBezTo>
                <a:cubicBezTo>
                  <a:pt x="1263" y="759"/>
                  <a:pt x="1259" y="757"/>
                  <a:pt x="1255" y="757"/>
                </a:cubicBezTo>
                <a:close/>
                <a:moveTo>
                  <a:pt x="1232" y="775"/>
                </a:moveTo>
                <a:cubicBezTo>
                  <a:pt x="1228" y="775"/>
                  <a:pt x="1224" y="778"/>
                  <a:pt x="1224" y="782"/>
                </a:cubicBezTo>
                <a:cubicBezTo>
                  <a:pt x="1224" y="786"/>
                  <a:pt x="1228" y="789"/>
                  <a:pt x="1232" y="789"/>
                </a:cubicBezTo>
                <a:cubicBezTo>
                  <a:pt x="1236" y="789"/>
                  <a:pt x="1240" y="786"/>
                  <a:pt x="1240" y="782"/>
                </a:cubicBezTo>
                <a:cubicBezTo>
                  <a:pt x="1240" y="778"/>
                  <a:pt x="1236" y="775"/>
                  <a:pt x="1232" y="775"/>
                </a:cubicBezTo>
                <a:close/>
                <a:moveTo>
                  <a:pt x="1255" y="775"/>
                </a:moveTo>
                <a:cubicBezTo>
                  <a:pt x="1251" y="775"/>
                  <a:pt x="1247" y="778"/>
                  <a:pt x="1247" y="782"/>
                </a:cubicBezTo>
                <a:cubicBezTo>
                  <a:pt x="1247" y="786"/>
                  <a:pt x="1251" y="789"/>
                  <a:pt x="1255" y="789"/>
                </a:cubicBezTo>
                <a:cubicBezTo>
                  <a:pt x="1259" y="789"/>
                  <a:pt x="1263" y="786"/>
                  <a:pt x="1263" y="782"/>
                </a:cubicBezTo>
                <a:cubicBezTo>
                  <a:pt x="1263" y="778"/>
                  <a:pt x="1259" y="775"/>
                  <a:pt x="1255" y="775"/>
                </a:cubicBezTo>
                <a:close/>
                <a:moveTo>
                  <a:pt x="1232" y="795"/>
                </a:moveTo>
                <a:cubicBezTo>
                  <a:pt x="1228" y="795"/>
                  <a:pt x="1224" y="798"/>
                  <a:pt x="1224" y="801"/>
                </a:cubicBezTo>
                <a:cubicBezTo>
                  <a:pt x="1224" y="805"/>
                  <a:pt x="1228" y="808"/>
                  <a:pt x="1232" y="808"/>
                </a:cubicBezTo>
                <a:cubicBezTo>
                  <a:pt x="1236" y="808"/>
                  <a:pt x="1240" y="805"/>
                  <a:pt x="1240" y="801"/>
                </a:cubicBezTo>
                <a:cubicBezTo>
                  <a:pt x="1240" y="798"/>
                  <a:pt x="1236" y="795"/>
                  <a:pt x="1232" y="795"/>
                </a:cubicBezTo>
                <a:close/>
                <a:moveTo>
                  <a:pt x="1255" y="795"/>
                </a:moveTo>
                <a:cubicBezTo>
                  <a:pt x="1251" y="795"/>
                  <a:pt x="1247" y="798"/>
                  <a:pt x="1247" y="801"/>
                </a:cubicBezTo>
                <a:cubicBezTo>
                  <a:pt x="1247" y="805"/>
                  <a:pt x="1251" y="808"/>
                  <a:pt x="1255" y="808"/>
                </a:cubicBezTo>
                <a:cubicBezTo>
                  <a:pt x="1259" y="808"/>
                  <a:pt x="1263" y="805"/>
                  <a:pt x="1263" y="801"/>
                </a:cubicBezTo>
                <a:cubicBezTo>
                  <a:pt x="1263" y="798"/>
                  <a:pt x="1259" y="795"/>
                  <a:pt x="1255" y="795"/>
                </a:cubicBezTo>
                <a:close/>
                <a:moveTo>
                  <a:pt x="1232" y="814"/>
                </a:moveTo>
                <a:cubicBezTo>
                  <a:pt x="1228" y="814"/>
                  <a:pt x="1224" y="817"/>
                  <a:pt x="1224" y="821"/>
                </a:cubicBezTo>
                <a:cubicBezTo>
                  <a:pt x="1224" y="825"/>
                  <a:pt x="1228" y="828"/>
                  <a:pt x="1232" y="828"/>
                </a:cubicBezTo>
                <a:cubicBezTo>
                  <a:pt x="1236" y="828"/>
                  <a:pt x="1240" y="825"/>
                  <a:pt x="1240" y="821"/>
                </a:cubicBezTo>
                <a:cubicBezTo>
                  <a:pt x="1240" y="817"/>
                  <a:pt x="1236" y="814"/>
                  <a:pt x="1232" y="814"/>
                </a:cubicBezTo>
                <a:close/>
                <a:moveTo>
                  <a:pt x="1255" y="814"/>
                </a:moveTo>
                <a:cubicBezTo>
                  <a:pt x="1251" y="814"/>
                  <a:pt x="1247" y="817"/>
                  <a:pt x="1247" y="821"/>
                </a:cubicBezTo>
                <a:cubicBezTo>
                  <a:pt x="1247" y="825"/>
                  <a:pt x="1251" y="828"/>
                  <a:pt x="1255" y="828"/>
                </a:cubicBezTo>
                <a:cubicBezTo>
                  <a:pt x="1259" y="828"/>
                  <a:pt x="1263" y="825"/>
                  <a:pt x="1263" y="821"/>
                </a:cubicBezTo>
                <a:cubicBezTo>
                  <a:pt x="1263" y="817"/>
                  <a:pt x="1259" y="814"/>
                  <a:pt x="1255" y="814"/>
                </a:cubicBezTo>
                <a:close/>
                <a:moveTo>
                  <a:pt x="1232" y="833"/>
                </a:moveTo>
                <a:cubicBezTo>
                  <a:pt x="1228" y="833"/>
                  <a:pt x="1224" y="837"/>
                  <a:pt x="1224" y="840"/>
                </a:cubicBezTo>
                <a:cubicBezTo>
                  <a:pt x="1224" y="844"/>
                  <a:pt x="1228" y="847"/>
                  <a:pt x="1232" y="847"/>
                </a:cubicBezTo>
                <a:cubicBezTo>
                  <a:pt x="1236" y="847"/>
                  <a:pt x="1240" y="844"/>
                  <a:pt x="1240" y="840"/>
                </a:cubicBezTo>
                <a:cubicBezTo>
                  <a:pt x="1240" y="837"/>
                  <a:pt x="1236" y="833"/>
                  <a:pt x="1232" y="833"/>
                </a:cubicBezTo>
                <a:close/>
                <a:moveTo>
                  <a:pt x="1255" y="833"/>
                </a:moveTo>
                <a:cubicBezTo>
                  <a:pt x="1251" y="833"/>
                  <a:pt x="1247" y="837"/>
                  <a:pt x="1247" y="840"/>
                </a:cubicBezTo>
                <a:cubicBezTo>
                  <a:pt x="1247" y="844"/>
                  <a:pt x="1251" y="847"/>
                  <a:pt x="1255" y="847"/>
                </a:cubicBezTo>
                <a:cubicBezTo>
                  <a:pt x="1259" y="847"/>
                  <a:pt x="1263" y="844"/>
                  <a:pt x="1263" y="840"/>
                </a:cubicBezTo>
                <a:cubicBezTo>
                  <a:pt x="1263" y="837"/>
                  <a:pt x="1259" y="833"/>
                  <a:pt x="1255" y="833"/>
                </a:cubicBezTo>
                <a:close/>
                <a:moveTo>
                  <a:pt x="1232" y="853"/>
                </a:moveTo>
                <a:cubicBezTo>
                  <a:pt x="1228" y="853"/>
                  <a:pt x="1224" y="856"/>
                  <a:pt x="1224" y="860"/>
                </a:cubicBezTo>
                <a:cubicBezTo>
                  <a:pt x="1224" y="864"/>
                  <a:pt x="1228" y="867"/>
                  <a:pt x="1232" y="867"/>
                </a:cubicBezTo>
                <a:cubicBezTo>
                  <a:pt x="1236" y="867"/>
                  <a:pt x="1240" y="864"/>
                  <a:pt x="1240" y="860"/>
                </a:cubicBezTo>
                <a:cubicBezTo>
                  <a:pt x="1240" y="856"/>
                  <a:pt x="1236" y="853"/>
                  <a:pt x="1232" y="853"/>
                </a:cubicBezTo>
                <a:close/>
                <a:moveTo>
                  <a:pt x="1255" y="853"/>
                </a:moveTo>
                <a:cubicBezTo>
                  <a:pt x="1251" y="853"/>
                  <a:pt x="1247" y="856"/>
                  <a:pt x="1247" y="860"/>
                </a:cubicBezTo>
                <a:cubicBezTo>
                  <a:pt x="1247" y="864"/>
                  <a:pt x="1251" y="867"/>
                  <a:pt x="1255" y="867"/>
                </a:cubicBezTo>
                <a:cubicBezTo>
                  <a:pt x="1259" y="867"/>
                  <a:pt x="1263" y="864"/>
                  <a:pt x="1263" y="860"/>
                </a:cubicBezTo>
                <a:cubicBezTo>
                  <a:pt x="1263" y="856"/>
                  <a:pt x="1259" y="853"/>
                  <a:pt x="1255" y="853"/>
                </a:cubicBezTo>
                <a:close/>
                <a:moveTo>
                  <a:pt x="1232" y="873"/>
                </a:moveTo>
                <a:cubicBezTo>
                  <a:pt x="1228" y="873"/>
                  <a:pt x="1224" y="876"/>
                  <a:pt x="1224" y="879"/>
                </a:cubicBezTo>
                <a:cubicBezTo>
                  <a:pt x="1224" y="883"/>
                  <a:pt x="1228" y="885"/>
                  <a:pt x="1232" y="885"/>
                </a:cubicBezTo>
                <a:cubicBezTo>
                  <a:pt x="1236" y="885"/>
                  <a:pt x="1240" y="883"/>
                  <a:pt x="1240" y="879"/>
                </a:cubicBezTo>
                <a:cubicBezTo>
                  <a:pt x="1240" y="876"/>
                  <a:pt x="1236" y="873"/>
                  <a:pt x="1232" y="873"/>
                </a:cubicBezTo>
                <a:close/>
                <a:moveTo>
                  <a:pt x="1255" y="873"/>
                </a:moveTo>
                <a:cubicBezTo>
                  <a:pt x="1251" y="873"/>
                  <a:pt x="1247" y="876"/>
                  <a:pt x="1247" y="879"/>
                </a:cubicBezTo>
                <a:cubicBezTo>
                  <a:pt x="1247" y="883"/>
                  <a:pt x="1251" y="885"/>
                  <a:pt x="1255" y="885"/>
                </a:cubicBezTo>
                <a:cubicBezTo>
                  <a:pt x="1259" y="885"/>
                  <a:pt x="1263" y="883"/>
                  <a:pt x="1263" y="879"/>
                </a:cubicBezTo>
                <a:cubicBezTo>
                  <a:pt x="1263" y="876"/>
                  <a:pt x="1259" y="873"/>
                  <a:pt x="1255" y="873"/>
                </a:cubicBezTo>
                <a:close/>
                <a:moveTo>
                  <a:pt x="1232" y="891"/>
                </a:moveTo>
                <a:cubicBezTo>
                  <a:pt x="1228" y="891"/>
                  <a:pt x="1224" y="894"/>
                  <a:pt x="1224" y="898"/>
                </a:cubicBezTo>
                <a:cubicBezTo>
                  <a:pt x="1224" y="902"/>
                  <a:pt x="1228" y="905"/>
                  <a:pt x="1232" y="905"/>
                </a:cubicBezTo>
                <a:cubicBezTo>
                  <a:pt x="1236" y="905"/>
                  <a:pt x="1240" y="902"/>
                  <a:pt x="1240" y="898"/>
                </a:cubicBezTo>
                <a:cubicBezTo>
                  <a:pt x="1240" y="894"/>
                  <a:pt x="1236" y="891"/>
                  <a:pt x="1232" y="891"/>
                </a:cubicBezTo>
                <a:close/>
                <a:moveTo>
                  <a:pt x="1255" y="891"/>
                </a:moveTo>
                <a:cubicBezTo>
                  <a:pt x="1251" y="891"/>
                  <a:pt x="1247" y="894"/>
                  <a:pt x="1247" y="898"/>
                </a:cubicBezTo>
                <a:cubicBezTo>
                  <a:pt x="1247" y="902"/>
                  <a:pt x="1251" y="905"/>
                  <a:pt x="1255" y="905"/>
                </a:cubicBezTo>
                <a:cubicBezTo>
                  <a:pt x="1259" y="905"/>
                  <a:pt x="1263" y="902"/>
                  <a:pt x="1263" y="898"/>
                </a:cubicBezTo>
                <a:cubicBezTo>
                  <a:pt x="1263" y="894"/>
                  <a:pt x="1259" y="891"/>
                  <a:pt x="1255" y="891"/>
                </a:cubicBezTo>
                <a:close/>
                <a:moveTo>
                  <a:pt x="1277" y="757"/>
                </a:moveTo>
                <a:cubicBezTo>
                  <a:pt x="1273" y="757"/>
                  <a:pt x="1269" y="759"/>
                  <a:pt x="1269" y="763"/>
                </a:cubicBezTo>
                <a:cubicBezTo>
                  <a:pt x="1269" y="766"/>
                  <a:pt x="1273" y="769"/>
                  <a:pt x="1277" y="769"/>
                </a:cubicBezTo>
                <a:cubicBezTo>
                  <a:pt x="1281" y="769"/>
                  <a:pt x="1285" y="766"/>
                  <a:pt x="1285" y="763"/>
                </a:cubicBezTo>
                <a:cubicBezTo>
                  <a:pt x="1285" y="759"/>
                  <a:pt x="1281" y="757"/>
                  <a:pt x="1277" y="757"/>
                </a:cubicBezTo>
                <a:close/>
                <a:moveTo>
                  <a:pt x="1299" y="757"/>
                </a:moveTo>
                <a:cubicBezTo>
                  <a:pt x="1295" y="757"/>
                  <a:pt x="1291" y="759"/>
                  <a:pt x="1291" y="763"/>
                </a:cubicBezTo>
                <a:cubicBezTo>
                  <a:pt x="1291" y="766"/>
                  <a:pt x="1295" y="769"/>
                  <a:pt x="1299" y="769"/>
                </a:cubicBezTo>
                <a:cubicBezTo>
                  <a:pt x="1303" y="769"/>
                  <a:pt x="1307" y="766"/>
                  <a:pt x="1307" y="763"/>
                </a:cubicBezTo>
                <a:cubicBezTo>
                  <a:pt x="1307" y="759"/>
                  <a:pt x="1303" y="757"/>
                  <a:pt x="1299" y="757"/>
                </a:cubicBezTo>
                <a:close/>
                <a:moveTo>
                  <a:pt x="1277" y="775"/>
                </a:moveTo>
                <a:cubicBezTo>
                  <a:pt x="1273" y="775"/>
                  <a:pt x="1269" y="778"/>
                  <a:pt x="1269" y="782"/>
                </a:cubicBezTo>
                <a:cubicBezTo>
                  <a:pt x="1269" y="786"/>
                  <a:pt x="1273" y="789"/>
                  <a:pt x="1277" y="789"/>
                </a:cubicBezTo>
                <a:cubicBezTo>
                  <a:pt x="1281" y="789"/>
                  <a:pt x="1285" y="786"/>
                  <a:pt x="1285" y="782"/>
                </a:cubicBezTo>
                <a:cubicBezTo>
                  <a:pt x="1285" y="778"/>
                  <a:pt x="1281" y="775"/>
                  <a:pt x="1277" y="775"/>
                </a:cubicBezTo>
                <a:close/>
                <a:moveTo>
                  <a:pt x="1299" y="775"/>
                </a:moveTo>
                <a:cubicBezTo>
                  <a:pt x="1295" y="775"/>
                  <a:pt x="1291" y="778"/>
                  <a:pt x="1291" y="782"/>
                </a:cubicBezTo>
                <a:cubicBezTo>
                  <a:pt x="1291" y="786"/>
                  <a:pt x="1295" y="789"/>
                  <a:pt x="1299" y="789"/>
                </a:cubicBezTo>
                <a:cubicBezTo>
                  <a:pt x="1303" y="789"/>
                  <a:pt x="1307" y="786"/>
                  <a:pt x="1307" y="782"/>
                </a:cubicBezTo>
                <a:cubicBezTo>
                  <a:pt x="1307" y="778"/>
                  <a:pt x="1303" y="775"/>
                  <a:pt x="1299" y="775"/>
                </a:cubicBezTo>
                <a:close/>
                <a:moveTo>
                  <a:pt x="1277" y="795"/>
                </a:moveTo>
                <a:cubicBezTo>
                  <a:pt x="1273" y="795"/>
                  <a:pt x="1269" y="798"/>
                  <a:pt x="1269" y="801"/>
                </a:cubicBezTo>
                <a:cubicBezTo>
                  <a:pt x="1269" y="805"/>
                  <a:pt x="1273" y="808"/>
                  <a:pt x="1277" y="808"/>
                </a:cubicBezTo>
                <a:cubicBezTo>
                  <a:pt x="1281" y="808"/>
                  <a:pt x="1285" y="805"/>
                  <a:pt x="1285" y="801"/>
                </a:cubicBezTo>
                <a:cubicBezTo>
                  <a:pt x="1285" y="798"/>
                  <a:pt x="1281" y="795"/>
                  <a:pt x="1277" y="795"/>
                </a:cubicBezTo>
                <a:close/>
                <a:moveTo>
                  <a:pt x="1299" y="795"/>
                </a:moveTo>
                <a:cubicBezTo>
                  <a:pt x="1295" y="795"/>
                  <a:pt x="1291" y="798"/>
                  <a:pt x="1291" y="801"/>
                </a:cubicBezTo>
                <a:cubicBezTo>
                  <a:pt x="1291" y="805"/>
                  <a:pt x="1295" y="808"/>
                  <a:pt x="1299" y="808"/>
                </a:cubicBezTo>
                <a:cubicBezTo>
                  <a:pt x="1303" y="808"/>
                  <a:pt x="1307" y="805"/>
                  <a:pt x="1307" y="801"/>
                </a:cubicBezTo>
                <a:cubicBezTo>
                  <a:pt x="1307" y="798"/>
                  <a:pt x="1303" y="795"/>
                  <a:pt x="1299" y="795"/>
                </a:cubicBezTo>
                <a:close/>
                <a:moveTo>
                  <a:pt x="1277" y="814"/>
                </a:moveTo>
                <a:cubicBezTo>
                  <a:pt x="1273" y="814"/>
                  <a:pt x="1269" y="817"/>
                  <a:pt x="1269" y="821"/>
                </a:cubicBezTo>
                <a:cubicBezTo>
                  <a:pt x="1269" y="825"/>
                  <a:pt x="1273" y="828"/>
                  <a:pt x="1277" y="828"/>
                </a:cubicBezTo>
                <a:cubicBezTo>
                  <a:pt x="1281" y="828"/>
                  <a:pt x="1285" y="825"/>
                  <a:pt x="1285" y="821"/>
                </a:cubicBezTo>
                <a:cubicBezTo>
                  <a:pt x="1285" y="817"/>
                  <a:pt x="1281" y="814"/>
                  <a:pt x="1277" y="814"/>
                </a:cubicBezTo>
                <a:close/>
                <a:moveTo>
                  <a:pt x="1299" y="814"/>
                </a:moveTo>
                <a:cubicBezTo>
                  <a:pt x="1295" y="814"/>
                  <a:pt x="1291" y="817"/>
                  <a:pt x="1291" y="821"/>
                </a:cubicBezTo>
                <a:cubicBezTo>
                  <a:pt x="1291" y="825"/>
                  <a:pt x="1295" y="828"/>
                  <a:pt x="1299" y="828"/>
                </a:cubicBezTo>
                <a:cubicBezTo>
                  <a:pt x="1303" y="828"/>
                  <a:pt x="1307" y="825"/>
                  <a:pt x="1307" y="821"/>
                </a:cubicBezTo>
                <a:cubicBezTo>
                  <a:pt x="1307" y="817"/>
                  <a:pt x="1303" y="814"/>
                  <a:pt x="1299" y="814"/>
                </a:cubicBezTo>
                <a:close/>
                <a:moveTo>
                  <a:pt x="1277" y="833"/>
                </a:moveTo>
                <a:cubicBezTo>
                  <a:pt x="1273" y="833"/>
                  <a:pt x="1269" y="837"/>
                  <a:pt x="1269" y="840"/>
                </a:cubicBezTo>
                <a:cubicBezTo>
                  <a:pt x="1269" y="844"/>
                  <a:pt x="1273" y="847"/>
                  <a:pt x="1277" y="847"/>
                </a:cubicBezTo>
                <a:cubicBezTo>
                  <a:pt x="1281" y="847"/>
                  <a:pt x="1285" y="844"/>
                  <a:pt x="1285" y="840"/>
                </a:cubicBezTo>
                <a:cubicBezTo>
                  <a:pt x="1285" y="837"/>
                  <a:pt x="1281" y="833"/>
                  <a:pt x="1277" y="833"/>
                </a:cubicBezTo>
                <a:close/>
                <a:moveTo>
                  <a:pt x="1299" y="833"/>
                </a:moveTo>
                <a:cubicBezTo>
                  <a:pt x="1295" y="833"/>
                  <a:pt x="1291" y="837"/>
                  <a:pt x="1291" y="840"/>
                </a:cubicBezTo>
                <a:cubicBezTo>
                  <a:pt x="1291" y="844"/>
                  <a:pt x="1295" y="847"/>
                  <a:pt x="1299" y="847"/>
                </a:cubicBezTo>
                <a:cubicBezTo>
                  <a:pt x="1303" y="847"/>
                  <a:pt x="1307" y="844"/>
                  <a:pt x="1307" y="840"/>
                </a:cubicBezTo>
                <a:cubicBezTo>
                  <a:pt x="1307" y="837"/>
                  <a:pt x="1303" y="833"/>
                  <a:pt x="1299" y="833"/>
                </a:cubicBezTo>
                <a:close/>
                <a:moveTo>
                  <a:pt x="1277" y="853"/>
                </a:moveTo>
                <a:cubicBezTo>
                  <a:pt x="1273" y="853"/>
                  <a:pt x="1269" y="856"/>
                  <a:pt x="1269" y="860"/>
                </a:cubicBezTo>
                <a:cubicBezTo>
                  <a:pt x="1269" y="864"/>
                  <a:pt x="1273" y="867"/>
                  <a:pt x="1277" y="867"/>
                </a:cubicBezTo>
                <a:cubicBezTo>
                  <a:pt x="1281" y="867"/>
                  <a:pt x="1285" y="864"/>
                  <a:pt x="1285" y="860"/>
                </a:cubicBezTo>
                <a:cubicBezTo>
                  <a:pt x="1285" y="856"/>
                  <a:pt x="1281" y="853"/>
                  <a:pt x="1277" y="853"/>
                </a:cubicBezTo>
                <a:close/>
                <a:moveTo>
                  <a:pt x="1299" y="853"/>
                </a:moveTo>
                <a:cubicBezTo>
                  <a:pt x="1295" y="853"/>
                  <a:pt x="1291" y="856"/>
                  <a:pt x="1291" y="860"/>
                </a:cubicBezTo>
                <a:cubicBezTo>
                  <a:pt x="1291" y="864"/>
                  <a:pt x="1295" y="867"/>
                  <a:pt x="1299" y="867"/>
                </a:cubicBezTo>
                <a:cubicBezTo>
                  <a:pt x="1303" y="867"/>
                  <a:pt x="1307" y="864"/>
                  <a:pt x="1307" y="860"/>
                </a:cubicBezTo>
                <a:cubicBezTo>
                  <a:pt x="1307" y="856"/>
                  <a:pt x="1303" y="853"/>
                  <a:pt x="1299" y="853"/>
                </a:cubicBezTo>
                <a:close/>
                <a:moveTo>
                  <a:pt x="1277" y="873"/>
                </a:moveTo>
                <a:cubicBezTo>
                  <a:pt x="1273" y="873"/>
                  <a:pt x="1269" y="876"/>
                  <a:pt x="1269" y="879"/>
                </a:cubicBezTo>
                <a:cubicBezTo>
                  <a:pt x="1269" y="883"/>
                  <a:pt x="1273" y="885"/>
                  <a:pt x="1277" y="885"/>
                </a:cubicBezTo>
                <a:cubicBezTo>
                  <a:pt x="1281" y="885"/>
                  <a:pt x="1285" y="883"/>
                  <a:pt x="1285" y="879"/>
                </a:cubicBezTo>
                <a:cubicBezTo>
                  <a:pt x="1285" y="876"/>
                  <a:pt x="1281" y="873"/>
                  <a:pt x="1277" y="873"/>
                </a:cubicBezTo>
                <a:close/>
                <a:moveTo>
                  <a:pt x="1299" y="873"/>
                </a:moveTo>
                <a:cubicBezTo>
                  <a:pt x="1295" y="873"/>
                  <a:pt x="1291" y="876"/>
                  <a:pt x="1291" y="879"/>
                </a:cubicBezTo>
                <a:cubicBezTo>
                  <a:pt x="1291" y="883"/>
                  <a:pt x="1295" y="885"/>
                  <a:pt x="1299" y="885"/>
                </a:cubicBezTo>
                <a:cubicBezTo>
                  <a:pt x="1303" y="885"/>
                  <a:pt x="1307" y="883"/>
                  <a:pt x="1307" y="879"/>
                </a:cubicBezTo>
                <a:cubicBezTo>
                  <a:pt x="1307" y="876"/>
                  <a:pt x="1303" y="873"/>
                  <a:pt x="1299" y="873"/>
                </a:cubicBezTo>
                <a:close/>
                <a:moveTo>
                  <a:pt x="1277" y="891"/>
                </a:moveTo>
                <a:cubicBezTo>
                  <a:pt x="1273" y="891"/>
                  <a:pt x="1269" y="894"/>
                  <a:pt x="1269" y="898"/>
                </a:cubicBezTo>
                <a:cubicBezTo>
                  <a:pt x="1269" y="902"/>
                  <a:pt x="1273" y="905"/>
                  <a:pt x="1277" y="905"/>
                </a:cubicBezTo>
                <a:cubicBezTo>
                  <a:pt x="1281" y="905"/>
                  <a:pt x="1285" y="902"/>
                  <a:pt x="1285" y="898"/>
                </a:cubicBezTo>
                <a:cubicBezTo>
                  <a:pt x="1285" y="894"/>
                  <a:pt x="1281" y="891"/>
                  <a:pt x="1277" y="891"/>
                </a:cubicBezTo>
                <a:close/>
                <a:moveTo>
                  <a:pt x="1299" y="891"/>
                </a:moveTo>
                <a:cubicBezTo>
                  <a:pt x="1295" y="891"/>
                  <a:pt x="1291" y="894"/>
                  <a:pt x="1291" y="898"/>
                </a:cubicBezTo>
                <a:cubicBezTo>
                  <a:pt x="1291" y="902"/>
                  <a:pt x="1295" y="905"/>
                  <a:pt x="1299" y="905"/>
                </a:cubicBezTo>
                <a:cubicBezTo>
                  <a:pt x="1303" y="905"/>
                  <a:pt x="1307" y="902"/>
                  <a:pt x="1307" y="898"/>
                </a:cubicBezTo>
                <a:cubicBezTo>
                  <a:pt x="1307" y="894"/>
                  <a:pt x="1303" y="891"/>
                  <a:pt x="1299" y="891"/>
                </a:cubicBezTo>
                <a:close/>
                <a:moveTo>
                  <a:pt x="1321" y="757"/>
                </a:moveTo>
                <a:cubicBezTo>
                  <a:pt x="1317" y="757"/>
                  <a:pt x="1313" y="759"/>
                  <a:pt x="1313" y="763"/>
                </a:cubicBezTo>
                <a:cubicBezTo>
                  <a:pt x="1313" y="766"/>
                  <a:pt x="1317" y="769"/>
                  <a:pt x="1321" y="769"/>
                </a:cubicBezTo>
                <a:cubicBezTo>
                  <a:pt x="1325" y="769"/>
                  <a:pt x="1328" y="766"/>
                  <a:pt x="1328" y="763"/>
                </a:cubicBezTo>
                <a:cubicBezTo>
                  <a:pt x="1328" y="759"/>
                  <a:pt x="1325" y="757"/>
                  <a:pt x="1321" y="757"/>
                </a:cubicBezTo>
                <a:close/>
                <a:moveTo>
                  <a:pt x="1321" y="775"/>
                </a:moveTo>
                <a:cubicBezTo>
                  <a:pt x="1317" y="775"/>
                  <a:pt x="1313" y="778"/>
                  <a:pt x="1313" y="782"/>
                </a:cubicBezTo>
                <a:cubicBezTo>
                  <a:pt x="1313" y="786"/>
                  <a:pt x="1317" y="789"/>
                  <a:pt x="1321" y="789"/>
                </a:cubicBezTo>
                <a:cubicBezTo>
                  <a:pt x="1325" y="789"/>
                  <a:pt x="1328" y="786"/>
                  <a:pt x="1328" y="782"/>
                </a:cubicBezTo>
                <a:cubicBezTo>
                  <a:pt x="1328" y="778"/>
                  <a:pt x="1325" y="775"/>
                  <a:pt x="1321" y="775"/>
                </a:cubicBezTo>
                <a:close/>
                <a:moveTo>
                  <a:pt x="1344" y="775"/>
                </a:moveTo>
                <a:cubicBezTo>
                  <a:pt x="1339" y="775"/>
                  <a:pt x="1336" y="778"/>
                  <a:pt x="1336" y="782"/>
                </a:cubicBezTo>
                <a:cubicBezTo>
                  <a:pt x="1336" y="786"/>
                  <a:pt x="1339" y="789"/>
                  <a:pt x="1344" y="789"/>
                </a:cubicBezTo>
                <a:cubicBezTo>
                  <a:pt x="1348" y="789"/>
                  <a:pt x="1351" y="786"/>
                  <a:pt x="1351" y="782"/>
                </a:cubicBezTo>
                <a:cubicBezTo>
                  <a:pt x="1351" y="778"/>
                  <a:pt x="1348" y="775"/>
                  <a:pt x="1344" y="775"/>
                </a:cubicBezTo>
                <a:close/>
                <a:moveTo>
                  <a:pt x="1321" y="795"/>
                </a:moveTo>
                <a:cubicBezTo>
                  <a:pt x="1317" y="795"/>
                  <a:pt x="1313" y="798"/>
                  <a:pt x="1313" y="801"/>
                </a:cubicBezTo>
                <a:cubicBezTo>
                  <a:pt x="1313" y="805"/>
                  <a:pt x="1317" y="808"/>
                  <a:pt x="1321" y="808"/>
                </a:cubicBezTo>
                <a:cubicBezTo>
                  <a:pt x="1325" y="808"/>
                  <a:pt x="1328" y="805"/>
                  <a:pt x="1328" y="801"/>
                </a:cubicBezTo>
                <a:cubicBezTo>
                  <a:pt x="1328" y="798"/>
                  <a:pt x="1325" y="795"/>
                  <a:pt x="1321" y="795"/>
                </a:cubicBezTo>
                <a:close/>
                <a:moveTo>
                  <a:pt x="1344" y="795"/>
                </a:moveTo>
                <a:cubicBezTo>
                  <a:pt x="1339" y="795"/>
                  <a:pt x="1336" y="798"/>
                  <a:pt x="1336" y="801"/>
                </a:cubicBezTo>
                <a:cubicBezTo>
                  <a:pt x="1336" y="805"/>
                  <a:pt x="1339" y="808"/>
                  <a:pt x="1344" y="808"/>
                </a:cubicBezTo>
                <a:cubicBezTo>
                  <a:pt x="1348" y="808"/>
                  <a:pt x="1351" y="805"/>
                  <a:pt x="1351" y="801"/>
                </a:cubicBezTo>
                <a:cubicBezTo>
                  <a:pt x="1351" y="798"/>
                  <a:pt x="1348" y="795"/>
                  <a:pt x="1344" y="795"/>
                </a:cubicBezTo>
                <a:close/>
                <a:moveTo>
                  <a:pt x="1321" y="814"/>
                </a:moveTo>
                <a:cubicBezTo>
                  <a:pt x="1317" y="814"/>
                  <a:pt x="1313" y="817"/>
                  <a:pt x="1313" y="821"/>
                </a:cubicBezTo>
                <a:cubicBezTo>
                  <a:pt x="1313" y="825"/>
                  <a:pt x="1317" y="828"/>
                  <a:pt x="1321" y="828"/>
                </a:cubicBezTo>
                <a:cubicBezTo>
                  <a:pt x="1325" y="828"/>
                  <a:pt x="1328" y="825"/>
                  <a:pt x="1328" y="821"/>
                </a:cubicBezTo>
                <a:cubicBezTo>
                  <a:pt x="1328" y="817"/>
                  <a:pt x="1325" y="814"/>
                  <a:pt x="1321" y="814"/>
                </a:cubicBezTo>
                <a:close/>
                <a:moveTo>
                  <a:pt x="1344" y="814"/>
                </a:moveTo>
                <a:cubicBezTo>
                  <a:pt x="1339" y="814"/>
                  <a:pt x="1336" y="817"/>
                  <a:pt x="1336" y="821"/>
                </a:cubicBezTo>
                <a:cubicBezTo>
                  <a:pt x="1336" y="825"/>
                  <a:pt x="1339" y="828"/>
                  <a:pt x="1344" y="828"/>
                </a:cubicBezTo>
                <a:cubicBezTo>
                  <a:pt x="1348" y="828"/>
                  <a:pt x="1351" y="825"/>
                  <a:pt x="1351" y="821"/>
                </a:cubicBezTo>
                <a:cubicBezTo>
                  <a:pt x="1351" y="817"/>
                  <a:pt x="1348" y="814"/>
                  <a:pt x="1344" y="814"/>
                </a:cubicBezTo>
                <a:close/>
                <a:moveTo>
                  <a:pt x="1321" y="833"/>
                </a:moveTo>
                <a:cubicBezTo>
                  <a:pt x="1317" y="833"/>
                  <a:pt x="1313" y="837"/>
                  <a:pt x="1313" y="840"/>
                </a:cubicBezTo>
                <a:cubicBezTo>
                  <a:pt x="1313" y="844"/>
                  <a:pt x="1317" y="847"/>
                  <a:pt x="1321" y="847"/>
                </a:cubicBezTo>
                <a:cubicBezTo>
                  <a:pt x="1325" y="847"/>
                  <a:pt x="1328" y="844"/>
                  <a:pt x="1328" y="840"/>
                </a:cubicBezTo>
                <a:cubicBezTo>
                  <a:pt x="1328" y="837"/>
                  <a:pt x="1325" y="833"/>
                  <a:pt x="1321" y="833"/>
                </a:cubicBezTo>
                <a:close/>
                <a:moveTo>
                  <a:pt x="1344" y="833"/>
                </a:moveTo>
                <a:cubicBezTo>
                  <a:pt x="1339" y="833"/>
                  <a:pt x="1336" y="837"/>
                  <a:pt x="1336" y="840"/>
                </a:cubicBezTo>
                <a:cubicBezTo>
                  <a:pt x="1336" y="844"/>
                  <a:pt x="1339" y="847"/>
                  <a:pt x="1344" y="847"/>
                </a:cubicBezTo>
                <a:cubicBezTo>
                  <a:pt x="1348" y="847"/>
                  <a:pt x="1351" y="844"/>
                  <a:pt x="1351" y="840"/>
                </a:cubicBezTo>
                <a:cubicBezTo>
                  <a:pt x="1351" y="837"/>
                  <a:pt x="1348" y="833"/>
                  <a:pt x="1344" y="833"/>
                </a:cubicBezTo>
                <a:close/>
                <a:moveTo>
                  <a:pt x="1321" y="853"/>
                </a:moveTo>
                <a:cubicBezTo>
                  <a:pt x="1317" y="853"/>
                  <a:pt x="1313" y="856"/>
                  <a:pt x="1313" y="860"/>
                </a:cubicBezTo>
                <a:cubicBezTo>
                  <a:pt x="1313" y="864"/>
                  <a:pt x="1317" y="867"/>
                  <a:pt x="1321" y="867"/>
                </a:cubicBezTo>
                <a:cubicBezTo>
                  <a:pt x="1325" y="867"/>
                  <a:pt x="1328" y="864"/>
                  <a:pt x="1328" y="860"/>
                </a:cubicBezTo>
                <a:cubicBezTo>
                  <a:pt x="1328" y="856"/>
                  <a:pt x="1325" y="853"/>
                  <a:pt x="1321" y="853"/>
                </a:cubicBezTo>
                <a:close/>
                <a:moveTo>
                  <a:pt x="1344" y="853"/>
                </a:moveTo>
                <a:cubicBezTo>
                  <a:pt x="1339" y="853"/>
                  <a:pt x="1336" y="856"/>
                  <a:pt x="1336" y="860"/>
                </a:cubicBezTo>
                <a:cubicBezTo>
                  <a:pt x="1336" y="864"/>
                  <a:pt x="1339" y="867"/>
                  <a:pt x="1344" y="867"/>
                </a:cubicBezTo>
                <a:cubicBezTo>
                  <a:pt x="1348" y="867"/>
                  <a:pt x="1351" y="864"/>
                  <a:pt x="1351" y="860"/>
                </a:cubicBezTo>
                <a:cubicBezTo>
                  <a:pt x="1351" y="856"/>
                  <a:pt x="1348" y="853"/>
                  <a:pt x="1344" y="853"/>
                </a:cubicBezTo>
                <a:close/>
                <a:moveTo>
                  <a:pt x="1321" y="873"/>
                </a:moveTo>
                <a:cubicBezTo>
                  <a:pt x="1317" y="873"/>
                  <a:pt x="1313" y="876"/>
                  <a:pt x="1313" y="879"/>
                </a:cubicBezTo>
                <a:cubicBezTo>
                  <a:pt x="1313" y="883"/>
                  <a:pt x="1317" y="885"/>
                  <a:pt x="1321" y="885"/>
                </a:cubicBezTo>
                <a:cubicBezTo>
                  <a:pt x="1325" y="885"/>
                  <a:pt x="1328" y="883"/>
                  <a:pt x="1328" y="879"/>
                </a:cubicBezTo>
                <a:cubicBezTo>
                  <a:pt x="1328" y="876"/>
                  <a:pt x="1325" y="873"/>
                  <a:pt x="1321" y="873"/>
                </a:cubicBezTo>
                <a:close/>
                <a:moveTo>
                  <a:pt x="1344" y="873"/>
                </a:moveTo>
                <a:cubicBezTo>
                  <a:pt x="1339" y="873"/>
                  <a:pt x="1336" y="876"/>
                  <a:pt x="1336" y="879"/>
                </a:cubicBezTo>
                <a:cubicBezTo>
                  <a:pt x="1336" y="883"/>
                  <a:pt x="1339" y="885"/>
                  <a:pt x="1344" y="885"/>
                </a:cubicBezTo>
                <a:cubicBezTo>
                  <a:pt x="1348" y="885"/>
                  <a:pt x="1351" y="883"/>
                  <a:pt x="1351" y="879"/>
                </a:cubicBezTo>
                <a:cubicBezTo>
                  <a:pt x="1351" y="876"/>
                  <a:pt x="1348" y="873"/>
                  <a:pt x="1344" y="873"/>
                </a:cubicBezTo>
                <a:close/>
                <a:moveTo>
                  <a:pt x="1321" y="891"/>
                </a:moveTo>
                <a:cubicBezTo>
                  <a:pt x="1317" y="891"/>
                  <a:pt x="1313" y="894"/>
                  <a:pt x="1313" y="898"/>
                </a:cubicBezTo>
                <a:cubicBezTo>
                  <a:pt x="1313" y="902"/>
                  <a:pt x="1317" y="905"/>
                  <a:pt x="1321" y="905"/>
                </a:cubicBezTo>
                <a:cubicBezTo>
                  <a:pt x="1325" y="905"/>
                  <a:pt x="1328" y="902"/>
                  <a:pt x="1328" y="898"/>
                </a:cubicBezTo>
                <a:cubicBezTo>
                  <a:pt x="1328" y="894"/>
                  <a:pt x="1325" y="891"/>
                  <a:pt x="1321" y="891"/>
                </a:cubicBezTo>
                <a:close/>
                <a:moveTo>
                  <a:pt x="1344" y="891"/>
                </a:moveTo>
                <a:cubicBezTo>
                  <a:pt x="1339" y="891"/>
                  <a:pt x="1336" y="894"/>
                  <a:pt x="1336" y="898"/>
                </a:cubicBezTo>
                <a:cubicBezTo>
                  <a:pt x="1336" y="902"/>
                  <a:pt x="1339" y="905"/>
                  <a:pt x="1344" y="905"/>
                </a:cubicBezTo>
                <a:cubicBezTo>
                  <a:pt x="1348" y="905"/>
                  <a:pt x="1351" y="902"/>
                  <a:pt x="1351" y="898"/>
                </a:cubicBezTo>
                <a:cubicBezTo>
                  <a:pt x="1351" y="894"/>
                  <a:pt x="1348" y="891"/>
                  <a:pt x="1344" y="891"/>
                </a:cubicBezTo>
                <a:close/>
                <a:moveTo>
                  <a:pt x="1366" y="757"/>
                </a:moveTo>
                <a:cubicBezTo>
                  <a:pt x="1362" y="757"/>
                  <a:pt x="1358" y="759"/>
                  <a:pt x="1358" y="763"/>
                </a:cubicBezTo>
                <a:cubicBezTo>
                  <a:pt x="1358" y="766"/>
                  <a:pt x="1362" y="769"/>
                  <a:pt x="1366" y="769"/>
                </a:cubicBezTo>
                <a:cubicBezTo>
                  <a:pt x="1370" y="769"/>
                  <a:pt x="1373" y="766"/>
                  <a:pt x="1373" y="763"/>
                </a:cubicBezTo>
                <a:cubicBezTo>
                  <a:pt x="1373" y="759"/>
                  <a:pt x="1370" y="757"/>
                  <a:pt x="1366" y="757"/>
                </a:cubicBezTo>
                <a:close/>
                <a:moveTo>
                  <a:pt x="1388" y="757"/>
                </a:moveTo>
                <a:cubicBezTo>
                  <a:pt x="1384" y="757"/>
                  <a:pt x="1380" y="759"/>
                  <a:pt x="1380" y="763"/>
                </a:cubicBezTo>
                <a:cubicBezTo>
                  <a:pt x="1380" y="766"/>
                  <a:pt x="1384" y="769"/>
                  <a:pt x="1388" y="769"/>
                </a:cubicBezTo>
                <a:cubicBezTo>
                  <a:pt x="1392" y="769"/>
                  <a:pt x="1396" y="766"/>
                  <a:pt x="1396" y="763"/>
                </a:cubicBezTo>
                <a:cubicBezTo>
                  <a:pt x="1396" y="759"/>
                  <a:pt x="1392" y="757"/>
                  <a:pt x="1388" y="757"/>
                </a:cubicBezTo>
                <a:close/>
                <a:moveTo>
                  <a:pt x="1366" y="775"/>
                </a:moveTo>
                <a:cubicBezTo>
                  <a:pt x="1362" y="775"/>
                  <a:pt x="1358" y="778"/>
                  <a:pt x="1358" y="782"/>
                </a:cubicBezTo>
                <a:cubicBezTo>
                  <a:pt x="1358" y="786"/>
                  <a:pt x="1362" y="789"/>
                  <a:pt x="1366" y="789"/>
                </a:cubicBezTo>
                <a:cubicBezTo>
                  <a:pt x="1370" y="789"/>
                  <a:pt x="1373" y="786"/>
                  <a:pt x="1373" y="782"/>
                </a:cubicBezTo>
                <a:cubicBezTo>
                  <a:pt x="1373" y="778"/>
                  <a:pt x="1370" y="775"/>
                  <a:pt x="1366" y="775"/>
                </a:cubicBezTo>
                <a:close/>
                <a:moveTo>
                  <a:pt x="1388" y="775"/>
                </a:moveTo>
                <a:cubicBezTo>
                  <a:pt x="1384" y="775"/>
                  <a:pt x="1380" y="778"/>
                  <a:pt x="1380" y="782"/>
                </a:cubicBezTo>
                <a:cubicBezTo>
                  <a:pt x="1380" y="786"/>
                  <a:pt x="1384" y="789"/>
                  <a:pt x="1388" y="789"/>
                </a:cubicBezTo>
                <a:cubicBezTo>
                  <a:pt x="1392" y="789"/>
                  <a:pt x="1396" y="786"/>
                  <a:pt x="1396" y="782"/>
                </a:cubicBezTo>
                <a:cubicBezTo>
                  <a:pt x="1396" y="778"/>
                  <a:pt x="1392" y="775"/>
                  <a:pt x="1388" y="775"/>
                </a:cubicBezTo>
                <a:close/>
                <a:moveTo>
                  <a:pt x="1366" y="795"/>
                </a:moveTo>
                <a:cubicBezTo>
                  <a:pt x="1362" y="795"/>
                  <a:pt x="1358" y="798"/>
                  <a:pt x="1358" y="801"/>
                </a:cubicBezTo>
                <a:cubicBezTo>
                  <a:pt x="1358" y="805"/>
                  <a:pt x="1362" y="808"/>
                  <a:pt x="1366" y="808"/>
                </a:cubicBezTo>
                <a:cubicBezTo>
                  <a:pt x="1370" y="808"/>
                  <a:pt x="1373" y="805"/>
                  <a:pt x="1373" y="801"/>
                </a:cubicBezTo>
                <a:cubicBezTo>
                  <a:pt x="1373" y="798"/>
                  <a:pt x="1370" y="795"/>
                  <a:pt x="1366" y="795"/>
                </a:cubicBezTo>
                <a:close/>
                <a:moveTo>
                  <a:pt x="1388" y="795"/>
                </a:moveTo>
                <a:cubicBezTo>
                  <a:pt x="1384" y="795"/>
                  <a:pt x="1380" y="798"/>
                  <a:pt x="1380" y="801"/>
                </a:cubicBezTo>
                <a:cubicBezTo>
                  <a:pt x="1380" y="805"/>
                  <a:pt x="1384" y="808"/>
                  <a:pt x="1388" y="808"/>
                </a:cubicBezTo>
                <a:cubicBezTo>
                  <a:pt x="1392" y="808"/>
                  <a:pt x="1396" y="805"/>
                  <a:pt x="1396" y="801"/>
                </a:cubicBezTo>
                <a:cubicBezTo>
                  <a:pt x="1396" y="798"/>
                  <a:pt x="1392" y="795"/>
                  <a:pt x="1388" y="795"/>
                </a:cubicBezTo>
                <a:close/>
                <a:moveTo>
                  <a:pt x="1366" y="814"/>
                </a:moveTo>
                <a:cubicBezTo>
                  <a:pt x="1362" y="814"/>
                  <a:pt x="1358" y="817"/>
                  <a:pt x="1358" y="821"/>
                </a:cubicBezTo>
                <a:cubicBezTo>
                  <a:pt x="1358" y="825"/>
                  <a:pt x="1362" y="828"/>
                  <a:pt x="1366" y="828"/>
                </a:cubicBezTo>
                <a:cubicBezTo>
                  <a:pt x="1370" y="828"/>
                  <a:pt x="1373" y="825"/>
                  <a:pt x="1373" y="821"/>
                </a:cubicBezTo>
                <a:cubicBezTo>
                  <a:pt x="1373" y="817"/>
                  <a:pt x="1370" y="814"/>
                  <a:pt x="1366" y="814"/>
                </a:cubicBezTo>
                <a:close/>
                <a:moveTo>
                  <a:pt x="1388" y="814"/>
                </a:moveTo>
                <a:cubicBezTo>
                  <a:pt x="1384" y="814"/>
                  <a:pt x="1380" y="817"/>
                  <a:pt x="1380" y="821"/>
                </a:cubicBezTo>
                <a:cubicBezTo>
                  <a:pt x="1380" y="825"/>
                  <a:pt x="1384" y="828"/>
                  <a:pt x="1388" y="828"/>
                </a:cubicBezTo>
                <a:cubicBezTo>
                  <a:pt x="1392" y="828"/>
                  <a:pt x="1396" y="825"/>
                  <a:pt x="1396" y="821"/>
                </a:cubicBezTo>
                <a:cubicBezTo>
                  <a:pt x="1396" y="817"/>
                  <a:pt x="1392" y="814"/>
                  <a:pt x="1388" y="814"/>
                </a:cubicBezTo>
                <a:close/>
                <a:moveTo>
                  <a:pt x="1366" y="833"/>
                </a:moveTo>
                <a:cubicBezTo>
                  <a:pt x="1362" y="833"/>
                  <a:pt x="1358" y="837"/>
                  <a:pt x="1358" y="840"/>
                </a:cubicBezTo>
                <a:cubicBezTo>
                  <a:pt x="1358" y="844"/>
                  <a:pt x="1362" y="847"/>
                  <a:pt x="1366" y="847"/>
                </a:cubicBezTo>
                <a:cubicBezTo>
                  <a:pt x="1370" y="847"/>
                  <a:pt x="1373" y="844"/>
                  <a:pt x="1373" y="840"/>
                </a:cubicBezTo>
                <a:cubicBezTo>
                  <a:pt x="1373" y="837"/>
                  <a:pt x="1370" y="833"/>
                  <a:pt x="1366" y="833"/>
                </a:cubicBezTo>
                <a:close/>
                <a:moveTo>
                  <a:pt x="1388" y="833"/>
                </a:moveTo>
                <a:cubicBezTo>
                  <a:pt x="1384" y="833"/>
                  <a:pt x="1380" y="837"/>
                  <a:pt x="1380" y="840"/>
                </a:cubicBezTo>
                <a:cubicBezTo>
                  <a:pt x="1380" y="844"/>
                  <a:pt x="1384" y="847"/>
                  <a:pt x="1388" y="847"/>
                </a:cubicBezTo>
                <a:cubicBezTo>
                  <a:pt x="1392" y="847"/>
                  <a:pt x="1396" y="844"/>
                  <a:pt x="1396" y="840"/>
                </a:cubicBezTo>
                <a:cubicBezTo>
                  <a:pt x="1396" y="837"/>
                  <a:pt x="1392" y="833"/>
                  <a:pt x="1388" y="833"/>
                </a:cubicBezTo>
                <a:close/>
                <a:moveTo>
                  <a:pt x="1366" y="853"/>
                </a:moveTo>
                <a:cubicBezTo>
                  <a:pt x="1362" y="853"/>
                  <a:pt x="1358" y="856"/>
                  <a:pt x="1358" y="860"/>
                </a:cubicBezTo>
                <a:cubicBezTo>
                  <a:pt x="1358" y="864"/>
                  <a:pt x="1362" y="867"/>
                  <a:pt x="1366" y="867"/>
                </a:cubicBezTo>
                <a:cubicBezTo>
                  <a:pt x="1370" y="867"/>
                  <a:pt x="1373" y="864"/>
                  <a:pt x="1373" y="860"/>
                </a:cubicBezTo>
                <a:cubicBezTo>
                  <a:pt x="1373" y="856"/>
                  <a:pt x="1370" y="853"/>
                  <a:pt x="1366" y="853"/>
                </a:cubicBezTo>
                <a:close/>
                <a:moveTo>
                  <a:pt x="1388" y="853"/>
                </a:moveTo>
                <a:cubicBezTo>
                  <a:pt x="1384" y="853"/>
                  <a:pt x="1380" y="856"/>
                  <a:pt x="1380" y="860"/>
                </a:cubicBezTo>
                <a:cubicBezTo>
                  <a:pt x="1380" y="864"/>
                  <a:pt x="1384" y="867"/>
                  <a:pt x="1388" y="867"/>
                </a:cubicBezTo>
                <a:cubicBezTo>
                  <a:pt x="1392" y="867"/>
                  <a:pt x="1396" y="864"/>
                  <a:pt x="1396" y="860"/>
                </a:cubicBezTo>
                <a:cubicBezTo>
                  <a:pt x="1396" y="856"/>
                  <a:pt x="1392" y="853"/>
                  <a:pt x="1388" y="853"/>
                </a:cubicBezTo>
                <a:close/>
                <a:moveTo>
                  <a:pt x="1366" y="873"/>
                </a:moveTo>
                <a:cubicBezTo>
                  <a:pt x="1362" y="873"/>
                  <a:pt x="1358" y="876"/>
                  <a:pt x="1358" y="879"/>
                </a:cubicBezTo>
                <a:cubicBezTo>
                  <a:pt x="1358" y="883"/>
                  <a:pt x="1362" y="885"/>
                  <a:pt x="1366" y="885"/>
                </a:cubicBezTo>
                <a:cubicBezTo>
                  <a:pt x="1370" y="885"/>
                  <a:pt x="1373" y="883"/>
                  <a:pt x="1373" y="879"/>
                </a:cubicBezTo>
                <a:cubicBezTo>
                  <a:pt x="1373" y="876"/>
                  <a:pt x="1370" y="873"/>
                  <a:pt x="1366" y="873"/>
                </a:cubicBezTo>
                <a:close/>
                <a:moveTo>
                  <a:pt x="1366" y="891"/>
                </a:moveTo>
                <a:cubicBezTo>
                  <a:pt x="1362" y="891"/>
                  <a:pt x="1358" y="894"/>
                  <a:pt x="1358" y="898"/>
                </a:cubicBezTo>
                <a:cubicBezTo>
                  <a:pt x="1358" y="902"/>
                  <a:pt x="1362" y="905"/>
                  <a:pt x="1366" y="905"/>
                </a:cubicBezTo>
                <a:cubicBezTo>
                  <a:pt x="1370" y="905"/>
                  <a:pt x="1373" y="902"/>
                  <a:pt x="1373" y="898"/>
                </a:cubicBezTo>
                <a:cubicBezTo>
                  <a:pt x="1373" y="894"/>
                  <a:pt x="1370" y="891"/>
                  <a:pt x="1366" y="891"/>
                </a:cubicBezTo>
                <a:close/>
                <a:moveTo>
                  <a:pt x="1410" y="601"/>
                </a:moveTo>
                <a:cubicBezTo>
                  <a:pt x="1406" y="601"/>
                  <a:pt x="1402" y="604"/>
                  <a:pt x="1402" y="608"/>
                </a:cubicBezTo>
                <a:cubicBezTo>
                  <a:pt x="1402" y="612"/>
                  <a:pt x="1406" y="615"/>
                  <a:pt x="1410" y="615"/>
                </a:cubicBezTo>
                <a:cubicBezTo>
                  <a:pt x="1414" y="615"/>
                  <a:pt x="1417" y="612"/>
                  <a:pt x="1417" y="608"/>
                </a:cubicBezTo>
                <a:cubicBezTo>
                  <a:pt x="1417" y="604"/>
                  <a:pt x="1414" y="601"/>
                  <a:pt x="1410" y="601"/>
                </a:cubicBezTo>
                <a:close/>
                <a:moveTo>
                  <a:pt x="1432" y="601"/>
                </a:moveTo>
                <a:cubicBezTo>
                  <a:pt x="1428" y="601"/>
                  <a:pt x="1425" y="604"/>
                  <a:pt x="1425" y="608"/>
                </a:cubicBezTo>
                <a:cubicBezTo>
                  <a:pt x="1425" y="612"/>
                  <a:pt x="1428" y="615"/>
                  <a:pt x="1432" y="615"/>
                </a:cubicBezTo>
                <a:cubicBezTo>
                  <a:pt x="1437" y="615"/>
                  <a:pt x="1440" y="612"/>
                  <a:pt x="1440" y="608"/>
                </a:cubicBezTo>
                <a:cubicBezTo>
                  <a:pt x="1440" y="604"/>
                  <a:pt x="1437" y="601"/>
                  <a:pt x="1432" y="601"/>
                </a:cubicBezTo>
                <a:close/>
                <a:moveTo>
                  <a:pt x="1432" y="620"/>
                </a:moveTo>
                <a:cubicBezTo>
                  <a:pt x="1428" y="620"/>
                  <a:pt x="1425" y="623"/>
                  <a:pt x="1425" y="627"/>
                </a:cubicBezTo>
                <a:cubicBezTo>
                  <a:pt x="1425" y="631"/>
                  <a:pt x="1428" y="634"/>
                  <a:pt x="1432" y="634"/>
                </a:cubicBezTo>
                <a:cubicBezTo>
                  <a:pt x="1437" y="634"/>
                  <a:pt x="1440" y="631"/>
                  <a:pt x="1440" y="627"/>
                </a:cubicBezTo>
                <a:cubicBezTo>
                  <a:pt x="1440" y="623"/>
                  <a:pt x="1437" y="620"/>
                  <a:pt x="1432" y="620"/>
                </a:cubicBezTo>
                <a:close/>
                <a:moveTo>
                  <a:pt x="1410" y="640"/>
                </a:moveTo>
                <a:cubicBezTo>
                  <a:pt x="1406" y="640"/>
                  <a:pt x="1402" y="643"/>
                  <a:pt x="1402" y="647"/>
                </a:cubicBezTo>
                <a:cubicBezTo>
                  <a:pt x="1402" y="650"/>
                  <a:pt x="1406" y="653"/>
                  <a:pt x="1410" y="653"/>
                </a:cubicBezTo>
                <a:cubicBezTo>
                  <a:pt x="1414" y="653"/>
                  <a:pt x="1417" y="650"/>
                  <a:pt x="1417" y="647"/>
                </a:cubicBezTo>
                <a:cubicBezTo>
                  <a:pt x="1417" y="643"/>
                  <a:pt x="1414" y="640"/>
                  <a:pt x="1410" y="640"/>
                </a:cubicBezTo>
                <a:close/>
                <a:moveTo>
                  <a:pt x="1432" y="640"/>
                </a:moveTo>
                <a:cubicBezTo>
                  <a:pt x="1428" y="640"/>
                  <a:pt x="1425" y="643"/>
                  <a:pt x="1425" y="647"/>
                </a:cubicBezTo>
                <a:cubicBezTo>
                  <a:pt x="1425" y="650"/>
                  <a:pt x="1428" y="653"/>
                  <a:pt x="1432" y="653"/>
                </a:cubicBezTo>
                <a:cubicBezTo>
                  <a:pt x="1437" y="653"/>
                  <a:pt x="1440" y="650"/>
                  <a:pt x="1440" y="647"/>
                </a:cubicBezTo>
                <a:cubicBezTo>
                  <a:pt x="1440" y="643"/>
                  <a:pt x="1437" y="640"/>
                  <a:pt x="1432" y="640"/>
                </a:cubicBezTo>
                <a:close/>
                <a:moveTo>
                  <a:pt x="1410" y="659"/>
                </a:moveTo>
                <a:cubicBezTo>
                  <a:pt x="1406" y="659"/>
                  <a:pt x="1402" y="662"/>
                  <a:pt x="1402" y="666"/>
                </a:cubicBezTo>
                <a:cubicBezTo>
                  <a:pt x="1402" y="670"/>
                  <a:pt x="1406" y="673"/>
                  <a:pt x="1410" y="673"/>
                </a:cubicBezTo>
                <a:cubicBezTo>
                  <a:pt x="1414" y="673"/>
                  <a:pt x="1417" y="670"/>
                  <a:pt x="1417" y="666"/>
                </a:cubicBezTo>
                <a:cubicBezTo>
                  <a:pt x="1417" y="662"/>
                  <a:pt x="1414" y="659"/>
                  <a:pt x="1410" y="659"/>
                </a:cubicBezTo>
                <a:close/>
                <a:moveTo>
                  <a:pt x="1432" y="659"/>
                </a:moveTo>
                <a:cubicBezTo>
                  <a:pt x="1428" y="659"/>
                  <a:pt x="1425" y="662"/>
                  <a:pt x="1425" y="666"/>
                </a:cubicBezTo>
                <a:cubicBezTo>
                  <a:pt x="1425" y="670"/>
                  <a:pt x="1428" y="673"/>
                  <a:pt x="1432" y="673"/>
                </a:cubicBezTo>
                <a:cubicBezTo>
                  <a:pt x="1437" y="673"/>
                  <a:pt x="1440" y="670"/>
                  <a:pt x="1440" y="666"/>
                </a:cubicBezTo>
                <a:cubicBezTo>
                  <a:pt x="1440" y="662"/>
                  <a:pt x="1437" y="659"/>
                  <a:pt x="1432" y="659"/>
                </a:cubicBezTo>
                <a:close/>
                <a:moveTo>
                  <a:pt x="1410" y="679"/>
                </a:moveTo>
                <a:cubicBezTo>
                  <a:pt x="1406" y="679"/>
                  <a:pt x="1402" y="682"/>
                  <a:pt x="1402" y="686"/>
                </a:cubicBezTo>
                <a:cubicBezTo>
                  <a:pt x="1402" y="689"/>
                  <a:pt x="1406" y="692"/>
                  <a:pt x="1410" y="692"/>
                </a:cubicBezTo>
                <a:cubicBezTo>
                  <a:pt x="1414" y="692"/>
                  <a:pt x="1417" y="689"/>
                  <a:pt x="1417" y="686"/>
                </a:cubicBezTo>
                <a:cubicBezTo>
                  <a:pt x="1417" y="682"/>
                  <a:pt x="1414" y="679"/>
                  <a:pt x="1410" y="679"/>
                </a:cubicBezTo>
                <a:close/>
                <a:moveTo>
                  <a:pt x="1432" y="679"/>
                </a:moveTo>
                <a:cubicBezTo>
                  <a:pt x="1428" y="679"/>
                  <a:pt x="1425" y="682"/>
                  <a:pt x="1425" y="686"/>
                </a:cubicBezTo>
                <a:cubicBezTo>
                  <a:pt x="1425" y="689"/>
                  <a:pt x="1428" y="692"/>
                  <a:pt x="1432" y="692"/>
                </a:cubicBezTo>
                <a:cubicBezTo>
                  <a:pt x="1437" y="692"/>
                  <a:pt x="1440" y="689"/>
                  <a:pt x="1440" y="686"/>
                </a:cubicBezTo>
                <a:cubicBezTo>
                  <a:pt x="1440" y="682"/>
                  <a:pt x="1437" y="679"/>
                  <a:pt x="1432" y="679"/>
                </a:cubicBezTo>
                <a:close/>
                <a:moveTo>
                  <a:pt x="1410" y="698"/>
                </a:moveTo>
                <a:cubicBezTo>
                  <a:pt x="1406" y="698"/>
                  <a:pt x="1402" y="701"/>
                  <a:pt x="1402" y="705"/>
                </a:cubicBezTo>
                <a:cubicBezTo>
                  <a:pt x="1402" y="708"/>
                  <a:pt x="1406" y="711"/>
                  <a:pt x="1410" y="711"/>
                </a:cubicBezTo>
                <a:cubicBezTo>
                  <a:pt x="1414" y="711"/>
                  <a:pt x="1417" y="708"/>
                  <a:pt x="1417" y="705"/>
                </a:cubicBezTo>
                <a:cubicBezTo>
                  <a:pt x="1417" y="701"/>
                  <a:pt x="1414" y="698"/>
                  <a:pt x="1410" y="698"/>
                </a:cubicBezTo>
                <a:close/>
                <a:moveTo>
                  <a:pt x="1432" y="698"/>
                </a:moveTo>
                <a:cubicBezTo>
                  <a:pt x="1428" y="698"/>
                  <a:pt x="1425" y="701"/>
                  <a:pt x="1425" y="705"/>
                </a:cubicBezTo>
                <a:cubicBezTo>
                  <a:pt x="1425" y="708"/>
                  <a:pt x="1428" y="711"/>
                  <a:pt x="1432" y="711"/>
                </a:cubicBezTo>
                <a:cubicBezTo>
                  <a:pt x="1437" y="711"/>
                  <a:pt x="1440" y="708"/>
                  <a:pt x="1440" y="705"/>
                </a:cubicBezTo>
                <a:cubicBezTo>
                  <a:pt x="1440" y="701"/>
                  <a:pt x="1437" y="698"/>
                  <a:pt x="1432" y="698"/>
                </a:cubicBezTo>
                <a:close/>
                <a:moveTo>
                  <a:pt x="1410" y="717"/>
                </a:moveTo>
                <a:cubicBezTo>
                  <a:pt x="1406" y="717"/>
                  <a:pt x="1402" y="720"/>
                  <a:pt x="1402" y="724"/>
                </a:cubicBezTo>
                <a:cubicBezTo>
                  <a:pt x="1402" y="727"/>
                  <a:pt x="1406" y="730"/>
                  <a:pt x="1410" y="730"/>
                </a:cubicBezTo>
                <a:cubicBezTo>
                  <a:pt x="1414" y="730"/>
                  <a:pt x="1417" y="727"/>
                  <a:pt x="1417" y="724"/>
                </a:cubicBezTo>
                <a:cubicBezTo>
                  <a:pt x="1417" y="720"/>
                  <a:pt x="1414" y="717"/>
                  <a:pt x="1410" y="717"/>
                </a:cubicBezTo>
                <a:close/>
                <a:moveTo>
                  <a:pt x="1432" y="717"/>
                </a:moveTo>
                <a:cubicBezTo>
                  <a:pt x="1428" y="717"/>
                  <a:pt x="1425" y="720"/>
                  <a:pt x="1425" y="724"/>
                </a:cubicBezTo>
                <a:cubicBezTo>
                  <a:pt x="1425" y="727"/>
                  <a:pt x="1428" y="730"/>
                  <a:pt x="1432" y="730"/>
                </a:cubicBezTo>
                <a:cubicBezTo>
                  <a:pt x="1437" y="730"/>
                  <a:pt x="1440" y="727"/>
                  <a:pt x="1440" y="724"/>
                </a:cubicBezTo>
                <a:cubicBezTo>
                  <a:pt x="1440" y="720"/>
                  <a:pt x="1437" y="717"/>
                  <a:pt x="1432" y="717"/>
                </a:cubicBezTo>
                <a:close/>
                <a:moveTo>
                  <a:pt x="1410" y="736"/>
                </a:moveTo>
                <a:cubicBezTo>
                  <a:pt x="1406" y="736"/>
                  <a:pt x="1402" y="739"/>
                  <a:pt x="1402" y="743"/>
                </a:cubicBezTo>
                <a:cubicBezTo>
                  <a:pt x="1402" y="747"/>
                  <a:pt x="1406" y="750"/>
                  <a:pt x="1410" y="750"/>
                </a:cubicBezTo>
                <a:cubicBezTo>
                  <a:pt x="1414" y="750"/>
                  <a:pt x="1417" y="747"/>
                  <a:pt x="1417" y="743"/>
                </a:cubicBezTo>
                <a:cubicBezTo>
                  <a:pt x="1417" y="739"/>
                  <a:pt x="1414" y="736"/>
                  <a:pt x="1410" y="736"/>
                </a:cubicBezTo>
                <a:close/>
                <a:moveTo>
                  <a:pt x="1455" y="601"/>
                </a:moveTo>
                <a:cubicBezTo>
                  <a:pt x="1450" y="601"/>
                  <a:pt x="1447" y="604"/>
                  <a:pt x="1447" y="608"/>
                </a:cubicBezTo>
                <a:cubicBezTo>
                  <a:pt x="1447" y="612"/>
                  <a:pt x="1450" y="615"/>
                  <a:pt x="1455" y="615"/>
                </a:cubicBezTo>
                <a:cubicBezTo>
                  <a:pt x="1459" y="615"/>
                  <a:pt x="1462" y="612"/>
                  <a:pt x="1462" y="608"/>
                </a:cubicBezTo>
                <a:cubicBezTo>
                  <a:pt x="1462" y="604"/>
                  <a:pt x="1459" y="601"/>
                  <a:pt x="1455" y="601"/>
                </a:cubicBezTo>
                <a:close/>
                <a:moveTo>
                  <a:pt x="1477" y="601"/>
                </a:moveTo>
                <a:cubicBezTo>
                  <a:pt x="1472" y="601"/>
                  <a:pt x="1469" y="604"/>
                  <a:pt x="1469" y="608"/>
                </a:cubicBezTo>
                <a:cubicBezTo>
                  <a:pt x="1469" y="612"/>
                  <a:pt x="1472" y="615"/>
                  <a:pt x="1477" y="615"/>
                </a:cubicBezTo>
                <a:cubicBezTo>
                  <a:pt x="1481" y="615"/>
                  <a:pt x="1484" y="612"/>
                  <a:pt x="1484" y="608"/>
                </a:cubicBezTo>
                <a:cubicBezTo>
                  <a:pt x="1484" y="604"/>
                  <a:pt x="1481" y="601"/>
                  <a:pt x="1477" y="601"/>
                </a:cubicBezTo>
                <a:close/>
                <a:moveTo>
                  <a:pt x="1455" y="620"/>
                </a:moveTo>
                <a:cubicBezTo>
                  <a:pt x="1450" y="620"/>
                  <a:pt x="1447" y="623"/>
                  <a:pt x="1447" y="627"/>
                </a:cubicBezTo>
                <a:cubicBezTo>
                  <a:pt x="1447" y="631"/>
                  <a:pt x="1450" y="634"/>
                  <a:pt x="1455" y="634"/>
                </a:cubicBezTo>
                <a:cubicBezTo>
                  <a:pt x="1459" y="634"/>
                  <a:pt x="1462" y="631"/>
                  <a:pt x="1462" y="627"/>
                </a:cubicBezTo>
                <a:cubicBezTo>
                  <a:pt x="1462" y="623"/>
                  <a:pt x="1459" y="620"/>
                  <a:pt x="1455" y="620"/>
                </a:cubicBezTo>
                <a:close/>
                <a:moveTo>
                  <a:pt x="1477" y="620"/>
                </a:moveTo>
                <a:cubicBezTo>
                  <a:pt x="1472" y="620"/>
                  <a:pt x="1469" y="623"/>
                  <a:pt x="1469" y="627"/>
                </a:cubicBezTo>
                <a:cubicBezTo>
                  <a:pt x="1469" y="631"/>
                  <a:pt x="1472" y="634"/>
                  <a:pt x="1477" y="634"/>
                </a:cubicBezTo>
                <a:cubicBezTo>
                  <a:pt x="1481" y="634"/>
                  <a:pt x="1484" y="631"/>
                  <a:pt x="1484" y="627"/>
                </a:cubicBezTo>
                <a:cubicBezTo>
                  <a:pt x="1484" y="623"/>
                  <a:pt x="1481" y="620"/>
                  <a:pt x="1477" y="620"/>
                </a:cubicBezTo>
                <a:close/>
                <a:moveTo>
                  <a:pt x="1455" y="640"/>
                </a:moveTo>
                <a:cubicBezTo>
                  <a:pt x="1450" y="640"/>
                  <a:pt x="1447" y="643"/>
                  <a:pt x="1447" y="647"/>
                </a:cubicBezTo>
                <a:cubicBezTo>
                  <a:pt x="1447" y="650"/>
                  <a:pt x="1450" y="653"/>
                  <a:pt x="1455" y="653"/>
                </a:cubicBezTo>
                <a:cubicBezTo>
                  <a:pt x="1459" y="653"/>
                  <a:pt x="1462" y="650"/>
                  <a:pt x="1462" y="647"/>
                </a:cubicBezTo>
                <a:cubicBezTo>
                  <a:pt x="1462" y="643"/>
                  <a:pt x="1459" y="640"/>
                  <a:pt x="1455" y="640"/>
                </a:cubicBezTo>
                <a:close/>
                <a:moveTo>
                  <a:pt x="1455" y="659"/>
                </a:moveTo>
                <a:cubicBezTo>
                  <a:pt x="1450" y="659"/>
                  <a:pt x="1447" y="662"/>
                  <a:pt x="1447" y="666"/>
                </a:cubicBezTo>
                <a:cubicBezTo>
                  <a:pt x="1447" y="670"/>
                  <a:pt x="1450" y="673"/>
                  <a:pt x="1455" y="673"/>
                </a:cubicBezTo>
                <a:cubicBezTo>
                  <a:pt x="1459" y="673"/>
                  <a:pt x="1462" y="670"/>
                  <a:pt x="1462" y="666"/>
                </a:cubicBezTo>
                <a:cubicBezTo>
                  <a:pt x="1462" y="662"/>
                  <a:pt x="1459" y="659"/>
                  <a:pt x="1455" y="659"/>
                </a:cubicBezTo>
                <a:close/>
                <a:moveTo>
                  <a:pt x="1477" y="659"/>
                </a:moveTo>
                <a:cubicBezTo>
                  <a:pt x="1472" y="659"/>
                  <a:pt x="1469" y="662"/>
                  <a:pt x="1469" y="666"/>
                </a:cubicBezTo>
                <a:cubicBezTo>
                  <a:pt x="1469" y="670"/>
                  <a:pt x="1472" y="673"/>
                  <a:pt x="1477" y="673"/>
                </a:cubicBezTo>
                <a:cubicBezTo>
                  <a:pt x="1481" y="673"/>
                  <a:pt x="1484" y="670"/>
                  <a:pt x="1484" y="666"/>
                </a:cubicBezTo>
                <a:cubicBezTo>
                  <a:pt x="1484" y="662"/>
                  <a:pt x="1481" y="659"/>
                  <a:pt x="1477" y="659"/>
                </a:cubicBezTo>
                <a:close/>
                <a:moveTo>
                  <a:pt x="1455" y="679"/>
                </a:moveTo>
                <a:cubicBezTo>
                  <a:pt x="1450" y="679"/>
                  <a:pt x="1447" y="682"/>
                  <a:pt x="1447" y="686"/>
                </a:cubicBezTo>
                <a:cubicBezTo>
                  <a:pt x="1447" y="689"/>
                  <a:pt x="1450" y="692"/>
                  <a:pt x="1455" y="692"/>
                </a:cubicBezTo>
                <a:cubicBezTo>
                  <a:pt x="1459" y="692"/>
                  <a:pt x="1462" y="689"/>
                  <a:pt x="1462" y="686"/>
                </a:cubicBezTo>
                <a:cubicBezTo>
                  <a:pt x="1462" y="682"/>
                  <a:pt x="1459" y="679"/>
                  <a:pt x="1455" y="679"/>
                </a:cubicBezTo>
                <a:close/>
                <a:moveTo>
                  <a:pt x="1455" y="698"/>
                </a:moveTo>
                <a:cubicBezTo>
                  <a:pt x="1450" y="698"/>
                  <a:pt x="1447" y="701"/>
                  <a:pt x="1447" y="705"/>
                </a:cubicBezTo>
                <a:cubicBezTo>
                  <a:pt x="1447" y="708"/>
                  <a:pt x="1450" y="711"/>
                  <a:pt x="1455" y="711"/>
                </a:cubicBezTo>
                <a:cubicBezTo>
                  <a:pt x="1459" y="711"/>
                  <a:pt x="1462" y="708"/>
                  <a:pt x="1462" y="705"/>
                </a:cubicBezTo>
                <a:cubicBezTo>
                  <a:pt x="1462" y="701"/>
                  <a:pt x="1459" y="698"/>
                  <a:pt x="1455" y="698"/>
                </a:cubicBezTo>
                <a:close/>
                <a:moveTo>
                  <a:pt x="1498" y="601"/>
                </a:moveTo>
                <a:cubicBezTo>
                  <a:pt x="1494" y="601"/>
                  <a:pt x="1491" y="604"/>
                  <a:pt x="1491" y="608"/>
                </a:cubicBezTo>
                <a:cubicBezTo>
                  <a:pt x="1491" y="612"/>
                  <a:pt x="1494" y="615"/>
                  <a:pt x="1498" y="615"/>
                </a:cubicBezTo>
                <a:cubicBezTo>
                  <a:pt x="1503" y="615"/>
                  <a:pt x="1506" y="612"/>
                  <a:pt x="1506" y="608"/>
                </a:cubicBezTo>
                <a:cubicBezTo>
                  <a:pt x="1506" y="604"/>
                  <a:pt x="1503" y="601"/>
                  <a:pt x="1498" y="601"/>
                </a:cubicBezTo>
                <a:close/>
                <a:moveTo>
                  <a:pt x="1410" y="757"/>
                </a:moveTo>
                <a:cubicBezTo>
                  <a:pt x="1406" y="757"/>
                  <a:pt x="1402" y="759"/>
                  <a:pt x="1402" y="763"/>
                </a:cubicBezTo>
                <a:cubicBezTo>
                  <a:pt x="1402" y="766"/>
                  <a:pt x="1406" y="769"/>
                  <a:pt x="1410" y="769"/>
                </a:cubicBezTo>
                <a:cubicBezTo>
                  <a:pt x="1414" y="769"/>
                  <a:pt x="1417" y="766"/>
                  <a:pt x="1417" y="763"/>
                </a:cubicBezTo>
                <a:cubicBezTo>
                  <a:pt x="1417" y="759"/>
                  <a:pt x="1414" y="757"/>
                  <a:pt x="1410" y="757"/>
                </a:cubicBezTo>
                <a:close/>
                <a:moveTo>
                  <a:pt x="1432" y="873"/>
                </a:moveTo>
                <a:cubicBezTo>
                  <a:pt x="1428" y="873"/>
                  <a:pt x="1425" y="876"/>
                  <a:pt x="1425" y="879"/>
                </a:cubicBezTo>
                <a:cubicBezTo>
                  <a:pt x="1425" y="883"/>
                  <a:pt x="1428" y="885"/>
                  <a:pt x="1432" y="885"/>
                </a:cubicBezTo>
                <a:cubicBezTo>
                  <a:pt x="1437" y="885"/>
                  <a:pt x="1440" y="883"/>
                  <a:pt x="1440" y="879"/>
                </a:cubicBezTo>
                <a:cubicBezTo>
                  <a:pt x="1440" y="876"/>
                  <a:pt x="1437" y="873"/>
                  <a:pt x="1432" y="873"/>
                </a:cubicBezTo>
                <a:close/>
                <a:moveTo>
                  <a:pt x="1432" y="891"/>
                </a:moveTo>
                <a:cubicBezTo>
                  <a:pt x="1428" y="891"/>
                  <a:pt x="1425" y="894"/>
                  <a:pt x="1425" y="898"/>
                </a:cubicBezTo>
                <a:cubicBezTo>
                  <a:pt x="1425" y="902"/>
                  <a:pt x="1428" y="905"/>
                  <a:pt x="1432" y="905"/>
                </a:cubicBezTo>
                <a:cubicBezTo>
                  <a:pt x="1437" y="905"/>
                  <a:pt x="1440" y="902"/>
                  <a:pt x="1440" y="898"/>
                </a:cubicBezTo>
                <a:cubicBezTo>
                  <a:pt x="1440" y="894"/>
                  <a:pt x="1437" y="891"/>
                  <a:pt x="1432" y="891"/>
                </a:cubicBezTo>
                <a:close/>
                <a:moveTo>
                  <a:pt x="1455" y="853"/>
                </a:moveTo>
                <a:cubicBezTo>
                  <a:pt x="1450" y="853"/>
                  <a:pt x="1447" y="856"/>
                  <a:pt x="1447" y="860"/>
                </a:cubicBezTo>
                <a:cubicBezTo>
                  <a:pt x="1447" y="864"/>
                  <a:pt x="1450" y="867"/>
                  <a:pt x="1455" y="867"/>
                </a:cubicBezTo>
                <a:cubicBezTo>
                  <a:pt x="1459" y="867"/>
                  <a:pt x="1462" y="864"/>
                  <a:pt x="1462" y="860"/>
                </a:cubicBezTo>
                <a:cubicBezTo>
                  <a:pt x="1462" y="856"/>
                  <a:pt x="1459" y="853"/>
                  <a:pt x="1455" y="853"/>
                </a:cubicBezTo>
                <a:close/>
                <a:moveTo>
                  <a:pt x="1455" y="873"/>
                </a:moveTo>
                <a:cubicBezTo>
                  <a:pt x="1450" y="873"/>
                  <a:pt x="1447" y="876"/>
                  <a:pt x="1447" y="879"/>
                </a:cubicBezTo>
                <a:cubicBezTo>
                  <a:pt x="1447" y="883"/>
                  <a:pt x="1450" y="885"/>
                  <a:pt x="1455" y="885"/>
                </a:cubicBezTo>
                <a:cubicBezTo>
                  <a:pt x="1459" y="885"/>
                  <a:pt x="1462" y="883"/>
                  <a:pt x="1462" y="879"/>
                </a:cubicBezTo>
                <a:cubicBezTo>
                  <a:pt x="1462" y="876"/>
                  <a:pt x="1459" y="873"/>
                  <a:pt x="1455" y="873"/>
                </a:cubicBezTo>
                <a:close/>
                <a:moveTo>
                  <a:pt x="1455" y="891"/>
                </a:moveTo>
                <a:cubicBezTo>
                  <a:pt x="1450" y="891"/>
                  <a:pt x="1447" y="894"/>
                  <a:pt x="1447" y="898"/>
                </a:cubicBezTo>
                <a:cubicBezTo>
                  <a:pt x="1447" y="902"/>
                  <a:pt x="1450" y="905"/>
                  <a:pt x="1455" y="905"/>
                </a:cubicBezTo>
                <a:cubicBezTo>
                  <a:pt x="1459" y="905"/>
                  <a:pt x="1462" y="902"/>
                  <a:pt x="1462" y="898"/>
                </a:cubicBezTo>
                <a:cubicBezTo>
                  <a:pt x="1462" y="894"/>
                  <a:pt x="1459" y="891"/>
                  <a:pt x="1455" y="891"/>
                </a:cubicBezTo>
                <a:close/>
                <a:moveTo>
                  <a:pt x="675" y="911"/>
                </a:moveTo>
                <a:cubicBezTo>
                  <a:pt x="671" y="911"/>
                  <a:pt x="667" y="914"/>
                  <a:pt x="667" y="917"/>
                </a:cubicBezTo>
                <a:cubicBezTo>
                  <a:pt x="667" y="921"/>
                  <a:pt x="671" y="924"/>
                  <a:pt x="675" y="924"/>
                </a:cubicBezTo>
                <a:cubicBezTo>
                  <a:pt x="679" y="924"/>
                  <a:pt x="682" y="921"/>
                  <a:pt x="682" y="917"/>
                </a:cubicBezTo>
                <a:cubicBezTo>
                  <a:pt x="682" y="914"/>
                  <a:pt x="679" y="911"/>
                  <a:pt x="675" y="911"/>
                </a:cubicBezTo>
                <a:close/>
                <a:moveTo>
                  <a:pt x="675" y="930"/>
                </a:moveTo>
                <a:cubicBezTo>
                  <a:pt x="671" y="930"/>
                  <a:pt x="667" y="933"/>
                  <a:pt x="667" y="937"/>
                </a:cubicBezTo>
                <a:cubicBezTo>
                  <a:pt x="667" y="940"/>
                  <a:pt x="671" y="943"/>
                  <a:pt x="675" y="943"/>
                </a:cubicBezTo>
                <a:cubicBezTo>
                  <a:pt x="679" y="943"/>
                  <a:pt x="682" y="940"/>
                  <a:pt x="682" y="937"/>
                </a:cubicBezTo>
                <a:cubicBezTo>
                  <a:pt x="682" y="933"/>
                  <a:pt x="679" y="930"/>
                  <a:pt x="675" y="930"/>
                </a:cubicBezTo>
                <a:close/>
                <a:moveTo>
                  <a:pt x="675" y="950"/>
                </a:moveTo>
                <a:cubicBezTo>
                  <a:pt x="671" y="950"/>
                  <a:pt x="667" y="953"/>
                  <a:pt x="667" y="956"/>
                </a:cubicBezTo>
                <a:cubicBezTo>
                  <a:pt x="667" y="960"/>
                  <a:pt x="671" y="963"/>
                  <a:pt x="675" y="963"/>
                </a:cubicBezTo>
                <a:cubicBezTo>
                  <a:pt x="679" y="963"/>
                  <a:pt x="682" y="960"/>
                  <a:pt x="682" y="956"/>
                </a:cubicBezTo>
                <a:cubicBezTo>
                  <a:pt x="682" y="953"/>
                  <a:pt x="679" y="950"/>
                  <a:pt x="675" y="950"/>
                </a:cubicBezTo>
                <a:close/>
                <a:moveTo>
                  <a:pt x="675" y="969"/>
                </a:moveTo>
                <a:cubicBezTo>
                  <a:pt x="671" y="969"/>
                  <a:pt x="667" y="972"/>
                  <a:pt x="667" y="976"/>
                </a:cubicBezTo>
                <a:cubicBezTo>
                  <a:pt x="667" y="980"/>
                  <a:pt x="671" y="983"/>
                  <a:pt x="675" y="983"/>
                </a:cubicBezTo>
                <a:cubicBezTo>
                  <a:pt x="679" y="983"/>
                  <a:pt x="682" y="980"/>
                  <a:pt x="682" y="976"/>
                </a:cubicBezTo>
                <a:cubicBezTo>
                  <a:pt x="682" y="972"/>
                  <a:pt x="679" y="969"/>
                  <a:pt x="675" y="969"/>
                </a:cubicBezTo>
                <a:close/>
                <a:moveTo>
                  <a:pt x="675" y="988"/>
                </a:moveTo>
                <a:cubicBezTo>
                  <a:pt x="671" y="988"/>
                  <a:pt x="667" y="991"/>
                  <a:pt x="667" y="995"/>
                </a:cubicBezTo>
                <a:cubicBezTo>
                  <a:pt x="667" y="999"/>
                  <a:pt x="671" y="1002"/>
                  <a:pt x="675" y="1002"/>
                </a:cubicBezTo>
                <a:cubicBezTo>
                  <a:pt x="679" y="1002"/>
                  <a:pt x="682" y="999"/>
                  <a:pt x="682" y="995"/>
                </a:cubicBezTo>
                <a:cubicBezTo>
                  <a:pt x="682" y="991"/>
                  <a:pt x="679" y="988"/>
                  <a:pt x="675" y="988"/>
                </a:cubicBezTo>
                <a:close/>
                <a:moveTo>
                  <a:pt x="652" y="1008"/>
                </a:moveTo>
                <a:cubicBezTo>
                  <a:pt x="648" y="1008"/>
                  <a:pt x="645" y="1011"/>
                  <a:pt x="645" y="1014"/>
                </a:cubicBezTo>
                <a:cubicBezTo>
                  <a:pt x="645" y="1018"/>
                  <a:pt x="648" y="1021"/>
                  <a:pt x="652" y="1021"/>
                </a:cubicBezTo>
                <a:cubicBezTo>
                  <a:pt x="657" y="1021"/>
                  <a:pt x="660" y="1018"/>
                  <a:pt x="660" y="1014"/>
                </a:cubicBezTo>
                <a:cubicBezTo>
                  <a:pt x="660" y="1011"/>
                  <a:pt x="657" y="1008"/>
                  <a:pt x="652" y="1008"/>
                </a:cubicBezTo>
                <a:close/>
                <a:moveTo>
                  <a:pt x="675" y="1008"/>
                </a:moveTo>
                <a:cubicBezTo>
                  <a:pt x="671" y="1008"/>
                  <a:pt x="667" y="1011"/>
                  <a:pt x="667" y="1014"/>
                </a:cubicBezTo>
                <a:cubicBezTo>
                  <a:pt x="667" y="1018"/>
                  <a:pt x="671" y="1021"/>
                  <a:pt x="675" y="1021"/>
                </a:cubicBezTo>
                <a:cubicBezTo>
                  <a:pt x="679" y="1021"/>
                  <a:pt x="682" y="1018"/>
                  <a:pt x="682" y="1014"/>
                </a:cubicBezTo>
                <a:cubicBezTo>
                  <a:pt x="682" y="1011"/>
                  <a:pt x="679" y="1008"/>
                  <a:pt x="675" y="1008"/>
                </a:cubicBezTo>
                <a:close/>
                <a:moveTo>
                  <a:pt x="652" y="1026"/>
                </a:moveTo>
                <a:cubicBezTo>
                  <a:pt x="648" y="1026"/>
                  <a:pt x="645" y="1029"/>
                  <a:pt x="645" y="1033"/>
                </a:cubicBezTo>
                <a:cubicBezTo>
                  <a:pt x="645" y="1037"/>
                  <a:pt x="648" y="1040"/>
                  <a:pt x="652" y="1040"/>
                </a:cubicBezTo>
                <a:cubicBezTo>
                  <a:pt x="657" y="1040"/>
                  <a:pt x="660" y="1037"/>
                  <a:pt x="660" y="1033"/>
                </a:cubicBezTo>
                <a:cubicBezTo>
                  <a:pt x="660" y="1029"/>
                  <a:pt x="657" y="1026"/>
                  <a:pt x="652" y="1026"/>
                </a:cubicBezTo>
                <a:close/>
                <a:moveTo>
                  <a:pt x="675" y="1026"/>
                </a:moveTo>
                <a:cubicBezTo>
                  <a:pt x="671" y="1026"/>
                  <a:pt x="667" y="1029"/>
                  <a:pt x="667" y="1033"/>
                </a:cubicBezTo>
                <a:cubicBezTo>
                  <a:pt x="667" y="1037"/>
                  <a:pt x="671" y="1040"/>
                  <a:pt x="675" y="1040"/>
                </a:cubicBezTo>
                <a:cubicBezTo>
                  <a:pt x="679" y="1040"/>
                  <a:pt x="682" y="1037"/>
                  <a:pt x="682" y="1033"/>
                </a:cubicBezTo>
                <a:cubicBezTo>
                  <a:pt x="682" y="1029"/>
                  <a:pt x="679" y="1026"/>
                  <a:pt x="675" y="1026"/>
                </a:cubicBezTo>
                <a:close/>
                <a:moveTo>
                  <a:pt x="652" y="1046"/>
                </a:moveTo>
                <a:cubicBezTo>
                  <a:pt x="648" y="1046"/>
                  <a:pt x="645" y="1049"/>
                  <a:pt x="645" y="1053"/>
                </a:cubicBezTo>
                <a:cubicBezTo>
                  <a:pt x="645" y="1057"/>
                  <a:pt x="648" y="1060"/>
                  <a:pt x="652" y="1060"/>
                </a:cubicBezTo>
                <a:cubicBezTo>
                  <a:pt x="657" y="1060"/>
                  <a:pt x="660" y="1057"/>
                  <a:pt x="660" y="1053"/>
                </a:cubicBezTo>
                <a:cubicBezTo>
                  <a:pt x="660" y="1049"/>
                  <a:pt x="657" y="1046"/>
                  <a:pt x="652" y="1046"/>
                </a:cubicBezTo>
                <a:close/>
                <a:moveTo>
                  <a:pt x="675" y="1046"/>
                </a:moveTo>
                <a:cubicBezTo>
                  <a:pt x="671" y="1046"/>
                  <a:pt x="667" y="1049"/>
                  <a:pt x="667" y="1053"/>
                </a:cubicBezTo>
                <a:cubicBezTo>
                  <a:pt x="667" y="1057"/>
                  <a:pt x="671" y="1060"/>
                  <a:pt x="675" y="1060"/>
                </a:cubicBezTo>
                <a:cubicBezTo>
                  <a:pt x="679" y="1060"/>
                  <a:pt x="682" y="1057"/>
                  <a:pt x="682" y="1053"/>
                </a:cubicBezTo>
                <a:cubicBezTo>
                  <a:pt x="682" y="1049"/>
                  <a:pt x="679" y="1046"/>
                  <a:pt x="675" y="1046"/>
                </a:cubicBezTo>
                <a:close/>
                <a:moveTo>
                  <a:pt x="631" y="1104"/>
                </a:moveTo>
                <a:cubicBezTo>
                  <a:pt x="627" y="1104"/>
                  <a:pt x="623" y="1107"/>
                  <a:pt x="623" y="1111"/>
                </a:cubicBezTo>
                <a:cubicBezTo>
                  <a:pt x="623" y="1115"/>
                  <a:pt x="627" y="1118"/>
                  <a:pt x="631" y="1118"/>
                </a:cubicBezTo>
                <a:cubicBezTo>
                  <a:pt x="635" y="1118"/>
                  <a:pt x="638" y="1115"/>
                  <a:pt x="638" y="1111"/>
                </a:cubicBezTo>
                <a:cubicBezTo>
                  <a:pt x="638" y="1107"/>
                  <a:pt x="635" y="1104"/>
                  <a:pt x="631" y="1104"/>
                </a:cubicBezTo>
                <a:close/>
                <a:moveTo>
                  <a:pt x="631" y="1123"/>
                </a:moveTo>
                <a:cubicBezTo>
                  <a:pt x="627" y="1123"/>
                  <a:pt x="623" y="1127"/>
                  <a:pt x="623" y="1130"/>
                </a:cubicBezTo>
                <a:cubicBezTo>
                  <a:pt x="623" y="1134"/>
                  <a:pt x="627" y="1137"/>
                  <a:pt x="631" y="1137"/>
                </a:cubicBezTo>
                <a:cubicBezTo>
                  <a:pt x="635" y="1137"/>
                  <a:pt x="638" y="1134"/>
                  <a:pt x="638" y="1130"/>
                </a:cubicBezTo>
                <a:cubicBezTo>
                  <a:pt x="638" y="1127"/>
                  <a:pt x="635" y="1123"/>
                  <a:pt x="631" y="1123"/>
                </a:cubicBezTo>
                <a:close/>
                <a:moveTo>
                  <a:pt x="631" y="1144"/>
                </a:moveTo>
                <a:cubicBezTo>
                  <a:pt x="627" y="1144"/>
                  <a:pt x="623" y="1146"/>
                  <a:pt x="623" y="1150"/>
                </a:cubicBezTo>
                <a:cubicBezTo>
                  <a:pt x="623" y="1154"/>
                  <a:pt x="627" y="1157"/>
                  <a:pt x="631" y="1157"/>
                </a:cubicBezTo>
                <a:cubicBezTo>
                  <a:pt x="635" y="1157"/>
                  <a:pt x="638" y="1154"/>
                  <a:pt x="638" y="1150"/>
                </a:cubicBezTo>
                <a:cubicBezTo>
                  <a:pt x="638" y="1146"/>
                  <a:pt x="635" y="1144"/>
                  <a:pt x="631" y="1144"/>
                </a:cubicBezTo>
                <a:close/>
                <a:moveTo>
                  <a:pt x="652" y="1066"/>
                </a:moveTo>
                <a:cubicBezTo>
                  <a:pt x="648" y="1066"/>
                  <a:pt x="645" y="1069"/>
                  <a:pt x="645" y="1073"/>
                </a:cubicBezTo>
                <a:cubicBezTo>
                  <a:pt x="645" y="1076"/>
                  <a:pt x="648" y="1079"/>
                  <a:pt x="652" y="1079"/>
                </a:cubicBezTo>
                <a:cubicBezTo>
                  <a:pt x="657" y="1079"/>
                  <a:pt x="660" y="1076"/>
                  <a:pt x="660" y="1073"/>
                </a:cubicBezTo>
                <a:cubicBezTo>
                  <a:pt x="660" y="1069"/>
                  <a:pt x="657" y="1066"/>
                  <a:pt x="652" y="1066"/>
                </a:cubicBezTo>
                <a:close/>
                <a:moveTo>
                  <a:pt x="675" y="1066"/>
                </a:moveTo>
                <a:cubicBezTo>
                  <a:pt x="671" y="1066"/>
                  <a:pt x="667" y="1069"/>
                  <a:pt x="667" y="1073"/>
                </a:cubicBezTo>
                <a:cubicBezTo>
                  <a:pt x="667" y="1076"/>
                  <a:pt x="671" y="1079"/>
                  <a:pt x="675" y="1079"/>
                </a:cubicBezTo>
                <a:cubicBezTo>
                  <a:pt x="679" y="1079"/>
                  <a:pt x="682" y="1076"/>
                  <a:pt x="682" y="1073"/>
                </a:cubicBezTo>
                <a:cubicBezTo>
                  <a:pt x="682" y="1069"/>
                  <a:pt x="679" y="1066"/>
                  <a:pt x="675" y="1066"/>
                </a:cubicBezTo>
                <a:close/>
                <a:moveTo>
                  <a:pt x="652" y="1085"/>
                </a:moveTo>
                <a:cubicBezTo>
                  <a:pt x="648" y="1085"/>
                  <a:pt x="645" y="1088"/>
                  <a:pt x="645" y="1092"/>
                </a:cubicBezTo>
                <a:cubicBezTo>
                  <a:pt x="645" y="1095"/>
                  <a:pt x="648" y="1098"/>
                  <a:pt x="652" y="1098"/>
                </a:cubicBezTo>
                <a:cubicBezTo>
                  <a:pt x="657" y="1098"/>
                  <a:pt x="660" y="1095"/>
                  <a:pt x="660" y="1092"/>
                </a:cubicBezTo>
                <a:cubicBezTo>
                  <a:pt x="660" y="1088"/>
                  <a:pt x="657" y="1085"/>
                  <a:pt x="652" y="1085"/>
                </a:cubicBezTo>
                <a:close/>
                <a:moveTo>
                  <a:pt x="675" y="1085"/>
                </a:moveTo>
                <a:cubicBezTo>
                  <a:pt x="671" y="1085"/>
                  <a:pt x="667" y="1088"/>
                  <a:pt x="667" y="1092"/>
                </a:cubicBezTo>
                <a:cubicBezTo>
                  <a:pt x="667" y="1095"/>
                  <a:pt x="671" y="1098"/>
                  <a:pt x="675" y="1098"/>
                </a:cubicBezTo>
                <a:cubicBezTo>
                  <a:pt x="679" y="1098"/>
                  <a:pt x="682" y="1095"/>
                  <a:pt x="682" y="1092"/>
                </a:cubicBezTo>
                <a:cubicBezTo>
                  <a:pt x="682" y="1088"/>
                  <a:pt x="679" y="1085"/>
                  <a:pt x="675" y="1085"/>
                </a:cubicBezTo>
                <a:close/>
                <a:moveTo>
                  <a:pt x="652" y="1104"/>
                </a:moveTo>
                <a:cubicBezTo>
                  <a:pt x="648" y="1104"/>
                  <a:pt x="645" y="1107"/>
                  <a:pt x="645" y="1111"/>
                </a:cubicBezTo>
                <a:cubicBezTo>
                  <a:pt x="645" y="1115"/>
                  <a:pt x="648" y="1118"/>
                  <a:pt x="652" y="1118"/>
                </a:cubicBezTo>
                <a:cubicBezTo>
                  <a:pt x="657" y="1118"/>
                  <a:pt x="660" y="1115"/>
                  <a:pt x="660" y="1111"/>
                </a:cubicBezTo>
                <a:cubicBezTo>
                  <a:pt x="660" y="1107"/>
                  <a:pt x="657" y="1104"/>
                  <a:pt x="652" y="1104"/>
                </a:cubicBezTo>
                <a:close/>
                <a:moveTo>
                  <a:pt x="675" y="1104"/>
                </a:moveTo>
                <a:cubicBezTo>
                  <a:pt x="671" y="1104"/>
                  <a:pt x="667" y="1107"/>
                  <a:pt x="667" y="1111"/>
                </a:cubicBezTo>
                <a:cubicBezTo>
                  <a:pt x="667" y="1115"/>
                  <a:pt x="671" y="1118"/>
                  <a:pt x="675" y="1118"/>
                </a:cubicBezTo>
                <a:cubicBezTo>
                  <a:pt x="679" y="1118"/>
                  <a:pt x="682" y="1115"/>
                  <a:pt x="682" y="1111"/>
                </a:cubicBezTo>
                <a:cubicBezTo>
                  <a:pt x="682" y="1107"/>
                  <a:pt x="679" y="1104"/>
                  <a:pt x="675" y="1104"/>
                </a:cubicBezTo>
                <a:close/>
                <a:moveTo>
                  <a:pt x="652" y="1123"/>
                </a:moveTo>
                <a:cubicBezTo>
                  <a:pt x="648" y="1123"/>
                  <a:pt x="645" y="1127"/>
                  <a:pt x="645" y="1130"/>
                </a:cubicBezTo>
                <a:cubicBezTo>
                  <a:pt x="645" y="1134"/>
                  <a:pt x="648" y="1137"/>
                  <a:pt x="652" y="1137"/>
                </a:cubicBezTo>
                <a:cubicBezTo>
                  <a:pt x="657" y="1137"/>
                  <a:pt x="660" y="1134"/>
                  <a:pt x="660" y="1130"/>
                </a:cubicBezTo>
                <a:cubicBezTo>
                  <a:pt x="660" y="1127"/>
                  <a:pt x="657" y="1123"/>
                  <a:pt x="652" y="1123"/>
                </a:cubicBezTo>
                <a:close/>
                <a:moveTo>
                  <a:pt x="675" y="1123"/>
                </a:moveTo>
                <a:cubicBezTo>
                  <a:pt x="671" y="1123"/>
                  <a:pt x="667" y="1127"/>
                  <a:pt x="667" y="1130"/>
                </a:cubicBezTo>
                <a:cubicBezTo>
                  <a:pt x="667" y="1134"/>
                  <a:pt x="671" y="1137"/>
                  <a:pt x="675" y="1137"/>
                </a:cubicBezTo>
                <a:cubicBezTo>
                  <a:pt x="679" y="1137"/>
                  <a:pt x="682" y="1134"/>
                  <a:pt x="682" y="1130"/>
                </a:cubicBezTo>
                <a:cubicBezTo>
                  <a:pt x="682" y="1127"/>
                  <a:pt x="679" y="1123"/>
                  <a:pt x="675" y="1123"/>
                </a:cubicBezTo>
                <a:close/>
                <a:moveTo>
                  <a:pt x="652" y="1144"/>
                </a:moveTo>
                <a:cubicBezTo>
                  <a:pt x="648" y="1144"/>
                  <a:pt x="645" y="1146"/>
                  <a:pt x="645" y="1150"/>
                </a:cubicBezTo>
                <a:cubicBezTo>
                  <a:pt x="645" y="1154"/>
                  <a:pt x="648" y="1157"/>
                  <a:pt x="652" y="1157"/>
                </a:cubicBezTo>
                <a:cubicBezTo>
                  <a:pt x="657" y="1157"/>
                  <a:pt x="660" y="1154"/>
                  <a:pt x="660" y="1150"/>
                </a:cubicBezTo>
                <a:cubicBezTo>
                  <a:pt x="660" y="1146"/>
                  <a:pt x="657" y="1144"/>
                  <a:pt x="652" y="1144"/>
                </a:cubicBezTo>
                <a:close/>
                <a:moveTo>
                  <a:pt x="652" y="1163"/>
                </a:moveTo>
                <a:cubicBezTo>
                  <a:pt x="648" y="1163"/>
                  <a:pt x="645" y="1166"/>
                  <a:pt x="645" y="1169"/>
                </a:cubicBezTo>
                <a:cubicBezTo>
                  <a:pt x="645" y="1173"/>
                  <a:pt x="648" y="1176"/>
                  <a:pt x="652" y="1176"/>
                </a:cubicBezTo>
                <a:cubicBezTo>
                  <a:pt x="657" y="1176"/>
                  <a:pt x="660" y="1173"/>
                  <a:pt x="660" y="1169"/>
                </a:cubicBezTo>
                <a:cubicBezTo>
                  <a:pt x="660" y="1166"/>
                  <a:pt x="657" y="1163"/>
                  <a:pt x="652" y="1163"/>
                </a:cubicBezTo>
                <a:close/>
                <a:moveTo>
                  <a:pt x="675" y="1163"/>
                </a:moveTo>
                <a:cubicBezTo>
                  <a:pt x="671" y="1163"/>
                  <a:pt x="667" y="1166"/>
                  <a:pt x="667" y="1169"/>
                </a:cubicBezTo>
                <a:cubicBezTo>
                  <a:pt x="667" y="1173"/>
                  <a:pt x="671" y="1176"/>
                  <a:pt x="675" y="1176"/>
                </a:cubicBezTo>
                <a:cubicBezTo>
                  <a:pt x="679" y="1176"/>
                  <a:pt x="682" y="1173"/>
                  <a:pt x="682" y="1169"/>
                </a:cubicBezTo>
                <a:cubicBezTo>
                  <a:pt x="682" y="1166"/>
                  <a:pt x="679" y="1163"/>
                  <a:pt x="675" y="1163"/>
                </a:cubicBezTo>
                <a:close/>
                <a:moveTo>
                  <a:pt x="698" y="911"/>
                </a:moveTo>
                <a:cubicBezTo>
                  <a:pt x="693" y="911"/>
                  <a:pt x="690" y="914"/>
                  <a:pt x="690" y="917"/>
                </a:cubicBezTo>
                <a:cubicBezTo>
                  <a:pt x="690" y="921"/>
                  <a:pt x="693" y="924"/>
                  <a:pt x="698" y="924"/>
                </a:cubicBezTo>
                <a:cubicBezTo>
                  <a:pt x="702" y="924"/>
                  <a:pt x="705" y="921"/>
                  <a:pt x="705" y="917"/>
                </a:cubicBezTo>
                <a:cubicBezTo>
                  <a:pt x="705" y="914"/>
                  <a:pt x="702" y="911"/>
                  <a:pt x="698" y="911"/>
                </a:cubicBezTo>
                <a:close/>
                <a:moveTo>
                  <a:pt x="720" y="911"/>
                </a:moveTo>
                <a:cubicBezTo>
                  <a:pt x="715" y="911"/>
                  <a:pt x="712" y="914"/>
                  <a:pt x="712" y="917"/>
                </a:cubicBezTo>
                <a:cubicBezTo>
                  <a:pt x="712" y="921"/>
                  <a:pt x="715" y="924"/>
                  <a:pt x="720" y="924"/>
                </a:cubicBezTo>
                <a:cubicBezTo>
                  <a:pt x="724" y="924"/>
                  <a:pt x="727" y="921"/>
                  <a:pt x="727" y="917"/>
                </a:cubicBezTo>
                <a:cubicBezTo>
                  <a:pt x="727" y="914"/>
                  <a:pt x="724" y="911"/>
                  <a:pt x="720" y="911"/>
                </a:cubicBezTo>
                <a:close/>
                <a:moveTo>
                  <a:pt x="698" y="930"/>
                </a:moveTo>
                <a:cubicBezTo>
                  <a:pt x="693" y="930"/>
                  <a:pt x="690" y="933"/>
                  <a:pt x="690" y="937"/>
                </a:cubicBezTo>
                <a:cubicBezTo>
                  <a:pt x="690" y="940"/>
                  <a:pt x="693" y="943"/>
                  <a:pt x="698" y="943"/>
                </a:cubicBezTo>
                <a:cubicBezTo>
                  <a:pt x="702" y="943"/>
                  <a:pt x="705" y="940"/>
                  <a:pt x="705" y="937"/>
                </a:cubicBezTo>
                <a:cubicBezTo>
                  <a:pt x="705" y="933"/>
                  <a:pt x="702" y="930"/>
                  <a:pt x="698" y="930"/>
                </a:cubicBezTo>
                <a:close/>
                <a:moveTo>
                  <a:pt x="720" y="930"/>
                </a:moveTo>
                <a:cubicBezTo>
                  <a:pt x="715" y="930"/>
                  <a:pt x="712" y="933"/>
                  <a:pt x="712" y="937"/>
                </a:cubicBezTo>
                <a:cubicBezTo>
                  <a:pt x="712" y="940"/>
                  <a:pt x="715" y="943"/>
                  <a:pt x="720" y="943"/>
                </a:cubicBezTo>
                <a:cubicBezTo>
                  <a:pt x="724" y="943"/>
                  <a:pt x="727" y="940"/>
                  <a:pt x="727" y="937"/>
                </a:cubicBezTo>
                <a:cubicBezTo>
                  <a:pt x="727" y="933"/>
                  <a:pt x="724" y="930"/>
                  <a:pt x="720" y="930"/>
                </a:cubicBezTo>
                <a:close/>
                <a:moveTo>
                  <a:pt x="698" y="950"/>
                </a:moveTo>
                <a:cubicBezTo>
                  <a:pt x="693" y="950"/>
                  <a:pt x="690" y="953"/>
                  <a:pt x="690" y="956"/>
                </a:cubicBezTo>
                <a:cubicBezTo>
                  <a:pt x="690" y="960"/>
                  <a:pt x="693" y="963"/>
                  <a:pt x="698" y="963"/>
                </a:cubicBezTo>
                <a:cubicBezTo>
                  <a:pt x="702" y="963"/>
                  <a:pt x="705" y="960"/>
                  <a:pt x="705" y="956"/>
                </a:cubicBezTo>
                <a:cubicBezTo>
                  <a:pt x="705" y="953"/>
                  <a:pt x="702" y="950"/>
                  <a:pt x="698" y="950"/>
                </a:cubicBezTo>
                <a:close/>
                <a:moveTo>
                  <a:pt x="720" y="950"/>
                </a:moveTo>
                <a:cubicBezTo>
                  <a:pt x="715" y="950"/>
                  <a:pt x="712" y="953"/>
                  <a:pt x="712" y="956"/>
                </a:cubicBezTo>
                <a:cubicBezTo>
                  <a:pt x="712" y="960"/>
                  <a:pt x="715" y="963"/>
                  <a:pt x="720" y="963"/>
                </a:cubicBezTo>
                <a:cubicBezTo>
                  <a:pt x="724" y="963"/>
                  <a:pt x="727" y="960"/>
                  <a:pt x="727" y="956"/>
                </a:cubicBezTo>
                <a:cubicBezTo>
                  <a:pt x="727" y="953"/>
                  <a:pt x="724" y="950"/>
                  <a:pt x="720" y="950"/>
                </a:cubicBezTo>
                <a:close/>
                <a:moveTo>
                  <a:pt x="698" y="969"/>
                </a:moveTo>
                <a:cubicBezTo>
                  <a:pt x="693" y="969"/>
                  <a:pt x="690" y="972"/>
                  <a:pt x="690" y="976"/>
                </a:cubicBezTo>
                <a:cubicBezTo>
                  <a:pt x="690" y="980"/>
                  <a:pt x="693" y="983"/>
                  <a:pt x="698" y="983"/>
                </a:cubicBezTo>
                <a:cubicBezTo>
                  <a:pt x="702" y="983"/>
                  <a:pt x="705" y="980"/>
                  <a:pt x="705" y="976"/>
                </a:cubicBezTo>
                <a:cubicBezTo>
                  <a:pt x="705" y="972"/>
                  <a:pt x="702" y="969"/>
                  <a:pt x="698" y="969"/>
                </a:cubicBezTo>
                <a:close/>
                <a:moveTo>
                  <a:pt x="720" y="969"/>
                </a:moveTo>
                <a:cubicBezTo>
                  <a:pt x="715" y="969"/>
                  <a:pt x="712" y="972"/>
                  <a:pt x="712" y="976"/>
                </a:cubicBezTo>
                <a:cubicBezTo>
                  <a:pt x="712" y="980"/>
                  <a:pt x="715" y="983"/>
                  <a:pt x="720" y="983"/>
                </a:cubicBezTo>
                <a:cubicBezTo>
                  <a:pt x="724" y="983"/>
                  <a:pt x="727" y="980"/>
                  <a:pt x="727" y="976"/>
                </a:cubicBezTo>
                <a:cubicBezTo>
                  <a:pt x="727" y="972"/>
                  <a:pt x="724" y="969"/>
                  <a:pt x="720" y="969"/>
                </a:cubicBezTo>
                <a:close/>
                <a:moveTo>
                  <a:pt x="698" y="988"/>
                </a:moveTo>
                <a:cubicBezTo>
                  <a:pt x="693" y="988"/>
                  <a:pt x="690" y="991"/>
                  <a:pt x="690" y="995"/>
                </a:cubicBezTo>
                <a:cubicBezTo>
                  <a:pt x="690" y="999"/>
                  <a:pt x="693" y="1002"/>
                  <a:pt x="698" y="1002"/>
                </a:cubicBezTo>
                <a:cubicBezTo>
                  <a:pt x="702" y="1002"/>
                  <a:pt x="705" y="999"/>
                  <a:pt x="705" y="995"/>
                </a:cubicBezTo>
                <a:cubicBezTo>
                  <a:pt x="705" y="991"/>
                  <a:pt x="702" y="988"/>
                  <a:pt x="698" y="988"/>
                </a:cubicBezTo>
                <a:close/>
                <a:moveTo>
                  <a:pt x="720" y="988"/>
                </a:moveTo>
                <a:cubicBezTo>
                  <a:pt x="715" y="988"/>
                  <a:pt x="712" y="991"/>
                  <a:pt x="712" y="995"/>
                </a:cubicBezTo>
                <a:cubicBezTo>
                  <a:pt x="712" y="999"/>
                  <a:pt x="715" y="1002"/>
                  <a:pt x="720" y="1002"/>
                </a:cubicBezTo>
                <a:cubicBezTo>
                  <a:pt x="724" y="1002"/>
                  <a:pt x="727" y="999"/>
                  <a:pt x="727" y="995"/>
                </a:cubicBezTo>
                <a:cubicBezTo>
                  <a:pt x="727" y="991"/>
                  <a:pt x="724" y="988"/>
                  <a:pt x="720" y="988"/>
                </a:cubicBezTo>
                <a:close/>
                <a:moveTo>
                  <a:pt x="698" y="1008"/>
                </a:moveTo>
                <a:cubicBezTo>
                  <a:pt x="693" y="1008"/>
                  <a:pt x="690" y="1011"/>
                  <a:pt x="690" y="1014"/>
                </a:cubicBezTo>
                <a:cubicBezTo>
                  <a:pt x="690" y="1018"/>
                  <a:pt x="693" y="1021"/>
                  <a:pt x="698" y="1021"/>
                </a:cubicBezTo>
                <a:cubicBezTo>
                  <a:pt x="702" y="1021"/>
                  <a:pt x="705" y="1018"/>
                  <a:pt x="705" y="1014"/>
                </a:cubicBezTo>
                <a:cubicBezTo>
                  <a:pt x="705" y="1011"/>
                  <a:pt x="702" y="1008"/>
                  <a:pt x="698" y="1008"/>
                </a:cubicBezTo>
                <a:close/>
                <a:moveTo>
                  <a:pt x="720" y="1008"/>
                </a:moveTo>
                <a:cubicBezTo>
                  <a:pt x="715" y="1008"/>
                  <a:pt x="712" y="1011"/>
                  <a:pt x="712" y="1014"/>
                </a:cubicBezTo>
                <a:cubicBezTo>
                  <a:pt x="712" y="1018"/>
                  <a:pt x="715" y="1021"/>
                  <a:pt x="720" y="1021"/>
                </a:cubicBezTo>
                <a:cubicBezTo>
                  <a:pt x="724" y="1021"/>
                  <a:pt x="727" y="1018"/>
                  <a:pt x="727" y="1014"/>
                </a:cubicBezTo>
                <a:cubicBezTo>
                  <a:pt x="727" y="1011"/>
                  <a:pt x="724" y="1008"/>
                  <a:pt x="720" y="1008"/>
                </a:cubicBezTo>
                <a:close/>
                <a:moveTo>
                  <a:pt x="698" y="1026"/>
                </a:moveTo>
                <a:cubicBezTo>
                  <a:pt x="693" y="1026"/>
                  <a:pt x="690" y="1029"/>
                  <a:pt x="690" y="1033"/>
                </a:cubicBezTo>
                <a:cubicBezTo>
                  <a:pt x="690" y="1037"/>
                  <a:pt x="693" y="1040"/>
                  <a:pt x="698" y="1040"/>
                </a:cubicBezTo>
                <a:cubicBezTo>
                  <a:pt x="702" y="1040"/>
                  <a:pt x="705" y="1037"/>
                  <a:pt x="705" y="1033"/>
                </a:cubicBezTo>
                <a:cubicBezTo>
                  <a:pt x="705" y="1029"/>
                  <a:pt x="702" y="1026"/>
                  <a:pt x="698" y="1026"/>
                </a:cubicBezTo>
                <a:close/>
                <a:moveTo>
                  <a:pt x="720" y="1026"/>
                </a:moveTo>
                <a:cubicBezTo>
                  <a:pt x="715" y="1026"/>
                  <a:pt x="712" y="1029"/>
                  <a:pt x="712" y="1033"/>
                </a:cubicBezTo>
                <a:cubicBezTo>
                  <a:pt x="712" y="1037"/>
                  <a:pt x="715" y="1040"/>
                  <a:pt x="720" y="1040"/>
                </a:cubicBezTo>
                <a:cubicBezTo>
                  <a:pt x="724" y="1040"/>
                  <a:pt x="727" y="1037"/>
                  <a:pt x="727" y="1033"/>
                </a:cubicBezTo>
                <a:cubicBezTo>
                  <a:pt x="727" y="1029"/>
                  <a:pt x="724" y="1026"/>
                  <a:pt x="720" y="1026"/>
                </a:cubicBezTo>
                <a:close/>
                <a:moveTo>
                  <a:pt x="698" y="1046"/>
                </a:moveTo>
                <a:cubicBezTo>
                  <a:pt x="693" y="1046"/>
                  <a:pt x="690" y="1049"/>
                  <a:pt x="690" y="1053"/>
                </a:cubicBezTo>
                <a:cubicBezTo>
                  <a:pt x="690" y="1057"/>
                  <a:pt x="693" y="1060"/>
                  <a:pt x="698" y="1060"/>
                </a:cubicBezTo>
                <a:cubicBezTo>
                  <a:pt x="702" y="1060"/>
                  <a:pt x="705" y="1057"/>
                  <a:pt x="705" y="1053"/>
                </a:cubicBezTo>
                <a:cubicBezTo>
                  <a:pt x="705" y="1049"/>
                  <a:pt x="702" y="1046"/>
                  <a:pt x="698" y="1046"/>
                </a:cubicBezTo>
                <a:close/>
                <a:moveTo>
                  <a:pt x="720" y="1046"/>
                </a:moveTo>
                <a:cubicBezTo>
                  <a:pt x="715" y="1046"/>
                  <a:pt x="712" y="1049"/>
                  <a:pt x="712" y="1053"/>
                </a:cubicBezTo>
                <a:cubicBezTo>
                  <a:pt x="712" y="1057"/>
                  <a:pt x="715" y="1060"/>
                  <a:pt x="720" y="1060"/>
                </a:cubicBezTo>
                <a:cubicBezTo>
                  <a:pt x="724" y="1060"/>
                  <a:pt x="727" y="1057"/>
                  <a:pt x="727" y="1053"/>
                </a:cubicBezTo>
                <a:cubicBezTo>
                  <a:pt x="727" y="1049"/>
                  <a:pt x="724" y="1046"/>
                  <a:pt x="720" y="1046"/>
                </a:cubicBezTo>
                <a:close/>
                <a:moveTo>
                  <a:pt x="742" y="911"/>
                </a:moveTo>
                <a:cubicBezTo>
                  <a:pt x="738" y="911"/>
                  <a:pt x="735" y="914"/>
                  <a:pt x="735" y="918"/>
                </a:cubicBezTo>
                <a:cubicBezTo>
                  <a:pt x="735" y="922"/>
                  <a:pt x="738" y="925"/>
                  <a:pt x="742" y="925"/>
                </a:cubicBezTo>
                <a:cubicBezTo>
                  <a:pt x="747" y="925"/>
                  <a:pt x="750" y="922"/>
                  <a:pt x="750" y="918"/>
                </a:cubicBezTo>
                <a:cubicBezTo>
                  <a:pt x="750" y="914"/>
                  <a:pt x="747" y="911"/>
                  <a:pt x="742" y="911"/>
                </a:cubicBezTo>
                <a:close/>
                <a:moveTo>
                  <a:pt x="764" y="924"/>
                </a:moveTo>
                <a:cubicBezTo>
                  <a:pt x="768" y="924"/>
                  <a:pt x="771" y="922"/>
                  <a:pt x="771" y="917"/>
                </a:cubicBezTo>
                <a:cubicBezTo>
                  <a:pt x="771" y="914"/>
                  <a:pt x="769" y="911"/>
                  <a:pt x="765" y="911"/>
                </a:cubicBezTo>
                <a:cubicBezTo>
                  <a:pt x="761" y="911"/>
                  <a:pt x="756" y="914"/>
                  <a:pt x="756" y="917"/>
                </a:cubicBezTo>
                <a:cubicBezTo>
                  <a:pt x="756" y="922"/>
                  <a:pt x="759" y="924"/>
                  <a:pt x="764" y="924"/>
                </a:cubicBezTo>
                <a:close/>
                <a:moveTo>
                  <a:pt x="742" y="944"/>
                </a:moveTo>
                <a:cubicBezTo>
                  <a:pt x="746" y="944"/>
                  <a:pt x="749" y="940"/>
                  <a:pt x="749" y="937"/>
                </a:cubicBezTo>
                <a:cubicBezTo>
                  <a:pt x="749" y="933"/>
                  <a:pt x="746" y="930"/>
                  <a:pt x="741" y="930"/>
                </a:cubicBezTo>
                <a:cubicBezTo>
                  <a:pt x="737" y="930"/>
                  <a:pt x="734" y="933"/>
                  <a:pt x="734" y="937"/>
                </a:cubicBezTo>
                <a:cubicBezTo>
                  <a:pt x="734" y="940"/>
                  <a:pt x="738" y="944"/>
                  <a:pt x="742" y="944"/>
                </a:cubicBezTo>
                <a:close/>
                <a:moveTo>
                  <a:pt x="764" y="943"/>
                </a:moveTo>
                <a:cubicBezTo>
                  <a:pt x="768" y="943"/>
                  <a:pt x="771" y="940"/>
                  <a:pt x="771" y="937"/>
                </a:cubicBezTo>
                <a:cubicBezTo>
                  <a:pt x="771" y="933"/>
                  <a:pt x="769" y="931"/>
                  <a:pt x="765" y="931"/>
                </a:cubicBezTo>
                <a:cubicBezTo>
                  <a:pt x="761" y="931"/>
                  <a:pt x="756" y="933"/>
                  <a:pt x="756" y="937"/>
                </a:cubicBezTo>
                <a:cubicBezTo>
                  <a:pt x="756" y="940"/>
                  <a:pt x="759" y="943"/>
                  <a:pt x="764" y="943"/>
                </a:cubicBezTo>
                <a:close/>
                <a:moveTo>
                  <a:pt x="742" y="950"/>
                </a:moveTo>
                <a:cubicBezTo>
                  <a:pt x="738" y="950"/>
                  <a:pt x="735" y="953"/>
                  <a:pt x="735" y="957"/>
                </a:cubicBezTo>
                <a:cubicBezTo>
                  <a:pt x="735" y="961"/>
                  <a:pt x="738" y="964"/>
                  <a:pt x="742" y="964"/>
                </a:cubicBezTo>
                <a:cubicBezTo>
                  <a:pt x="747" y="964"/>
                  <a:pt x="750" y="961"/>
                  <a:pt x="750" y="957"/>
                </a:cubicBezTo>
                <a:cubicBezTo>
                  <a:pt x="750" y="953"/>
                  <a:pt x="747" y="950"/>
                  <a:pt x="742" y="950"/>
                </a:cubicBezTo>
                <a:close/>
                <a:moveTo>
                  <a:pt x="765" y="950"/>
                </a:moveTo>
                <a:cubicBezTo>
                  <a:pt x="761" y="950"/>
                  <a:pt x="758" y="953"/>
                  <a:pt x="758" y="957"/>
                </a:cubicBezTo>
                <a:cubicBezTo>
                  <a:pt x="758" y="961"/>
                  <a:pt x="761" y="964"/>
                  <a:pt x="765" y="964"/>
                </a:cubicBezTo>
                <a:cubicBezTo>
                  <a:pt x="770" y="964"/>
                  <a:pt x="773" y="961"/>
                  <a:pt x="773" y="957"/>
                </a:cubicBezTo>
                <a:cubicBezTo>
                  <a:pt x="773" y="953"/>
                  <a:pt x="770" y="950"/>
                  <a:pt x="765" y="950"/>
                </a:cubicBezTo>
                <a:close/>
                <a:moveTo>
                  <a:pt x="742" y="970"/>
                </a:moveTo>
                <a:cubicBezTo>
                  <a:pt x="738" y="970"/>
                  <a:pt x="735" y="973"/>
                  <a:pt x="735" y="977"/>
                </a:cubicBezTo>
                <a:cubicBezTo>
                  <a:pt x="735" y="980"/>
                  <a:pt x="738" y="983"/>
                  <a:pt x="742" y="983"/>
                </a:cubicBezTo>
                <a:cubicBezTo>
                  <a:pt x="747" y="983"/>
                  <a:pt x="750" y="980"/>
                  <a:pt x="750" y="977"/>
                </a:cubicBezTo>
                <a:cubicBezTo>
                  <a:pt x="750" y="973"/>
                  <a:pt x="747" y="970"/>
                  <a:pt x="742" y="970"/>
                </a:cubicBezTo>
                <a:close/>
                <a:moveTo>
                  <a:pt x="765" y="970"/>
                </a:moveTo>
                <a:cubicBezTo>
                  <a:pt x="761" y="970"/>
                  <a:pt x="758" y="973"/>
                  <a:pt x="758" y="977"/>
                </a:cubicBezTo>
                <a:cubicBezTo>
                  <a:pt x="758" y="980"/>
                  <a:pt x="761" y="983"/>
                  <a:pt x="765" y="983"/>
                </a:cubicBezTo>
                <a:cubicBezTo>
                  <a:pt x="770" y="983"/>
                  <a:pt x="773" y="980"/>
                  <a:pt x="773" y="977"/>
                </a:cubicBezTo>
                <a:cubicBezTo>
                  <a:pt x="773" y="973"/>
                  <a:pt x="770" y="970"/>
                  <a:pt x="765" y="970"/>
                </a:cubicBezTo>
                <a:close/>
                <a:moveTo>
                  <a:pt x="742" y="989"/>
                </a:moveTo>
                <a:cubicBezTo>
                  <a:pt x="738" y="989"/>
                  <a:pt x="735" y="992"/>
                  <a:pt x="735" y="996"/>
                </a:cubicBezTo>
                <a:cubicBezTo>
                  <a:pt x="735" y="1000"/>
                  <a:pt x="738" y="1002"/>
                  <a:pt x="742" y="1002"/>
                </a:cubicBezTo>
                <a:cubicBezTo>
                  <a:pt x="747" y="1002"/>
                  <a:pt x="750" y="1000"/>
                  <a:pt x="750" y="996"/>
                </a:cubicBezTo>
                <a:cubicBezTo>
                  <a:pt x="750" y="992"/>
                  <a:pt x="747" y="989"/>
                  <a:pt x="742" y="989"/>
                </a:cubicBezTo>
                <a:close/>
                <a:moveTo>
                  <a:pt x="765" y="989"/>
                </a:moveTo>
                <a:cubicBezTo>
                  <a:pt x="761" y="989"/>
                  <a:pt x="758" y="992"/>
                  <a:pt x="758" y="996"/>
                </a:cubicBezTo>
                <a:cubicBezTo>
                  <a:pt x="758" y="1000"/>
                  <a:pt x="761" y="1002"/>
                  <a:pt x="765" y="1002"/>
                </a:cubicBezTo>
                <a:cubicBezTo>
                  <a:pt x="770" y="1002"/>
                  <a:pt x="773" y="1000"/>
                  <a:pt x="773" y="996"/>
                </a:cubicBezTo>
                <a:cubicBezTo>
                  <a:pt x="773" y="992"/>
                  <a:pt x="770" y="989"/>
                  <a:pt x="765" y="989"/>
                </a:cubicBezTo>
                <a:close/>
                <a:moveTo>
                  <a:pt x="742" y="1009"/>
                </a:moveTo>
                <a:cubicBezTo>
                  <a:pt x="738" y="1009"/>
                  <a:pt x="735" y="1012"/>
                  <a:pt x="735" y="1015"/>
                </a:cubicBezTo>
                <a:cubicBezTo>
                  <a:pt x="735" y="1019"/>
                  <a:pt x="738" y="1022"/>
                  <a:pt x="742" y="1022"/>
                </a:cubicBezTo>
                <a:cubicBezTo>
                  <a:pt x="747" y="1022"/>
                  <a:pt x="750" y="1019"/>
                  <a:pt x="750" y="1015"/>
                </a:cubicBezTo>
                <a:cubicBezTo>
                  <a:pt x="750" y="1012"/>
                  <a:pt x="747" y="1009"/>
                  <a:pt x="742" y="1009"/>
                </a:cubicBezTo>
                <a:close/>
                <a:moveTo>
                  <a:pt x="742" y="1028"/>
                </a:moveTo>
                <a:cubicBezTo>
                  <a:pt x="738" y="1028"/>
                  <a:pt x="735" y="1031"/>
                  <a:pt x="735" y="1034"/>
                </a:cubicBezTo>
                <a:cubicBezTo>
                  <a:pt x="735" y="1038"/>
                  <a:pt x="738" y="1041"/>
                  <a:pt x="742" y="1041"/>
                </a:cubicBezTo>
                <a:cubicBezTo>
                  <a:pt x="747" y="1041"/>
                  <a:pt x="750" y="1038"/>
                  <a:pt x="750" y="1034"/>
                </a:cubicBezTo>
                <a:cubicBezTo>
                  <a:pt x="750" y="1031"/>
                  <a:pt x="747" y="1028"/>
                  <a:pt x="742" y="1028"/>
                </a:cubicBezTo>
                <a:close/>
                <a:moveTo>
                  <a:pt x="786" y="911"/>
                </a:moveTo>
                <a:cubicBezTo>
                  <a:pt x="782" y="911"/>
                  <a:pt x="779" y="914"/>
                  <a:pt x="779" y="917"/>
                </a:cubicBezTo>
                <a:cubicBezTo>
                  <a:pt x="779" y="921"/>
                  <a:pt x="782" y="924"/>
                  <a:pt x="786" y="924"/>
                </a:cubicBezTo>
                <a:cubicBezTo>
                  <a:pt x="791" y="924"/>
                  <a:pt x="794" y="921"/>
                  <a:pt x="794" y="917"/>
                </a:cubicBezTo>
                <a:cubicBezTo>
                  <a:pt x="794" y="914"/>
                  <a:pt x="791" y="911"/>
                  <a:pt x="786" y="911"/>
                </a:cubicBezTo>
                <a:close/>
                <a:moveTo>
                  <a:pt x="808" y="911"/>
                </a:moveTo>
                <a:cubicBezTo>
                  <a:pt x="804" y="911"/>
                  <a:pt x="801" y="914"/>
                  <a:pt x="801" y="917"/>
                </a:cubicBezTo>
                <a:cubicBezTo>
                  <a:pt x="801" y="921"/>
                  <a:pt x="804" y="924"/>
                  <a:pt x="808" y="924"/>
                </a:cubicBezTo>
                <a:cubicBezTo>
                  <a:pt x="813" y="924"/>
                  <a:pt x="816" y="921"/>
                  <a:pt x="816" y="917"/>
                </a:cubicBezTo>
                <a:cubicBezTo>
                  <a:pt x="816" y="914"/>
                  <a:pt x="813" y="911"/>
                  <a:pt x="808" y="911"/>
                </a:cubicBezTo>
                <a:close/>
                <a:moveTo>
                  <a:pt x="786" y="930"/>
                </a:moveTo>
                <a:cubicBezTo>
                  <a:pt x="782" y="930"/>
                  <a:pt x="779" y="933"/>
                  <a:pt x="779" y="937"/>
                </a:cubicBezTo>
                <a:cubicBezTo>
                  <a:pt x="779" y="940"/>
                  <a:pt x="782" y="943"/>
                  <a:pt x="786" y="943"/>
                </a:cubicBezTo>
                <a:cubicBezTo>
                  <a:pt x="791" y="943"/>
                  <a:pt x="794" y="940"/>
                  <a:pt x="794" y="937"/>
                </a:cubicBezTo>
                <a:cubicBezTo>
                  <a:pt x="794" y="933"/>
                  <a:pt x="791" y="930"/>
                  <a:pt x="786" y="930"/>
                </a:cubicBezTo>
                <a:close/>
                <a:moveTo>
                  <a:pt x="808" y="930"/>
                </a:moveTo>
                <a:cubicBezTo>
                  <a:pt x="804" y="930"/>
                  <a:pt x="801" y="933"/>
                  <a:pt x="801" y="937"/>
                </a:cubicBezTo>
                <a:cubicBezTo>
                  <a:pt x="801" y="940"/>
                  <a:pt x="804" y="943"/>
                  <a:pt x="808" y="943"/>
                </a:cubicBezTo>
                <a:cubicBezTo>
                  <a:pt x="813" y="943"/>
                  <a:pt x="816" y="940"/>
                  <a:pt x="816" y="937"/>
                </a:cubicBezTo>
                <a:cubicBezTo>
                  <a:pt x="816" y="933"/>
                  <a:pt x="813" y="930"/>
                  <a:pt x="808" y="930"/>
                </a:cubicBezTo>
                <a:close/>
                <a:moveTo>
                  <a:pt x="786" y="950"/>
                </a:moveTo>
                <a:cubicBezTo>
                  <a:pt x="782" y="950"/>
                  <a:pt x="779" y="953"/>
                  <a:pt x="779" y="956"/>
                </a:cubicBezTo>
                <a:cubicBezTo>
                  <a:pt x="779" y="960"/>
                  <a:pt x="782" y="963"/>
                  <a:pt x="786" y="963"/>
                </a:cubicBezTo>
                <a:cubicBezTo>
                  <a:pt x="791" y="963"/>
                  <a:pt x="794" y="960"/>
                  <a:pt x="794" y="956"/>
                </a:cubicBezTo>
                <a:cubicBezTo>
                  <a:pt x="794" y="953"/>
                  <a:pt x="791" y="950"/>
                  <a:pt x="786" y="950"/>
                </a:cubicBezTo>
                <a:close/>
                <a:moveTo>
                  <a:pt x="808" y="950"/>
                </a:moveTo>
                <a:cubicBezTo>
                  <a:pt x="804" y="950"/>
                  <a:pt x="801" y="953"/>
                  <a:pt x="801" y="956"/>
                </a:cubicBezTo>
                <a:cubicBezTo>
                  <a:pt x="801" y="960"/>
                  <a:pt x="804" y="963"/>
                  <a:pt x="808" y="963"/>
                </a:cubicBezTo>
                <a:cubicBezTo>
                  <a:pt x="813" y="963"/>
                  <a:pt x="816" y="960"/>
                  <a:pt x="816" y="956"/>
                </a:cubicBezTo>
                <a:cubicBezTo>
                  <a:pt x="816" y="953"/>
                  <a:pt x="813" y="950"/>
                  <a:pt x="808" y="950"/>
                </a:cubicBezTo>
                <a:close/>
                <a:moveTo>
                  <a:pt x="786" y="969"/>
                </a:moveTo>
                <a:cubicBezTo>
                  <a:pt x="782" y="969"/>
                  <a:pt x="779" y="972"/>
                  <a:pt x="779" y="976"/>
                </a:cubicBezTo>
                <a:cubicBezTo>
                  <a:pt x="779" y="980"/>
                  <a:pt x="782" y="983"/>
                  <a:pt x="786" y="983"/>
                </a:cubicBezTo>
                <a:cubicBezTo>
                  <a:pt x="791" y="983"/>
                  <a:pt x="794" y="980"/>
                  <a:pt x="794" y="976"/>
                </a:cubicBezTo>
                <a:cubicBezTo>
                  <a:pt x="794" y="972"/>
                  <a:pt x="791" y="969"/>
                  <a:pt x="786" y="969"/>
                </a:cubicBezTo>
                <a:close/>
                <a:moveTo>
                  <a:pt x="830" y="911"/>
                </a:moveTo>
                <a:cubicBezTo>
                  <a:pt x="826" y="911"/>
                  <a:pt x="822" y="914"/>
                  <a:pt x="822" y="917"/>
                </a:cubicBezTo>
                <a:cubicBezTo>
                  <a:pt x="822" y="921"/>
                  <a:pt x="826" y="924"/>
                  <a:pt x="830" y="924"/>
                </a:cubicBezTo>
                <a:cubicBezTo>
                  <a:pt x="834" y="924"/>
                  <a:pt x="838" y="921"/>
                  <a:pt x="838" y="917"/>
                </a:cubicBezTo>
                <a:cubicBezTo>
                  <a:pt x="838" y="914"/>
                  <a:pt x="834" y="911"/>
                  <a:pt x="830" y="911"/>
                </a:cubicBezTo>
                <a:close/>
                <a:moveTo>
                  <a:pt x="698" y="1066"/>
                </a:moveTo>
                <a:cubicBezTo>
                  <a:pt x="693" y="1066"/>
                  <a:pt x="690" y="1069"/>
                  <a:pt x="690" y="1073"/>
                </a:cubicBezTo>
                <a:cubicBezTo>
                  <a:pt x="690" y="1076"/>
                  <a:pt x="693" y="1079"/>
                  <a:pt x="698" y="1079"/>
                </a:cubicBezTo>
                <a:cubicBezTo>
                  <a:pt x="702" y="1079"/>
                  <a:pt x="705" y="1076"/>
                  <a:pt x="705" y="1073"/>
                </a:cubicBezTo>
                <a:cubicBezTo>
                  <a:pt x="705" y="1069"/>
                  <a:pt x="702" y="1066"/>
                  <a:pt x="698" y="1066"/>
                </a:cubicBezTo>
                <a:close/>
                <a:moveTo>
                  <a:pt x="698" y="1085"/>
                </a:moveTo>
                <a:cubicBezTo>
                  <a:pt x="693" y="1085"/>
                  <a:pt x="690" y="1088"/>
                  <a:pt x="690" y="1092"/>
                </a:cubicBezTo>
                <a:cubicBezTo>
                  <a:pt x="690" y="1095"/>
                  <a:pt x="693" y="1098"/>
                  <a:pt x="698" y="1098"/>
                </a:cubicBezTo>
                <a:cubicBezTo>
                  <a:pt x="702" y="1098"/>
                  <a:pt x="705" y="1095"/>
                  <a:pt x="705" y="1092"/>
                </a:cubicBezTo>
                <a:cubicBezTo>
                  <a:pt x="705" y="1088"/>
                  <a:pt x="702" y="1085"/>
                  <a:pt x="698" y="1085"/>
                </a:cubicBezTo>
                <a:close/>
                <a:moveTo>
                  <a:pt x="1232" y="911"/>
                </a:moveTo>
                <a:cubicBezTo>
                  <a:pt x="1228" y="911"/>
                  <a:pt x="1224" y="914"/>
                  <a:pt x="1224" y="917"/>
                </a:cubicBezTo>
                <a:cubicBezTo>
                  <a:pt x="1224" y="921"/>
                  <a:pt x="1228" y="924"/>
                  <a:pt x="1232" y="924"/>
                </a:cubicBezTo>
                <a:cubicBezTo>
                  <a:pt x="1236" y="924"/>
                  <a:pt x="1240" y="921"/>
                  <a:pt x="1240" y="917"/>
                </a:cubicBezTo>
                <a:cubicBezTo>
                  <a:pt x="1240" y="914"/>
                  <a:pt x="1236" y="911"/>
                  <a:pt x="1232" y="911"/>
                </a:cubicBezTo>
                <a:close/>
                <a:moveTo>
                  <a:pt x="1255" y="911"/>
                </a:moveTo>
                <a:cubicBezTo>
                  <a:pt x="1251" y="911"/>
                  <a:pt x="1247" y="914"/>
                  <a:pt x="1247" y="917"/>
                </a:cubicBezTo>
                <a:cubicBezTo>
                  <a:pt x="1247" y="921"/>
                  <a:pt x="1251" y="924"/>
                  <a:pt x="1255" y="924"/>
                </a:cubicBezTo>
                <a:cubicBezTo>
                  <a:pt x="1259" y="924"/>
                  <a:pt x="1263" y="921"/>
                  <a:pt x="1263" y="917"/>
                </a:cubicBezTo>
                <a:cubicBezTo>
                  <a:pt x="1263" y="914"/>
                  <a:pt x="1259" y="911"/>
                  <a:pt x="1255" y="911"/>
                </a:cubicBezTo>
                <a:close/>
                <a:moveTo>
                  <a:pt x="1232" y="930"/>
                </a:moveTo>
                <a:cubicBezTo>
                  <a:pt x="1228" y="930"/>
                  <a:pt x="1224" y="933"/>
                  <a:pt x="1224" y="937"/>
                </a:cubicBezTo>
                <a:cubicBezTo>
                  <a:pt x="1224" y="940"/>
                  <a:pt x="1228" y="943"/>
                  <a:pt x="1232" y="943"/>
                </a:cubicBezTo>
                <a:cubicBezTo>
                  <a:pt x="1236" y="943"/>
                  <a:pt x="1240" y="940"/>
                  <a:pt x="1240" y="937"/>
                </a:cubicBezTo>
                <a:cubicBezTo>
                  <a:pt x="1240" y="933"/>
                  <a:pt x="1236" y="930"/>
                  <a:pt x="1232" y="930"/>
                </a:cubicBezTo>
                <a:close/>
                <a:moveTo>
                  <a:pt x="1255" y="930"/>
                </a:moveTo>
                <a:cubicBezTo>
                  <a:pt x="1251" y="930"/>
                  <a:pt x="1247" y="933"/>
                  <a:pt x="1247" y="937"/>
                </a:cubicBezTo>
                <a:cubicBezTo>
                  <a:pt x="1247" y="940"/>
                  <a:pt x="1251" y="943"/>
                  <a:pt x="1255" y="943"/>
                </a:cubicBezTo>
                <a:cubicBezTo>
                  <a:pt x="1259" y="943"/>
                  <a:pt x="1263" y="940"/>
                  <a:pt x="1263" y="937"/>
                </a:cubicBezTo>
                <a:cubicBezTo>
                  <a:pt x="1263" y="933"/>
                  <a:pt x="1259" y="930"/>
                  <a:pt x="1255" y="930"/>
                </a:cubicBezTo>
                <a:close/>
                <a:moveTo>
                  <a:pt x="1255" y="950"/>
                </a:moveTo>
                <a:cubicBezTo>
                  <a:pt x="1251" y="950"/>
                  <a:pt x="1247" y="953"/>
                  <a:pt x="1247" y="956"/>
                </a:cubicBezTo>
                <a:cubicBezTo>
                  <a:pt x="1247" y="960"/>
                  <a:pt x="1251" y="963"/>
                  <a:pt x="1255" y="963"/>
                </a:cubicBezTo>
                <a:cubicBezTo>
                  <a:pt x="1259" y="963"/>
                  <a:pt x="1263" y="960"/>
                  <a:pt x="1263" y="956"/>
                </a:cubicBezTo>
                <a:cubicBezTo>
                  <a:pt x="1263" y="953"/>
                  <a:pt x="1259" y="950"/>
                  <a:pt x="1255" y="950"/>
                </a:cubicBezTo>
                <a:close/>
                <a:moveTo>
                  <a:pt x="1255" y="969"/>
                </a:moveTo>
                <a:cubicBezTo>
                  <a:pt x="1251" y="969"/>
                  <a:pt x="1247" y="972"/>
                  <a:pt x="1247" y="976"/>
                </a:cubicBezTo>
                <a:cubicBezTo>
                  <a:pt x="1247" y="980"/>
                  <a:pt x="1251" y="983"/>
                  <a:pt x="1255" y="983"/>
                </a:cubicBezTo>
                <a:cubicBezTo>
                  <a:pt x="1259" y="983"/>
                  <a:pt x="1263" y="980"/>
                  <a:pt x="1263" y="976"/>
                </a:cubicBezTo>
                <a:cubicBezTo>
                  <a:pt x="1263" y="972"/>
                  <a:pt x="1259" y="969"/>
                  <a:pt x="1255" y="969"/>
                </a:cubicBezTo>
                <a:close/>
                <a:moveTo>
                  <a:pt x="1255" y="988"/>
                </a:moveTo>
                <a:cubicBezTo>
                  <a:pt x="1251" y="988"/>
                  <a:pt x="1247" y="991"/>
                  <a:pt x="1247" y="995"/>
                </a:cubicBezTo>
                <a:cubicBezTo>
                  <a:pt x="1247" y="999"/>
                  <a:pt x="1251" y="1002"/>
                  <a:pt x="1255" y="1002"/>
                </a:cubicBezTo>
                <a:cubicBezTo>
                  <a:pt x="1259" y="1002"/>
                  <a:pt x="1263" y="999"/>
                  <a:pt x="1263" y="995"/>
                </a:cubicBezTo>
                <a:cubicBezTo>
                  <a:pt x="1263" y="991"/>
                  <a:pt x="1259" y="988"/>
                  <a:pt x="1255" y="988"/>
                </a:cubicBezTo>
                <a:close/>
                <a:moveTo>
                  <a:pt x="1277" y="911"/>
                </a:moveTo>
                <a:cubicBezTo>
                  <a:pt x="1273" y="911"/>
                  <a:pt x="1269" y="914"/>
                  <a:pt x="1269" y="917"/>
                </a:cubicBezTo>
                <a:cubicBezTo>
                  <a:pt x="1269" y="921"/>
                  <a:pt x="1273" y="924"/>
                  <a:pt x="1277" y="924"/>
                </a:cubicBezTo>
                <a:cubicBezTo>
                  <a:pt x="1281" y="924"/>
                  <a:pt x="1285" y="921"/>
                  <a:pt x="1285" y="917"/>
                </a:cubicBezTo>
                <a:cubicBezTo>
                  <a:pt x="1285" y="914"/>
                  <a:pt x="1281" y="911"/>
                  <a:pt x="1277" y="911"/>
                </a:cubicBezTo>
                <a:close/>
                <a:moveTo>
                  <a:pt x="1299" y="911"/>
                </a:moveTo>
                <a:cubicBezTo>
                  <a:pt x="1295" y="911"/>
                  <a:pt x="1291" y="914"/>
                  <a:pt x="1291" y="917"/>
                </a:cubicBezTo>
                <a:cubicBezTo>
                  <a:pt x="1291" y="921"/>
                  <a:pt x="1295" y="924"/>
                  <a:pt x="1299" y="924"/>
                </a:cubicBezTo>
                <a:cubicBezTo>
                  <a:pt x="1303" y="924"/>
                  <a:pt x="1307" y="921"/>
                  <a:pt x="1307" y="917"/>
                </a:cubicBezTo>
                <a:cubicBezTo>
                  <a:pt x="1307" y="914"/>
                  <a:pt x="1303" y="911"/>
                  <a:pt x="1299" y="911"/>
                </a:cubicBezTo>
                <a:close/>
                <a:moveTo>
                  <a:pt x="1277" y="930"/>
                </a:moveTo>
                <a:cubicBezTo>
                  <a:pt x="1273" y="930"/>
                  <a:pt x="1269" y="933"/>
                  <a:pt x="1269" y="937"/>
                </a:cubicBezTo>
                <a:cubicBezTo>
                  <a:pt x="1269" y="940"/>
                  <a:pt x="1273" y="943"/>
                  <a:pt x="1277" y="943"/>
                </a:cubicBezTo>
                <a:cubicBezTo>
                  <a:pt x="1281" y="943"/>
                  <a:pt x="1285" y="940"/>
                  <a:pt x="1285" y="937"/>
                </a:cubicBezTo>
                <a:cubicBezTo>
                  <a:pt x="1285" y="933"/>
                  <a:pt x="1281" y="930"/>
                  <a:pt x="1277" y="930"/>
                </a:cubicBezTo>
                <a:close/>
                <a:moveTo>
                  <a:pt x="1299" y="930"/>
                </a:moveTo>
                <a:cubicBezTo>
                  <a:pt x="1295" y="930"/>
                  <a:pt x="1291" y="933"/>
                  <a:pt x="1291" y="937"/>
                </a:cubicBezTo>
                <a:cubicBezTo>
                  <a:pt x="1291" y="940"/>
                  <a:pt x="1295" y="943"/>
                  <a:pt x="1299" y="943"/>
                </a:cubicBezTo>
                <a:cubicBezTo>
                  <a:pt x="1303" y="943"/>
                  <a:pt x="1307" y="940"/>
                  <a:pt x="1307" y="937"/>
                </a:cubicBezTo>
                <a:cubicBezTo>
                  <a:pt x="1307" y="933"/>
                  <a:pt x="1303" y="930"/>
                  <a:pt x="1299" y="930"/>
                </a:cubicBezTo>
                <a:close/>
                <a:moveTo>
                  <a:pt x="1277" y="950"/>
                </a:moveTo>
                <a:cubicBezTo>
                  <a:pt x="1273" y="950"/>
                  <a:pt x="1269" y="953"/>
                  <a:pt x="1269" y="956"/>
                </a:cubicBezTo>
                <a:cubicBezTo>
                  <a:pt x="1269" y="960"/>
                  <a:pt x="1273" y="963"/>
                  <a:pt x="1277" y="963"/>
                </a:cubicBezTo>
                <a:cubicBezTo>
                  <a:pt x="1281" y="963"/>
                  <a:pt x="1285" y="960"/>
                  <a:pt x="1285" y="956"/>
                </a:cubicBezTo>
                <a:cubicBezTo>
                  <a:pt x="1285" y="953"/>
                  <a:pt x="1281" y="950"/>
                  <a:pt x="1277" y="950"/>
                </a:cubicBezTo>
                <a:close/>
                <a:moveTo>
                  <a:pt x="1299" y="950"/>
                </a:moveTo>
                <a:cubicBezTo>
                  <a:pt x="1295" y="950"/>
                  <a:pt x="1291" y="953"/>
                  <a:pt x="1291" y="956"/>
                </a:cubicBezTo>
                <a:cubicBezTo>
                  <a:pt x="1291" y="960"/>
                  <a:pt x="1295" y="963"/>
                  <a:pt x="1299" y="963"/>
                </a:cubicBezTo>
                <a:cubicBezTo>
                  <a:pt x="1303" y="963"/>
                  <a:pt x="1307" y="960"/>
                  <a:pt x="1307" y="956"/>
                </a:cubicBezTo>
                <a:cubicBezTo>
                  <a:pt x="1307" y="953"/>
                  <a:pt x="1303" y="950"/>
                  <a:pt x="1299" y="950"/>
                </a:cubicBezTo>
                <a:close/>
                <a:moveTo>
                  <a:pt x="1277" y="969"/>
                </a:moveTo>
                <a:cubicBezTo>
                  <a:pt x="1273" y="969"/>
                  <a:pt x="1269" y="972"/>
                  <a:pt x="1269" y="976"/>
                </a:cubicBezTo>
                <a:cubicBezTo>
                  <a:pt x="1269" y="980"/>
                  <a:pt x="1273" y="983"/>
                  <a:pt x="1277" y="983"/>
                </a:cubicBezTo>
                <a:cubicBezTo>
                  <a:pt x="1281" y="983"/>
                  <a:pt x="1285" y="980"/>
                  <a:pt x="1285" y="976"/>
                </a:cubicBezTo>
                <a:cubicBezTo>
                  <a:pt x="1285" y="972"/>
                  <a:pt x="1281" y="969"/>
                  <a:pt x="1277" y="969"/>
                </a:cubicBezTo>
                <a:close/>
                <a:moveTo>
                  <a:pt x="1299" y="969"/>
                </a:moveTo>
                <a:cubicBezTo>
                  <a:pt x="1295" y="969"/>
                  <a:pt x="1291" y="972"/>
                  <a:pt x="1291" y="976"/>
                </a:cubicBezTo>
                <a:cubicBezTo>
                  <a:pt x="1291" y="980"/>
                  <a:pt x="1295" y="983"/>
                  <a:pt x="1299" y="983"/>
                </a:cubicBezTo>
                <a:cubicBezTo>
                  <a:pt x="1303" y="983"/>
                  <a:pt x="1307" y="980"/>
                  <a:pt x="1307" y="976"/>
                </a:cubicBezTo>
                <a:cubicBezTo>
                  <a:pt x="1307" y="972"/>
                  <a:pt x="1303" y="969"/>
                  <a:pt x="1299" y="969"/>
                </a:cubicBezTo>
                <a:close/>
                <a:moveTo>
                  <a:pt x="1277" y="988"/>
                </a:moveTo>
                <a:cubicBezTo>
                  <a:pt x="1273" y="988"/>
                  <a:pt x="1269" y="991"/>
                  <a:pt x="1269" y="995"/>
                </a:cubicBezTo>
                <a:cubicBezTo>
                  <a:pt x="1269" y="999"/>
                  <a:pt x="1273" y="1002"/>
                  <a:pt x="1277" y="1002"/>
                </a:cubicBezTo>
                <a:cubicBezTo>
                  <a:pt x="1281" y="1002"/>
                  <a:pt x="1285" y="999"/>
                  <a:pt x="1285" y="995"/>
                </a:cubicBezTo>
                <a:cubicBezTo>
                  <a:pt x="1285" y="991"/>
                  <a:pt x="1281" y="988"/>
                  <a:pt x="1277" y="988"/>
                </a:cubicBezTo>
                <a:close/>
                <a:moveTo>
                  <a:pt x="1299" y="988"/>
                </a:moveTo>
                <a:cubicBezTo>
                  <a:pt x="1295" y="988"/>
                  <a:pt x="1291" y="991"/>
                  <a:pt x="1291" y="995"/>
                </a:cubicBezTo>
                <a:cubicBezTo>
                  <a:pt x="1291" y="999"/>
                  <a:pt x="1295" y="1002"/>
                  <a:pt x="1299" y="1002"/>
                </a:cubicBezTo>
                <a:cubicBezTo>
                  <a:pt x="1303" y="1002"/>
                  <a:pt x="1307" y="999"/>
                  <a:pt x="1307" y="995"/>
                </a:cubicBezTo>
                <a:cubicBezTo>
                  <a:pt x="1307" y="991"/>
                  <a:pt x="1303" y="988"/>
                  <a:pt x="1299" y="988"/>
                </a:cubicBezTo>
                <a:close/>
                <a:moveTo>
                  <a:pt x="1321" y="911"/>
                </a:moveTo>
                <a:cubicBezTo>
                  <a:pt x="1317" y="911"/>
                  <a:pt x="1313" y="914"/>
                  <a:pt x="1313" y="917"/>
                </a:cubicBezTo>
                <a:cubicBezTo>
                  <a:pt x="1313" y="921"/>
                  <a:pt x="1317" y="924"/>
                  <a:pt x="1321" y="924"/>
                </a:cubicBezTo>
                <a:cubicBezTo>
                  <a:pt x="1325" y="924"/>
                  <a:pt x="1328" y="921"/>
                  <a:pt x="1328" y="917"/>
                </a:cubicBezTo>
                <a:cubicBezTo>
                  <a:pt x="1328" y="914"/>
                  <a:pt x="1325" y="911"/>
                  <a:pt x="1321" y="911"/>
                </a:cubicBezTo>
                <a:close/>
                <a:moveTo>
                  <a:pt x="1344" y="911"/>
                </a:moveTo>
                <a:cubicBezTo>
                  <a:pt x="1339" y="911"/>
                  <a:pt x="1336" y="914"/>
                  <a:pt x="1336" y="917"/>
                </a:cubicBezTo>
                <a:cubicBezTo>
                  <a:pt x="1336" y="921"/>
                  <a:pt x="1339" y="924"/>
                  <a:pt x="1344" y="924"/>
                </a:cubicBezTo>
                <a:cubicBezTo>
                  <a:pt x="1348" y="924"/>
                  <a:pt x="1351" y="921"/>
                  <a:pt x="1351" y="917"/>
                </a:cubicBezTo>
                <a:cubicBezTo>
                  <a:pt x="1351" y="914"/>
                  <a:pt x="1348" y="911"/>
                  <a:pt x="1344" y="911"/>
                </a:cubicBezTo>
                <a:close/>
                <a:moveTo>
                  <a:pt x="1321" y="930"/>
                </a:moveTo>
                <a:cubicBezTo>
                  <a:pt x="1317" y="930"/>
                  <a:pt x="1313" y="933"/>
                  <a:pt x="1313" y="937"/>
                </a:cubicBezTo>
                <a:cubicBezTo>
                  <a:pt x="1313" y="940"/>
                  <a:pt x="1317" y="943"/>
                  <a:pt x="1321" y="943"/>
                </a:cubicBezTo>
                <a:cubicBezTo>
                  <a:pt x="1325" y="943"/>
                  <a:pt x="1328" y="940"/>
                  <a:pt x="1328" y="937"/>
                </a:cubicBezTo>
                <a:cubicBezTo>
                  <a:pt x="1328" y="933"/>
                  <a:pt x="1325" y="930"/>
                  <a:pt x="1321" y="930"/>
                </a:cubicBezTo>
                <a:close/>
                <a:moveTo>
                  <a:pt x="1344" y="930"/>
                </a:moveTo>
                <a:cubicBezTo>
                  <a:pt x="1339" y="930"/>
                  <a:pt x="1336" y="933"/>
                  <a:pt x="1336" y="937"/>
                </a:cubicBezTo>
                <a:cubicBezTo>
                  <a:pt x="1336" y="940"/>
                  <a:pt x="1339" y="943"/>
                  <a:pt x="1344" y="943"/>
                </a:cubicBezTo>
                <a:cubicBezTo>
                  <a:pt x="1348" y="943"/>
                  <a:pt x="1351" y="940"/>
                  <a:pt x="1351" y="937"/>
                </a:cubicBezTo>
                <a:cubicBezTo>
                  <a:pt x="1351" y="933"/>
                  <a:pt x="1348" y="930"/>
                  <a:pt x="1344" y="930"/>
                </a:cubicBezTo>
                <a:close/>
                <a:moveTo>
                  <a:pt x="1321" y="950"/>
                </a:moveTo>
                <a:cubicBezTo>
                  <a:pt x="1317" y="950"/>
                  <a:pt x="1313" y="953"/>
                  <a:pt x="1313" y="956"/>
                </a:cubicBezTo>
                <a:cubicBezTo>
                  <a:pt x="1313" y="960"/>
                  <a:pt x="1317" y="963"/>
                  <a:pt x="1321" y="963"/>
                </a:cubicBezTo>
                <a:cubicBezTo>
                  <a:pt x="1325" y="963"/>
                  <a:pt x="1328" y="960"/>
                  <a:pt x="1328" y="956"/>
                </a:cubicBezTo>
                <a:cubicBezTo>
                  <a:pt x="1328" y="953"/>
                  <a:pt x="1325" y="950"/>
                  <a:pt x="1321" y="950"/>
                </a:cubicBezTo>
                <a:close/>
                <a:moveTo>
                  <a:pt x="1344" y="950"/>
                </a:moveTo>
                <a:cubicBezTo>
                  <a:pt x="1339" y="950"/>
                  <a:pt x="1336" y="953"/>
                  <a:pt x="1336" y="956"/>
                </a:cubicBezTo>
                <a:cubicBezTo>
                  <a:pt x="1336" y="960"/>
                  <a:pt x="1339" y="963"/>
                  <a:pt x="1344" y="963"/>
                </a:cubicBezTo>
                <a:cubicBezTo>
                  <a:pt x="1348" y="963"/>
                  <a:pt x="1351" y="960"/>
                  <a:pt x="1351" y="956"/>
                </a:cubicBezTo>
                <a:cubicBezTo>
                  <a:pt x="1351" y="953"/>
                  <a:pt x="1348" y="950"/>
                  <a:pt x="1344" y="950"/>
                </a:cubicBezTo>
                <a:close/>
                <a:moveTo>
                  <a:pt x="1321" y="969"/>
                </a:moveTo>
                <a:cubicBezTo>
                  <a:pt x="1317" y="969"/>
                  <a:pt x="1313" y="972"/>
                  <a:pt x="1313" y="976"/>
                </a:cubicBezTo>
                <a:cubicBezTo>
                  <a:pt x="1313" y="980"/>
                  <a:pt x="1317" y="983"/>
                  <a:pt x="1321" y="983"/>
                </a:cubicBezTo>
                <a:cubicBezTo>
                  <a:pt x="1325" y="983"/>
                  <a:pt x="1328" y="980"/>
                  <a:pt x="1328" y="976"/>
                </a:cubicBezTo>
                <a:cubicBezTo>
                  <a:pt x="1328" y="972"/>
                  <a:pt x="1325" y="969"/>
                  <a:pt x="1321" y="969"/>
                </a:cubicBezTo>
                <a:close/>
                <a:moveTo>
                  <a:pt x="1366" y="911"/>
                </a:moveTo>
                <a:cubicBezTo>
                  <a:pt x="1362" y="911"/>
                  <a:pt x="1358" y="914"/>
                  <a:pt x="1358" y="917"/>
                </a:cubicBezTo>
                <a:cubicBezTo>
                  <a:pt x="1358" y="921"/>
                  <a:pt x="1362" y="924"/>
                  <a:pt x="1366" y="924"/>
                </a:cubicBezTo>
                <a:cubicBezTo>
                  <a:pt x="1370" y="924"/>
                  <a:pt x="1373" y="921"/>
                  <a:pt x="1373" y="917"/>
                </a:cubicBezTo>
                <a:cubicBezTo>
                  <a:pt x="1373" y="914"/>
                  <a:pt x="1370" y="911"/>
                  <a:pt x="1366" y="911"/>
                </a:cubicBezTo>
                <a:close/>
                <a:moveTo>
                  <a:pt x="1432" y="911"/>
                </a:moveTo>
                <a:cubicBezTo>
                  <a:pt x="1428" y="911"/>
                  <a:pt x="1425" y="914"/>
                  <a:pt x="1425" y="917"/>
                </a:cubicBezTo>
                <a:cubicBezTo>
                  <a:pt x="1425" y="921"/>
                  <a:pt x="1428" y="924"/>
                  <a:pt x="1432" y="924"/>
                </a:cubicBezTo>
                <a:cubicBezTo>
                  <a:pt x="1437" y="924"/>
                  <a:pt x="1440" y="921"/>
                  <a:pt x="1440" y="917"/>
                </a:cubicBezTo>
                <a:cubicBezTo>
                  <a:pt x="1440" y="914"/>
                  <a:pt x="1437" y="911"/>
                  <a:pt x="1432" y="911"/>
                </a:cubicBezTo>
                <a:close/>
                <a:moveTo>
                  <a:pt x="1565" y="97"/>
                </a:moveTo>
                <a:cubicBezTo>
                  <a:pt x="1561" y="97"/>
                  <a:pt x="1558" y="100"/>
                  <a:pt x="1558" y="104"/>
                </a:cubicBezTo>
                <a:cubicBezTo>
                  <a:pt x="1558" y="107"/>
                  <a:pt x="1561" y="110"/>
                  <a:pt x="1565" y="110"/>
                </a:cubicBezTo>
                <a:cubicBezTo>
                  <a:pt x="1570" y="110"/>
                  <a:pt x="1573" y="107"/>
                  <a:pt x="1573" y="104"/>
                </a:cubicBezTo>
                <a:cubicBezTo>
                  <a:pt x="1573" y="100"/>
                  <a:pt x="1570" y="97"/>
                  <a:pt x="1565" y="97"/>
                </a:cubicBezTo>
                <a:close/>
                <a:moveTo>
                  <a:pt x="1565" y="175"/>
                </a:moveTo>
                <a:cubicBezTo>
                  <a:pt x="1561" y="175"/>
                  <a:pt x="1558" y="178"/>
                  <a:pt x="1558" y="182"/>
                </a:cubicBezTo>
                <a:cubicBezTo>
                  <a:pt x="1558" y="185"/>
                  <a:pt x="1561" y="188"/>
                  <a:pt x="1565" y="188"/>
                </a:cubicBezTo>
                <a:cubicBezTo>
                  <a:pt x="1570" y="188"/>
                  <a:pt x="1573" y="185"/>
                  <a:pt x="1573" y="182"/>
                </a:cubicBezTo>
                <a:cubicBezTo>
                  <a:pt x="1573" y="178"/>
                  <a:pt x="1570" y="175"/>
                  <a:pt x="1565" y="175"/>
                </a:cubicBezTo>
                <a:close/>
                <a:moveTo>
                  <a:pt x="1565" y="194"/>
                </a:moveTo>
                <a:cubicBezTo>
                  <a:pt x="1561" y="194"/>
                  <a:pt x="1558" y="197"/>
                  <a:pt x="1558" y="201"/>
                </a:cubicBezTo>
                <a:cubicBezTo>
                  <a:pt x="1558" y="205"/>
                  <a:pt x="1561" y="208"/>
                  <a:pt x="1565" y="208"/>
                </a:cubicBezTo>
                <a:cubicBezTo>
                  <a:pt x="1570" y="208"/>
                  <a:pt x="1573" y="205"/>
                  <a:pt x="1573" y="201"/>
                </a:cubicBezTo>
                <a:cubicBezTo>
                  <a:pt x="1573" y="197"/>
                  <a:pt x="1570" y="194"/>
                  <a:pt x="1565" y="194"/>
                </a:cubicBezTo>
                <a:close/>
                <a:moveTo>
                  <a:pt x="1565" y="214"/>
                </a:moveTo>
                <a:cubicBezTo>
                  <a:pt x="1561" y="214"/>
                  <a:pt x="1558" y="217"/>
                  <a:pt x="1558" y="220"/>
                </a:cubicBezTo>
                <a:cubicBezTo>
                  <a:pt x="1558" y="224"/>
                  <a:pt x="1561" y="227"/>
                  <a:pt x="1565" y="227"/>
                </a:cubicBezTo>
                <a:cubicBezTo>
                  <a:pt x="1570" y="227"/>
                  <a:pt x="1573" y="224"/>
                  <a:pt x="1573" y="220"/>
                </a:cubicBezTo>
                <a:cubicBezTo>
                  <a:pt x="1573" y="217"/>
                  <a:pt x="1570" y="214"/>
                  <a:pt x="1565" y="214"/>
                </a:cubicBezTo>
                <a:close/>
                <a:moveTo>
                  <a:pt x="1565" y="233"/>
                </a:moveTo>
                <a:cubicBezTo>
                  <a:pt x="1561" y="233"/>
                  <a:pt x="1558" y="236"/>
                  <a:pt x="1558" y="239"/>
                </a:cubicBezTo>
                <a:cubicBezTo>
                  <a:pt x="1558" y="243"/>
                  <a:pt x="1561" y="245"/>
                  <a:pt x="1565" y="245"/>
                </a:cubicBezTo>
                <a:cubicBezTo>
                  <a:pt x="1570" y="245"/>
                  <a:pt x="1573" y="243"/>
                  <a:pt x="1573" y="239"/>
                </a:cubicBezTo>
                <a:cubicBezTo>
                  <a:pt x="1573" y="236"/>
                  <a:pt x="1570" y="233"/>
                  <a:pt x="1565" y="233"/>
                </a:cubicBezTo>
                <a:close/>
                <a:moveTo>
                  <a:pt x="1565" y="252"/>
                </a:moveTo>
                <a:cubicBezTo>
                  <a:pt x="1561" y="252"/>
                  <a:pt x="1558" y="255"/>
                  <a:pt x="1558" y="258"/>
                </a:cubicBezTo>
                <a:cubicBezTo>
                  <a:pt x="1558" y="262"/>
                  <a:pt x="1561" y="265"/>
                  <a:pt x="1565" y="265"/>
                </a:cubicBezTo>
                <a:cubicBezTo>
                  <a:pt x="1570" y="265"/>
                  <a:pt x="1573" y="262"/>
                  <a:pt x="1573" y="258"/>
                </a:cubicBezTo>
                <a:cubicBezTo>
                  <a:pt x="1573" y="255"/>
                  <a:pt x="1570" y="252"/>
                  <a:pt x="1565" y="252"/>
                </a:cubicBezTo>
                <a:close/>
                <a:moveTo>
                  <a:pt x="1565" y="271"/>
                </a:moveTo>
                <a:cubicBezTo>
                  <a:pt x="1561" y="271"/>
                  <a:pt x="1558" y="274"/>
                  <a:pt x="1558" y="278"/>
                </a:cubicBezTo>
                <a:cubicBezTo>
                  <a:pt x="1558" y="282"/>
                  <a:pt x="1561" y="285"/>
                  <a:pt x="1565" y="285"/>
                </a:cubicBezTo>
                <a:cubicBezTo>
                  <a:pt x="1570" y="285"/>
                  <a:pt x="1573" y="282"/>
                  <a:pt x="1573" y="278"/>
                </a:cubicBezTo>
                <a:cubicBezTo>
                  <a:pt x="1573" y="274"/>
                  <a:pt x="1570" y="271"/>
                  <a:pt x="1565" y="271"/>
                </a:cubicBezTo>
                <a:close/>
                <a:moveTo>
                  <a:pt x="1700" y="116"/>
                </a:moveTo>
                <a:cubicBezTo>
                  <a:pt x="1696" y="116"/>
                  <a:pt x="1692" y="119"/>
                  <a:pt x="1692" y="123"/>
                </a:cubicBezTo>
                <a:cubicBezTo>
                  <a:pt x="1692" y="127"/>
                  <a:pt x="1696" y="130"/>
                  <a:pt x="1700" y="130"/>
                </a:cubicBezTo>
                <a:cubicBezTo>
                  <a:pt x="1704" y="130"/>
                  <a:pt x="1708" y="127"/>
                  <a:pt x="1708" y="123"/>
                </a:cubicBezTo>
                <a:cubicBezTo>
                  <a:pt x="1708" y="119"/>
                  <a:pt x="1704" y="116"/>
                  <a:pt x="1700" y="116"/>
                </a:cubicBezTo>
                <a:close/>
                <a:moveTo>
                  <a:pt x="1722" y="97"/>
                </a:moveTo>
                <a:cubicBezTo>
                  <a:pt x="1718" y="97"/>
                  <a:pt x="1714" y="100"/>
                  <a:pt x="1714" y="104"/>
                </a:cubicBezTo>
                <a:cubicBezTo>
                  <a:pt x="1714" y="107"/>
                  <a:pt x="1718" y="110"/>
                  <a:pt x="1722" y="110"/>
                </a:cubicBezTo>
                <a:cubicBezTo>
                  <a:pt x="1726" y="110"/>
                  <a:pt x="1730" y="107"/>
                  <a:pt x="1730" y="104"/>
                </a:cubicBezTo>
                <a:cubicBezTo>
                  <a:pt x="1730" y="100"/>
                  <a:pt x="1726" y="97"/>
                  <a:pt x="1722" y="97"/>
                </a:cubicBezTo>
                <a:close/>
                <a:moveTo>
                  <a:pt x="1744" y="97"/>
                </a:moveTo>
                <a:cubicBezTo>
                  <a:pt x="1740" y="97"/>
                  <a:pt x="1736" y="100"/>
                  <a:pt x="1736" y="104"/>
                </a:cubicBezTo>
                <a:cubicBezTo>
                  <a:pt x="1736" y="107"/>
                  <a:pt x="1740" y="110"/>
                  <a:pt x="1744" y="110"/>
                </a:cubicBezTo>
                <a:cubicBezTo>
                  <a:pt x="1748" y="110"/>
                  <a:pt x="1751" y="107"/>
                  <a:pt x="1751" y="104"/>
                </a:cubicBezTo>
                <a:cubicBezTo>
                  <a:pt x="1751" y="100"/>
                  <a:pt x="1748" y="97"/>
                  <a:pt x="1744" y="97"/>
                </a:cubicBezTo>
                <a:close/>
                <a:moveTo>
                  <a:pt x="1722" y="116"/>
                </a:moveTo>
                <a:cubicBezTo>
                  <a:pt x="1718" y="116"/>
                  <a:pt x="1714" y="119"/>
                  <a:pt x="1714" y="123"/>
                </a:cubicBezTo>
                <a:cubicBezTo>
                  <a:pt x="1714" y="127"/>
                  <a:pt x="1718" y="130"/>
                  <a:pt x="1722" y="130"/>
                </a:cubicBezTo>
                <a:cubicBezTo>
                  <a:pt x="1726" y="130"/>
                  <a:pt x="1730" y="127"/>
                  <a:pt x="1730" y="123"/>
                </a:cubicBezTo>
                <a:cubicBezTo>
                  <a:pt x="1730" y="119"/>
                  <a:pt x="1726" y="116"/>
                  <a:pt x="1722" y="116"/>
                </a:cubicBezTo>
                <a:close/>
                <a:moveTo>
                  <a:pt x="1744" y="116"/>
                </a:moveTo>
                <a:cubicBezTo>
                  <a:pt x="1740" y="116"/>
                  <a:pt x="1736" y="119"/>
                  <a:pt x="1736" y="123"/>
                </a:cubicBezTo>
                <a:cubicBezTo>
                  <a:pt x="1736" y="127"/>
                  <a:pt x="1740" y="130"/>
                  <a:pt x="1744" y="130"/>
                </a:cubicBezTo>
                <a:cubicBezTo>
                  <a:pt x="1748" y="130"/>
                  <a:pt x="1751" y="127"/>
                  <a:pt x="1751" y="123"/>
                </a:cubicBezTo>
                <a:cubicBezTo>
                  <a:pt x="1751" y="119"/>
                  <a:pt x="1748" y="116"/>
                  <a:pt x="1744" y="116"/>
                </a:cubicBezTo>
                <a:close/>
                <a:moveTo>
                  <a:pt x="1611" y="136"/>
                </a:moveTo>
                <a:cubicBezTo>
                  <a:pt x="1607" y="136"/>
                  <a:pt x="1603" y="139"/>
                  <a:pt x="1603" y="143"/>
                </a:cubicBezTo>
                <a:cubicBezTo>
                  <a:pt x="1603" y="146"/>
                  <a:pt x="1607" y="149"/>
                  <a:pt x="1611" y="149"/>
                </a:cubicBezTo>
                <a:cubicBezTo>
                  <a:pt x="1615" y="149"/>
                  <a:pt x="1619" y="146"/>
                  <a:pt x="1619" y="143"/>
                </a:cubicBezTo>
                <a:cubicBezTo>
                  <a:pt x="1619" y="139"/>
                  <a:pt x="1615" y="136"/>
                  <a:pt x="1611" y="136"/>
                </a:cubicBezTo>
                <a:close/>
                <a:moveTo>
                  <a:pt x="1589" y="155"/>
                </a:moveTo>
                <a:cubicBezTo>
                  <a:pt x="1585" y="155"/>
                  <a:pt x="1581" y="158"/>
                  <a:pt x="1581" y="162"/>
                </a:cubicBezTo>
                <a:cubicBezTo>
                  <a:pt x="1581" y="166"/>
                  <a:pt x="1585" y="169"/>
                  <a:pt x="1589" y="169"/>
                </a:cubicBezTo>
                <a:cubicBezTo>
                  <a:pt x="1593" y="169"/>
                  <a:pt x="1597" y="166"/>
                  <a:pt x="1597" y="162"/>
                </a:cubicBezTo>
                <a:cubicBezTo>
                  <a:pt x="1597" y="158"/>
                  <a:pt x="1593" y="155"/>
                  <a:pt x="1589" y="155"/>
                </a:cubicBezTo>
                <a:close/>
                <a:moveTo>
                  <a:pt x="1611" y="155"/>
                </a:moveTo>
                <a:cubicBezTo>
                  <a:pt x="1607" y="155"/>
                  <a:pt x="1603" y="158"/>
                  <a:pt x="1603" y="162"/>
                </a:cubicBezTo>
                <a:cubicBezTo>
                  <a:pt x="1603" y="166"/>
                  <a:pt x="1607" y="169"/>
                  <a:pt x="1611" y="169"/>
                </a:cubicBezTo>
                <a:cubicBezTo>
                  <a:pt x="1615" y="169"/>
                  <a:pt x="1619" y="166"/>
                  <a:pt x="1619" y="162"/>
                </a:cubicBezTo>
                <a:cubicBezTo>
                  <a:pt x="1619" y="158"/>
                  <a:pt x="1615" y="155"/>
                  <a:pt x="1611" y="155"/>
                </a:cubicBezTo>
                <a:close/>
                <a:moveTo>
                  <a:pt x="1589" y="175"/>
                </a:moveTo>
                <a:cubicBezTo>
                  <a:pt x="1585" y="175"/>
                  <a:pt x="1581" y="178"/>
                  <a:pt x="1581" y="182"/>
                </a:cubicBezTo>
                <a:cubicBezTo>
                  <a:pt x="1581" y="185"/>
                  <a:pt x="1585" y="188"/>
                  <a:pt x="1589" y="188"/>
                </a:cubicBezTo>
                <a:cubicBezTo>
                  <a:pt x="1593" y="188"/>
                  <a:pt x="1597" y="185"/>
                  <a:pt x="1597" y="182"/>
                </a:cubicBezTo>
                <a:cubicBezTo>
                  <a:pt x="1597" y="178"/>
                  <a:pt x="1593" y="175"/>
                  <a:pt x="1589" y="175"/>
                </a:cubicBezTo>
                <a:close/>
                <a:moveTo>
                  <a:pt x="1611" y="175"/>
                </a:moveTo>
                <a:cubicBezTo>
                  <a:pt x="1607" y="175"/>
                  <a:pt x="1603" y="178"/>
                  <a:pt x="1603" y="182"/>
                </a:cubicBezTo>
                <a:cubicBezTo>
                  <a:pt x="1603" y="185"/>
                  <a:pt x="1607" y="188"/>
                  <a:pt x="1611" y="188"/>
                </a:cubicBezTo>
                <a:cubicBezTo>
                  <a:pt x="1615" y="188"/>
                  <a:pt x="1619" y="185"/>
                  <a:pt x="1619" y="182"/>
                </a:cubicBezTo>
                <a:cubicBezTo>
                  <a:pt x="1619" y="178"/>
                  <a:pt x="1615" y="175"/>
                  <a:pt x="1611" y="175"/>
                </a:cubicBezTo>
                <a:close/>
                <a:moveTo>
                  <a:pt x="1589" y="194"/>
                </a:moveTo>
                <a:cubicBezTo>
                  <a:pt x="1585" y="194"/>
                  <a:pt x="1581" y="197"/>
                  <a:pt x="1581" y="201"/>
                </a:cubicBezTo>
                <a:cubicBezTo>
                  <a:pt x="1581" y="205"/>
                  <a:pt x="1585" y="208"/>
                  <a:pt x="1589" y="208"/>
                </a:cubicBezTo>
                <a:cubicBezTo>
                  <a:pt x="1593" y="208"/>
                  <a:pt x="1597" y="205"/>
                  <a:pt x="1597" y="201"/>
                </a:cubicBezTo>
                <a:cubicBezTo>
                  <a:pt x="1597" y="197"/>
                  <a:pt x="1593" y="194"/>
                  <a:pt x="1589" y="194"/>
                </a:cubicBezTo>
                <a:close/>
                <a:moveTo>
                  <a:pt x="1611" y="194"/>
                </a:moveTo>
                <a:cubicBezTo>
                  <a:pt x="1607" y="194"/>
                  <a:pt x="1603" y="197"/>
                  <a:pt x="1603" y="201"/>
                </a:cubicBezTo>
                <a:cubicBezTo>
                  <a:pt x="1603" y="205"/>
                  <a:pt x="1607" y="208"/>
                  <a:pt x="1611" y="208"/>
                </a:cubicBezTo>
                <a:cubicBezTo>
                  <a:pt x="1615" y="208"/>
                  <a:pt x="1619" y="205"/>
                  <a:pt x="1619" y="201"/>
                </a:cubicBezTo>
                <a:cubicBezTo>
                  <a:pt x="1619" y="197"/>
                  <a:pt x="1615" y="194"/>
                  <a:pt x="1611" y="194"/>
                </a:cubicBezTo>
                <a:close/>
                <a:moveTo>
                  <a:pt x="1589" y="214"/>
                </a:moveTo>
                <a:cubicBezTo>
                  <a:pt x="1585" y="214"/>
                  <a:pt x="1581" y="217"/>
                  <a:pt x="1581" y="220"/>
                </a:cubicBezTo>
                <a:cubicBezTo>
                  <a:pt x="1581" y="224"/>
                  <a:pt x="1585" y="227"/>
                  <a:pt x="1589" y="227"/>
                </a:cubicBezTo>
                <a:cubicBezTo>
                  <a:pt x="1593" y="227"/>
                  <a:pt x="1597" y="224"/>
                  <a:pt x="1597" y="220"/>
                </a:cubicBezTo>
                <a:cubicBezTo>
                  <a:pt x="1597" y="217"/>
                  <a:pt x="1593" y="214"/>
                  <a:pt x="1589" y="214"/>
                </a:cubicBezTo>
                <a:close/>
                <a:moveTo>
                  <a:pt x="1611" y="214"/>
                </a:moveTo>
                <a:cubicBezTo>
                  <a:pt x="1607" y="214"/>
                  <a:pt x="1603" y="217"/>
                  <a:pt x="1603" y="220"/>
                </a:cubicBezTo>
                <a:cubicBezTo>
                  <a:pt x="1603" y="224"/>
                  <a:pt x="1607" y="227"/>
                  <a:pt x="1611" y="227"/>
                </a:cubicBezTo>
                <a:cubicBezTo>
                  <a:pt x="1615" y="227"/>
                  <a:pt x="1619" y="224"/>
                  <a:pt x="1619" y="220"/>
                </a:cubicBezTo>
                <a:cubicBezTo>
                  <a:pt x="1619" y="217"/>
                  <a:pt x="1615" y="214"/>
                  <a:pt x="1611" y="214"/>
                </a:cubicBezTo>
                <a:close/>
                <a:moveTo>
                  <a:pt x="1589" y="233"/>
                </a:moveTo>
                <a:cubicBezTo>
                  <a:pt x="1585" y="233"/>
                  <a:pt x="1581" y="236"/>
                  <a:pt x="1581" y="239"/>
                </a:cubicBezTo>
                <a:cubicBezTo>
                  <a:pt x="1581" y="243"/>
                  <a:pt x="1585" y="245"/>
                  <a:pt x="1589" y="245"/>
                </a:cubicBezTo>
                <a:cubicBezTo>
                  <a:pt x="1593" y="245"/>
                  <a:pt x="1597" y="243"/>
                  <a:pt x="1597" y="239"/>
                </a:cubicBezTo>
                <a:cubicBezTo>
                  <a:pt x="1597" y="236"/>
                  <a:pt x="1593" y="233"/>
                  <a:pt x="1589" y="233"/>
                </a:cubicBezTo>
                <a:close/>
                <a:moveTo>
                  <a:pt x="1611" y="233"/>
                </a:moveTo>
                <a:cubicBezTo>
                  <a:pt x="1607" y="233"/>
                  <a:pt x="1603" y="236"/>
                  <a:pt x="1603" y="239"/>
                </a:cubicBezTo>
                <a:cubicBezTo>
                  <a:pt x="1603" y="243"/>
                  <a:pt x="1607" y="245"/>
                  <a:pt x="1611" y="245"/>
                </a:cubicBezTo>
                <a:cubicBezTo>
                  <a:pt x="1615" y="245"/>
                  <a:pt x="1619" y="243"/>
                  <a:pt x="1619" y="239"/>
                </a:cubicBezTo>
                <a:cubicBezTo>
                  <a:pt x="1619" y="236"/>
                  <a:pt x="1615" y="233"/>
                  <a:pt x="1611" y="233"/>
                </a:cubicBezTo>
                <a:close/>
                <a:moveTo>
                  <a:pt x="1589" y="252"/>
                </a:moveTo>
                <a:cubicBezTo>
                  <a:pt x="1585" y="252"/>
                  <a:pt x="1581" y="255"/>
                  <a:pt x="1581" y="258"/>
                </a:cubicBezTo>
                <a:cubicBezTo>
                  <a:pt x="1581" y="262"/>
                  <a:pt x="1585" y="265"/>
                  <a:pt x="1589" y="265"/>
                </a:cubicBezTo>
                <a:cubicBezTo>
                  <a:pt x="1593" y="265"/>
                  <a:pt x="1597" y="262"/>
                  <a:pt x="1597" y="258"/>
                </a:cubicBezTo>
                <a:cubicBezTo>
                  <a:pt x="1597" y="255"/>
                  <a:pt x="1593" y="252"/>
                  <a:pt x="1589" y="252"/>
                </a:cubicBezTo>
                <a:close/>
                <a:moveTo>
                  <a:pt x="1611" y="252"/>
                </a:moveTo>
                <a:cubicBezTo>
                  <a:pt x="1607" y="252"/>
                  <a:pt x="1603" y="255"/>
                  <a:pt x="1603" y="258"/>
                </a:cubicBezTo>
                <a:cubicBezTo>
                  <a:pt x="1603" y="262"/>
                  <a:pt x="1607" y="265"/>
                  <a:pt x="1611" y="265"/>
                </a:cubicBezTo>
                <a:cubicBezTo>
                  <a:pt x="1615" y="265"/>
                  <a:pt x="1619" y="262"/>
                  <a:pt x="1619" y="258"/>
                </a:cubicBezTo>
                <a:cubicBezTo>
                  <a:pt x="1619" y="255"/>
                  <a:pt x="1615" y="252"/>
                  <a:pt x="1611" y="252"/>
                </a:cubicBezTo>
                <a:close/>
                <a:moveTo>
                  <a:pt x="1589" y="271"/>
                </a:moveTo>
                <a:cubicBezTo>
                  <a:pt x="1585" y="271"/>
                  <a:pt x="1581" y="274"/>
                  <a:pt x="1581" y="278"/>
                </a:cubicBezTo>
                <a:cubicBezTo>
                  <a:pt x="1581" y="282"/>
                  <a:pt x="1585" y="285"/>
                  <a:pt x="1589" y="285"/>
                </a:cubicBezTo>
                <a:cubicBezTo>
                  <a:pt x="1593" y="285"/>
                  <a:pt x="1597" y="282"/>
                  <a:pt x="1597" y="278"/>
                </a:cubicBezTo>
                <a:cubicBezTo>
                  <a:pt x="1597" y="274"/>
                  <a:pt x="1593" y="271"/>
                  <a:pt x="1589" y="271"/>
                </a:cubicBezTo>
                <a:close/>
                <a:moveTo>
                  <a:pt x="1611" y="271"/>
                </a:moveTo>
                <a:cubicBezTo>
                  <a:pt x="1607" y="271"/>
                  <a:pt x="1603" y="274"/>
                  <a:pt x="1603" y="278"/>
                </a:cubicBezTo>
                <a:cubicBezTo>
                  <a:pt x="1603" y="282"/>
                  <a:pt x="1607" y="285"/>
                  <a:pt x="1611" y="285"/>
                </a:cubicBezTo>
                <a:cubicBezTo>
                  <a:pt x="1615" y="285"/>
                  <a:pt x="1619" y="282"/>
                  <a:pt x="1619" y="278"/>
                </a:cubicBezTo>
                <a:cubicBezTo>
                  <a:pt x="1619" y="274"/>
                  <a:pt x="1615" y="271"/>
                  <a:pt x="1611" y="271"/>
                </a:cubicBezTo>
                <a:close/>
                <a:moveTo>
                  <a:pt x="1655" y="136"/>
                </a:moveTo>
                <a:cubicBezTo>
                  <a:pt x="1651" y="136"/>
                  <a:pt x="1648" y="139"/>
                  <a:pt x="1648" y="143"/>
                </a:cubicBezTo>
                <a:cubicBezTo>
                  <a:pt x="1648" y="146"/>
                  <a:pt x="1651" y="149"/>
                  <a:pt x="1655" y="149"/>
                </a:cubicBezTo>
                <a:cubicBezTo>
                  <a:pt x="1659" y="149"/>
                  <a:pt x="1662" y="146"/>
                  <a:pt x="1662" y="143"/>
                </a:cubicBezTo>
                <a:cubicBezTo>
                  <a:pt x="1662" y="139"/>
                  <a:pt x="1659" y="136"/>
                  <a:pt x="1655" y="136"/>
                </a:cubicBezTo>
                <a:close/>
                <a:moveTo>
                  <a:pt x="1633" y="155"/>
                </a:moveTo>
                <a:cubicBezTo>
                  <a:pt x="1629" y="155"/>
                  <a:pt x="1625" y="158"/>
                  <a:pt x="1625" y="162"/>
                </a:cubicBezTo>
                <a:cubicBezTo>
                  <a:pt x="1625" y="166"/>
                  <a:pt x="1629" y="169"/>
                  <a:pt x="1633" y="169"/>
                </a:cubicBezTo>
                <a:cubicBezTo>
                  <a:pt x="1637" y="169"/>
                  <a:pt x="1641" y="166"/>
                  <a:pt x="1641" y="162"/>
                </a:cubicBezTo>
                <a:cubicBezTo>
                  <a:pt x="1641" y="158"/>
                  <a:pt x="1637" y="155"/>
                  <a:pt x="1633" y="155"/>
                </a:cubicBezTo>
                <a:close/>
                <a:moveTo>
                  <a:pt x="1655" y="155"/>
                </a:moveTo>
                <a:cubicBezTo>
                  <a:pt x="1651" y="155"/>
                  <a:pt x="1648" y="158"/>
                  <a:pt x="1648" y="162"/>
                </a:cubicBezTo>
                <a:cubicBezTo>
                  <a:pt x="1648" y="166"/>
                  <a:pt x="1651" y="169"/>
                  <a:pt x="1655" y="169"/>
                </a:cubicBezTo>
                <a:cubicBezTo>
                  <a:pt x="1659" y="169"/>
                  <a:pt x="1662" y="166"/>
                  <a:pt x="1662" y="162"/>
                </a:cubicBezTo>
                <a:cubicBezTo>
                  <a:pt x="1662" y="158"/>
                  <a:pt x="1659" y="155"/>
                  <a:pt x="1655" y="155"/>
                </a:cubicBezTo>
                <a:close/>
                <a:moveTo>
                  <a:pt x="1633" y="175"/>
                </a:moveTo>
                <a:cubicBezTo>
                  <a:pt x="1629" y="175"/>
                  <a:pt x="1625" y="178"/>
                  <a:pt x="1625" y="182"/>
                </a:cubicBezTo>
                <a:cubicBezTo>
                  <a:pt x="1625" y="185"/>
                  <a:pt x="1629" y="188"/>
                  <a:pt x="1633" y="188"/>
                </a:cubicBezTo>
                <a:cubicBezTo>
                  <a:pt x="1637" y="188"/>
                  <a:pt x="1641" y="185"/>
                  <a:pt x="1641" y="182"/>
                </a:cubicBezTo>
                <a:cubicBezTo>
                  <a:pt x="1641" y="178"/>
                  <a:pt x="1637" y="175"/>
                  <a:pt x="1633" y="175"/>
                </a:cubicBezTo>
                <a:close/>
                <a:moveTo>
                  <a:pt x="1655" y="175"/>
                </a:moveTo>
                <a:cubicBezTo>
                  <a:pt x="1651" y="175"/>
                  <a:pt x="1648" y="178"/>
                  <a:pt x="1648" y="182"/>
                </a:cubicBezTo>
                <a:cubicBezTo>
                  <a:pt x="1648" y="185"/>
                  <a:pt x="1651" y="188"/>
                  <a:pt x="1655" y="188"/>
                </a:cubicBezTo>
                <a:cubicBezTo>
                  <a:pt x="1659" y="188"/>
                  <a:pt x="1662" y="185"/>
                  <a:pt x="1662" y="182"/>
                </a:cubicBezTo>
                <a:cubicBezTo>
                  <a:pt x="1662" y="178"/>
                  <a:pt x="1659" y="175"/>
                  <a:pt x="1655" y="175"/>
                </a:cubicBezTo>
                <a:close/>
                <a:moveTo>
                  <a:pt x="1633" y="194"/>
                </a:moveTo>
                <a:cubicBezTo>
                  <a:pt x="1629" y="194"/>
                  <a:pt x="1625" y="197"/>
                  <a:pt x="1625" y="201"/>
                </a:cubicBezTo>
                <a:cubicBezTo>
                  <a:pt x="1625" y="205"/>
                  <a:pt x="1629" y="208"/>
                  <a:pt x="1633" y="208"/>
                </a:cubicBezTo>
                <a:cubicBezTo>
                  <a:pt x="1637" y="208"/>
                  <a:pt x="1641" y="205"/>
                  <a:pt x="1641" y="201"/>
                </a:cubicBezTo>
                <a:cubicBezTo>
                  <a:pt x="1641" y="197"/>
                  <a:pt x="1637" y="194"/>
                  <a:pt x="1633" y="194"/>
                </a:cubicBezTo>
                <a:close/>
                <a:moveTo>
                  <a:pt x="1655" y="194"/>
                </a:moveTo>
                <a:cubicBezTo>
                  <a:pt x="1651" y="194"/>
                  <a:pt x="1648" y="197"/>
                  <a:pt x="1648" y="201"/>
                </a:cubicBezTo>
                <a:cubicBezTo>
                  <a:pt x="1648" y="205"/>
                  <a:pt x="1651" y="208"/>
                  <a:pt x="1655" y="208"/>
                </a:cubicBezTo>
                <a:cubicBezTo>
                  <a:pt x="1659" y="208"/>
                  <a:pt x="1662" y="205"/>
                  <a:pt x="1662" y="201"/>
                </a:cubicBezTo>
                <a:cubicBezTo>
                  <a:pt x="1662" y="197"/>
                  <a:pt x="1659" y="194"/>
                  <a:pt x="1655" y="194"/>
                </a:cubicBezTo>
                <a:close/>
                <a:moveTo>
                  <a:pt x="1633" y="214"/>
                </a:moveTo>
                <a:cubicBezTo>
                  <a:pt x="1629" y="214"/>
                  <a:pt x="1625" y="217"/>
                  <a:pt x="1625" y="220"/>
                </a:cubicBezTo>
                <a:cubicBezTo>
                  <a:pt x="1625" y="224"/>
                  <a:pt x="1629" y="227"/>
                  <a:pt x="1633" y="227"/>
                </a:cubicBezTo>
                <a:cubicBezTo>
                  <a:pt x="1637" y="227"/>
                  <a:pt x="1641" y="224"/>
                  <a:pt x="1641" y="220"/>
                </a:cubicBezTo>
                <a:cubicBezTo>
                  <a:pt x="1641" y="217"/>
                  <a:pt x="1637" y="214"/>
                  <a:pt x="1633" y="214"/>
                </a:cubicBezTo>
                <a:close/>
                <a:moveTo>
                  <a:pt x="1655" y="214"/>
                </a:moveTo>
                <a:cubicBezTo>
                  <a:pt x="1651" y="214"/>
                  <a:pt x="1648" y="217"/>
                  <a:pt x="1648" y="220"/>
                </a:cubicBezTo>
                <a:cubicBezTo>
                  <a:pt x="1648" y="224"/>
                  <a:pt x="1651" y="227"/>
                  <a:pt x="1655" y="227"/>
                </a:cubicBezTo>
                <a:cubicBezTo>
                  <a:pt x="1659" y="227"/>
                  <a:pt x="1662" y="224"/>
                  <a:pt x="1662" y="220"/>
                </a:cubicBezTo>
                <a:cubicBezTo>
                  <a:pt x="1662" y="217"/>
                  <a:pt x="1659" y="214"/>
                  <a:pt x="1655" y="214"/>
                </a:cubicBezTo>
                <a:close/>
                <a:moveTo>
                  <a:pt x="1633" y="233"/>
                </a:moveTo>
                <a:cubicBezTo>
                  <a:pt x="1629" y="233"/>
                  <a:pt x="1625" y="236"/>
                  <a:pt x="1625" y="239"/>
                </a:cubicBezTo>
                <a:cubicBezTo>
                  <a:pt x="1625" y="243"/>
                  <a:pt x="1629" y="245"/>
                  <a:pt x="1633" y="245"/>
                </a:cubicBezTo>
                <a:cubicBezTo>
                  <a:pt x="1637" y="245"/>
                  <a:pt x="1641" y="243"/>
                  <a:pt x="1641" y="239"/>
                </a:cubicBezTo>
                <a:cubicBezTo>
                  <a:pt x="1641" y="236"/>
                  <a:pt x="1637" y="233"/>
                  <a:pt x="1633" y="233"/>
                </a:cubicBezTo>
                <a:close/>
                <a:moveTo>
                  <a:pt x="1655" y="233"/>
                </a:moveTo>
                <a:cubicBezTo>
                  <a:pt x="1651" y="233"/>
                  <a:pt x="1648" y="236"/>
                  <a:pt x="1648" y="239"/>
                </a:cubicBezTo>
                <a:cubicBezTo>
                  <a:pt x="1648" y="243"/>
                  <a:pt x="1651" y="245"/>
                  <a:pt x="1655" y="245"/>
                </a:cubicBezTo>
                <a:cubicBezTo>
                  <a:pt x="1659" y="245"/>
                  <a:pt x="1662" y="243"/>
                  <a:pt x="1662" y="239"/>
                </a:cubicBezTo>
                <a:cubicBezTo>
                  <a:pt x="1662" y="236"/>
                  <a:pt x="1659" y="233"/>
                  <a:pt x="1655" y="233"/>
                </a:cubicBezTo>
                <a:close/>
                <a:moveTo>
                  <a:pt x="1633" y="252"/>
                </a:moveTo>
                <a:cubicBezTo>
                  <a:pt x="1629" y="252"/>
                  <a:pt x="1625" y="255"/>
                  <a:pt x="1625" y="258"/>
                </a:cubicBezTo>
                <a:cubicBezTo>
                  <a:pt x="1625" y="262"/>
                  <a:pt x="1629" y="265"/>
                  <a:pt x="1633" y="265"/>
                </a:cubicBezTo>
                <a:cubicBezTo>
                  <a:pt x="1637" y="265"/>
                  <a:pt x="1641" y="262"/>
                  <a:pt x="1641" y="258"/>
                </a:cubicBezTo>
                <a:cubicBezTo>
                  <a:pt x="1641" y="255"/>
                  <a:pt x="1637" y="252"/>
                  <a:pt x="1633" y="252"/>
                </a:cubicBezTo>
                <a:close/>
                <a:moveTo>
                  <a:pt x="1655" y="252"/>
                </a:moveTo>
                <a:cubicBezTo>
                  <a:pt x="1651" y="252"/>
                  <a:pt x="1648" y="255"/>
                  <a:pt x="1648" y="258"/>
                </a:cubicBezTo>
                <a:cubicBezTo>
                  <a:pt x="1648" y="262"/>
                  <a:pt x="1651" y="265"/>
                  <a:pt x="1655" y="265"/>
                </a:cubicBezTo>
                <a:cubicBezTo>
                  <a:pt x="1659" y="265"/>
                  <a:pt x="1662" y="262"/>
                  <a:pt x="1662" y="258"/>
                </a:cubicBezTo>
                <a:cubicBezTo>
                  <a:pt x="1662" y="255"/>
                  <a:pt x="1659" y="252"/>
                  <a:pt x="1655" y="252"/>
                </a:cubicBezTo>
                <a:close/>
                <a:moveTo>
                  <a:pt x="1633" y="271"/>
                </a:moveTo>
                <a:cubicBezTo>
                  <a:pt x="1629" y="271"/>
                  <a:pt x="1625" y="274"/>
                  <a:pt x="1625" y="278"/>
                </a:cubicBezTo>
                <a:cubicBezTo>
                  <a:pt x="1625" y="282"/>
                  <a:pt x="1629" y="285"/>
                  <a:pt x="1633" y="285"/>
                </a:cubicBezTo>
                <a:cubicBezTo>
                  <a:pt x="1637" y="285"/>
                  <a:pt x="1641" y="282"/>
                  <a:pt x="1641" y="278"/>
                </a:cubicBezTo>
                <a:cubicBezTo>
                  <a:pt x="1641" y="274"/>
                  <a:pt x="1637" y="271"/>
                  <a:pt x="1633" y="271"/>
                </a:cubicBezTo>
                <a:close/>
                <a:moveTo>
                  <a:pt x="1655" y="271"/>
                </a:moveTo>
                <a:cubicBezTo>
                  <a:pt x="1651" y="271"/>
                  <a:pt x="1648" y="274"/>
                  <a:pt x="1648" y="278"/>
                </a:cubicBezTo>
                <a:cubicBezTo>
                  <a:pt x="1648" y="282"/>
                  <a:pt x="1651" y="285"/>
                  <a:pt x="1655" y="285"/>
                </a:cubicBezTo>
                <a:cubicBezTo>
                  <a:pt x="1659" y="285"/>
                  <a:pt x="1662" y="282"/>
                  <a:pt x="1662" y="278"/>
                </a:cubicBezTo>
                <a:cubicBezTo>
                  <a:pt x="1662" y="274"/>
                  <a:pt x="1659" y="271"/>
                  <a:pt x="1655" y="271"/>
                </a:cubicBezTo>
                <a:close/>
                <a:moveTo>
                  <a:pt x="1677" y="136"/>
                </a:moveTo>
                <a:cubicBezTo>
                  <a:pt x="1673" y="136"/>
                  <a:pt x="1670" y="139"/>
                  <a:pt x="1670" y="143"/>
                </a:cubicBezTo>
                <a:cubicBezTo>
                  <a:pt x="1670" y="146"/>
                  <a:pt x="1673" y="149"/>
                  <a:pt x="1677" y="149"/>
                </a:cubicBezTo>
                <a:cubicBezTo>
                  <a:pt x="1682" y="149"/>
                  <a:pt x="1685" y="146"/>
                  <a:pt x="1685" y="143"/>
                </a:cubicBezTo>
                <a:cubicBezTo>
                  <a:pt x="1685" y="139"/>
                  <a:pt x="1682" y="136"/>
                  <a:pt x="1677" y="136"/>
                </a:cubicBezTo>
                <a:close/>
                <a:moveTo>
                  <a:pt x="1700" y="136"/>
                </a:moveTo>
                <a:cubicBezTo>
                  <a:pt x="1696" y="136"/>
                  <a:pt x="1692" y="139"/>
                  <a:pt x="1692" y="143"/>
                </a:cubicBezTo>
                <a:cubicBezTo>
                  <a:pt x="1692" y="146"/>
                  <a:pt x="1696" y="149"/>
                  <a:pt x="1700" y="149"/>
                </a:cubicBezTo>
                <a:cubicBezTo>
                  <a:pt x="1704" y="149"/>
                  <a:pt x="1708" y="146"/>
                  <a:pt x="1708" y="143"/>
                </a:cubicBezTo>
                <a:cubicBezTo>
                  <a:pt x="1708" y="139"/>
                  <a:pt x="1704" y="136"/>
                  <a:pt x="1700" y="136"/>
                </a:cubicBezTo>
                <a:close/>
                <a:moveTo>
                  <a:pt x="1677" y="155"/>
                </a:moveTo>
                <a:cubicBezTo>
                  <a:pt x="1673" y="155"/>
                  <a:pt x="1670" y="158"/>
                  <a:pt x="1670" y="162"/>
                </a:cubicBezTo>
                <a:cubicBezTo>
                  <a:pt x="1670" y="166"/>
                  <a:pt x="1673" y="169"/>
                  <a:pt x="1677" y="169"/>
                </a:cubicBezTo>
                <a:cubicBezTo>
                  <a:pt x="1682" y="169"/>
                  <a:pt x="1685" y="166"/>
                  <a:pt x="1685" y="162"/>
                </a:cubicBezTo>
                <a:cubicBezTo>
                  <a:pt x="1685" y="158"/>
                  <a:pt x="1682" y="155"/>
                  <a:pt x="1677" y="155"/>
                </a:cubicBezTo>
                <a:close/>
                <a:moveTo>
                  <a:pt x="1700" y="155"/>
                </a:moveTo>
                <a:cubicBezTo>
                  <a:pt x="1696" y="155"/>
                  <a:pt x="1692" y="158"/>
                  <a:pt x="1692" y="162"/>
                </a:cubicBezTo>
                <a:cubicBezTo>
                  <a:pt x="1692" y="166"/>
                  <a:pt x="1696" y="169"/>
                  <a:pt x="1700" y="169"/>
                </a:cubicBezTo>
                <a:cubicBezTo>
                  <a:pt x="1704" y="169"/>
                  <a:pt x="1708" y="166"/>
                  <a:pt x="1708" y="162"/>
                </a:cubicBezTo>
                <a:cubicBezTo>
                  <a:pt x="1708" y="158"/>
                  <a:pt x="1704" y="155"/>
                  <a:pt x="1700" y="155"/>
                </a:cubicBezTo>
                <a:close/>
                <a:moveTo>
                  <a:pt x="1677" y="175"/>
                </a:moveTo>
                <a:cubicBezTo>
                  <a:pt x="1673" y="175"/>
                  <a:pt x="1670" y="178"/>
                  <a:pt x="1670" y="182"/>
                </a:cubicBezTo>
                <a:cubicBezTo>
                  <a:pt x="1670" y="185"/>
                  <a:pt x="1673" y="188"/>
                  <a:pt x="1677" y="188"/>
                </a:cubicBezTo>
                <a:cubicBezTo>
                  <a:pt x="1682" y="188"/>
                  <a:pt x="1685" y="185"/>
                  <a:pt x="1685" y="182"/>
                </a:cubicBezTo>
                <a:cubicBezTo>
                  <a:pt x="1685" y="178"/>
                  <a:pt x="1682" y="175"/>
                  <a:pt x="1677" y="175"/>
                </a:cubicBezTo>
                <a:close/>
                <a:moveTo>
                  <a:pt x="1700" y="175"/>
                </a:moveTo>
                <a:cubicBezTo>
                  <a:pt x="1696" y="175"/>
                  <a:pt x="1692" y="178"/>
                  <a:pt x="1692" y="182"/>
                </a:cubicBezTo>
                <a:cubicBezTo>
                  <a:pt x="1692" y="185"/>
                  <a:pt x="1696" y="188"/>
                  <a:pt x="1700" y="188"/>
                </a:cubicBezTo>
                <a:cubicBezTo>
                  <a:pt x="1704" y="188"/>
                  <a:pt x="1708" y="185"/>
                  <a:pt x="1708" y="182"/>
                </a:cubicBezTo>
                <a:cubicBezTo>
                  <a:pt x="1708" y="178"/>
                  <a:pt x="1704" y="175"/>
                  <a:pt x="1700" y="175"/>
                </a:cubicBezTo>
                <a:close/>
                <a:moveTo>
                  <a:pt x="1677" y="194"/>
                </a:moveTo>
                <a:cubicBezTo>
                  <a:pt x="1673" y="194"/>
                  <a:pt x="1670" y="197"/>
                  <a:pt x="1670" y="201"/>
                </a:cubicBezTo>
                <a:cubicBezTo>
                  <a:pt x="1670" y="205"/>
                  <a:pt x="1673" y="208"/>
                  <a:pt x="1677" y="208"/>
                </a:cubicBezTo>
                <a:cubicBezTo>
                  <a:pt x="1682" y="208"/>
                  <a:pt x="1685" y="205"/>
                  <a:pt x="1685" y="201"/>
                </a:cubicBezTo>
                <a:cubicBezTo>
                  <a:pt x="1685" y="197"/>
                  <a:pt x="1682" y="194"/>
                  <a:pt x="1677" y="194"/>
                </a:cubicBezTo>
                <a:close/>
                <a:moveTo>
                  <a:pt x="1700" y="194"/>
                </a:moveTo>
                <a:cubicBezTo>
                  <a:pt x="1696" y="194"/>
                  <a:pt x="1692" y="197"/>
                  <a:pt x="1692" y="201"/>
                </a:cubicBezTo>
                <a:cubicBezTo>
                  <a:pt x="1692" y="205"/>
                  <a:pt x="1696" y="208"/>
                  <a:pt x="1700" y="208"/>
                </a:cubicBezTo>
                <a:cubicBezTo>
                  <a:pt x="1704" y="208"/>
                  <a:pt x="1708" y="205"/>
                  <a:pt x="1708" y="201"/>
                </a:cubicBezTo>
                <a:cubicBezTo>
                  <a:pt x="1708" y="197"/>
                  <a:pt x="1704" y="194"/>
                  <a:pt x="1700" y="194"/>
                </a:cubicBezTo>
                <a:close/>
                <a:moveTo>
                  <a:pt x="1677" y="214"/>
                </a:moveTo>
                <a:cubicBezTo>
                  <a:pt x="1673" y="214"/>
                  <a:pt x="1670" y="217"/>
                  <a:pt x="1670" y="220"/>
                </a:cubicBezTo>
                <a:cubicBezTo>
                  <a:pt x="1670" y="224"/>
                  <a:pt x="1673" y="227"/>
                  <a:pt x="1677" y="227"/>
                </a:cubicBezTo>
                <a:cubicBezTo>
                  <a:pt x="1682" y="227"/>
                  <a:pt x="1685" y="224"/>
                  <a:pt x="1685" y="220"/>
                </a:cubicBezTo>
                <a:cubicBezTo>
                  <a:pt x="1685" y="217"/>
                  <a:pt x="1682" y="214"/>
                  <a:pt x="1677" y="214"/>
                </a:cubicBezTo>
                <a:close/>
                <a:moveTo>
                  <a:pt x="1700" y="214"/>
                </a:moveTo>
                <a:cubicBezTo>
                  <a:pt x="1696" y="214"/>
                  <a:pt x="1692" y="217"/>
                  <a:pt x="1692" y="220"/>
                </a:cubicBezTo>
                <a:cubicBezTo>
                  <a:pt x="1692" y="224"/>
                  <a:pt x="1696" y="227"/>
                  <a:pt x="1700" y="227"/>
                </a:cubicBezTo>
                <a:cubicBezTo>
                  <a:pt x="1704" y="227"/>
                  <a:pt x="1708" y="224"/>
                  <a:pt x="1708" y="220"/>
                </a:cubicBezTo>
                <a:cubicBezTo>
                  <a:pt x="1708" y="217"/>
                  <a:pt x="1704" y="214"/>
                  <a:pt x="1700" y="214"/>
                </a:cubicBezTo>
                <a:close/>
                <a:moveTo>
                  <a:pt x="1677" y="233"/>
                </a:moveTo>
                <a:cubicBezTo>
                  <a:pt x="1673" y="233"/>
                  <a:pt x="1670" y="236"/>
                  <a:pt x="1670" y="239"/>
                </a:cubicBezTo>
                <a:cubicBezTo>
                  <a:pt x="1670" y="243"/>
                  <a:pt x="1673" y="245"/>
                  <a:pt x="1677" y="245"/>
                </a:cubicBezTo>
                <a:cubicBezTo>
                  <a:pt x="1682" y="245"/>
                  <a:pt x="1685" y="243"/>
                  <a:pt x="1685" y="239"/>
                </a:cubicBezTo>
                <a:cubicBezTo>
                  <a:pt x="1685" y="236"/>
                  <a:pt x="1682" y="233"/>
                  <a:pt x="1677" y="233"/>
                </a:cubicBezTo>
                <a:close/>
                <a:moveTo>
                  <a:pt x="1700" y="233"/>
                </a:moveTo>
                <a:cubicBezTo>
                  <a:pt x="1696" y="233"/>
                  <a:pt x="1692" y="236"/>
                  <a:pt x="1692" y="239"/>
                </a:cubicBezTo>
                <a:cubicBezTo>
                  <a:pt x="1692" y="243"/>
                  <a:pt x="1696" y="245"/>
                  <a:pt x="1700" y="245"/>
                </a:cubicBezTo>
                <a:cubicBezTo>
                  <a:pt x="1704" y="245"/>
                  <a:pt x="1708" y="243"/>
                  <a:pt x="1708" y="239"/>
                </a:cubicBezTo>
                <a:cubicBezTo>
                  <a:pt x="1708" y="236"/>
                  <a:pt x="1704" y="233"/>
                  <a:pt x="1700" y="233"/>
                </a:cubicBezTo>
                <a:close/>
                <a:moveTo>
                  <a:pt x="1677" y="252"/>
                </a:moveTo>
                <a:cubicBezTo>
                  <a:pt x="1673" y="252"/>
                  <a:pt x="1670" y="255"/>
                  <a:pt x="1670" y="258"/>
                </a:cubicBezTo>
                <a:cubicBezTo>
                  <a:pt x="1670" y="262"/>
                  <a:pt x="1673" y="265"/>
                  <a:pt x="1677" y="265"/>
                </a:cubicBezTo>
                <a:cubicBezTo>
                  <a:pt x="1682" y="265"/>
                  <a:pt x="1685" y="262"/>
                  <a:pt x="1685" y="258"/>
                </a:cubicBezTo>
                <a:cubicBezTo>
                  <a:pt x="1685" y="255"/>
                  <a:pt x="1682" y="252"/>
                  <a:pt x="1677" y="252"/>
                </a:cubicBezTo>
                <a:close/>
                <a:moveTo>
                  <a:pt x="1700" y="252"/>
                </a:moveTo>
                <a:cubicBezTo>
                  <a:pt x="1696" y="252"/>
                  <a:pt x="1692" y="255"/>
                  <a:pt x="1692" y="258"/>
                </a:cubicBezTo>
                <a:cubicBezTo>
                  <a:pt x="1692" y="262"/>
                  <a:pt x="1696" y="265"/>
                  <a:pt x="1700" y="265"/>
                </a:cubicBezTo>
                <a:cubicBezTo>
                  <a:pt x="1704" y="265"/>
                  <a:pt x="1708" y="262"/>
                  <a:pt x="1708" y="258"/>
                </a:cubicBezTo>
                <a:cubicBezTo>
                  <a:pt x="1708" y="255"/>
                  <a:pt x="1704" y="252"/>
                  <a:pt x="1700" y="252"/>
                </a:cubicBezTo>
                <a:close/>
                <a:moveTo>
                  <a:pt x="1677" y="271"/>
                </a:moveTo>
                <a:cubicBezTo>
                  <a:pt x="1673" y="271"/>
                  <a:pt x="1670" y="274"/>
                  <a:pt x="1670" y="278"/>
                </a:cubicBezTo>
                <a:cubicBezTo>
                  <a:pt x="1670" y="282"/>
                  <a:pt x="1673" y="285"/>
                  <a:pt x="1677" y="285"/>
                </a:cubicBezTo>
                <a:cubicBezTo>
                  <a:pt x="1682" y="285"/>
                  <a:pt x="1685" y="282"/>
                  <a:pt x="1685" y="278"/>
                </a:cubicBezTo>
                <a:cubicBezTo>
                  <a:pt x="1685" y="274"/>
                  <a:pt x="1682" y="271"/>
                  <a:pt x="1677" y="271"/>
                </a:cubicBezTo>
                <a:close/>
                <a:moveTo>
                  <a:pt x="1700" y="271"/>
                </a:moveTo>
                <a:cubicBezTo>
                  <a:pt x="1696" y="271"/>
                  <a:pt x="1692" y="274"/>
                  <a:pt x="1692" y="278"/>
                </a:cubicBezTo>
                <a:cubicBezTo>
                  <a:pt x="1692" y="282"/>
                  <a:pt x="1696" y="285"/>
                  <a:pt x="1700" y="285"/>
                </a:cubicBezTo>
                <a:cubicBezTo>
                  <a:pt x="1704" y="285"/>
                  <a:pt x="1708" y="282"/>
                  <a:pt x="1708" y="278"/>
                </a:cubicBezTo>
                <a:cubicBezTo>
                  <a:pt x="1708" y="274"/>
                  <a:pt x="1704" y="271"/>
                  <a:pt x="1700" y="271"/>
                </a:cubicBezTo>
                <a:close/>
                <a:moveTo>
                  <a:pt x="1722" y="136"/>
                </a:moveTo>
                <a:cubicBezTo>
                  <a:pt x="1718" y="136"/>
                  <a:pt x="1714" y="139"/>
                  <a:pt x="1714" y="143"/>
                </a:cubicBezTo>
                <a:cubicBezTo>
                  <a:pt x="1714" y="146"/>
                  <a:pt x="1718" y="149"/>
                  <a:pt x="1722" y="149"/>
                </a:cubicBezTo>
                <a:cubicBezTo>
                  <a:pt x="1726" y="149"/>
                  <a:pt x="1730" y="146"/>
                  <a:pt x="1730" y="143"/>
                </a:cubicBezTo>
                <a:cubicBezTo>
                  <a:pt x="1730" y="139"/>
                  <a:pt x="1726" y="136"/>
                  <a:pt x="1722" y="136"/>
                </a:cubicBezTo>
                <a:close/>
                <a:moveTo>
                  <a:pt x="1744" y="136"/>
                </a:moveTo>
                <a:cubicBezTo>
                  <a:pt x="1740" y="136"/>
                  <a:pt x="1736" y="139"/>
                  <a:pt x="1736" y="143"/>
                </a:cubicBezTo>
                <a:cubicBezTo>
                  <a:pt x="1736" y="146"/>
                  <a:pt x="1740" y="149"/>
                  <a:pt x="1744" y="149"/>
                </a:cubicBezTo>
                <a:cubicBezTo>
                  <a:pt x="1748" y="149"/>
                  <a:pt x="1751" y="146"/>
                  <a:pt x="1751" y="143"/>
                </a:cubicBezTo>
                <a:cubicBezTo>
                  <a:pt x="1751" y="139"/>
                  <a:pt x="1748" y="136"/>
                  <a:pt x="1744" y="136"/>
                </a:cubicBezTo>
                <a:close/>
                <a:moveTo>
                  <a:pt x="1722" y="155"/>
                </a:moveTo>
                <a:cubicBezTo>
                  <a:pt x="1718" y="155"/>
                  <a:pt x="1714" y="158"/>
                  <a:pt x="1714" y="162"/>
                </a:cubicBezTo>
                <a:cubicBezTo>
                  <a:pt x="1714" y="166"/>
                  <a:pt x="1718" y="169"/>
                  <a:pt x="1722" y="169"/>
                </a:cubicBezTo>
                <a:cubicBezTo>
                  <a:pt x="1726" y="169"/>
                  <a:pt x="1730" y="166"/>
                  <a:pt x="1730" y="162"/>
                </a:cubicBezTo>
                <a:cubicBezTo>
                  <a:pt x="1730" y="158"/>
                  <a:pt x="1726" y="155"/>
                  <a:pt x="1722" y="155"/>
                </a:cubicBezTo>
                <a:close/>
                <a:moveTo>
                  <a:pt x="1744" y="155"/>
                </a:moveTo>
                <a:cubicBezTo>
                  <a:pt x="1740" y="155"/>
                  <a:pt x="1736" y="158"/>
                  <a:pt x="1736" y="162"/>
                </a:cubicBezTo>
                <a:cubicBezTo>
                  <a:pt x="1736" y="166"/>
                  <a:pt x="1740" y="169"/>
                  <a:pt x="1744" y="169"/>
                </a:cubicBezTo>
                <a:cubicBezTo>
                  <a:pt x="1748" y="169"/>
                  <a:pt x="1751" y="166"/>
                  <a:pt x="1751" y="162"/>
                </a:cubicBezTo>
                <a:cubicBezTo>
                  <a:pt x="1751" y="158"/>
                  <a:pt x="1748" y="155"/>
                  <a:pt x="1744" y="155"/>
                </a:cubicBezTo>
                <a:close/>
                <a:moveTo>
                  <a:pt x="1722" y="175"/>
                </a:moveTo>
                <a:cubicBezTo>
                  <a:pt x="1718" y="175"/>
                  <a:pt x="1714" y="178"/>
                  <a:pt x="1714" y="182"/>
                </a:cubicBezTo>
                <a:cubicBezTo>
                  <a:pt x="1714" y="185"/>
                  <a:pt x="1718" y="188"/>
                  <a:pt x="1722" y="188"/>
                </a:cubicBezTo>
                <a:cubicBezTo>
                  <a:pt x="1726" y="188"/>
                  <a:pt x="1730" y="185"/>
                  <a:pt x="1730" y="182"/>
                </a:cubicBezTo>
                <a:cubicBezTo>
                  <a:pt x="1730" y="178"/>
                  <a:pt x="1726" y="175"/>
                  <a:pt x="1722" y="175"/>
                </a:cubicBezTo>
                <a:close/>
                <a:moveTo>
                  <a:pt x="1744" y="175"/>
                </a:moveTo>
                <a:cubicBezTo>
                  <a:pt x="1740" y="175"/>
                  <a:pt x="1736" y="178"/>
                  <a:pt x="1736" y="182"/>
                </a:cubicBezTo>
                <a:cubicBezTo>
                  <a:pt x="1736" y="185"/>
                  <a:pt x="1740" y="188"/>
                  <a:pt x="1744" y="188"/>
                </a:cubicBezTo>
                <a:cubicBezTo>
                  <a:pt x="1748" y="188"/>
                  <a:pt x="1751" y="185"/>
                  <a:pt x="1751" y="182"/>
                </a:cubicBezTo>
                <a:cubicBezTo>
                  <a:pt x="1751" y="178"/>
                  <a:pt x="1748" y="175"/>
                  <a:pt x="1744" y="175"/>
                </a:cubicBezTo>
                <a:close/>
                <a:moveTo>
                  <a:pt x="1722" y="194"/>
                </a:moveTo>
                <a:cubicBezTo>
                  <a:pt x="1718" y="194"/>
                  <a:pt x="1714" y="197"/>
                  <a:pt x="1714" y="201"/>
                </a:cubicBezTo>
                <a:cubicBezTo>
                  <a:pt x="1714" y="205"/>
                  <a:pt x="1718" y="208"/>
                  <a:pt x="1722" y="208"/>
                </a:cubicBezTo>
                <a:cubicBezTo>
                  <a:pt x="1726" y="208"/>
                  <a:pt x="1730" y="205"/>
                  <a:pt x="1730" y="201"/>
                </a:cubicBezTo>
                <a:cubicBezTo>
                  <a:pt x="1730" y="197"/>
                  <a:pt x="1726" y="194"/>
                  <a:pt x="1722" y="194"/>
                </a:cubicBezTo>
                <a:close/>
                <a:moveTo>
                  <a:pt x="1744" y="194"/>
                </a:moveTo>
                <a:cubicBezTo>
                  <a:pt x="1740" y="194"/>
                  <a:pt x="1736" y="197"/>
                  <a:pt x="1736" y="201"/>
                </a:cubicBezTo>
                <a:cubicBezTo>
                  <a:pt x="1736" y="205"/>
                  <a:pt x="1740" y="208"/>
                  <a:pt x="1744" y="208"/>
                </a:cubicBezTo>
                <a:cubicBezTo>
                  <a:pt x="1748" y="208"/>
                  <a:pt x="1751" y="205"/>
                  <a:pt x="1751" y="201"/>
                </a:cubicBezTo>
                <a:cubicBezTo>
                  <a:pt x="1751" y="197"/>
                  <a:pt x="1748" y="194"/>
                  <a:pt x="1744" y="194"/>
                </a:cubicBezTo>
                <a:close/>
                <a:moveTo>
                  <a:pt x="1722" y="214"/>
                </a:moveTo>
                <a:cubicBezTo>
                  <a:pt x="1718" y="214"/>
                  <a:pt x="1714" y="217"/>
                  <a:pt x="1714" y="220"/>
                </a:cubicBezTo>
                <a:cubicBezTo>
                  <a:pt x="1714" y="224"/>
                  <a:pt x="1718" y="227"/>
                  <a:pt x="1722" y="227"/>
                </a:cubicBezTo>
                <a:cubicBezTo>
                  <a:pt x="1726" y="227"/>
                  <a:pt x="1730" y="224"/>
                  <a:pt x="1730" y="220"/>
                </a:cubicBezTo>
                <a:cubicBezTo>
                  <a:pt x="1730" y="217"/>
                  <a:pt x="1726" y="214"/>
                  <a:pt x="1722" y="214"/>
                </a:cubicBezTo>
                <a:close/>
                <a:moveTo>
                  <a:pt x="1744" y="214"/>
                </a:moveTo>
                <a:cubicBezTo>
                  <a:pt x="1740" y="214"/>
                  <a:pt x="1736" y="217"/>
                  <a:pt x="1736" y="220"/>
                </a:cubicBezTo>
                <a:cubicBezTo>
                  <a:pt x="1736" y="224"/>
                  <a:pt x="1740" y="227"/>
                  <a:pt x="1744" y="227"/>
                </a:cubicBezTo>
                <a:cubicBezTo>
                  <a:pt x="1748" y="227"/>
                  <a:pt x="1751" y="224"/>
                  <a:pt x="1751" y="220"/>
                </a:cubicBezTo>
                <a:cubicBezTo>
                  <a:pt x="1751" y="217"/>
                  <a:pt x="1748" y="214"/>
                  <a:pt x="1744" y="214"/>
                </a:cubicBezTo>
                <a:close/>
                <a:moveTo>
                  <a:pt x="1722" y="233"/>
                </a:moveTo>
                <a:cubicBezTo>
                  <a:pt x="1718" y="233"/>
                  <a:pt x="1714" y="236"/>
                  <a:pt x="1714" y="239"/>
                </a:cubicBezTo>
                <a:cubicBezTo>
                  <a:pt x="1714" y="243"/>
                  <a:pt x="1718" y="245"/>
                  <a:pt x="1722" y="245"/>
                </a:cubicBezTo>
                <a:cubicBezTo>
                  <a:pt x="1726" y="245"/>
                  <a:pt x="1730" y="243"/>
                  <a:pt x="1730" y="239"/>
                </a:cubicBezTo>
                <a:cubicBezTo>
                  <a:pt x="1730" y="236"/>
                  <a:pt x="1726" y="233"/>
                  <a:pt x="1722" y="233"/>
                </a:cubicBezTo>
                <a:close/>
                <a:moveTo>
                  <a:pt x="1744" y="233"/>
                </a:moveTo>
                <a:cubicBezTo>
                  <a:pt x="1740" y="233"/>
                  <a:pt x="1736" y="236"/>
                  <a:pt x="1736" y="239"/>
                </a:cubicBezTo>
                <a:cubicBezTo>
                  <a:pt x="1736" y="243"/>
                  <a:pt x="1740" y="245"/>
                  <a:pt x="1744" y="245"/>
                </a:cubicBezTo>
                <a:cubicBezTo>
                  <a:pt x="1748" y="245"/>
                  <a:pt x="1751" y="243"/>
                  <a:pt x="1751" y="239"/>
                </a:cubicBezTo>
                <a:cubicBezTo>
                  <a:pt x="1751" y="236"/>
                  <a:pt x="1748" y="233"/>
                  <a:pt x="1744" y="233"/>
                </a:cubicBezTo>
                <a:close/>
                <a:moveTo>
                  <a:pt x="1722" y="252"/>
                </a:moveTo>
                <a:cubicBezTo>
                  <a:pt x="1718" y="252"/>
                  <a:pt x="1714" y="255"/>
                  <a:pt x="1714" y="258"/>
                </a:cubicBezTo>
                <a:cubicBezTo>
                  <a:pt x="1714" y="262"/>
                  <a:pt x="1718" y="265"/>
                  <a:pt x="1722" y="265"/>
                </a:cubicBezTo>
                <a:cubicBezTo>
                  <a:pt x="1726" y="265"/>
                  <a:pt x="1730" y="262"/>
                  <a:pt x="1730" y="258"/>
                </a:cubicBezTo>
                <a:cubicBezTo>
                  <a:pt x="1730" y="255"/>
                  <a:pt x="1726" y="252"/>
                  <a:pt x="1722" y="252"/>
                </a:cubicBezTo>
                <a:close/>
                <a:moveTo>
                  <a:pt x="1744" y="252"/>
                </a:moveTo>
                <a:cubicBezTo>
                  <a:pt x="1740" y="252"/>
                  <a:pt x="1736" y="255"/>
                  <a:pt x="1736" y="258"/>
                </a:cubicBezTo>
                <a:cubicBezTo>
                  <a:pt x="1736" y="262"/>
                  <a:pt x="1740" y="265"/>
                  <a:pt x="1744" y="265"/>
                </a:cubicBezTo>
                <a:cubicBezTo>
                  <a:pt x="1748" y="265"/>
                  <a:pt x="1751" y="262"/>
                  <a:pt x="1751" y="258"/>
                </a:cubicBezTo>
                <a:cubicBezTo>
                  <a:pt x="1751" y="255"/>
                  <a:pt x="1748" y="252"/>
                  <a:pt x="1744" y="252"/>
                </a:cubicBezTo>
                <a:close/>
                <a:moveTo>
                  <a:pt x="1722" y="271"/>
                </a:moveTo>
                <a:cubicBezTo>
                  <a:pt x="1718" y="271"/>
                  <a:pt x="1714" y="274"/>
                  <a:pt x="1714" y="278"/>
                </a:cubicBezTo>
                <a:cubicBezTo>
                  <a:pt x="1714" y="282"/>
                  <a:pt x="1718" y="285"/>
                  <a:pt x="1722" y="285"/>
                </a:cubicBezTo>
                <a:cubicBezTo>
                  <a:pt x="1726" y="285"/>
                  <a:pt x="1730" y="282"/>
                  <a:pt x="1730" y="278"/>
                </a:cubicBezTo>
                <a:cubicBezTo>
                  <a:pt x="1730" y="274"/>
                  <a:pt x="1726" y="271"/>
                  <a:pt x="1722" y="271"/>
                </a:cubicBezTo>
                <a:close/>
                <a:moveTo>
                  <a:pt x="1744" y="271"/>
                </a:moveTo>
                <a:cubicBezTo>
                  <a:pt x="1740" y="271"/>
                  <a:pt x="1736" y="274"/>
                  <a:pt x="1736" y="278"/>
                </a:cubicBezTo>
                <a:cubicBezTo>
                  <a:pt x="1736" y="282"/>
                  <a:pt x="1740" y="285"/>
                  <a:pt x="1744" y="285"/>
                </a:cubicBezTo>
                <a:cubicBezTo>
                  <a:pt x="1748" y="285"/>
                  <a:pt x="1751" y="282"/>
                  <a:pt x="1751" y="278"/>
                </a:cubicBezTo>
                <a:cubicBezTo>
                  <a:pt x="1751" y="274"/>
                  <a:pt x="1748" y="271"/>
                  <a:pt x="1744" y="271"/>
                </a:cubicBezTo>
                <a:close/>
                <a:moveTo>
                  <a:pt x="1766" y="40"/>
                </a:moveTo>
                <a:cubicBezTo>
                  <a:pt x="1762" y="40"/>
                  <a:pt x="1759" y="43"/>
                  <a:pt x="1759" y="46"/>
                </a:cubicBezTo>
                <a:cubicBezTo>
                  <a:pt x="1759" y="50"/>
                  <a:pt x="1762" y="53"/>
                  <a:pt x="1766" y="53"/>
                </a:cubicBezTo>
                <a:cubicBezTo>
                  <a:pt x="1770" y="53"/>
                  <a:pt x="1774" y="50"/>
                  <a:pt x="1774" y="46"/>
                </a:cubicBezTo>
                <a:cubicBezTo>
                  <a:pt x="1774" y="43"/>
                  <a:pt x="1770" y="40"/>
                  <a:pt x="1766" y="40"/>
                </a:cubicBezTo>
                <a:close/>
                <a:moveTo>
                  <a:pt x="1766" y="59"/>
                </a:moveTo>
                <a:cubicBezTo>
                  <a:pt x="1762" y="59"/>
                  <a:pt x="1759" y="62"/>
                  <a:pt x="1759" y="65"/>
                </a:cubicBezTo>
                <a:cubicBezTo>
                  <a:pt x="1759" y="69"/>
                  <a:pt x="1762" y="72"/>
                  <a:pt x="1766" y="72"/>
                </a:cubicBezTo>
                <a:cubicBezTo>
                  <a:pt x="1770" y="72"/>
                  <a:pt x="1774" y="69"/>
                  <a:pt x="1774" y="65"/>
                </a:cubicBezTo>
                <a:cubicBezTo>
                  <a:pt x="1774" y="62"/>
                  <a:pt x="1770" y="59"/>
                  <a:pt x="1766" y="59"/>
                </a:cubicBezTo>
                <a:close/>
                <a:moveTo>
                  <a:pt x="1789" y="59"/>
                </a:moveTo>
                <a:cubicBezTo>
                  <a:pt x="1784" y="59"/>
                  <a:pt x="1781" y="62"/>
                  <a:pt x="1781" y="65"/>
                </a:cubicBezTo>
                <a:cubicBezTo>
                  <a:pt x="1781" y="69"/>
                  <a:pt x="1784" y="72"/>
                  <a:pt x="1789" y="72"/>
                </a:cubicBezTo>
                <a:cubicBezTo>
                  <a:pt x="1793" y="72"/>
                  <a:pt x="1796" y="69"/>
                  <a:pt x="1796" y="65"/>
                </a:cubicBezTo>
                <a:cubicBezTo>
                  <a:pt x="1796" y="62"/>
                  <a:pt x="1793" y="59"/>
                  <a:pt x="1789" y="59"/>
                </a:cubicBezTo>
                <a:close/>
                <a:moveTo>
                  <a:pt x="1766" y="97"/>
                </a:moveTo>
                <a:cubicBezTo>
                  <a:pt x="1762" y="97"/>
                  <a:pt x="1759" y="100"/>
                  <a:pt x="1759" y="104"/>
                </a:cubicBezTo>
                <a:cubicBezTo>
                  <a:pt x="1759" y="107"/>
                  <a:pt x="1762" y="110"/>
                  <a:pt x="1766" y="110"/>
                </a:cubicBezTo>
                <a:cubicBezTo>
                  <a:pt x="1770" y="110"/>
                  <a:pt x="1774" y="107"/>
                  <a:pt x="1774" y="104"/>
                </a:cubicBezTo>
                <a:cubicBezTo>
                  <a:pt x="1774" y="100"/>
                  <a:pt x="1770" y="97"/>
                  <a:pt x="1766" y="97"/>
                </a:cubicBezTo>
                <a:close/>
                <a:moveTo>
                  <a:pt x="1789" y="97"/>
                </a:moveTo>
                <a:cubicBezTo>
                  <a:pt x="1784" y="97"/>
                  <a:pt x="1781" y="100"/>
                  <a:pt x="1781" y="104"/>
                </a:cubicBezTo>
                <a:cubicBezTo>
                  <a:pt x="1781" y="107"/>
                  <a:pt x="1784" y="110"/>
                  <a:pt x="1789" y="110"/>
                </a:cubicBezTo>
                <a:cubicBezTo>
                  <a:pt x="1793" y="110"/>
                  <a:pt x="1796" y="107"/>
                  <a:pt x="1796" y="104"/>
                </a:cubicBezTo>
                <a:cubicBezTo>
                  <a:pt x="1796" y="100"/>
                  <a:pt x="1793" y="97"/>
                  <a:pt x="1789" y="97"/>
                </a:cubicBezTo>
                <a:close/>
                <a:moveTo>
                  <a:pt x="1766" y="116"/>
                </a:moveTo>
                <a:cubicBezTo>
                  <a:pt x="1762" y="116"/>
                  <a:pt x="1759" y="119"/>
                  <a:pt x="1759" y="123"/>
                </a:cubicBezTo>
                <a:cubicBezTo>
                  <a:pt x="1759" y="127"/>
                  <a:pt x="1762" y="130"/>
                  <a:pt x="1766" y="130"/>
                </a:cubicBezTo>
                <a:cubicBezTo>
                  <a:pt x="1770" y="130"/>
                  <a:pt x="1774" y="127"/>
                  <a:pt x="1774" y="123"/>
                </a:cubicBezTo>
                <a:cubicBezTo>
                  <a:pt x="1774" y="119"/>
                  <a:pt x="1770" y="116"/>
                  <a:pt x="1766" y="116"/>
                </a:cubicBezTo>
                <a:close/>
                <a:moveTo>
                  <a:pt x="1789" y="116"/>
                </a:moveTo>
                <a:cubicBezTo>
                  <a:pt x="1784" y="116"/>
                  <a:pt x="1781" y="119"/>
                  <a:pt x="1781" y="123"/>
                </a:cubicBezTo>
                <a:cubicBezTo>
                  <a:pt x="1781" y="127"/>
                  <a:pt x="1784" y="130"/>
                  <a:pt x="1789" y="130"/>
                </a:cubicBezTo>
                <a:cubicBezTo>
                  <a:pt x="1793" y="130"/>
                  <a:pt x="1796" y="127"/>
                  <a:pt x="1796" y="123"/>
                </a:cubicBezTo>
                <a:cubicBezTo>
                  <a:pt x="1796" y="119"/>
                  <a:pt x="1793" y="116"/>
                  <a:pt x="1789" y="116"/>
                </a:cubicBezTo>
                <a:close/>
                <a:moveTo>
                  <a:pt x="1811" y="59"/>
                </a:moveTo>
                <a:cubicBezTo>
                  <a:pt x="1806" y="59"/>
                  <a:pt x="1803" y="62"/>
                  <a:pt x="1803" y="65"/>
                </a:cubicBezTo>
                <a:cubicBezTo>
                  <a:pt x="1803" y="69"/>
                  <a:pt x="1806" y="72"/>
                  <a:pt x="1811" y="72"/>
                </a:cubicBezTo>
                <a:cubicBezTo>
                  <a:pt x="1815" y="72"/>
                  <a:pt x="1818" y="69"/>
                  <a:pt x="1818" y="65"/>
                </a:cubicBezTo>
                <a:cubicBezTo>
                  <a:pt x="1818" y="62"/>
                  <a:pt x="1815" y="59"/>
                  <a:pt x="1811" y="59"/>
                </a:cubicBezTo>
                <a:close/>
                <a:moveTo>
                  <a:pt x="1811" y="78"/>
                </a:moveTo>
                <a:cubicBezTo>
                  <a:pt x="1806" y="78"/>
                  <a:pt x="1803" y="81"/>
                  <a:pt x="1803" y="85"/>
                </a:cubicBezTo>
                <a:cubicBezTo>
                  <a:pt x="1803" y="88"/>
                  <a:pt x="1806" y="91"/>
                  <a:pt x="1811" y="91"/>
                </a:cubicBezTo>
                <a:cubicBezTo>
                  <a:pt x="1815" y="91"/>
                  <a:pt x="1818" y="88"/>
                  <a:pt x="1818" y="85"/>
                </a:cubicBezTo>
                <a:cubicBezTo>
                  <a:pt x="1818" y="81"/>
                  <a:pt x="1815" y="78"/>
                  <a:pt x="1811" y="78"/>
                </a:cubicBezTo>
                <a:close/>
                <a:moveTo>
                  <a:pt x="1811" y="97"/>
                </a:moveTo>
                <a:cubicBezTo>
                  <a:pt x="1806" y="97"/>
                  <a:pt x="1803" y="100"/>
                  <a:pt x="1803" y="104"/>
                </a:cubicBezTo>
                <a:cubicBezTo>
                  <a:pt x="1803" y="107"/>
                  <a:pt x="1806" y="110"/>
                  <a:pt x="1811" y="110"/>
                </a:cubicBezTo>
                <a:cubicBezTo>
                  <a:pt x="1815" y="110"/>
                  <a:pt x="1818" y="107"/>
                  <a:pt x="1818" y="104"/>
                </a:cubicBezTo>
                <a:cubicBezTo>
                  <a:pt x="1818" y="100"/>
                  <a:pt x="1815" y="97"/>
                  <a:pt x="1811" y="97"/>
                </a:cubicBezTo>
                <a:close/>
                <a:moveTo>
                  <a:pt x="1811" y="116"/>
                </a:moveTo>
                <a:cubicBezTo>
                  <a:pt x="1806" y="116"/>
                  <a:pt x="1803" y="119"/>
                  <a:pt x="1803" y="123"/>
                </a:cubicBezTo>
                <a:cubicBezTo>
                  <a:pt x="1803" y="127"/>
                  <a:pt x="1806" y="130"/>
                  <a:pt x="1811" y="130"/>
                </a:cubicBezTo>
                <a:cubicBezTo>
                  <a:pt x="1815" y="130"/>
                  <a:pt x="1818" y="127"/>
                  <a:pt x="1818" y="123"/>
                </a:cubicBezTo>
                <a:cubicBezTo>
                  <a:pt x="1818" y="119"/>
                  <a:pt x="1815" y="116"/>
                  <a:pt x="1811" y="116"/>
                </a:cubicBezTo>
                <a:close/>
                <a:moveTo>
                  <a:pt x="1766" y="136"/>
                </a:moveTo>
                <a:cubicBezTo>
                  <a:pt x="1762" y="136"/>
                  <a:pt x="1759" y="139"/>
                  <a:pt x="1759" y="143"/>
                </a:cubicBezTo>
                <a:cubicBezTo>
                  <a:pt x="1759" y="146"/>
                  <a:pt x="1762" y="149"/>
                  <a:pt x="1766" y="149"/>
                </a:cubicBezTo>
                <a:cubicBezTo>
                  <a:pt x="1770" y="149"/>
                  <a:pt x="1774" y="146"/>
                  <a:pt x="1774" y="143"/>
                </a:cubicBezTo>
                <a:cubicBezTo>
                  <a:pt x="1774" y="139"/>
                  <a:pt x="1770" y="136"/>
                  <a:pt x="1766" y="136"/>
                </a:cubicBezTo>
                <a:close/>
                <a:moveTo>
                  <a:pt x="1789" y="136"/>
                </a:moveTo>
                <a:cubicBezTo>
                  <a:pt x="1784" y="136"/>
                  <a:pt x="1781" y="139"/>
                  <a:pt x="1781" y="143"/>
                </a:cubicBezTo>
                <a:cubicBezTo>
                  <a:pt x="1781" y="146"/>
                  <a:pt x="1784" y="149"/>
                  <a:pt x="1789" y="149"/>
                </a:cubicBezTo>
                <a:cubicBezTo>
                  <a:pt x="1793" y="149"/>
                  <a:pt x="1796" y="146"/>
                  <a:pt x="1796" y="143"/>
                </a:cubicBezTo>
                <a:cubicBezTo>
                  <a:pt x="1796" y="139"/>
                  <a:pt x="1793" y="136"/>
                  <a:pt x="1789" y="136"/>
                </a:cubicBezTo>
                <a:close/>
                <a:moveTo>
                  <a:pt x="1766" y="155"/>
                </a:moveTo>
                <a:cubicBezTo>
                  <a:pt x="1762" y="155"/>
                  <a:pt x="1759" y="158"/>
                  <a:pt x="1759" y="162"/>
                </a:cubicBezTo>
                <a:cubicBezTo>
                  <a:pt x="1759" y="166"/>
                  <a:pt x="1762" y="169"/>
                  <a:pt x="1766" y="169"/>
                </a:cubicBezTo>
                <a:cubicBezTo>
                  <a:pt x="1770" y="169"/>
                  <a:pt x="1774" y="166"/>
                  <a:pt x="1774" y="162"/>
                </a:cubicBezTo>
                <a:cubicBezTo>
                  <a:pt x="1774" y="158"/>
                  <a:pt x="1770" y="155"/>
                  <a:pt x="1766" y="155"/>
                </a:cubicBezTo>
                <a:close/>
                <a:moveTo>
                  <a:pt x="1789" y="155"/>
                </a:moveTo>
                <a:cubicBezTo>
                  <a:pt x="1784" y="155"/>
                  <a:pt x="1781" y="158"/>
                  <a:pt x="1781" y="162"/>
                </a:cubicBezTo>
                <a:cubicBezTo>
                  <a:pt x="1781" y="166"/>
                  <a:pt x="1784" y="169"/>
                  <a:pt x="1789" y="169"/>
                </a:cubicBezTo>
                <a:cubicBezTo>
                  <a:pt x="1793" y="169"/>
                  <a:pt x="1796" y="166"/>
                  <a:pt x="1796" y="162"/>
                </a:cubicBezTo>
                <a:cubicBezTo>
                  <a:pt x="1796" y="158"/>
                  <a:pt x="1793" y="155"/>
                  <a:pt x="1789" y="155"/>
                </a:cubicBezTo>
                <a:close/>
                <a:moveTo>
                  <a:pt x="1766" y="175"/>
                </a:moveTo>
                <a:cubicBezTo>
                  <a:pt x="1762" y="175"/>
                  <a:pt x="1759" y="178"/>
                  <a:pt x="1759" y="182"/>
                </a:cubicBezTo>
                <a:cubicBezTo>
                  <a:pt x="1759" y="185"/>
                  <a:pt x="1762" y="188"/>
                  <a:pt x="1766" y="188"/>
                </a:cubicBezTo>
                <a:cubicBezTo>
                  <a:pt x="1770" y="188"/>
                  <a:pt x="1774" y="185"/>
                  <a:pt x="1774" y="182"/>
                </a:cubicBezTo>
                <a:cubicBezTo>
                  <a:pt x="1774" y="178"/>
                  <a:pt x="1770" y="175"/>
                  <a:pt x="1766" y="175"/>
                </a:cubicBezTo>
                <a:close/>
                <a:moveTo>
                  <a:pt x="1789" y="175"/>
                </a:moveTo>
                <a:cubicBezTo>
                  <a:pt x="1784" y="175"/>
                  <a:pt x="1781" y="178"/>
                  <a:pt x="1781" y="182"/>
                </a:cubicBezTo>
                <a:cubicBezTo>
                  <a:pt x="1781" y="185"/>
                  <a:pt x="1784" y="188"/>
                  <a:pt x="1789" y="188"/>
                </a:cubicBezTo>
                <a:cubicBezTo>
                  <a:pt x="1793" y="188"/>
                  <a:pt x="1796" y="185"/>
                  <a:pt x="1796" y="182"/>
                </a:cubicBezTo>
                <a:cubicBezTo>
                  <a:pt x="1796" y="178"/>
                  <a:pt x="1793" y="175"/>
                  <a:pt x="1789" y="175"/>
                </a:cubicBezTo>
                <a:close/>
                <a:moveTo>
                  <a:pt x="1766" y="194"/>
                </a:moveTo>
                <a:cubicBezTo>
                  <a:pt x="1762" y="194"/>
                  <a:pt x="1759" y="197"/>
                  <a:pt x="1759" y="201"/>
                </a:cubicBezTo>
                <a:cubicBezTo>
                  <a:pt x="1759" y="205"/>
                  <a:pt x="1762" y="208"/>
                  <a:pt x="1766" y="208"/>
                </a:cubicBezTo>
                <a:cubicBezTo>
                  <a:pt x="1770" y="208"/>
                  <a:pt x="1774" y="205"/>
                  <a:pt x="1774" y="201"/>
                </a:cubicBezTo>
                <a:cubicBezTo>
                  <a:pt x="1774" y="197"/>
                  <a:pt x="1770" y="194"/>
                  <a:pt x="1766" y="194"/>
                </a:cubicBezTo>
                <a:close/>
                <a:moveTo>
                  <a:pt x="1789" y="194"/>
                </a:moveTo>
                <a:cubicBezTo>
                  <a:pt x="1784" y="194"/>
                  <a:pt x="1781" y="197"/>
                  <a:pt x="1781" y="201"/>
                </a:cubicBezTo>
                <a:cubicBezTo>
                  <a:pt x="1781" y="205"/>
                  <a:pt x="1784" y="208"/>
                  <a:pt x="1789" y="208"/>
                </a:cubicBezTo>
                <a:cubicBezTo>
                  <a:pt x="1793" y="208"/>
                  <a:pt x="1796" y="205"/>
                  <a:pt x="1796" y="201"/>
                </a:cubicBezTo>
                <a:cubicBezTo>
                  <a:pt x="1796" y="197"/>
                  <a:pt x="1793" y="194"/>
                  <a:pt x="1789" y="194"/>
                </a:cubicBezTo>
                <a:close/>
                <a:moveTo>
                  <a:pt x="1766" y="214"/>
                </a:moveTo>
                <a:cubicBezTo>
                  <a:pt x="1762" y="214"/>
                  <a:pt x="1759" y="217"/>
                  <a:pt x="1759" y="220"/>
                </a:cubicBezTo>
                <a:cubicBezTo>
                  <a:pt x="1759" y="224"/>
                  <a:pt x="1762" y="227"/>
                  <a:pt x="1766" y="227"/>
                </a:cubicBezTo>
                <a:cubicBezTo>
                  <a:pt x="1770" y="227"/>
                  <a:pt x="1774" y="224"/>
                  <a:pt x="1774" y="220"/>
                </a:cubicBezTo>
                <a:cubicBezTo>
                  <a:pt x="1774" y="217"/>
                  <a:pt x="1770" y="214"/>
                  <a:pt x="1766" y="214"/>
                </a:cubicBezTo>
                <a:close/>
                <a:moveTo>
                  <a:pt x="1789" y="214"/>
                </a:moveTo>
                <a:cubicBezTo>
                  <a:pt x="1784" y="214"/>
                  <a:pt x="1781" y="217"/>
                  <a:pt x="1781" y="220"/>
                </a:cubicBezTo>
                <a:cubicBezTo>
                  <a:pt x="1781" y="224"/>
                  <a:pt x="1784" y="227"/>
                  <a:pt x="1789" y="227"/>
                </a:cubicBezTo>
                <a:cubicBezTo>
                  <a:pt x="1793" y="227"/>
                  <a:pt x="1796" y="224"/>
                  <a:pt x="1796" y="220"/>
                </a:cubicBezTo>
                <a:cubicBezTo>
                  <a:pt x="1796" y="217"/>
                  <a:pt x="1793" y="214"/>
                  <a:pt x="1789" y="214"/>
                </a:cubicBezTo>
                <a:close/>
                <a:moveTo>
                  <a:pt x="1766" y="233"/>
                </a:moveTo>
                <a:cubicBezTo>
                  <a:pt x="1762" y="233"/>
                  <a:pt x="1759" y="236"/>
                  <a:pt x="1759" y="239"/>
                </a:cubicBezTo>
                <a:cubicBezTo>
                  <a:pt x="1759" y="243"/>
                  <a:pt x="1762" y="245"/>
                  <a:pt x="1766" y="245"/>
                </a:cubicBezTo>
                <a:cubicBezTo>
                  <a:pt x="1770" y="245"/>
                  <a:pt x="1774" y="243"/>
                  <a:pt x="1774" y="239"/>
                </a:cubicBezTo>
                <a:cubicBezTo>
                  <a:pt x="1774" y="236"/>
                  <a:pt x="1770" y="233"/>
                  <a:pt x="1766" y="233"/>
                </a:cubicBezTo>
                <a:close/>
                <a:moveTo>
                  <a:pt x="1789" y="233"/>
                </a:moveTo>
                <a:cubicBezTo>
                  <a:pt x="1784" y="233"/>
                  <a:pt x="1781" y="236"/>
                  <a:pt x="1781" y="239"/>
                </a:cubicBezTo>
                <a:cubicBezTo>
                  <a:pt x="1781" y="243"/>
                  <a:pt x="1784" y="245"/>
                  <a:pt x="1789" y="245"/>
                </a:cubicBezTo>
                <a:cubicBezTo>
                  <a:pt x="1793" y="245"/>
                  <a:pt x="1796" y="243"/>
                  <a:pt x="1796" y="239"/>
                </a:cubicBezTo>
                <a:cubicBezTo>
                  <a:pt x="1796" y="236"/>
                  <a:pt x="1793" y="233"/>
                  <a:pt x="1789" y="233"/>
                </a:cubicBezTo>
                <a:close/>
                <a:moveTo>
                  <a:pt x="1766" y="252"/>
                </a:moveTo>
                <a:cubicBezTo>
                  <a:pt x="1762" y="252"/>
                  <a:pt x="1759" y="255"/>
                  <a:pt x="1759" y="258"/>
                </a:cubicBezTo>
                <a:cubicBezTo>
                  <a:pt x="1759" y="262"/>
                  <a:pt x="1762" y="265"/>
                  <a:pt x="1766" y="265"/>
                </a:cubicBezTo>
                <a:cubicBezTo>
                  <a:pt x="1770" y="265"/>
                  <a:pt x="1774" y="262"/>
                  <a:pt x="1774" y="258"/>
                </a:cubicBezTo>
                <a:cubicBezTo>
                  <a:pt x="1774" y="255"/>
                  <a:pt x="1770" y="252"/>
                  <a:pt x="1766" y="252"/>
                </a:cubicBezTo>
                <a:close/>
                <a:moveTo>
                  <a:pt x="1789" y="252"/>
                </a:moveTo>
                <a:cubicBezTo>
                  <a:pt x="1784" y="252"/>
                  <a:pt x="1781" y="255"/>
                  <a:pt x="1781" y="258"/>
                </a:cubicBezTo>
                <a:cubicBezTo>
                  <a:pt x="1781" y="262"/>
                  <a:pt x="1784" y="265"/>
                  <a:pt x="1789" y="265"/>
                </a:cubicBezTo>
                <a:cubicBezTo>
                  <a:pt x="1793" y="265"/>
                  <a:pt x="1796" y="262"/>
                  <a:pt x="1796" y="258"/>
                </a:cubicBezTo>
                <a:cubicBezTo>
                  <a:pt x="1796" y="255"/>
                  <a:pt x="1793" y="252"/>
                  <a:pt x="1789" y="252"/>
                </a:cubicBezTo>
                <a:close/>
                <a:moveTo>
                  <a:pt x="1766" y="271"/>
                </a:moveTo>
                <a:cubicBezTo>
                  <a:pt x="1762" y="271"/>
                  <a:pt x="1759" y="274"/>
                  <a:pt x="1759" y="278"/>
                </a:cubicBezTo>
                <a:cubicBezTo>
                  <a:pt x="1759" y="282"/>
                  <a:pt x="1762" y="285"/>
                  <a:pt x="1766" y="285"/>
                </a:cubicBezTo>
                <a:cubicBezTo>
                  <a:pt x="1770" y="285"/>
                  <a:pt x="1774" y="282"/>
                  <a:pt x="1774" y="278"/>
                </a:cubicBezTo>
                <a:cubicBezTo>
                  <a:pt x="1774" y="274"/>
                  <a:pt x="1770" y="271"/>
                  <a:pt x="1766" y="271"/>
                </a:cubicBezTo>
                <a:close/>
                <a:moveTo>
                  <a:pt x="1789" y="271"/>
                </a:moveTo>
                <a:cubicBezTo>
                  <a:pt x="1784" y="271"/>
                  <a:pt x="1781" y="274"/>
                  <a:pt x="1781" y="278"/>
                </a:cubicBezTo>
                <a:cubicBezTo>
                  <a:pt x="1781" y="282"/>
                  <a:pt x="1784" y="285"/>
                  <a:pt x="1789" y="285"/>
                </a:cubicBezTo>
                <a:cubicBezTo>
                  <a:pt x="1793" y="285"/>
                  <a:pt x="1796" y="282"/>
                  <a:pt x="1796" y="278"/>
                </a:cubicBezTo>
                <a:cubicBezTo>
                  <a:pt x="1796" y="274"/>
                  <a:pt x="1793" y="271"/>
                  <a:pt x="1789" y="271"/>
                </a:cubicBezTo>
                <a:close/>
                <a:moveTo>
                  <a:pt x="1811" y="136"/>
                </a:moveTo>
                <a:cubicBezTo>
                  <a:pt x="1806" y="136"/>
                  <a:pt x="1803" y="139"/>
                  <a:pt x="1803" y="143"/>
                </a:cubicBezTo>
                <a:cubicBezTo>
                  <a:pt x="1803" y="146"/>
                  <a:pt x="1806" y="149"/>
                  <a:pt x="1811" y="149"/>
                </a:cubicBezTo>
                <a:cubicBezTo>
                  <a:pt x="1815" y="149"/>
                  <a:pt x="1818" y="146"/>
                  <a:pt x="1818" y="143"/>
                </a:cubicBezTo>
                <a:cubicBezTo>
                  <a:pt x="1818" y="139"/>
                  <a:pt x="1815" y="136"/>
                  <a:pt x="1811" y="136"/>
                </a:cubicBezTo>
                <a:close/>
                <a:moveTo>
                  <a:pt x="1811" y="155"/>
                </a:moveTo>
                <a:cubicBezTo>
                  <a:pt x="1806" y="155"/>
                  <a:pt x="1803" y="158"/>
                  <a:pt x="1803" y="162"/>
                </a:cubicBezTo>
                <a:cubicBezTo>
                  <a:pt x="1803" y="166"/>
                  <a:pt x="1806" y="169"/>
                  <a:pt x="1811" y="169"/>
                </a:cubicBezTo>
                <a:cubicBezTo>
                  <a:pt x="1815" y="169"/>
                  <a:pt x="1818" y="166"/>
                  <a:pt x="1818" y="162"/>
                </a:cubicBezTo>
                <a:cubicBezTo>
                  <a:pt x="1818" y="158"/>
                  <a:pt x="1815" y="155"/>
                  <a:pt x="1811" y="155"/>
                </a:cubicBezTo>
                <a:close/>
                <a:moveTo>
                  <a:pt x="1811" y="175"/>
                </a:moveTo>
                <a:cubicBezTo>
                  <a:pt x="1806" y="175"/>
                  <a:pt x="1803" y="178"/>
                  <a:pt x="1803" y="182"/>
                </a:cubicBezTo>
                <a:cubicBezTo>
                  <a:pt x="1803" y="185"/>
                  <a:pt x="1806" y="188"/>
                  <a:pt x="1811" y="188"/>
                </a:cubicBezTo>
                <a:cubicBezTo>
                  <a:pt x="1815" y="188"/>
                  <a:pt x="1818" y="185"/>
                  <a:pt x="1818" y="182"/>
                </a:cubicBezTo>
                <a:cubicBezTo>
                  <a:pt x="1818" y="178"/>
                  <a:pt x="1815" y="175"/>
                  <a:pt x="1811" y="175"/>
                </a:cubicBezTo>
                <a:close/>
                <a:moveTo>
                  <a:pt x="1811" y="194"/>
                </a:moveTo>
                <a:cubicBezTo>
                  <a:pt x="1806" y="194"/>
                  <a:pt x="1803" y="197"/>
                  <a:pt x="1803" y="201"/>
                </a:cubicBezTo>
                <a:cubicBezTo>
                  <a:pt x="1803" y="205"/>
                  <a:pt x="1806" y="208"/>
                  <a:pt x="1811" y="208"/>
                </a:cubicBezTo>
                <a:cubicBezTo>
                  <a:pt x="1815" y="208"/>
                  <a:pt x="1818" y="205"/>
                  <a:pt x="1818" y="201"/>
                </a:cubicBezTo>
                <a:cubicBezTo>
                  <a:pt x="1818" y="197"/>
                  <a:pt x="1815" y="194"/>
                  <a:pt x="1811" y="194"/>
                </a:cubicBezTo>
                <a:close/>
                <a:moveTo>
                  <a:pt x="1811" y="214"/>
                </a:moveTo>
                <a:cubicBezTo>
                  <a:pt x="1806" y="214"/>
                  <a:pt x="1803" y="217"/>
                  <a:pt x="1803" y="220"/>
                </a:cubicBezTo>
                <a:cubicBezTo>
                  <a:pt x="1803" y="224"/>
                  <a:pt x="1806" y="227"/>
                  <a:pt x="1811" y="227"/>
                </a:cubicBezTo>
                <a:cubicBezTo>
                  <a:pt x="1815" y="227"/>
                  <a:pt x="1818" y="224"/>
                  <a:pt x="1818" y="220"/>
                </a:cubicBezTo>
                <a:cubicBezTo>
                  <a:pt x="1818" y="217"/>
                  <a:pt x="1815" y="214"/>
                  <a:pt x="1811" y="214"/>
                </a:cubicBezTo>
                <a:close/>
                <a:moveTo>
                  <a:pt x="1811" y="233"/>
                </a:moveTo>
                <a:cubicBezTo>
                  <a:pt x="1806" y="233"/>
                  <a:pt x="1803" y="236"/>
                  <a:pt x="1803" y="239"/>
                </a:cubicBezTo>
                <a:cubicBezTo>
                  <a:pt x="1803" y="243"/>
                  <a:pt x="1806" y="245"/>
                  <a:pt x="1811" y="245"/>
                </a:cubicBezTo>
                <a:cubicBezTo>
                  <a:pt x="1815" y="245"/>
                  <a:pt x="1818" y="243"/>
                  <a:pt x="1818" y="239"/>
                </a:cubicBezTo>
                <a:cubicBezTo>
                  <a:pt x="1818" y="236"/>
                  <a:pt x="1815" y="233"/>
                  <a:pt x="1811" y="233"/>
                </a:cubicBezTo>
                <a:close/>
                <a:moveTo>
                  <a:pt x="1811" y="252"/>
                </a:moveTo>
                <a:cubicBezTo>
                  <a:pt x="1806" y="252"/>
                  <a:pt x="1803" y="255"/>
                  <a:pt x="1803" y="258"/>
                </a:cubicBezTo>
                <a:cubicBezTo>
                  <a:pt x="1803" y="262"/>
                  <a:pt x="1806" y="265"/>
                  <a:pt x="1811" y="265"/>
                </a:cubicBezTo>
                <a:cubicBezTo>
                  <a:pt x="1815" y="265"/>
                  <a:pt x="1818" y="262"/>
                  <a:pt x="1818" y="258"/>
                </a:cubicBezTo>
                <a:cubicBezTo>
                  <a:pt x="1818" y="255"/>
                  <a:pt x="1815" y="252"/>
                  <a:pt x="1811" y="252"/>
                </a:cubicBezTo>
                <a:close/>
                <a:moveTo>
                  <a:pt x="1811" y="271"/>
                </a:moveTo>
                <a:cubicBezTo>
                  <a:pt x="1806" y="271"/>
                  <a:pt x="1803" y="274"/>
                  <a:pt x="1803" y="278"/>
                </a:cubicBezTo>
                <a:cubicBezTo>
                  <a:pt x="1803" y="282"/>
                  <a:pt x="1806" y="285"/>
                  <a:pt x="1811" y="285"/>
                </a:cubicBezTo>
                <a:cubicBezTo>
                  <a:pt x="1815" y="285"/>
                  <a:pt x="1818" y="282"/>
                  <a:pt x="1818" y="278"/>
                </a:cubicBezTo>
                <a:cubicBezTo>
                  <a:pt x="1818" y="274"/>
                  <a:pt x="1815" y="271"/>
                  <a:pt x="1811" y="271"/>
                </a:cubicBezTo>
                <a:close/>
                <a:moveTo>
                  <a:pt x="1565" y="290"/>
                </a:moveTo>
                <a:cubicBezTo>
                  <a:pt x="1561" y="290"/>
                  <a:pt x="1558" y="293"/>
                  <a:pt x="1558" y="296"/>
                </a:cubicBezTo>
                <a:cubicBezTo>
                  <a:pt x="1558" y="300"/>
                  <a:pt x="1561" y="303"/>
                  <a:pt x="1565" y="303"/>
                </a:cubicBezTo>
                <a:cubicBezTo>
                  <a:pt x="1570" y="303"/>
                  <a:pt x="1573" y="300"/>
                  <a:pt x="1573" y="296"/>
                </a:cubicBezTo>
                <a:cubicBezTo>
                  <a:pt x="1573" y="293"/>
                  <a:pt x="1570" y="290"/>
                  <a:pt x="1565" y="290"/>
                </a:cubicBezTo>
                <a:close/>
                <a:moveTo>
                  <a:pt x="1565" y="309"/>
                </a:moveTo>
                <a:cubicBezTo>
                  <a:pt x="1561" y="309"/>
                  <a:pt x="1558" y="312"/>
                  <a:pt x="1558" y="316"/>
                </a:cubicBezTo>
                <a:cubicBezTo>
                  <a:pt x="1558" y="320"/>
                  <a:pt x="1561" y="323"/>
                  <a:pt x="1565" y="323"/>
                </a:cubicBezTo>
                <a:cubicBezTo>
                  <a:pt x="1570" y="323"/>
                  <a:pt x="1573" y="320"/>
                  <a:pt x="1573" y="316"/>
                </a:cubicBezTo>
                <a:cubicBezTo>
                  <a:pt x="1573" y="312"/>
                  <a:pt x="1570" y="309"/>
                  <a:pt x="1565" y="309"/>
                </a:cubicBezTo>
                <a:close/>
                <a:moveTo>
                  <a:pt x="1565" y="329"/>
                </a:moveTo>
                <a:cubicBezTo>
                  <a:pt x="1561" y="329"/>
                  <a:pt x="1558" y="332"/>
                  <a:pt x="1558" y="335"/>
                </a:cubicBezTo>
                <a:cubicBezTo>
                  <a:pt x="1558" y="339"/>
                  <a:pt x="1561" y="342"/>
                  <a:pt x="1565" y="342"/>
                </a:cubicBezTo>
                <a:cubicBezTo>
                  <a:pt x="1570" y="342"/>
                  <a:pt x="1573" y="339"/>
                  <a:pt x="1573" y="335"/>
                </a:cubicBezTo>
                <a:cubicBezTo>
                  <a:pt x="1573" y="332"/>
                  <a:pt x="1570" y="329"/>
                  <a:pt x="1565" y="329"/>
                </a:cubicBezTo>
                <a:close/>
                <a:moveTo>
                  <a:pt x="1565" y="348"/>
                </a:moveTo>
                <a:cubicBezTo>
                  <a:pt x="1561" y="348"/>
                  <a:pt x="1558" y="351"/>
                  <a:pt x="1558" y="355"/>
                </a:cubicBezTo>
                <a:cubicBezTo>
                  <a:pt x="1558" y="359"/>
                  <a:pt x="1561" y="362"/>
                  <a:pt x="1565" y="362"/>
                </a:cubicBezTo>
                <a:cubicBezTo>
                  <a:pt x="1570" y="362"/>
                  <a:pt x="1573" y="359"/>
                  <a:pt x="1573" y="355"/>
                </a:cubicBezTo>
                <a:cubicBezTo>
                  <a:pt x="1573" y="351"/>
                  <a:pt x="1570" y="348"/>
                  <a:pt x="1565" y="348"/>
                </a:cubicBezTo>
                <a:close/>
                <a:moveTo>
                  <a:pt x="1565" y="368"/>
                </a:moveTo>
                <a:cubicBezTo>
                  <a:pt x="1561" y="368"/>
                  <a:pt x="1558" y="371"/>
                  <a:pt x="1558" y="374"/>
                </a:cubicBezTo>
                <a:cubicBezTo>
                  <a:pt x="1558" y="378"/>
                  <a:pt x="1561" y="381"/>
                  <a:pt x="1565" y="381"/>
                </a:cubicBezTo>
                <a:cubicBezTo>
                  <a:pt x="1570" y="381"/>
                  <a:pt x="1573" y="378"/>
                  <a:pt x="1573" y="374"/>
                </a:cubicBezTo>
                <a:cubicBezTo>
                  <a:pt x="1573" y="371"/>
                  <a:pt x="1570" y="368"/>
                  <a:pt x="1565" y="368"/>
                </a:cubicBezTo>
                <a:close/>
                <a:moveTo>
                  <a:pt x="1543" y="387"/>
                </a:moveTo>
                <a:cubicBezTo>
                  <a:pt x="1539" y="387"/>
                  <a:pt x="1536" y="390"/>
                  <a:pt x="1536" y="393"/>
                </a:cubicBezTo>
                <a:cubicBezTo>
                  <a:pt x="1536" y="397"/>
                  <a:pt x="1539" y="400"/>
                  <a:pt x="1543" y="400"/>
                </a:cubicBezTo>
                <a:cubicBezTo>
                  <a:pt x="1548" y="400"/>
                  <a:pt x="1551" y="397"/>
                  <a:pt x="1551" y="393"/>
                </a:cubicBezTo>
                <a:cubicBezTo>
                  <a:pt x="1551" y="390"/>
                  <a:pt x="1548" y="387"/>
                  <a:pt x="1543" y="387"/>
                </a:cubicBezTo>
                <a:close/>
                <a:moveTo>
                  <a:pt x="1565" y="387"/>
                </a:moveTo>
                <a:cubicBezTo>
                  <a:pt x="1561" y="387"/>
                  <a:pt x="1558" y="390"/>
                  <a:pt x="1558" y="393"/>
                </a:cubicBezTo>
                <a:cubicBezTo>
                  <a:pt x="1558" y="397"/>
                  <a:pt x="1561" y="400"/>
                  <a:pt x="1565" y="400"/>
                </a:cubicBezTo>
                <a:cubicBezTo>
                  <a:pt x="1570" y="400"/>
                  <a:pt x="1573" y="397"/>
                  <a:pt x="1573" y="393"/>
                </a:cubicBezTo>
                <a:cubicBezTo>
                  <a:pt x="1573" y="390"/>
                  <a:pt x="1570" y="387"/>
                  <a:pt x="1565" y="387"/>
                </a:cubicBezTo>
                <a:close/>
                <a:moveTo>
                  <a:pt x="1543" y="406"/>
                </a:moveTo>
                <a:cubicBezTo>
                  <a:pt x="1539" y="406"/>
                  <a:pt x="1536" y="409"/>
                  <a:pt x="1536" y="413"/>
                </a:cubicBezTo>
                <a:cubicBezTo>
                  <a:pt x="1536" y="416"/>
                  <a:pt x="1539" y="419"/>
                  <a:pt x="1543" y="419"/>
                </a:cubicBezTo>
                <a:cubicBezTo>
                  <a:pt x="1548" y="419"/>
                  <a:pt x="1551" y="416"/>
                  <a:pt x="1551" y="413"/>
                </a:cubicBezTo>
                <a:cubicBezTo>
                  <a:pt x="1551" y="409"/>
                  <a:pt x="1548" y="406"/>
                  <a:pt x="1543" y="406"/>
                </a:cubicBezTo>
                <a:close/>
                <a:moveTo>
                  <a:pt x="1565" y="406"/>
                </a:moveTo>
                <a:cubicBezTo>
                  <a:pt x="1561" y="406"/>
                  <a:pt x="1558" y="409"/>
                  <a:pt x="1558" y="413"/>
                </a:cubicBezTo>
                <a:cubicBezTo>
                  <a:pt x="1558" y="416"/>
                  <a:pt x="1561" y="419"/>
                  <a:pt x="1565" y="419"/>
                </a:cubicBezTo>
                <a:cubicBezTo>
                  <a:pt x="1570" y="419"/>
                  <a:pt x="1573" y="416"/>
                  <a:pt x="1573" y="413"/>
                </a:cubicBezTo>
                <a:cubicBezTo>
                  <a:pt x="1573" y="409"/>
                  <a:pt x="1570" y="406"/>
                  <a:pt x="1565" y="406"/>
                </a:cubicBezTo>
                <a:close/>
                <a:moveTo>
                  <a:pt x="1543" y="425"/>
                </a:moveTo>
                <a:cubicBezTo>
                  <a:pt x="1539" y="425"/>
                  <a:pt x="1536" y="428"/>
                  <a:pt x="1536" y="432"/>
                </a:cubicBezTo>
                <a:cubicBezTo>
                  <a:pt x="1536" y="435"/>
                  <a:pt x="1539" y="438"/>
                  <a:pt x="1543" y="438"/>
                </a:cubicBezTo>
                <a:cubicBezTo>
                  <a:pt x="1548" y="438"/>
                  <a:pt x="1551" y="435"/>
                  <a:pt x="1551" y="432"/>
                </a:cubicBezTo>
                <a:cubicBezTo>
                  <a:pt x="1551" y="428"/>
                  <a:pt x="1548" y="425"/>
                  <a:pt x="1543" y="425"/>
                </a:cubicBezTo>
                <a:close/>
                <a:moveTo>
                  <a:pt x="1565" y="425"/>
                </a:moveTo>
                <a:cubicBezTo>
                  <a:pt x="1561" y="425"/>
                  <a:pt x="1558" y="428"/>
                  <a:pt x="1558" y="432"/>
                </a:cubicBezTo>
                <a:cubicBezTo>
                  <a:pt x="1558" y="435"/>
                  <a:pt x="1561" y="438"/>
                  <a:pt x="1565" y="438"/>
                </a:cubicBezTo>
                <a:cubicBezTo>
                  <a:pt x="1570" y="438"/>
                  <a:pt x="1573" y="435"/>
                  <a:pt x="1573" y="432"/>
                </a:cubicBezTo>
                <a:cubicBezTo>
                  <a:pt x="1573" y="428"/>
                  <a:pt x="1570" y="425"/>
                  <a:pt x="1565" y="425"/>
                </a:cubicBezTo>
                <a:close/>
                <a:moveTo>
                  <a:pt x="1543" y="446"/>
                </a:moveTo>
                <a:cubicBezTo>
                  <a:pt x="1539" y="446"/>
                  <a:pt x="1536" y="448"/>
                  <a:pt x="1536" y="452"/>
                </a:cubicBezTo>
                <a:cubicBezTo>
                  <a:pt x="1536" y="455"/>
                  <a:pt x="1539" y="458"/>
                  <a:pt x="1543" y="458"/>
                </a:cubicBezTo>
                <a:cubicBezTo>
                  <a:pt x="1548" y="458"/>
                  <a:pt x="1551" y="455"/>
                  <a:pt x="1551" y="452"/>
                </a:cubicBezTo>
                <a:cubicBezTo>
                  <a:pt x="1551" y="448"/>
                  <a:pt x="1548" y="446"/>
                  <a:pt x="1543" y="446"/>
                </a:cubicBezTo>
                <a:close/>
                <a:moveTo>
                  <a:pt x="1565" y="446"/>
                </a:moveTo>
                <a:cubicBezTo>
                  <a:pt x="1561" y="446"/>
                  <a:pt x="1558" y="448"/>
                  <a:pt x="1558" y="452"/>
                </a:cubicBezTo>
                <a:cubicBezTo>
                  <a:pt x="1558" y="455"/>
                  <a:pt x="1561" y="458"/>
                  <a:pt x="1565" y="458"/>
                </a:cubicBezTo>
                <a:cubicBezTo>
                  <a:pt x="1570" y="458"/>
                  <a:pt x="1573" y="455"/>
                  <a:pt x="1573" y="452"/>
                </a:cubicBezTo>
                <a:cubicBezTo>
                  <a:pt x="1573" y="448"/>
                  <a:pt x="1570" y="446"/>
                  <a:pt x="1565" y="446"/>
                </a:cubicBezTo>
                <a:close/>
                <a:moveTo>
                  <a:pt x="1543" y="464"/>
                </a:moveTo>
                <a:cubicBezTo>
                  <a:pt x="1539" y="464"/>
                  <a:pt x="1536" y="467"/>
                  <a:pt x="1536" y="471"/>
                </a:cubicBezTo>
                <a:cubicBezTo>
                  <a:pt x="1536" y="475"/>
                  <a:pt x="1539" y="478"/>
                  <a:pt x="1543" y="478"/>
                </a:cubicBezTo>
                <a:cubicBezTo>
                  <a:pt x="1548" y="478"/>
                  <a:pt x="1551" y="475"/>
                  <a:pt x="1551" y="471"/>
                </a:cubicBezTo>
                <a:cubicBezTo>
                  <a:pt x="1551" y="467"/>
                  <a:pt x="1548" y="464"/>
                  <a:pt x="1543" y="464"/>
                </a:cubicBezTo>
                <a:close/>
                <a:moveTo>
                  <a:pt x="1565" y="464"/>
                </a:moveTo>
                <a:cubicBezTo>
                  <a:pt x="1561" y="464"/>
                  <a:pt x="1558" y="467"/>
                  <a:pt x="1558" y="471"/>
                </a:cubicBezTo>
                <a:cubicBezTo>
                  <a:pt x="1558" y="475"/>
                  <a:pt x="1561" y="478"/>
                  <a:pt x="1565" y="478"/>
                </a:cubicBezTo>
                <a:cubicBezTo>
                  <a:pt x="1570" y="478"/>
                  <a:pt x="1573" y="475"/>
                  <a:pt x="1573" y="471"/>
                </a:cubicBezTo>
                <a:cubicBezTo>
                  <a:pt x="1573" y="467"/>
                  <a:pt x="1570" y="464"/>
                  <a:pt x="1565" y="464"/>
                </a:cubicBezTo>
                <a:close/>
                <a:moveTo>
                  <a:pt x="1543" y="484"/>
                </a:moveTo>
                <a:cubicBezTo>
                  <a:pt x="1539" y="484"/>
                  <a:pt x="1536" y="487"/>
                  <a:pt x="1536" y="490"/>
                </a:cubicBezTo>
                <a:cubicBezTo>
                  <a:pt x="1536" y="494"/>
                  <a:pt x="1539" y="497"/>
                  <a:pt x="1543" y="497"/>
                </a:cubicBezTo>
                <a:cubicBezTo>
                  <a:pt x="1548" y="497"/>
                  <a:pt x="1551" y="494"/>
                  <a:pt x="1551" y="490"/>
                </a:cubicBezTo>
                <a:cubicBezTo>
                  <a:pt x="1551" y="487"/>
                  <a:pt x="1548" y="484"/>
                  <a:pt x="1543" y="484"/>
                </a:cubicBezTo>
                <a:close/>
                <a:moveTo>
                  <a:pt x="1565" y="484"/>
                </a:moveTo>
                <a:cubicBezTo>
                  <a:pt x="1561" y="484"/>
                  <a:pt x="1558" y="487"/>
                  <a:pt x="1558" y="490"/>
                </a:cubicBezTo>
                <a:cubicBezTo>
                  <a:pt x="1558" y="494"/>
                  <a:pt x="1561" y="497"/>
                  <a:pt x="1565" y="497"/>
                </a:cubicBezTo>
                <a:cubicBezTo>
                  <a:pt x="1570" y="497"/>
                  <a:pt x="1573" y="494"/>
                  <a:pt x="1573" y="490"/>
                </a:cubicBezTo>
                <a:cubicBezTo>
                  <a:pt x="1573" y="487"/>
                  <a:pt x="1570" y="484"/>
                  <a:pt x="1565" y="484"/>
                </a:cubicBezTo>
                <a:close/>
                <a:moveTo>
                  <a:pt x="1543" y="503"/>
                </a:moveTo>
                <a:cubicBezTo>
                  <a:pt x="1539" y="503"/>
                  <a:pt x="1536" y="506"/>
                  <a:pt x="1536" y="509"/>
                </a:cubicBezTo>
                <a:cubicBezTo>
                  <a:pt x="1536" y="513"/>
                  <a:pt x="1539" y="516"/>
                  <a:pt x="1543" y="516"/>
                </a:cubicBezTo>
                <a:cubicBezTo>
                  <a:pt x="1548" y="516"/>
                  <a:pt x="1551" y="513"/>
                  <a:pt x="1551" y="509"/>
                </a:cubicBezTo>
                <a:cubicBezTo>
                  <a:pt x="1551" y="506"/>
                  <a:pt x="1548" y="503"/>
                  <a:pt x="1543" y="503"/>
                </a:cubicBezTo>
                <a:close/>
                <a:moveTo>
                  <a:pt x="1565" y="503"/>
                </a:moveTo>
                <a:cubicBezTo>
                  <a:pt x="1561" y="503"/>
                  <a:pt x="1558" y="506"/>
                  <a:pt x="1558" y="509"/>
                </a:cubicBezTo>
                <a:cubicBezTo>
                  <a:pt x="1558" y="513"/>
                  <a:pt x="1561" y="516"/>
                  <a:pt x="1565" y="516"/>
                </a:cubicBezTo>
                <a:cubicBezTo>
                  <a:pt x="1570" y="516"/>
                  <a:pt x="1573" y="513"/>
                  <a:pt x="1573" y="509"/>
                </a:cubicBezTo>
                <a:cubicBezTo>
                  <a:pt x="1573" y="506"/>
                  <a:pt x="1570" y="503"/>
                  <a:pt x="1565" y="503"/>
                </a:cubicBezTo>
                <a:close/>
                <a:moveTo>
                  <a:pt x="1543" y="522"/>
                </a:moveTo>
                <a:cubicBezTo>
                  <a:pt x="1539" y="522"/>
                  <a:pt x="1536" y="525"/>
                  <a:pt x="1536" y="529"/>
                </a:cubicBezTo>
                <a:cubicBezTo>
                  <a:pt x="1536" y="533"/>
                  <a:pt x="1539" y="536"/>
                  <a:pt x="1543" y="536"/>
                </a:cubicBezTo>
                <a:cubicBezTo>
                  <a:pt x="1548" y="536"/>
                  <a:pt x="1551" y="533"/>
                  <a:pt x="1551" y="529"/>
                </a:cubicBezTo>
                <a:cubicBezTo>
                  <a:pt x="1551" y="525"/>
                  <a:pt x="1548" y="522"/>
                  <a:pt x="1543" y="522"/>
                </a:cubicBezTo>
                <a:close/>
                <a:moveTo>
                  <a:pt x="1565" y="522"/>
                </a:moveTo>
                <a:cubicBezTo>
                  <a:pt x="1561" y="522"/>
                  <a:pt x="1558" y="525"/>
                  <a:pt x="1558" y="529"/>
                </a:cubicBezTo>
                <a:cubicBezTo>
                  <a:pt x="1558" y="533"/>
                  <a:pt x="1561" y="536"/>
                  <a:pt x="1565" y="536"/>
                </a:cubicBezTo>
                <a:cubicBezTo>
                  <a:pt x="1570" y="536"/>
                  <a:pt x="1573" y="533"/>
                  <a:pt x="1573" y="529"/>
                </a:cubicBezTo>
                <a:cubicBezTo>
                  <a:pt x="1573" y="525"/>
                  <a:pt x="1570" y="522"/>
                  <a:pt x="1565" y="522"/>
                </a:cubicBezTo>
                <a:close/>
                <a:moveTo>
                  <a:pt x="1543" y="542"/>
                </a:moveTo>
                <a:cubicBezTo>
                  <a:pt x="1539" y="542"/>
                  <a:pt x="1536" y="545"/>
                  <a:pt x="1536" y="549"/>
                </a:cubicBezTo>
                <a:cubicBezTo>
                  <a:pt x="1536" y="552"/>
                  <a:pt x="1539" y="556"/>
                  <a:pt x="1543" y="556"/>
                </a:cubicBezTo>
                <a:cubicBezTo>
                  <a:pt x="1548" y="556"/>
                  <a:pt x="1551" y="552"/>
                  <a:pt x="1551" y="549"/>
                </a:cubicBezTo>
                <a:cubicBezTo>
                  <a:pt x="1551" y="545"/>
                  <a:pt x="1548" y="542"/>
                  <a:pt x="1543" y="542"/>
                </a:cubicBezTo>
                <a:close/>
                <a:moveTo>
                  <a:pt x="1565" y="542"/>
                </a:moveTo>
                <a:cubicBezTo>
                  <a:pt x="1561" y="542"/>
                  <a:pt x="1558" y="545"/>
                  <a:pt x="1558" y="549"/>
                </a:cubicBezTo>
                <a:cubicBezTo>
                  <a:pt x="1558" y="552"/>
                  <a:pt x="1561" y="556"/>
                  <a:pt x="1565" y="556"/>
                </a:cubicBezTo>
                <a:cubicBezTo>
                  <a:pt x="1570" y="556"/>
                  <a:pt x="1573" y="552"/>
                  <a:pt x="1573" y="549"/>
                </a:cubicBezTo>
                <a:cubicBezTo>
                  <a:pt x="1573" y="545"/>
                  <a:pt x="1570" y="542"/>
                  <a:pt x="1565" y="542"/>
                </a:cubicBezTo>
                <a:close/>
                <a:moveTo>
                  <a:pt x="1565" y="561"/>
                </a:moveTo>
                <a:cubicBezTo>
                  <a:pt x="1561" y="561"/>
                  <a:pt x="1558" y="564"/>
                  <a:pt x="1558" y="567"/>
                </a:cubicBezTo>
                <a:cubicBezTo>
                  <a:pt x="1558" y="571"/>
                  <a:pt x="1561" y="574"/>
                  <a:pt x="1565" y="574"/>
                </a:cubicBezTo>
                <a:cubicBezTo>
                  <a:pt x="1570" y="574"/>
                  <a:pt x="1573" y="571"/>
                  <a:pt x="1573" y="567"/>
                </a:cubicBezTo>
                <a:cubicBezTo>
                  <a:pt x="1573" y="564"/>
                  <a:pt x="1570" y="561"/>
                  <a:pt x="1565" y="561"/>
                </a:cubicBezTo>
                <a:close/>
                <a:moveTo>
                  <a:pt x="1589" y="290"/>
                </a:moveTo>
                <a:cubicBezTo>
                  <a:pt x="1585" y="290"/>
                  <a:pt x="1581" y="293"/>
                  <a:pt x="1581" y="296"/>
                </a:cubicBezTo>
                <a:cubicBezTo>
                  <a:pt x="1581" y="300"/>
                  <a:pt x="1585" y="303"/>
                  <a:pt x="1589" y="303"/>
                </a:cubicBezTo>
                <a:cubicBezTo>
                  <a:pt x="1593" y="303"/>
                  <a:pt x="1597" y="300"/>
                  <a:pt x="1597" y="296"/>
                </a:cubicBezTo>
                <a:cubicBezTo>
                  <a:pt x="1597" y="293"/>
                  <a:pt x="1593" y="290"/>
                  <a:pt x="1589" y="290"/>
                </a:cubicBezTo>
                <a:close/>
                <a:moveTo>
                  <a:pt x="1611" y="290"/>
                </a:moveTo>
                <a:cubicBezTo>
                  <a:pt x="1607" y="290"/>
                  <a:pt x="1603" y="293"/>
                  <a:pt x="1603" y="296"/>
                </a:cubicBezTo>
                <a:cubicBezTo>
                  <a:pt x="1603" y="300"/>
                  <a:pt x="1607" y="303"/>
                  <a:pt x="1611" y="303"/>
                </a:cubicBezTo>
                <a:cubicBezTo>
                  <a:pt x="1615" y="303"/>
                  <a:pt x="1619" y="300"/>
                  <a:pt x="1619" y="296"/>
                </a:cubicBezTo>
                <a:cubicBezTo>
                  <a:pt x="1619" y="293"/>
                  <a:pt x="1615" y="290"/>
                  <a:pt x="1611" y="290"/>
                </a:cubicBezTo>
                <a:close/>
                <a:moveTo>
                  <a:pt x="1589" y="309"/>
                </a:moveTo>
                <a:cubicBezTo>
                  <a:pt x="1585" y="309"/>
                  <a:pt x="1581" y="312"/>
                  <a:pt x="1581" y="316"/>
                </a:cubicBezTo>
                <a:cubicBezTo>
                  <a:pt x="1581" y="320"/>
                  <a:pt x="1585" y="323"/>
                  <a:pt x="1589" y="323"/>
                </a:cubicBezTo>
                <a:cubicBezTo>
                  <a:pt x="1593" y="323"/>
                  <a:pt x="1597" y="320"/>
                  <a:pt x="1597" y="316"/>
                </a:cubicBezTo>
                <a:cubicBezTo>
                  <a:pt x="1597" y="312"/>
                  <a:pt x="1593" y="309"/>
                  <a:pt x="1589" y="309"/>
                </a:cubicBezTo>
                <a:close/>
                <a:moveTo>
                  <a:pt x="1611" y="309"/>
                </a:moveTo>
                <a:cubicBezTo>
                  <a:pt x="1607" y="309"/>
                  <a:pt x="1603" y="312"/>
                  <a:pt x="1603" y="316"/>
                </a:cubicBezTo>
                <a:cubicBezTo>
                  <a:pt x="1603" y="320"/>
                  <a:pt x="1607" y="323"/>
                  <a:pt x="1611" y="323"/>
                </a:cubicBezTo>
                <a:cubicBezTo>
                  <a:pt x="1615" y="323"/>
                  <a:pt x="1619" y="320"/>
                  <a:pt x="1619" y="316"/>
                </a:cubicBezTo>
                <a:cubicBezTo>
                  <a:pt x="1619" y="312"/>
                  <a:pt x="1615" y="309"/>
                  <a:pt x="1611" y="309"/>
                </a:cubicBezTo>
                <a:close/>
                <a:moveTo>
                  <a:pt x="1589" y="329"/>
                </a:moveTo>
                <a:cubicBezTo>
                  <a:pt x="1585" y="329"/>
                  <a:pt x="1581" y="332"/>
                  <a:pt x="1581" y="335"/>
                </a:cubicBezTo>
                <a:cubicBezTo>
                  <a:pt x="1581" y="339"/>
                  <a:pt x="1585" y="342"/>
                  <a:pt x="1589" y="342"/>
                </a:cubicBezTo>
                <a:cubicBezTo>
                  <a:pt x="1593" y="342"/>
                  <a:pt x="1597" y="339"/>
                  <a:pt x="1597" y="335"/>
                </a:cubicBezTo>
                <a:cubicBezTo>
                  <a:pt x="1597" y="332"/>
                  <a:pt x="1593" y="329"/>
                  <a:pt x="1589" y="329"/>
                </a:cubicBezTo>
                <a:close/>
                <a:moveTo>
                  <a:pt x="1611" y="329"/>
                </a:moveTo>
                <a:cubicBezTo>
                  <a:pt x="1607" y="329"/>
                  <a:pt x="1603" y="332"/>
                  <a:pt x="1603" y="335"/>
                </a:cubicBezTo>
                <a:cubicBezTo>
                  <a:pt x="1603" y="339"/>
                  <a:pt x="1607" y="342"/>
                  <a:pt x="1611" y="342"/>
                </a:cubicBezTo>
                <a:cubicBezTo>
                  <a:pt x="1615" y="342"/>
                  <a:pt x="1619" y="339"/>
                  <a:pt x="1619" y="335"/>
                </a:cubicBezTo>
                <a:cubicBezTo>
                  <a:pt x="1619" y="332"/>
                  <a:pt x="1615" y="329"/>
                  <a:pt x="1611" y="329"/>
                </a:cubicBezTo>
                <a:close/>
                <a:moveTo>
                  <a:pt x="1589" y="348"/>
                </a:moveTo>
                <a:cubicBezTo>
                  <a:pt x="1585" y="348"/>
                  <a:pt x="1581" y="351"/>
                  <a:pt x="1581" y="355"/>
                </a:cubicBezTo>
                <a:cubicBezTo>
                  <a:pt x="1581" y="359"/>
                  <a:pt x="1585" y="362"/>
                  <a:pt x="1589" y="362"/>
                </a:cubicBezTo>
                <a:cubicBezTo>
                  <a:pt x="1593" y="362"/>
                  <a:pt x="1597" y="359"/>
                  <a:pt x="1597" y="355"/>
                </a:cubicBezTo>
                <a:cubicBezTo>
                  <a:pt x="1597" y="351"/>
                  <a:pt x="1593" y="348"/>
                  <a:pt x="1589" y="348"/>
                </a:cubicBezTo>
                <a:close/>
                <a:moveTo>
                  <a:pt x="1611" y="348"/>
                </a:moveTo>
                <a:cubicBezTo>
                  <a:pt x="1607" y="348"/>
                  <a:pt x="1603" y="351"/>
                  <a:pt x="1603" y="355"/>
                </a:cubicBezTo>
                <a:cubicBezTo>
                  <a:pt x="1603" y="359"/>
                  <a:pt x="1607" y="362"/>
                  <a:pt x="1611" y="362"/>
                </a:cubicBezTo>
                <a:cubicBezTo>
                  <a:pt x="1615" y="362"/>
                  <a:pt x="1619" y="359"/>
                  <a:pt x="1619" y="355"/>
                </a:cubicBezTo>
                <a:cubicBezTo>
                  <a:pt x="1619" y="351"/>
                  <a:pt x="1615" y="348"/>
                  <a:pt x="1611" y="348"/>
                </a:cubicBezTo>
                <a:close/>
                <a:moveTo>
                  <a:pt x="1589" y="368"/>
                </a:moveTo>
                <a:cubicBezTo>
                  <a:pt x="1585" y="368"/>
                  <a:pt x="1581" y="371"/>
                  <a:pt x="1581" y="374"/>
                </a:cubicBezTo>
                <a:cubicBezTo>
                  <a:pt x="1581" y="378"/>
                  <a:pt x="1585" y="381"/>
                  <a:pt x="1589" y="381"/>
                </a:cubicBezTo>
                <a:cubicBezTo>
                  <a:pt x="1593" y="381"/>
                  <a:pt x="1597" y="378"/>
                  <a:pt x="1597" y="374"/>
                </a:cubicBezTo>
                <a:cubicBezTo>
                  <a:pt x="1597" y="371"/>
                  <a:pt x="1593" y="368"/>
                  <a:pt x="1589" y="368"/>
                </a:cubicBezTo>
                <a:close/>
                <a:moveTo>
                  <a:pt x="1611" y="368"/>
                </a:moveTo>
                <a:cubicBezTo>
                  <a:pt x="1607" y="368"/>
                  <a:pt x="1603" y="371"/>
                  <a:pt x="1603" y="374"/>
                </a:cubicBezTo>
                <a:cubicBezTo>
                  <a:pt x="1603" y="378"/>
                  <a:pt x="1607" y="381"/>
                  <a:pt x="1611" y="381"/>
                </a:cubicBezTo>
                <a:cubicBezTo>
                  <a:pt x="1615" y="381"/>
                  <a:pt x="1619" y="378"/>
                  <a:pt x="1619" y="374"/>
                </a:cubicBezTo>
                <a:cubicBezTo>
                  <a:pt x="1619" y="371"/>
                  <a:pt x="1615" y="368"/>
                  <a:pt x="1611" y="368"/>
                </a:cubicBezTo>
                <a:close/>
                <a:moveTo>
                  <a:pt x="1589" y="387"/>
                </a:moveTo>
                <a:cubicBezTo>
                  <a:pt x="1585" y="387"/>
                  <a:pt x="1581" y="390"/>
                  <a:pt x="1581" y="393"/>
                </a:cubicBezTo>
                <a:cubicBezTo>
                  <a:pt x="1581" y="397"/>
                  <a:pt x="1585" y="400"/>
                  <a:pt x="1589" y="400"/>
                </a:cubicBezTo>
                <a:cubicBezTo>
                  <a:pt x="1593" y="400"/>
                  <a:pt x="1597" y="397"/>
                  <a:pt x="1597" y="393"/>
                </a:cubicBezTo>
                <a:cubicBezTo>
                  <a:pt x="1597" y="390"/>
                  <a:pt x="1593" y="387"/>
                  <a:pt x="1589" y="387"/>
                </a:cubicBezTo>
                <a:close/>
                <a:moveTo>
                  <a:pt x="1611" y="387"/>
                </a:moveTo>
                <a:cubicBezTo>
                  <a:pt x="1607" y="387"/>
                  <a:pt x="1603" y="390"/>
                  <a:pt x="1603" y="393"/>
                </a:cubicBezTo>
                <a:cubicBezTo>
                  <a:pt x="1603" y="397"/>
                  <a:pt x="1607" y="400"/>
                  <a:pt x="1611" y="400"/>
                </a:cubicBezTo>
                <a:cubicBezTo>
                  <a:pt x="1615" y="400"/>
                  <a:pt x="1619" y="397"/>
                  <a:pt x="1619" y="393"/>
                </a:cubicBezTo>
                <a:cubicBezTo>
                  <a:pt x="1619" y="390"/>
                  <a:pt x="1615" y="387"/>
                  <a:pt x="1611" y="387"/>
                </a:cubicBezTo>
                <a:close/>
                <a:moveTo>
                  <a:pt x="1589" y="406"/>
                </a:moveTo>
                <a:cubicBezTo>
                  <a:pt x="1585" y="406"/>
                  <a:pt x="1581" y="409"/>
                  <a:pt x="1581" y="413"/>
                </a:cubicBezTo>
                <a:cubicBezTo>
                  <a:pt x="1581" y="416"/>
                  <a:pt x="1585" y="419"/>
                  <a:pt x="1589" y="419"/>
                </a:cubicBezTo>
                <a:cubicBezTo>
                  <a:pt x="1593" y="419"/>
                  <a:pt x="1597" y="416"/>
                  <a:pt x="1597" y="413"/>
                </a:cubicBezTo>
                <a:cubicBezTo>
                  <a:pt x="1597" y="409"/>
                  <a:pt x="1593" y="406"/>
                  <a:pt x="1589" y="406"/>
                </a:cubicBezTo>
                <a:close/>
                <a:moveTo>
                  <a:pt x="1611" y="406"/>
                </a:moveTo>
                <a:cubicBezTo>
                  <a:pt x="1607" y="406"/>
                  <a:pt x="1603" y="409"/>
                  <a:pt x="1603" y="413"/>
                </a:cubicBezTo>
                <a:cubicBezTo>
                  <a:pt x="1603" y="416"/>
                  <a:pt x="1607" y="419"/>
                  <a:pt x="1611" y="419"/>
                </a:cubicBezTo>
                <a:cubicBezTo>
                  <a:pt x="1615" y="419"/>
                  <a:pt x="1619" y="416"/>
                  <a:pt x="1619" y="413"/>
                </a:cubicBezTo>
                <a:cubicBezTo>
                  <a:pt x="1619" y="409"/>
                  <a:pt x="1615" y="406"/>
                  <a:pt x="1611" y="406"/>
                </a:cubicBezTo>
                <a:close/>
                <a:moveTo>
                  <a:pt x="1589" y="425"/>
                </a:moveTo>
                <a:cubicBezTo>
                  <a:pt x="1585" y="425"/>
                  <a:pt x="1581" y="428"/>
                  <a:pt x="1581" y="432"/>
                </a:cubicBezTo>
                <a:cubicBezTo>
                  <a:pt x="1581" y="435"/>
                  <a:pt x="1585" y="438"/>
                  <a:pt x="1589" y="438"/>
                </a:cubicBezTo>
                <a:cubicBezTo>
                  <a:pt x="1593" y="438"/>
                  <a:pt x="1597" y="435"/>
                  <a:pt x="1597" y="432"/>
                </a:cubicBezTo>
                <a:cubicBezTo>
                  <a:pt x="1597" y="428"/>
                  <a:pt x="1593" y="425"/>
                  <a:pt x="1589" y="425"/>
                </a:cubicBezTo>
                <a:close/>
                <a:moveTo>
                  <a:pt x="1611" y="425"/>
                </a:moveTo>
                <a:cubicBezTo>
                  <a:pt x="1607" y="425"/>
                  <a:pt x="1603" y="428"/>
                  <a:pt x="1603" y="432"/>
                </a:cubicBezTo>
                <a:cubicBezTo>
                  <a:pt x="1603" y="435"/>
                  <a:pt x="1607" y="438"/>
                  <a:pt x="1611" y="438"/>
                </a:cubicBezTo>
                <a:cubicBezTo>
                  <a:pt x="1615" y="438"/>
                  <a:pt x="1619" y="435"/>
                  <a:pt x="1619" y="432"/>
                </a:cubicBezTo>
                <a:cubicBezTo>
                  <a:pt x="1619" y="428"/>
                  <a:pt x="1615" y="425"/>
                  <a:pt x="1611" y="425"/>
                </a:cubicBezTo>
                <a:close/>
                <a:moveTo>
                  <a:pt x="1633" y="290"/>
                </a:moveTo>
                <a:cubicBezTo>
                  <a:pt x="1629" y="290"/>
                  <a:pt x="1625" y="293"/>
                  <a:pt x="1625" y="296"/>
                </a:cubicBezTo>
                <a:cubicBezTo>
                  <a:pt x="1625" y="300"/>
                  <a:pt x="1629" y="303"/>
                  <a:pt x="1633" y="303"/>
                </a:cubicBezTo>
                <a:cubicBezTo>
                  <a:pt x="1637" y="303"/>
                  <a:pt x="1641" y="300"/>
                  <a:pt x="1641" y="296"/>
                </a:cubicBezTo>
                <a:cubicBezTo>
                  <a:pt x="1641" y="293"/>
                  <a:pt x="1637" y="290"/>
                  <a:pt x="1633" y="290"/>
                </a:cubicBezTo>
                <a:close/>
                <a:moveTo>
                  <a:pt x="1655" y="290"/>
                </a:moveTo>
                <a:cubicBezTo>
                  <a:pt x="1651" y="290"/>
                  <a:pt x="1648" y="293"/>
                  <a:pt x="1648" y="296"/>
                </a:cubicBezTo>
                <a:cubicBezTo>
                  <a:pt x="1648" y="300"/>
                  <a:pt x="1651" y="303"/>
                  <a:pt x="1655" y="303"/>
                </a:cubicBezTo>
                <a:cubicBezTo>
                  <a:pt x="1659" y="303"/>
                  <a:pt x="1662" y="300"/>
                  <a:pt x="1662" y="296"/>
                </a:cubicBezTo>
                <a:cubicBezTo>
                  <a:pt x="1662" y="293"/>
                  <a:pt x="1659" y="290"/>
                  <a:pt x="1655" y="290"/>
                </a:cubicBezTo>
                <a:close/>
                <a:moveTo>
                  <a:pt x="1633" y="309"/>
                </a:moveTo>
                <a:cubicBezTo>
                  <a:pt x="1629" y="309"/>
                  <a:pt x="1625" y="312"/>
                  <a:pt x="1625" y="316"/>
                </a:cubicBezTo>
                <a:cubicBezTo>
                  <a:pt x="1625" y="320"/>
                  <a:pt x="1629" y="323"/>
                  <a:pt x="1633" y="323"/>
                </a:cubicBezTo>
                <a:cubicBezTo>
                  <a:pt x="1637" y="323"/>
                  <a:pt x="1641" y="320"/>
                  <a:pt x="1641" y="316"/>
                </a:cubicBezTo>
                <a:cubicBezTo>
                  <a:pt x="1641" y="312"/>
                  <a:pt x="1637" y="309"/>
                  <a:pt x="1633" y="309"/>
                </a:cubicBezTo>
                <a:close/>
                <a:moveTo>
                  <a:pt x="1655" y="309"/>
                </a:moveTo>
                <a:cubicBezTo>
                  <a:pt x="1651" y="309"/>
                  <a:pt x="1648" y="312"/>
                  <a:pt x="1648" y="316"/>
                </a:cubicBezTo>
                <a:cubicBezTo>
                  <a:pt x="1648" y="320"/>
                  <a:pt x="1651" y="323"/>
                  <a:pt x="1655" y="323"/>
                </a:cubicBezTo>
                <a:cubicBezTo>
                  <a:pt x="1659" y="323"/>
                  <a:pt x="1662" y="320"/>
                  <a:pt x="1662" y="316"/>
                </a:cubicBezTo>
                <a:cubicBezTo>
                  <a:pt x="1662" y="312"/>
                  <a:pt x="1659" y="309"/>
                  <a:pt x="1655" y="309"/>
                </a:cubicBezTo>
                <a:close/>
                <a:moveTo>
                  <a:pt x="1633" y="329"/>
                </a:moveTo>
                <a:cubicBezTo>
                  <a:pt x="1629" y="329"/>
                  <a:pt x="1625" y="332"/>
                  <a:pt x="1625" y="335"/>
                </a:cubicBezTo>
                <a:cubicBezTo>
                  <a:pt x="1625" y="339"/>
                  <a:pt x="1629" y="342"/>
                  <a:pt x="1633" y="342"/>
                </a:cubicBezTo>
                <a:cubicBezTo>
                  <a:pt x="1637" y="342"/>
                  <a:pt x="1641" y="339"/>
                  <a:pt x="1641" y="335"/>
                </a:cubicBezTo>
                <a:cubicBezTo>
                  <a:pt x="1641" y="332"/>
                  <a:pt x="1637" y="329"/>
                  <a:pt x="1633" y="329"/>
                </a:cubicBezTo>
                <a:close/>
                <a:moveTo>
                  <a:pt x="1655" y="329"/>
                </a:moveTo>
                <a:cubicBezTo>
                  <a:pt x="1651" y="329"/>
                  <a:pt x="1648" y="332"/>
                  <a:pt x="1648" y="335"/>
                </a:cubicBezTo>
                <a:cubicBezTo>
                  <a:pt x="1648" y="339"/>
                  <a:pt x="1651" y="342"/>
                  <a:pt x="1655" y="342"/>
                </a:cubicBezTo>
                <a:cubicBezTo>
                  <a:pt x="1659" y="342"/>
                  <a:pt x="1662" y="339"/>
                  <a:pt x="1662" y="335"/>
                </a:cubicBezTo>
                <a:cubicBezTo>
                  <a:pt x="1662" y="332"/>
                  <a:pt x="1659" y="329"/>
                  <a:pt x="1655" y="329"/>
                </a:cubicBezTo>
                <a:close/>
                <a:moveTo>
                  <a:pt x="1633" y="348"/>
                </a:moveTo>
                <a:cubicBezTo>
                  <a:pt x="1629" y="348"/>
                  <a:pt x="1625" y="351"/>
                  <a:pt x="1625" y="355"/>
                </a:cubicBezTo>
                <a:cubicBezTo>
                  <a:pt x="1625" y="359"/>
                  <a:pt x="1629" y="362"/>
                  <a:pt x="1633" y="362"/>
                </a:cubicBezTo>
                <a:cubicBezTo>
                  <a:pt x="1637" y="362"/>
                  <a:pt x="1641" y="359"/>
                  <a:pt x="1641" y="355"/>
                </a:cubicBezTo>
                <a:cubicBezTo>
                  <a:pt x="1641" y="351"/>
                  <a:pt x="1637" y="348"/>
                  <a:pt x="1633" y="348"/>
                </a:cubicBezTo>
                <a:close/>
                <a:moveTo>
                  <a:pt x="1655" y="348"/>
                </a:moveTo>
                <a:cubicBezTo>
                  <a:pt x="1651" y="348"/>
                  <a:pt x="1648" y="351"/>
                  <a:pt x="1648" y="355"/>
                </a:cubicBezTo>
                <a:cubicBezTo>
                  <a:pt x="1648" y="359"/>
                  <a:pt x="1651" y="362"/>
                  <a:pt x="1655" y="362"/>
                </a:cubicBezTo>
                <a:cubicBezTo>
                  <a:pt x="1659" y="362"/>
                  <a:pt x="1662" y="359"/>
                  <a:pt x="1662" y="355"/>
                </a:cubicBezTo>
                <a:cubicBezTo>
                  <a:pt x="1662" y="351"/>
                  <a:pt x="1659" y="348"/>
                  <a:pt x="1655" y="348"/>
                </a:cubicBezTo>
                <a:close/>
                <a:moveTo>
                  <a:pt x="1633" y="368"/>
                </a:moveTo>
                <a:cubicBezTo>
                  <a:pt x="1629" y="368"/>
                  <a:pt x="1625" y="371"/>
                  <a:pt x="1625" y="374"/>
                </a:cubicBezTo>
                <a:cubicBezTo>
                  <a:pt x="1625" y="378"/>
                  <a:pt x="1629" y="381"/>
                  <a:pt x="1633" y="381"/>
                </a:cubicBezTo>
                <a:cubicBezTo>
                  <a:pt x="1637" y="381"/>
                  <a:pt x="1641" y="378"/>
                  <a:pt x="1641" y="374"/>
                </a:cubicBezTo>
                <a:cubicBezTo>
                  <a:pt x="1641" y="371"/>
                  <a:pt x="1637" y="368"/>
                  <a:pt x="1633" y="368"/>
                </a:cubicBezTo>
                <a:close/>
                <a:moveTo>
                  <a:pt x="1655" y="368"/>
                </a:moveTo>
                <a:cubicBezTo>
                  <a:pt x="1651" y="368"/>
                  <a:pt x="1648" y="371"/>
                  <a:pt x="1648" y="374"/>
                </a:cubicBezTo>
                <a:cubicBezTo>
                  <a:pt x="1648" y="378"/>
                  <a:pt x="1651" y="381"/>
                  <a:pt x="1655" y="381"/>
                </a:cubicBezTo>
                <a:cubicBezTo>
                  <a:pt x="1659" y="381"/>
                  <a:pt x="1662" y="378"/>
                  <a:pt x="1662" y="374"/>
                </a:cubicBezTo>
                <a:cubicBezTo>
                  <a:pt x="1662" y="371"/>
                  <a:pt x="1659" y="368"/>
                  <a:pt x="1655" y="368"/>
                </a:cubicBezTo>
                <a:close/>
                <a:moveTo>
                  <a:pt x="1633" y="387"/>
                </a:moveTo>
                <a:cubicBezTo>
                  <a:pt x="1629" y="387"/>
                  <a:pt x="1625" y="390"/>
                  <a:pt x="1625" y="393"/>
                </a:cubicBezTo>
                <a:cubicBezTo>
                  <a:pt x="1625" y="397"/>
                  <a:pt x="1629" y="400"/>
                  <a:pt x="1633" y="400"/>
                </a:cubicBezTo>
                <a:cubicBezTo>
                  <a:pt x="1637" y="400"/>
                  <a:pt x="1641" y="397"/>
                  <a:pt x="1641" y="393"/>
                </a:cubicBezTo>
                <a:cubicBezTo>
                  <a:pt x="1641" y="390"/>
                  <a:pt x="1637" y="387"/>
                  <a:pt x="1633" y="387"/>
                </a:cubicBezTo>
                <a:close/>
                <a:moveTo>
                  <a:pt x="1655" y="387"/>
                </a:moveTo>
                <a:cubicBezTo>
                  <a:pt x="1651" y="387"/>
                  <a:pt x="1648" y="390"/>
                  <a:pt x="1648" y="393"/>
                </a:cubicBezTo>
                <a:cubicBezTo>
                  <a:pt x="1648" y="397"/>
                  <a:pt x="1651" y="400"/>
                  <a:pt x="1655" y="400"/>
                </a:cubicBezTo>
                <a:cubicBezTo>
                  <a:pt x="1659" y="400"/>
                  <a:pt x="1662" y="397"/>
                  <a:pt x="1662" y="393"/>
                </a:cubicBezTo>
                <a:cubicBezTo>
                  <a:pt x="1662" y="390"/>
                  <a:pt x="1659" y="387"/>
                  <a:pt x="1655" y="387"/>
                </a:cubicBezTo>
                <a:close/>
                <a:moveTo>
                  <a:pt x="1633" y="406"/>
                </a:moveTo>
                <a:cubicBezTo>
                  <a:pt x="1629" y="406"/>
                  <a:pt x="1625" y="409"/>
                  <a:pt x="1625" y="413"/>
                </a:cubicBezTo>
                <a:cubicBezTo>
                  <a:pt x="1625" y="416"/>
                  <a:pt x="1629" y="419"/>
                  <a:pt x="1633" y="419"/>
                </a:cubicBezTo>
                <a:cubicBezTo>
                  <a:pt x="1637" y="419"/>
                  <a:pt x="1641" y="416"/>
                  <a:pt x="1641" y="413"/>
                </a:cubicBezTo>
                <a:cubicBezTo>
                  <a:pt x="1641" y="409"/>
                  <a:pt x="1637" y="406"/>
                  <a:pt x="1633" y="406"/>
                </a:cubicBezTo>
                <a:close/>
                <a:moveTo>
                  <a:pt x="1655" y="406"/>
                </a:moveTo>
                <a:cubicBezTo>
                  <a:pt x="1651" y="406"/>
                  <a:pt x="1648" y="409"/>
                  <a:pt x="1648" y="413"/>
                </a:cubicBezTo>
                <a:cubicBezTo>
                  <a:pt x="1648" y="416"/>
                  <a:pt x="1651" y="419"/>
                  <a:pt x="1655" y="419"/>
                </a:cubicBezTo>
                <a:cubicBezTo>
                  <a:pt x="1659" y="419"/>
                  <a:pt x="1662" y="416"/>
                  <a:pt x="1662" y="413"/>
                </a:cubicBezTo>
                <a:cubicBezTo>
                  <a:pt x="1662" y="409"/>
                  <a:pt x="1659" y="406"/>
                  <a:pt x="1655" y="406"/>
                </a:cubicBezTo>
                <a:close/>
                <a:moveTo>
                  <a:pt x="1633" y="425"/>
                </a:moveTo>
                <a:cubicBezTo>
                  <a:pt x="1629" y="425"/>
                  <a:pt x="1625" y="428"/>
                  <a:pt x="1625" y="432"/>
                </a:cubicBezTo>
                <a:cubicBezTo>
                  <a:pt x="1625" y="435"/>
                  <a:pt x="1629" y="438"/>
                  <a:pt x="1633" y="438"/>
                </a:cubicBezTo>
                <a:cubicBezTo>
                  <a:pt x="1637" y="438"/>
                  <a:pt x="1641" y="435"/>
                  <a:pt x="1641" y="432"/>
                </a:cubicBezTo>
                <a:cubicBezTo>
                  <a:pt x="1641" y="428"/>
                  <a:pt x="1637" y="425"/>
                  <a:pt x="1633" y="425"/>
                </a:cubicBezTo>
                <a:close/>
                <a:moveTo>
                  <a:pt x="1655" y="425"/>
                </a:moveTo>
                <a:cubicBezTo>
                  <a:pt x="1651" y="425"/>
                  <a:pt x="1648" y="428"/>
                  <a:pt x="1648" y="432"/>
                </a:cubicBezTo>
                <a:cubicBezTo>
                  <a:pt x="1648" y="435"/>
                  <a:pt x="1651" y="438"/>
                  <a:pt x="1655" y="438"/>
                </a:cubicBezTo>
                <a:cubicBezTo>
                  <a:pt x="1659" y="438"/>
                  <a:pt x="1662" y="435"/>
                  <a:pt x="1662" y="432"/>
                </a:cubicBezTo>
                <a:cubicBezTo>
                  <a:pt x="1662" y="428"/>
                  <a:pt x="1659" y="425"/>
                  <a:pt x="1655" y="425"/>
                </a:cubicBezTo>
                <a:close/>
                <a:moveTo>
                  <a:pt x="1677" y="290"/>
                </a:moveTo>
                <a:cubicBezTo>
                  <a:pt x="1673" y="290"/>
                  <a:pt x="1670" y="293"/>
                  <a:pt x="1670" y="296"/>
                </a:cubicBezTo>
                <a:cubicBezTo>
                  <a:pt x="1670" y="300"/>
                  <a:pt x="1673" y="303"/>
                  <a:pt x="1677" y="303"/>
                </a:cubicBezTo>
                <a:cubicBezTo>
                  <a:pt x="1682" y="303"/>
                  <a:pt x="1685" y="300"/>
                  <a:pt x="1685" y="296"/>
                </a:cubicBezTo>
                <a:cubicBezTo>
                  <a:pt x="1685" y="293"/>
                  <a:pt x="1682" y="290"/>
                  <a:pt x="1677" y="290"/>
                </a:cubicBezTo>
                <a:close/>
                <a:moveTo>
                  <a:pt x="1700" y="290"/>
                </a:moveTo>
                <a:cubicBezTo>
                  <a:pt x="1696" y="290"/>
                  <a:pt x="1692" y="293"/>
                  <a:pt x="1692" y="296"/>
                </a:cubicBezTo>
                <a:cubicBezTo>
                  <a:pt x="1692" y="300"/>
                  <a:pt x="1696" y="303"/>
                  <a:pt x="1700" y="303"/>
                </a:cubicBezTo>
                <a:cubicBezTo>
                  <a:pt x="1704" y="303"/>
                  <a:pt x="1708" y="300"/>
                  <a:pt x="1708" y="296"/>
                </a:cubicBezTo>
                <a:cubicBezTo>
                  <a:pt x="1708" y="293"/>
                  <a:pt x="1704" y="290"/>
                  <a:pt x="1700" y="290"/>
                </a:cubicBezTo>
                <a:close/>
                <a:moveTo>
                  <a:pt x="1677" y="309"/>
                </a:moveTo>
                <a:cubicBezTo>
                  <a:pt x="1673" y="309"/>
                  <a:pt x="1670" y="312"/>
                  <a:pt x="1670" y="316"/>
                </a:cubicBezTo>
                <a:cubicBezTo>
                  <a:pt x="1670" y="320"/>
                  <a:pt x="1673" y="323"/>
                  <a:pt x="1677" y="323"/>
                </a:cubicBezTo>
                <a:cubicBezTo>
                  <a:pt x="1682" y="323"/>
                  <a:pt x="1685" y="320"/>
                  <a:pt x="1685" y="316"/>
                </a:cubicBezTo>
                <a:cubicBezTo>
                  <a:pt x="1685" y="312"/>
                  <a:pt x="1682" y="309"/>
                  <a:pt x="1677" y="309"/>
                </a:cubicBezTo>
                <a:close/>
                <a:moveTo>
                  <a:pt x="1700" y="309"/>
                </a:moveTo>
                <a:cubicBezTo>
                  <a:pt x="1696" y="309"/>
                  <a:pt x="1692" y="312"/>
                  <a:pt x="1692" y="316"/>
                </a:cubicBezTo>
                <a:cubicBezTo>
                  <a:pt x="1692" y="320"/>
                  <a:pt x="1696" y="323"/>
                  <a:pt x="1700" y="323"/>
                </a:cubicBezTo>
                <a:cubicBezTo>
                  <a:pt x="1704" y="323"/>
                  <a:pt x="1708" y="320"/>
                  <a:pt x="1708" y="316"/>
                </a:cubicBezTo>
                <a:cubicBezTo>
                  <a:pt x="1708" y="312"/>
                  <a:pt x="1704" y="309"/>
                  <a:pt x="1700" y="309"/>
                </a:cubicBezTo>
                <a:close/>
                <a:moveTo>
                  <a:pt x="1677" y="329"/>
                </a:moveTo>
                <a:cubicBezTo>
                  <a:pt x="1673" y="329"/>
                  <a:pt x="1670" y="332"/>
                  <a:pt x="1670" y="335"/>
                </a:cubicBezTo>
                <a:cubicBezTo>
                  <a:pt x="1670" y="339"/>
                  <a:pt x="1673" y="342"/>
                  <a:pt x="1677" y="342"/>
                </a:cubicBezTo>
                <a:cubicBezTo>
                  <a:pt x="1682" y="342"/>
                  <a:pt x="1685" y="339"/>
                  <a:pt x="1685" y="335"/>
                </a:cubicBezTo>
                <a:cubicBezTo>
                  <a:pt x="1685" y="332"/>
                  <a:pt x="1682" y="329"/>
                  <a:pt x="1677" y="329"/>
                </a:cubicBezTo>
                <a:close/>
                <a:moveTo>
                  <a:pt x="1700" y="329"/>
                </a:moveTo>
                <a:cubicBezTo>
                  <a:pt x="1696" y="329"/>
                  <a:pt x="1692" y="332"/>
                  <a:pt x="1692" y="335"/>
                </a:cubicBezTo>
                <a:cubicBezTo>
                  <a:pt x="1692" y="339"/>
                  <a:pt x="1696" y="342"/>
                  <a:pt x="1700" y="342"/>
                </a:cubicBezTo>
                <a:cubicBezTo>
                  <a:pt x="1704" y="342"/>
                  <a:pt x="1708" y="339"/>
                  <a:pt x="1708" y="335"/>
                </a:cubicBezTo>
                <a:cubicBezTo>
                  <a:pt x="1708" y="332"/>
                  <a:pt x="1704" y="329"/>
                  <a:pt x="1700" y="329"/>
                </a:cubicBezTo>
                <a:close/>
                <a:moveTo>
                  <a:pt x="1677" y="348"/>
                </a:moveTo>
                <a:cubicBezTo>
                  <a:pt x="1673" y="348"/>
                  <a:pt x="1670" y="351"/>
                  <a:pt x="1670" y="355"/>
                </a:cubicBezTo>
                <a:cubicBezTo>
                  <a:pt x="1670" y="359"/>
                  <a:pt x="1673" y="362"/>
                  <a:pt x="1677" y="362"/>
                </a:cubicBezTo>
                <a:cubicBezTo>
                  <a:pt x="1682" y="362"/>
                  <a:pt x="1685" y="359"/>
                  <a:pt x="1685" y="355"/>
                </a:cubicBezTo>
                <a:cubicBezTo>
                  <a:pt x="1685" y="351"/>
                  <a:pt x="1682" y="348"/>
                  <a:pt x="1677" y="348"/>
                </a:cubicBezTo>
                <a:close/>
                <a:moveTo>
                  <a:pt x="1700" y="348"/>
                </a:moveTo>
                <a:cubicBezTo>
                  <a:pt x="1696" y="348"/>
                  <a:pt x="1692" y="351"/>
                  <a:pt x="1692" y="355"/>
                </a:cubicBezTo>
                <a:cubicBezTo>
                  <a:pt x="1692" y="359"/>
                  <a:pt x="1696" y="362"/>
                  <a:pt x="1700" y="362"/>
                </a:cubicBezTo>
                <a:cubicBezTo>
                  <a:pt x="1704" y="362"/>
                  <a:pt x="1708" y="359"/>
                  <a:pt x="1708" y="355"/>
                </a:cubicBezTo>
                <a:cubicBezTo>
                  <a:pt x="1708" y="351"/>
                  <a:pt x="1704" y="348"/>
                  <a:pt x="1700" y="348"/>
                </a:cubicBezTo>
                <a:close/>
                <a:moveTo>
                  <a:pt x="1677" y="368"/>
                </a:moveTo>
                <a:cubicBezTo>
                  <a:pt x="1673" y="368"/>
                  <a:pt x="1670" y="371"/>
                  <a:pt x="1670" y="374"/>
                </a:cubicBezTo>
                <a:cubicBezTo>
                  <a:pt x="1670" y="378"/>
                  <a:pt x="1673" y="381"/>
                  <a:pt x="1677" y="381"/>
                </a:cubicBezTo>
                <a:cubicBezTo>
                  <a:pt x="1682" y="381"/>
                  <a:pt x="1685" y="378"/>
                  <a:pt x="1685" y="374"/>
                </a:cubicBezTo>
                <a:cubicBezTo>
                  <a:pt x="1685" y="371"/>
                  <a:pt x="1682" y="368"/>
                  <a:pt x="1677" y="368"/>
                </a:cubicBezTo>
                <a:close/>
                <a:moveTo>
                  <a:pt x="1700" y="368"/>
                </a:moveTo>
                <a:cubicBezTo>
                  <a:pt x="1696" y="368"/>
                  <a:pt x="1692" y="371"/>
                  <a:pt x="1692" y="374"/>
                </a:cubicBezTo>
                <a:cubicBezTo>
                  <a:pt x="1692" y="378"/>
                  <a:pt x="1696" y="381"/>
                  <a:pt x="1700" y="381"/>
                </a:cubicBezTo>
                <a:cubicBezTo>
                  <a:pt x="1704" y="381"/>
                  <a:pt x="1708" y="378"/>
                  <a:pt x="1708" y="374"/>
                </a:cubicBezTo>
                <a:cubicBezTo>
                  <a:pt x="1708" y="371"/>
                  <a:pt x="1704" y="368"/>
                  <a:pt x="1700" y="368"/>
                </a:cubicBezTo>
                <a:close/>
                <a:moveTo>
                  <a:pt x="1677" y="387"/>
                </a:moveTo>
                <a:cubicBezTo>
                  <a:pt x="1673" y="387"/>
                  <a:pt x="1670" y="390"/>
                  <a:pt x="1670" y="393"/>
                </a:cubicBezTo>
                <a:cubicBezTo>
                  <a:pt x="1670" y="397"/>
                  <a:pt x="1673" y="400"/>
                  <a:pt x="1677" y="400"/>
                </a:cubicBezTo>
                <a:cubicBezTo>
                  <a:pt x="1682" y="400"/>
                  <a:pt x="1685" y="397"/>
                  <a:pt x="1685" y="393"/>
                </a:cubicBezTo>
                <a:cubicBezTo>
                  <a:pt x="1685" y="390"/>
                  <a:pt x="1682" y="387"/>
                  <a:pt x="1677" y="387"/>
                </a:cubicBezTo>
                <a:close/>
                <a:moveTo>
                  <a:pt x="1700" y="387"/>
                </a:moveTo>
                <a:cubicBezTo>
                  <a:pt x="1696" y="387"/>
                  <a:pt x="1692" y="390"/>
                  <a:pt x="1692" y="393"/>
                </a:cubicBezTo>
                <a:cubicBezTo>
                  <a:pt x="1692" y="397"/>
                  <a:pt x="1696" y="400"/>
                  <a:pt x="1700" y="400"/>
                </a:cubicBezTo>
                <a:cubicBezTo>
                  <a:pt x="1704" y="400"/>
                  <a:pt x="1708" y="397"/>
                  <a:pt x="1708" y="393"/>
                </a:cubicBezTo>
                <a:cubicBezTo>
                  <a:pt x="1708" y="390"/>
                  <a:pt x="1704" y="387"/>
                  <a:pt x="1700" y="387"/>
                </a:cubicBezTo>
                <a:close/>
                <a:moveTo>
                  <a:pt x="1677" y="406"/>
                </a:moveTo>
                <a:cubicBezTo>
                  <a:pt x="1673" y="406"/>
                  <a:pt x="1670" y="409"/>
                  <a:pt x="1670" y="413"/>
                </a:cubicBezTo>
                <a:cubicBezTo>
                  <a:pt x="1670" y="416"/>
                  <a:pt x="1673" y="419"/>
                  <a:pt x="1677" y="419"/>
                </a:cubicBezTo>
                <a:cubicBezTo>
                  <a:pt x="1682" y="419"/>
                  <a:pt x="1685" y="416"/>
                  <a:pt x="1685" y="413"/>
                </a:cubicBezTo>
                <a:cubicBezTo>
                  <a:pt x="1685" y="409"/>
                  <a:pt x="1682" y="406"/>
                  <a:pt x="1677" y="406"/>
                </a:cubicBezTo>
                <a:close/>
                <a:moveTo>
                  <a:pt x="1700" y="406"/>
                </a:moveTo>
                <a:cubicBezTo>
                  <a:pt x="1696" y="406"/>
                  <a:pt x="1692" y="409"/>
                  <a:pt x="1692" y="413"/>
                </a:cubicBezTo>
                <a:cubicBezTo>
                  <a:pt x="1692" y="416"/>
                  <a:pt x="1696" y="419"/>
                  <a:pt x="1700" y="419"/>
                </a:cubicBezTo>
                <a:cubicBezTo>
                  <a:pt x="1704" y="419"/>
                  <a:pt x="1708" y="416"/>
                  <a:pt x="1708" y="413"/>
                </a:cubicBezTo>
                <a:cubicBezTo>
                  <a:pt x="1708" y="409"/>
                  <a:pt x="1704" y="406"/>
                  <a:pt x="1700" y="406"/>
                </a:cubicBezTo>
                <a:close/>
                <a:moveTo>
                  <a:pt x="1677" y="425"/>
                </a:moveTo>
                <a:cubicBezTo>
                  <a:pt x="1673" y="425"/>
                  <a:pt x="1670" y="428"/>
                  <a:pt x="1670" y="432"/>
                </a:cubicBezTo>
                <a:cubicBezTo>
                  <a:pt x="1670" y="435"/>
                  <a:pt x="1673" y="438"/>
                  <a:pt x="1677" y="438"/>
                </a:cubicBezTo>
                <a:cubicBezTo>
                  <a:pt x="1682" y="438"/>
                  <a:pt x="1685" y="435"/>
                  <a:pt x="1685" y="432"/>
                </a:cubicBezTo>
                <a:cubicBezTo>
                  <a:pt x="1685" y="428"/>
                  <a:pt x="1682" y="425"/>
                  <a:pt x="1677" y="425"/>
                </a:cubicBezTo>
                <a:close/>
                <a:moveTo>
                  <a:pt x="1700" y="425"/>
                </a:moveTo>
                <a:cubicBezTo>
                  <a:pt x="1696" y="425"/>
                  <a:pt x="1692" y="428"/>
                  <a:pt x="1692" y="432"/>
                </a:cubicBezTo>
                <a:cubicBezTo>
                  <a:pt x="1692" y="435"/>
                  <a:pt x="1696" y="438"/>
                  <a:pt x="1700" y="438"/>
                </a:cubicBezTo>
                <a:cubicBezTo>
                  <a:pt x="1704" y="438"/>
                  <a:pt x="1708" y="435"/>
                  <a:pt x="1708" y="432"/>
                </a:cubicBezTo>
                <a:cubicBezTo>
                  <a:pt x="1708" y="428"/>
                  <a:pt x="1704" y="425"/>
                  <a:pt x="1700" y="425"/>
                </a:cubicBezTo>
                <a:close/>
                <a:moveTo>
                  <a:pt x="1722" y="290"/>
                </a:moveTo>
                <a:cubicBezTo>
                  <a:pt x="1718" y="290"/>
                  <a:pt x="1714" y="293"/>
                  <a:pt x="1714" y="296"/>
                </a:cubicBezTo>
                <a:cubicBezTo>
                  <a:pt x="1714" y="300"/>
                  <a:pt x="1718" y="303"/>
                  <a:pt x="1722" y="303"/>
                </a:cubicBezTo>
                <a:cubicBezTo>
                  <a:pt x="1726" y="303"/>
                  <a:pt x="1730" y="300"/>
                  <a:pt x="1730" y="296"/>
                </a:cubicBezTo>
                <a:cubicBezTo>
                  <a:pt x="1730" y="293"/>
                  <a:pt x="1726" y="290"/>
                  <a:pt x="1722" y="290"/>
                </a:cubicBezTo>
                <a:close/>
                <a:moveTo>
                  <a:pt x="1744" y="290"/>
                </a:moveTo>
                <a:cubicBezTo>
                  <a:pt x="1740" y="290"/>
                  <a:pt x="1736" y="293"/>
                  <a:pt x="1736" y="296"/>
                </a:cubicBezTo>
                <a:cubicBezTo>
                  <a:pt x="1736" y="300"/>
                  <a:pt x="1740" y="303"/>
                  <a:pt x="1744" y="303"/>
                </a:cubicBezTo>
                <a:cubicBezTo>
                  <a:pt x="1748" y="303"/>
                  <a:pt x="1751" y="300"/>
                  <a:pt x="1751" y="296"/>
                </a:cubicBezTo>
                <a:cubicBezTo>
                  <a:pt x="1751" y="293"/>
                  <a:pt x="1748" y="290"/>
                  <a:pt x="1744" y="290"/>
                </a:cubicBezTo>
                <a:close/>
                <a:moveTo>
                  <a:pt x="1722" y="309"/>
                </a:moveTo>
                <a:cubicBezTo>
                  <a:pt x="1718" y="309"/>
                  <a:pt x="1714" y="312"/>
                  <a:pt x="1714" y="316"/>
                </a:cubicBezTo>
                <a:cubicBezTo>
                  <a:pt x="1714" y="320"/>
                  <a:pt x="1718" y="323"/>
                  <a:pt x="1722" y="323"/>
                </a:cubicBezTo>
                <a:cubicBezTo>
                  <a:pt x="1726" y="323"/>
                  <a:pt x="1730" y="320"/>
                  <a:pt x="1730" y="316"/>
                </a:cubicBezTo>
                <a:cubicBezTo>
                  <a:pt x="1730" y="312"/>
                  <a:pt x="1726" y="309"/>
                  <a:pt x="1722" y="309"/>
                </a:cubicBezTo>
                <a:close/>
                <a:moveTo>
                  <a:pt x="1744" y="309"/>
                </a:moveTo>
                <a:cubicBezTo>
                  <a:pt x="1740" y="309"/>
                  <a:pt x="1736" y="312"/>
                  <a:pt x="1736" y="316"/>
                </a:cubicBezTo>
                <a:cubicBezTo>
                  <a:pt x="1736" y="320"/>
                  <a:pt x="1740" y="323"/>
                  <a:pt x="1744" y="323"/>
                </a:cubicBezTo>
                <a:cubicBezTo>
                  <a:pt x="1748" y="323"/>
                  <a:pt x="1751" y="320"/>
                  <a:pt x="1751" y="316"/>
                </a:cubicBezTo>
                <a:cubicBezTo>
                  <a:pt x="1751" y="312"/>
                  <a:pt x="1748" y="309"/>
                  <a:pt x="1744" y="309"/>
                </a:cubicBezTo>
                <a:close/>
                <a:moveTo>
                  <a:pt x="1722" y="329"/>
                </a:moveTo>
                <a:cubicBezTo>
                  <a:pt x="1718" y="329"/>
                  <a:pt x="1714" y="332"/>
                  <a:pt x="1714" y="335"/>
                </a:cubicBezTo>
                <a:cubicBezTo>
                  <a:pt x="1714" y="339"/>
                  <a:pt x="1718" y="342"/>
                  <a:pt x="1722" y="342"/>
                </a:cubicBezTo>
                <a:cubicBezTo>
                  <a:pt x="1726" y="342"/>
                  <a:pt x="1730" y="339"/>
                  <a:pt x="1730" y="335"/>
                </a:cubicBezTo>
                <a:cubicBezTo>
                  <a:pt x="1730" y="332"/>
                  <a:pt x="1726" y="329"/>
                  <a:pt x="1722" y="329"/>
                </a:cubicBezTo>
                <a:close/>
                <a:moveTo>
                  <a:pt x="1744" y="329"/>
                </a:moveTo>
                <a:cubicBezTo>
                  <a:pt x="1740" y="329"/>
                  <a:pt x="1736" y="332"/>
                  <a:pt x="1736" y="335"/>
                </a:cubicBezTo>
                <a:cubicBezTo>
                  <a:pt x="1736" y="339"/>
                  <a:pt x="1740" y="342"/>
                  <a:pt x="1744" y="342"/>
                </a:cubicBezTo>
                <a:cubicBezTo>
                  <a:pt x="1748" y="342"/>
                  <a:pt x="1751" y="339"/>
                  <a:pt x="1751" y="335"/>
                </a:cubicBezTo>
                <a:cubicBezTo>
                  <a:pt x="1751" y="332"/>
                  <a:pt x="1748" y="329"/>
                  <a:pt x="1744" y="329"/>
                </a:cubicBezTo>
                <a:close/>
                <a:moveTo>
                  <a:pt x="1722" y="348"/>
                </a:moveTo>
                <a:cubicBezTo>
                  <a:pt x="1718" y="348"/>
                  <a:pt x="1714" y="351"/>
                  <a:pt x="1714" y="355"/>
                </a:cubicBezTo>
                <a:cubicBezTo>
                  <a:pt x="1714" y="359"/>
                  <a:pt x="1718" y="362"/>
                  <a:pt x="1722" y="362"/>
                </a:cubicBezTo>
                <a:cubicBezTo>
                  <a:pt x="1726" y="362"/>
                  <a:pt x="1730" y="359"/>
                  <a:pt x="1730" y="355"/>
                </a:cubicBezTo>
                <a:cubicBezTo>
                  <a:pt x="1730" y="351"/>
                  <a:pt x="1726" y="348"/>
                  <a:pt x="1722" y="348"/>
                </a:cubicBezTo>
                <a:close/>
                <a:moveTo>
                  <a:pt x="1744" y="348"/>
                </a:moveTo>
                <a:cubicBezTo>
                  <a:pt x="1740" y="348"/>
                  <a:pt x="1736" y="351"/>
                  <a:pt x="1736" y="355"/>
                </a:cubicBezTo>
                <a:cubicBezTo>
                  <a:pt x="1736" y="359"/>
                  <a:pt x="1740" y="362"/>
                  <a:pt x="1744" y="362"/>
                </a:cubicBezTo>
                <a:cubicBezTo>
                  <a:pt x="1748" y="362"/>
                  <a:pt x="1751" y="359"/>
                  <a:pt x="1751" y="355"/>
                </a:cubicBezTo>
                <a:cubicBezTo>
                  <a:pt x="1751" y="351"/>
                  <a:pt x="1748" y="348"/>
                  <a:pt x="1744" y="348"/>
                </a:cubicBezTo>
                <a:close/>
                <a:moveTo>
                  <a:pt x="1722" y="368"/>
                </a:moveTo>
                <a:cubicBezTo>
                  <a:pt x="1718" y="368"/>
                  <a:pt x="1714" y="371"/>
                  <a:pt x="1714" y="374"/>
                </a:cubicBezTo>
                <a:cubicBezTo>
                  <a:pt x="1714" y="378"/>
                  <a:pt x="1718" y="381"/>
                  <a:pt x="1722" y="381"/>
                </a:cubicBezTo>
                <a:cubicBezTo>
                  <a:pt x="1726" y="381"/>
                  <a:pt x="1730" y="378"/>
                  <a:pt x="1730" y="374"/>
                </a:cubicBezTo>
                <a:cubicBezTo>
                  <a:pt x="1730" y="371"/>
                  <a:pt x="1726" y="368"/>
                  <a:pt x="1722" y="368"/>
                </a:cubicBezTo>
                <a:close/>
                <a:moveTo>
                  <a:pt x="1744" y="368"/>
                </a:moveTo>
                <a:cubicBezTo>
                  <a:pt x="1740" y="368"/>
                  <a:pt x="1736" y="371"/>
                  <a:pt x="1736" y="374"/>
                </a:cubicBezTo>
                <a:cubicBezTo>
                  <a:pt x="1736" y="378"/>
                  <a:pt x="1740" y="381"/>
                  <a:pt x="1744" y="381"/>
                </a:cubicBezTo>
                <a:cubicBezTo>
                  <a:pt x="1748" y="381"/>
                  <a:pt x="1751" y="378"/>
                  <a:pt x="1751" y="374"/>
                </a:cubicBezTo>
                <a:cubicBezTo>
                  <a:pt x="1751" y="371"/>
                  <a:pt x="1748" y="368"/>
                  <a:pt x="1744" y="368"/>
                </a:cubicBezTo>
                <a:close/>
                <a:moveTo>
                  <a:pt x="1722" y="387"/>
                </a:moveTo>
                <a:cubicBezTo>
                  <a:pt x="1718" y="387"/>
                  <a:pt x="1714" y="390"/>
                  <a:pt x="1714" y="393"/>
                </a:cubicBezTo>
                <a:cubicBezTo>
                  <a:pt x="1714" y="397"/>
                  <a:pt x="1718" y="400"/>
                  <a:pt x="1722" y="400"/>
                </a:cubicBezTo>
                <a:cubicBezTo>
                  <a:pt x="1726" y="400"/>
                  <a:pt x="1730" y="397"/>
                  <a:pt x="1730" y="393"/>
                </a:cubicBezTo>
                <a:cubicBezTo>
                  <a:pt x="1730" y="390"/>
                  <a:pt x="1726" y="387"/>
                  <a:pt x="1722" y="387"/>
                </a:cubicBezTo>
                <a:close/>
                <a:moveTo>
                  <a:pt x="1744" y="387"/>
                </a:moveTo>
                <a:cubicBezTo>
                  <a:pt x="1740" y="387"/>
                  <a:pt x="1736" y="390"/>
                  <a:pt x="1736" y="393"/>
                </a:cubicBezTo>
                <a:cubicBezTo>
                  <a:pt x="1736" y="397"/>
                  <a:pt x="1740" y="400"/>
                  <a:pt x="1744" y="400"/>
                </a:cubicBezTo>
                <a:cubicBezTo>
                  <a:pt x="1748" y="400"/>
                  <a:pt x="1751" y="397"/>
                  <a:pt x="1751" y="393"/>
                </a:cubicBezTo>
                <a:cubicBezTo>
                  <a:pt x="1751" y="390"/>
                  <a:pt x="1748" y="387"/>
                  <a:pt x="1744" y="387"/>
                </a:cubicBezTo>
                <a:close/>
                <a:moveTo>
                  <a:pt x="1722" y="406"/>
                </a:moveTo>
                <a:cubicBezTo>
                  <a:pt x="1718" y="406"/>
                  <a:pt x="1714" y="409"/>
                  <a:pt x="1714" y="413"/>
                </a:cubicBezTo>
                <a:cubicBezTo>
                  <a:pt x="1714" y="416"/>
                  <a:pt x="1718" y="419"/>
                  <a:pt x="1722" y="419"/>
                </a:cubicBezTo>
                <a:cubicBezTo>
                  <a:pt x="1726" y="419"/>
                  <a:pt x="1730" y="416"/>
                  <a:pt x="1730" y="413"/>
                </a:cubicBezTo>
                <a:cubicBezTo>
                  <a:pt x="1730" y="409"/>
                  <a:pt x="1726" y="406"/>
                  <a:pt x="1722" y="406"/>
                </a:cubicBezTo>
                <a:close/>
                <a:moveTo>
                  <a:pt x="1744" y="406"/>
                </a:moveTo>
                <a:cubicBezTo>
                  <a:pt x="1740" y="406"/>
                  <a:pt x="1736" y="409"/>
                  <a:pt x="1736" y="413"/>
                </a:cubicBezTo>
                <a:cubicBezTo>
                  <a:pt x="1736" y="416"/>
                  <a:pt x="1740" y="419"/>
                  <a:pt x="1744" y="419"/>
                </a:cubicBezTo>
                <a:cubicBezTo>
                  <a:pt x="1748" y="419"/>
                  <a:pt x="1751" y="416"/>
                  <a:pt x="1751" y="413"/>
                </a:cubicBezTo>
                <a:cubicBezTo>
                  <a:pt x="1751" y="409"/>
                  <a:pt x="1748" y="406"/>
                  <a:pt x="1744" y="406"/>
                </a:cubicBezTo>
                <a:close/>
                <a:moveTo>
                  <a:pt x="1722" y="425"/>
                </a:moveTo>
                <a:cubicBezTo>
                  <a:pt x="1718" y="425"/>
                  <a:pt x="1714" y="428"/>
                  <a:pt x="1714" y="432"/>
                </a:cubicBezTo>
                <a:cubicBezTo>
                  <a:pt x="1714" y="435"/>
                  <a:pt x="1718" y="438"/>
                  <a:pt x="1722" y="438"/>
                </a:cubicBezTo>
                <a:cubicBezTo>
                  <a:pt x="1726" y="438"/>
                  <a:pt x="1730" y="435"/>
                  <a:pt x="1730" y="432"/>
                </a:cubicBezTo>
                <a:cubicBezTo>
                  <a:pt x="1730" y="428"/>
                  <a:pt x="1726" y="425"/>
                  <a:pt x="1722" y="425"/>
                </a:cubicBezTo>
                <a:close/>
                <a:moveTo>
                  <a:pt x="1744" y="425"/>
                </a:moveTo>
                <a:cubicBezTo>
                  <a:pt x="1740" y="425"/>
                  <a:pt x="1736" y="428"/>
                  <a:pt x="1736" y="432"/>
                </a:cubicBezTo>
                <a:cubicBezTo>
                  <a:pt x="1736" y="435"/>
                  <a:pt x="1740" y="438"/>
                  <a:pt x="1744" y="438"/>
                </a:cubicBezTo>
                <a:cubicBezTo>
                  <a:pt x="1748" y="438"/>
                  <a:pt x="1751" y="435"/>
                  <a:pt x="1751" y="432"/>
                </a:cubicBezTo>
                <a:cubicBezTo>
                  <a:pt x="1751" y="428"/>
                  <a:pt x="1748" y="425"/>
                  <a:pt x="1744" y="425"/>
                </a:cubicBezTo>
                <a:close/>
                <a:moveTo>
                  <a:pt x="1589" y="446"/>
                </a:moveTo>
                <a:cubicBezTo>
                  <a:pt x="1585" y="446"/>
                  <a:pt x="1581" y="448"/>
                  <a:pt x="1581" y="452"/>
                </a:cubicBezTo>
                <a:cubicBezTo>
                  <a:pt x="1581" y="455"/>
                  <a:pt x="1585" y="458"/>
                  <a:pt x="1589" y="458"/>
                </a:cubicBezTo>
                <a:cubicBezTo>
                  <a:pt x="1593" y="458"/>
                  <a:pt x="1597" y="455"/>
                  <a:pt x="1597" y="452"/>
                </a:cubicBezTo>
                <a:cubicBezTo>
                  <a:pt x="1597" y="448"/>
                  <a:pt x="1593" y="446"/>
                  <a:pt x="1589" y="446"/>
                </a:cubicBezTo>
                <a:close/>
                <a:moveTo>
                  <a:pt x="1611" y="446"/>
                </a:moveTo>
                <a:cubicBezTo>
                  <a:pt x="1607" y="446"/>
                  <a:pt x="1603" y="448"/>
                  <a:pt x="1603" y="452"/>
                </a:cubicBezTo>
                <a:cubicBezTo>
                  <a:pt x="1603" y="455"/>
                  <a:pt x="1607" y="458"/>
                  <a:pt x="1611" y="458"/>
                </a:cubicBezTo>
                <a:cubicBezTo>
                  <a:pt x="1615" y="458"/>
                  <a:pt x="1619" y="455"/>
                  <a:pt x="1619" y="452"/>
                </a:cubicBezTo>
                <a:cubicBezTo>
                  <a:pt x="1619" y="448"/>
                  <a:pt x="1615" y="446"/>
                  <a:pt x="1611" y="446"/>
                </a:cubicBezTo>
                <a:close/>
                <a:moveTo>
                  <a:pt x="1589" y="464"/>
                </a:moveTo>
                <a:cubicBezTo>
                  <a:pt x="1585" y="464"/>
                  <a:pt x="1581" y="467"/>
                  <a:pt x="1581" y="471"/>
                </a:cubicBezTo>
                <a:cubicBezTo>
                  <a:pt x="1581" y="475"/>
                  <a:pt x="1585" y="478"/>
                  <a:pt x="1589" y="478"/>
                </a:cubicBezTo>
                <a:cubicBezTo>
                  <a:pt x="1593" y="478"/>
                  <a:pt x="1597" y="475"/>
                  <a:pt x="1597" y="471"/>
                </a:cubicBezTo>
                <a:cubicBezTo>
                  <a:pt x="1597" y="467"/>
                  <a:pt x="1593" y="464"/>
                  <a:pt x="1589" y="464"/>
                </a:cubicBezTo>
                <a:close/>
                <a:moveTo>
                  <a:pt x="1611" y="464"/>
                </a:moveTo>
                <a:cubicBezTo>
                  <a:pt x="1607" y="464"/>
                  <a:pt x="1603" y="467"/>
                  <a:pt x="1603" y="471"/>
                </a:cubicBezTo>
                <a:cubicBezTo>
                  <a:pt x="1603" y="475"/>
                  <a:pt x="1607" y="478"/>
                  <a:pt x="1611" y="478"/>
                </a:cubicBezTo>
                <a:cubicBezTo>
                  <a:pt x="1615" y="478"/>
                  <a:pt x="1619" y="475"/>
                  <a:pt x="1619" y="471"/>
                </a:cubicBezTo>
                <a:cubicBezTo>
                  <a:pt x="1619" y="467"/>
                  <a:pt x="1615" y="464"/>
                  <a:pt x="1611" y="464"/>
                </a:cubicBezTo>
                <a:close/>
                <a:moveTo>
                  <a:pt x="1589" y="484"/>
                </a:moveTo>
                <a:cubicBezTo>
                  <a:pt x="1585" y="484"/>
                  <a:pt x="1581" y="487"/>
                  <a:pt x="1581" y="490"/>
                </a:cubicBezTo>
                <a:cubicBezTo>
                  <a:pt x="1581" y="494"/>
                  <a:pt x="1585" y="497"/>
                  <a:pt x="1589" y="497"/>
                </a:cubicBezTo>
                <a:cubicBezTo>
                  <a:pt x="1593" y="497"/>
                  <a:pt x="1597" y="494"/>
                  <a:pt x="1597" y="490"/>
                </a:cubicBezTo>
                <a:cubicBezTo>
                  <a:pt x="1597" y="487"/>
                  <a:pt x="1593" y="484"/>
                  <a:pt x="1589" y="484"/>
                </a:cubicBezTo>
                <a:close/>
                <a:moveTo>
                  <a:pt x="1611" y="484"/>
                </a:moveTo>
                <a:cubicBezTo>
                  <a:pt x="1607" y="484"/>
                  <a:pt x="1603" y="487"/>
                  <a:pt x="1603" y="490"/>
                </a:cubicBezTo>
                <a:cubicBezTo>
                  <a:pt x="1603" y="494"/>
                  <a:pt x="1607" y="497"/>
                  <a:pt x="1611" y="497"/>
                </a:cubicBezTo>
                <a:cubicBezTo>
                  <a:pt x="1615" y="497"/>
                  <a:pt x="1619" y="494"/>
                  <a:pt x="1619" y="490"/>
                </a:cubicBezTo>
                <a:cubicBezTo>
                  <a:pt x="1619" y="487"/>
                  <a:pt x="1615" y="484"/>
                  <a:pt x="1611" y="484"/>
                </a:cubicBezTo>
                <a:close/>
                <a:moveTo>
                  <a:pt x="1589" y="503"/>
                </a:moveTo>
                <a:cubicBezTo>
                  <a:pt x="1585" y="503"/>
                  <a:pt x="1581" y="506"/>
                  <a:pt x="1581" y="509"/>
                </a:cubicBezTo>
                <a:cubicBezTo>
                  <a:pt x="1581" y="513"/>
                  <a:pt x="1585" y="516"/>
                  <a:pt x="1589" y="516"/>
                </a:cubicBezTo>
                <a:cubicBezTo>
                  <a:pt x="1593" y="516"/>
                  <a:pt x="1597" y="513"/>
                  <a:pt x="1597" y="509"/>
                </a:cubicBezTo>
                <a:cubicBezTo>
                  <a:pt x="1597" y="506"/>
                  <a:pt x="1593" y="503"/>
                  <a:pt x="1589" y="503"/>
                </a:cubicBezTo>
                <a:close/>
                <a:moveTo>
                  <a:pt x="1611" y="503"/>
                </a:moveTo>
                <a:cubicBezTo>
                  <a:pt x="1607" y="503"/>
                  <a:pt x="1603" y="506"/>
                  <a:pt x="1603" y="509"/>
                </a:cubicBezTo>
                <a:cubicBezTo>
                  <a:pt x="1603" y="513"/>
                  <a:pt x="1607" y="516"/>
                  <a:pt x="1611" y="516"/>
                </a:cubicBezTo>
                <a:cubicBezTo>
                  <a:pt x="1615" y="516"/>
                  <a:pt x="1619" y="513"/>
                  <a:pt x="1619" y="509"/>
                </a:cubicBezTo>
                <a:cubicBezTo>
                  <a:pt x="1619" y="506"/>
                  <a:pt x="1615" y="503"/>
                  <a:pt x="1611" y="503"/>
                </a:cubicBezTo>
                <a:close/>
                <a:moveTo>
                  <a:pt x="1589" y="522"/>
                </a:moveTo>
                <a:cubicBezTo>
                  <a:pt x="1585" y="522"/>
                  <a:pt x="1581" y="525"/>
                  <a:pt x="1581" y="529"/>
                </a:cubicBezTo>
                <a:cubicBezTo>
                  <a:pt x="1581" y="533"/>
                  <a:pt x="1585" y="536"/>
                  <a:pt x="1589" y="536"/>
                </a:cubicBezTo>
                <a:cubicBezTo>
                  <a:pt x="1593" y="536"/>
                  <a:pt x="1597" y="533"/>
                  <a:pt x="1597" y="529"/>
                </a:cubicBezTo>
                <a:cubicBezTo>
                  <a:pt x="1597" y="525"/>
                  <a:pt x="1593" y="522"/>
                  <a:pt x="1589" y="522"/>
                </a:cubicBezTo>
                <a:close/>
                <a:moveTo>
                  <a:pt x="1611" y="522"/>
                </a:moveTo>
                <a:cubicBezTo>
                  <a:pt x="1607" y="522"/>
                  <a:pt x="1603" y="525"/>
                  <a:pt x="1603" y="529"/>
                </a:cubicBezTo>
                <a:cubicBezTo>
                  <a:pt x="1603" y="533"/>
                  <a:pt x="1607" y="536"/>
                  <a:pt x="1611" y="536"/>
                </a:cubicBezTo>
                <a:cubicBezTo>
                  <a:pt x="1615" y="536"/>
                  <a:pt x="1619" y="533"/>
                  <a:pt x="1619" y="529"/>
                </a:cubicBezTo>
                <a:cubicBezTo>
                  <a:pt x="1619" y="525"/>
                  <a:pt x="1615" y="522"/>
                  <a:pt x="1611" y="522"/>
                </a:cubicBezTo>
                <a:close/>
                <a:moveTo>
                  <a:pt x="1589" y="542"/>
                </a:moveTo>
                <a:cubicBezTo>
                  <a:pt x="1585" y="542"/>
                  <a:pt x="1581" y="545"/>
                  <a:pt x="1581" y="549"/>
                </a:cubicBezTo>
                <a:cubicBezTo>
                  <a:pt x="1581" y="552"/>
                  <a:pt x="1585" y="556"/>
                  <a:pt x="1589" y="556"/>
                </a:cubicBezTo>
                <a:cubicBezTo>
                  <a:pt x="1593" y="556"/>
                  <a:pt x="1597" y="552"/>
                  <a:pt x="1597" y="549"/>
                </a:cubicBezTo>
                <a:cubicBezTo>
                  <a:pt x="1597" y="545"/>
                  <a:pt x="1593" y="542"/>
                  <a:pt x="1589" y="542"/>
                </a:cubicBezTo>
                <a:close/>
                <a:moveTo>
                  <a:pt x="1611" y="542"/>
                </a:moveTo>
                <a:cubicBezTo>
                  <a:pt x="1607" y="542"/>
                  <a:pt x="1603" y="545"/>
                  <a:pt x="1603" y="549"/>
                </a:cubicBezTo>
                <a:cubicBezTo>
                  <a:pt x="1603" y="552"/>
                  <a:pt x="1607" y="556"/>
                  <a:pt x="1611" y="556"/>
                </a:cubicBezTo>
                <a:cubicBezTo>
                  <a:pt x="1615" y="556"/>
                  <a:pt x="1619" y="552"/>
                  <a:pt x="1619" y="549"/>
                </a:cubicBezTo>
                <a:cubicBezTo>
                  <a:pt x="1619" y="545"/>
                  <a:pt x="1615" y="542"/>
                  <a:pt x="1611" y="542"/>
                </a:cubicBezTo>
                <a:close/>
                <a:moveTo>
                  <a:pt x="1589" y="561"/>
                </a:moveTo>
                <a:cubicBezTo>
                  <a:pt x="1585" y="561"/>
                  <a:pt x="1581" y="564"/>
                  <a:pt x="1581" y="567"/>
                </a:cubicBezTo>
                <a:cubicBezTo>
                  <a:pt x="1581" y="571"/>
                  <a:pt x="1585" y="574"/>
                  <a:pt x="1589" y="574"/>
                </a:cubicBezTo>
                <a:cubicBezTo>
                  <a:pt x="1593" y="574"/>
                  <a:pt x="1597" y="571"/>
                  <a:pt x="1597" y="567"/>
                </a:cubicBezTo>
                <a:cubicBezTo>
                  <a:pt x="1597" y="564"/>
                  <a:pt x="1593" y="561"/>
                  <a:pt x="1589" y="561"/>
                </a:cubicBezTo>
                <a:close/>
                <a:moveTo>
                  <a:pt x="1611" y="561"/>
                </a:moveTo>
                <a:cubicBezTo>
                  <a:pt x="1607" y="561"/>
                  <a:pt x="1603" y="564"/>
                  <a:pt x="1603" y="567"/>
                </a:cubicBezTo>
                <a:cubicBezTo>
                  <a:pt x="1603" y="571"/>
                  <a:pt x="1607" y="574"/>
                  <a:pt x="1611" y="574"/>
                </a:cubicBezTo>
                <a:cubicBezTo>
                  <a:pt x="1615" y="574"/>
                  <a:pt x="1619" y="571"/>
                  <a:pt x="1619" y="567"/>
                </a:cubicBezTo>
                <a:cubicBezTo>
                  <a:pt x="1619" y="564"/>
                  <a:pt x="1615" y="561"/>
                  <a:pt x="1611" y="561"/>
                </a:cubicBezTo>
                <a:close/>
                <a:moveTo>
                  <a:pt x="1589" y="580"/>
                </a:moveTo>
                <a:cubicBezTo>
                  <a:pt x="1585" y="580"/>
                  <a:pt x="1581" y="583"/>
                  <a:pt x="1581" y="587"/>
                </a:cubicBezTo>
                <a:cubicBezTo>
                  <a:pt x="1581" y="590"/>
                  <a:pt x="1585" y="593"/>
                  <a:pt x="1589" y="593"/>
                </a:cubicBezTo>
                <a:cubicBezTo>
                  <a:pt x="1593" y="593"/>
                  <a:pt x="1597" y="590"/>
                  <a:pt x="1597" y="587"/>
                </a:cubicBezTo>
                <a:cubicBezTo>
                  <a:pt x="1597" y="583"/>
                  <a:pt x="1593" y="580"/>
                  <a:pt x="1589" y="580"/>
                </a:cubicBezTo>
                <a:close/>
                <a:moveTo>
                  <a:pt x="1611" y="580"/>
                </a:moveTo>
                <a:cubicBezTo>
                  <a:pt x="1607" y="580"/>
                  <a:pt x="1603" y="583"/>
                  <a:pt x="1603" y="587"/>
                </a:cubicBezTo>
                <a:cubicBezTo>
                  <a:pt x="1603" y="590"/>
                  <a:pt x="1607" y="593"/>
                  <a:pt x="1611" y="593"/>
                </a:cubicBezTo>
                <a:cubicBezTo>
                  <a:pt x="1615" y="593"/>
                  <a:pt x="1619" y="590"/>
                  <a:pt x="1619" y="587"/>
                </a:cubicBezTo>
                <a:cubicBezTo>
                  <a:pt x="1619" y="583"/>
                  <a:pt x="1615" y="580"/>
                  <a:pt x="1611" y="580"/>
                </a:cubicBezTo>
                <a:close/>
                <a:moveTo>
                  <a:pt x="1633" y="446"/>
                </a:moveTo>
                <a:cubicBezTo>
                  <a:pt x="1629" y="446"/>
                  <a:pt x="1625" y="448"/>
                  <a:pt x="1625" y="452"/>
                </a:cubicBezTo>
                <a:cubicBezTo>
                  <a:pt x="1625" y="455"/>
                  <a:pt x="1629" y="458"/>
                  <a:pt x="1633" y="458"/>
                </a:cubicBezTo>
                <a:cubicBezTo>
                  <a:pt x="1637" y="458"/>
                  <a:pt x="1641" y="455"/>
                  <a:pt x="1641" y="452"/>
                </a:cubicBezTo>
                <a:cubicBezTo>
                  <a:pt x="1641" y="448"/>
                  <a:pt x="1637" y="446"/>
                  <a:pt x="1633" y="446"/>
                </a:cubicBezTo>
                <a:close/>
                <a:moveTo>
                  <a:pt x="1655" y="446"/>
                </a:moveTo>
                <a:cubicBezTo>
                  <a:pt x="1651" y="446"/>
                  <a:pt x="1648" y="448"/>
                  <a:pt x="1648" y="452"/>
                </a:cubicBezTo>
                <a:cubicBezTo>
                  <a:pt x="1648" y="455"/>
                  <a:pt x="1651" y="458"/>
                  <a:pt x="1655" y="458"/>
                </a:cubicBezTo>
                <a:cubicBezTo>
                  <a:pt x="1659" y="458"/>
                  <a:pt x="1662" y="455"/>
                  <a:pt x="1662" y="452"/>
                </a:cubicBezTo>
                <a:cubicBezTo>
                  <a:pt x="1662" y="448"/>
                  <a:pt x="1659" y="446"/>
                  <a:pt x="1655" y="446"/>
                </a:cubicBezTo>
                <a:close/>
                <a:moveTo>
                  <a:pt x="1633" y="464"/>
                </a:moveTo>
                <a:cubicBezTo>
                  <a:pt x="1629" y="464"/>
                  <a:pt x="1625" y="467"/>
                  <a:pt x="1625" y="471"/>
                </a:cubicBezTo>
                <a:cubicBezTo>
                  <a:pt x="1625" y="475"/>
                  <a:pt x="1629" y="478"/>
                  <a:pt x="1633" y="478"/>
                </a:cubicBezTo>
                <a:cubicBezTo>
                  <a:pt x="1637" y="478"/>
                  <a:pt x="1641" y="475"/>
                  <a:pt x="1641" y="471"/>
                </a:cubicBezTo>
                <a:cubicBezTo>
                  <a:pt x="1641" y="467"/>
                  <a:pt x="1637" y="464"/>
                  <a:pt x="1633" y="464"/>
                </a:cubicBezTo>
                <a:close/>
                <a:moveTo>
                  <a:pt x="1655" y="464"/>
                </a:moveTo>
                <a:cubicBezTo>
                  <a:pt x="1651" y="464"/>
                  <a:pt x="1648" y="467"/>
                  <a:pt x="1648" y="471"/>
                </a:cubicBezTo>
                <a:cubicBezTo>
                  <a:pt x="1648" y="475"/>
                  <a:pt x="1651" y="478"/>
                  <a:pt x="1655" y="478"/>
                </a:cubicBezTo>
                <a:cubicBezTo>
                  <a:pt x="1659" y="478"/>
                  <a:pt x="1662" y="475"/>
                  <a:pt x="1662" y="471"/>
                </a:cubicBezTo>
                <a:cubicBezTo>
                  <a:pt x="1662" y="467"/>
                  <a:pt x="1659" y="464"/>
                  <a:pt x="1655" y="464"/>
                </a:cubicBezTo>
                <a:close/>
                <a:moveTo>
                  <a:pt x="1633" y="484"/>
                </a:moveTo>
                <a:cubicBezTo>
                  <a:pt x="1629" y="484"/>
                  <a:pt x="1625" y="487"/>
                  <a:pt x="1625" y="490"/>
                </a:cubicBezTo>
                <a:cubicBezTo>
                  <a:pt x="1625" y="494"/>
                  <a:pt x="1629" y="497"/>
                  <a:pt x="1633" y="497"/>
                </a:cubicBezTo>
                <a:cubicBezTo>
                  <a:pt x="1637" y="497"/>
                  <a:pt x="1641" y="494"/>
                  <a:pt x="1641" y="490"/>
                </a:cubicBezTo>
                <a:cubicBezTo>
                  <a:pt x="1641" y="487"/>
                  <a:pt x="1637" y="484"/>
                  <a:pt x="1633" y="484"/>
                </a:cubicBezTo>
                <a:close/>
                <a:moveTo>
                  <a:pt x="1655" y="484"/>
                </a:moveTo>
                <a:cubicBezTo>
                  <a:pt x="1651" y="484"/>
                  <a:pt x="1648" y="487"/>
                  <a:pt x="1648" y="490"/>
                </a:cubicBezTo>
                <a:cubicBezTo>
                  <a:pt x="1648" y="494"/>
                  <a:pt x="1651" y="497"/>
                  <a:pt x="1655" y="497"/>
                </a:cubicBezTo>
                <a:cubicBezTo>
                  <a:pt x="1659" y="497"/>
                  <a:pt x="1662" y="494"/>
                  <a:pt x="1662" y="490"/>
                </a:cubicBezTo>
                <a:cubicBezTo>
                  <a:pt x="1662" y="487"/>
                  <a:pt x="1659" y="484"/>
                  <a:pt x="1655" y="484"/>
                </a:cubicBezTo>
                <a:close/>
                <a:moveTo>
                  <a:pt x="1633" y="503"/>
                </a:moveTo>
                <a:cubicBezTo>
                  <a:pt x="1629" y="503"/>
                  <a:pt x="1625" y="506"/>
                  <a:pt x="1625" y="509"/>
                </a:cubicBezTo>
                <a:cubicBezTo>
                  <a:pt x="1625" y="513"/>
                  <a:pt x="1629" y="516"/>
                  <a:pt x="1633" y="516"/>
                </a:cubicBezTo>
                <a:cubicBezTo>
                  <a:pt x="1637" y="516"/>
                  <a:pt x="1641" y="513"/>
                  <a:pt x="1641" y="509"/>
                </a:cubicBezTo>
                <a:cubicBezTo>
                  <a:pt x="1641" y="506"/>
                  <a:pt x="1637" y="503"/>
                  <a:pt x="1633" y="503"/>
                </a:cubicBezTo>
                <a:close/>
                <a:moveTo>
                  <a:pt x="1655" y="503"/>
                </a:moveTo>
                <a:cubicBezTo>
                  <a:pt x="1651" y="503"/>
                  <a:pt x="1648" y="506"/>
                  <a:pt x="1648" y="509"/>
                </a:cubicBezTo>
                <a:cubicBezTo>
                  <a:pt x="1648" y="513"/>
                  <a:pt x="1651" y="516"/>
                  <a:pt x="1655" y="516"/>
                </a:cubicBezTo>
                <a:cubicBezTo>
                  <a:pt x="1659" y="516"/>
                  <a:pt x="1662" y="513"/>
                  <a:pt x="1662" y="509"/>
                </a:cubicBezTo>
                <a:cubicBezTo>
                  <a:pt x="1662" y="506"/>
                  <a:pt x="1659" y="503"/>
                  <a:pt x="1655" y="503"/>
                </a:cubicBezTo>
                <a:close/>
                <a:moveTo>
                  <a:pt x="1633" y="522"/>
                </a:moveTo>
                <a:cubicBezTo>
                  <a:pt x="1629" y="522"/>
                  <a:pt x="1625" y="525"/>
                  <a:pt x="1625" y="529"/>
                </a:cubicBezTo>
                <a:cubicBezTo>
                  <a:pt x="1625" y="533"/>
                  <a:pt x="1629" y="536"/>
                  <a:pt x="1633" y="536"/>
                </a:cubicBezTo>
                <a:cubicBezTo>
                  <a:pt x="1637" y="536"/>
                  <a:pt x="1641" y="533"/>
                  <a:pt x="1641" y="529"/>
                </a:cubicBezTo>
                <a:cubicBezTo>
                  <a:pt x="1641" y="525"/>
                  <a:pt x="1637" y="522"/>
                  <a:pt x="1633" y="522"/>
                </a:cubicBezTo>
                <a:close/>
                <a:moveTo>
                  <a:pt x="1655" y="522"/>
                </a:moveTo>
                <a:cubicBezTo>
                  <a:pt x="1651" y="522"/>
                  <a:pt x="1648" y="525"/>
                  <a:pt x="1648" y="529"/>
                </a:cubicBezTo>
                <a:cubicBezTo>
                  <a:pt x="1648" y="533"/>
                  <a:pt x="1651" y="536"/>
                  <a:pt x="1655" y="536"/>
                </a:cubicBezTo>
                <a:cubicBezTo>
                  <a:pt x="1659" y="536"/>
                  <a:pt x="1662" y="533"/>
                  <a:pt x="1662" y="529"/>
                </a:cubicBezTo>
                <a:cubicBezTo>
                  <a:pt x="1662" y="525"/>
                  <a:pt x="1659" y="522"/>
                  <a:pt x="1655" y="522"/>
                </a:cubicBezTo>
                <a:close/>
                <a:moveTo>
                  <a:pt x="1633" y="542"/>
                </a:moveTo>
                <a:cubicBezTo>
                  <a:pt x="1629" y="542"/>
                  <a:pt x="1625" y="545"/>
                  <a:pt x="1625" y="549"/>
                </a:cubicBezTo>
                <a:cubicBezTo>
                  <a:pt x="1625" y="552"/>
                  <a:pt x="1629" y="556"/>
                  <a:pt x="1633" y="556"/>
                </a:cubicBezTo>
                <a:cubicBezTo>
                  <a:pt x="1637" y="556"/>
                  <a:pt x="1641" y="552"/>
                  <a:pt x="1641" y="549"/>
                </a:cubicBezTo>
                <a:cubicBezTo>
                  <a:pt x="1641" y="545"/>
                  <a:pt x="1637" y="542"/>
                  <a:pt x="1633" y="542"/>
                </a:cubicBezTo>
                <a:close/>
                <a:moveTo>
                  <a:pt x="1655" y="542"/>
                </a:moveTo>
                <a:cubicBezTo>
                  <a:pt x="1651" y="542"/>
                  <a:pt x="1648" y="545"/>
                  <a:pt x="1648" y="549"/>
                </a:cubicBezTo>
                <a:cubicBezTo>
                  <a:pt x="1648" y="552"/>
                  <a:pt x="1651" y="556"/>
                  <a:pt x="1655" y="556"/>
                </a:cubicBezTo>
                <a:cubicBezTo>
                  <a:pt x="1659" y="556"/>
                  <a:pt x="1662" y="552"/>
                  <a:pt x="1662" y="549"/>
                </a:cubicBezTo>
                <a:cubicBezTo>
                  <a:pt x="1662" y="545"/>
                  <a:pt x="1659" y="542"/>
                  <a:pt x="1655" y="542"/>
                </a:cubicBezTo>
                <a:close/>
                <a:moveTo>
                  <a:pt x="1633" y="561"/>
                </a:moveTo>
                <a:cubicBezTo>
                  <a:pt x="1629" y="561"/>
                  <a:pt x="1625" y="564"/>
                  <a:pt x="1625" y="567"/>
                </a:cubicBezTo>
                <a:cubicBezTo>
                  <a:pt x="1625" y="571"/>
                  <a:pt x="1629" y="574"/>
                  <a:pt x="1633" y="574"/>
                </a:cubicBezTo>
                <a:cubicBezTo>
                  <a:pt x="1637" y="574"/>
                  <a:pt x="1641" y="571"/>
                  <a:pt x="1641" y="567"/>
                </a:cubicBezTo>
                <a:cubicBezTo>
                  <a:pt x="1641" y="564"/>
                  <a:pt x="1637" y="561"/>
                  <a:pt x="1633" y="561"/>
                </a:cubicBezTo>
                <a:close/>
                <a:moveTo>
                  <a:pt x="1655" y="561"/>
                </a:moveTo>
                <a:cubicBezTo>
                  <a:pt x="1651" y="561"/>
                  <a:pt x="1648" y="564"/>
                  <a:pt x="1648" y="567"/>
                </a:cubicBezTo>
                <a:cubicBezTo>
                  <a:pt x="1648" y="571"/>
                  <a:pt x="1651" y="574"/>
                  <a:pt x="1655" y="574"/>
                </a:cubicBezTo>
                <a:cubicBezTo>
                  <a:pt x="1659" y="574"/>
                  <a:pt x="1662" y="571"/>
                  <a:pt x="1662" y="567"/>
                </a:cubicBezTo>
                <a:cubicBezTo>
                  <a:pt x="1662" y="564"/>
                  <a:pt x="1659" y="561"/>
                  <a:pt x="1655" y="561"/>
                </a:cubicBezTo>
                <a:close/>
                <a:moveTo>
                  <a:pt x="1633" y="580"/>
                </a:moveTo>
                <a:cubicBezTo>
                  <a:pt x="1629" y="580"/>
                  <a:pt x="1625" y="583"/>
                  <a:pt x="1625" y="587"/>
                </a:cubicBezTo>
                <a:cubicBezTo>
                  <a:pt x="1625" y="590"/>
                  <a:pt x="1629" y="593"/>
                  <a:pt x="1633" y="593"/>
                </a:cubicBezTo>
                <a:cubicBezTo>
                  <a:pt x="1637" y="593"/>
                  <a:pt x="1641" y="590"/>
                  <a:pt x="1641" y="587"/>
                </a:cubicBezTo>
                <a:cubicBezTo>
                  <a:pt x="1641" y="583"/>
                  <a:pt x="1637" y="580"/>
                  <a:pt x="1633" y="580"/>
                </a:cubicBezTo>
                <a:close/>
                <a:moveTo>
                  <a:pt x="1655" y="580"/>
                </a:moveTo>
                <a:cubicBezTo>
                  <a:pt x="1651" y="580"/>
                  <a:pt x="1648" y="583"/>
                  <a:pt x="1648" y="587"/>
                </a:cubicBezTo>
                <a:cubicBezTo>
                  <a:pt x="1648" y="590"/>
                  <a:pt x="1651" y="593"/>
                  <a:pt x="1655" y="593"/>
                </a:cubicBezTo>
                <a:cubicBezTo>
                  <a:pt x="1659" y="593"/>
                  <a:pt x="1662" y="590"/>
                  <a:pt x="1662" y="587"/>
                </a:cubicBezTo>
                <a:cubicBezTo>
                  <a:pt x="1662" y="583"/>
                  <a:pt x="1659" y="580"/>
                  <a:pt x="1655" y="580"/>
                </a:cubicBezTo>
                <a:close/>
                <a:moveTo>
                  <a:pt x="1677" y="446"/>
                </a:moveTo>
                <a:cubicBezTo>
                  <a:pt x="1673" y="446"/>
                  <a:pt x="1670" y="448"/>
                  <a:pt x="1670" y="452"/>
                </a:cubicBezTo>
                <a:cubicBezTo>
                  <a:pt x="1670" y="455"/>
                  <a:pt x="1673" y="458"/>
                  <a:pt x="1677" y="458"/>
                </a:cubicBezTo>
                <a:cubicBezTo>
                  <a:pt x="1682" y="458"/>
                  <a:pt x="1685" y="455"/>
                  <a:pt x="1685" y="452"/>
                </a:cubicBezTo>
                <a:cubicBezTo>
                  <a:pt x="1685" y="448"/>
                  <a:pt x="1682" y="446"/>
                  <a:pt x="1677" y="446"/>
                </a:cubicBezTo>
                <a:close/>
                <a:moveTo>
                  <a:pt x="1700" y="446"/>
                </a:moveTo>
                <a:cubicBezTo>
                  <a:pt x="1696" y="446"/>
                  <a:pt x="1692" y="448"/>
                  <a:pt x="1692" y="452"/>
                </a:cubicBezTo>
                <a:cubicBezTo>
                  <a:pt x="1692" y="455"/>
                  <a:pt x="1696" y="458"/>
                  <a:pt x="1700" y="458"/>
                </a:cubicBezTo>
                <a:cubicBezTo>
                  <a:pt x="1704" y="458"/>
                  <a:pt x="1708" y="455"/>
                  <a:pt x="1708" y="452"/>
                </a:cubicBezTo>
                <a:cubicBezTo>
                  <a:pt x="1708" y="448"/>
                  <a:pt x="1704" y="446"/>
                  <a:pt x="1700" y="446"/>
                </a:cubicBezTo>
                <a:close/>
                <a:moveTo>
                  <a:pt x="1677" y="464"/>
                </a:moveTo>
                <a:cubicBezTo>
                  <a:pt x="1673" y="464"/>
                  <a:pt x="1670" y="467"/>
                  <a:pt x="1670" y="471"/>
                </a:cubicBezTo>
                <a:cubicBezTo>
                  <a:pt x="1670" y="475"/>
                  <a:pt x="1673" y="478"/>
                  <a:pt x="1677" y="478"/>
                </a:cubicBezTo>
                <a:cubicBezTo>
                  <a:pt x="1682" y="478"/>
                  <a:pt x="1685" y="475"/>
                  <a:pt x="1685" y="471"/>
                </a:cubicBezTo>
                <a:cubicBezTo>
                  <a:pt x="1685" y="467"/>
                  <a:pt x="1682" y="464"/>
                  <a:pt x="1677" y="464"/>
                </a:cubicBezTo>
                <a:close/>
                <a:moveTo>
                  <a:pt x="1700" y="464"/>
                </a:moveTo>
                <a:cubicBezTo>
                  <a:pt x="1696" y="464"/>
                  <a:pt x="1692" y="467"/>
                  <a:pt x="1692" y="471"/>
                </a:cubicBezTo>
                <a:cubicBezTo>
                  <a:pt x="1692" y="475"/>
                  <a:pt x="1696" y="478"/>
                  <a:pt x="1700" y="478"/>
                </a:cubicBezTo>
                <a:cubicBezTo>
                  <a:pt x="1704" y="478"/>
                  <a:pt x="1708" y="475"/>
                  <a:pt x="1708" y="471"/>
                </a:cubicBezTo>
                <a:cubicBezTo>
                  <a:pt x="1708" y="467"/>
                  <a:pt x="1704" y="464"/>
                  <a:pt x="1700" y="464"/>
                </a:cubicBezTo>
                <a:close/>
                <a:moveTo>
                  <a:pt x="1677" y="484"/>
                </a:moveTo>
                <a:cubicBezTo>
                  <a:pt x="1673" y="484"/>
                  <a:pt x="1670" y="487"/>
                  <a:pt x="1670" y="490"/>
                </a:cubicBezTo>
                <a:cubicBezTo>
                  <a:pt x="1670" y="494"/>
                  <a:pt x="1673" y="497"/>
                  <a:pt x="1677" y="497"/>
                </a:cubicBezTo>
                <a:cubicBezTo>
                  <a:pt x="1682" y="497"/>
                  <a:pt x="1685" y="494"/>
                  <a:pt x="1685" y="490"/>
                </a:cubicBezTo>
                <a:cubicBezTo>
                  <a:pt x="1685" y="487"/>
                  <a:pt x="1682" y="484"/>
                  <a:pt x="1677" y="484"/>
                </a:cubicBezTo>
                <a:close/>
                <a:moveTo>
                  <a:pt x="1700" y="484"/>
                </a:moveTo>
                <a:cubicBezTo>
                  <a:pt x="1696" y="484"/>
                  <a:pt x="1692" y="487"/>
                  <a:pt x="1692" y="490"/>
                </a:cubicBezTo>
                <a:cubicBezTo>
                  <a:pt x="1692" y="494"/>
                  <a:pt x="1696" y="497"/>
                  <a:pt x="1700" y="497"/>
                </a:cubicBezTo>
                <a:cubicBezTo>
                  <a:pt x="1704" y="497"/>
                  <a:pt x="1708" y="494"/>
                  <a:pt x="1708" y="490"/>
                </a:cubicBezTo>
                <a:cubicBezTo>
                  <a:pt x="1708" y="487"/>
                  <a:pt x="1704" y="484"/>
                  <a:pt x="1700" y="484"/>
                </a:cubicBezTo>
                <a:close/>
                <a:moveTo>
                  <a:pt x="1677" y="503"/>
                </a:moveTo>
                <a:cubicBezTo>
                  <a:pt x="1673" y="503"/>
                  <a:pt x="1670" y="506"/>
                  <a:pt x="1670" y="509"/>
                </a:cubicBezTo>
                <a:cubicBezTo>
                  <a:pt x="1670" y="513"/>
                  <a:pt x="1673" y="516"/>
                  <a:pt x="1677" y="516"/>
                </a:cubicBezTo>
                <a:cubicBezTo>
                  <a:pt x="1682" y="516"/>
                  <a:pt x="1685" y="513"/>
                  <a:pt x="1685" y="509"/>
                </a:cubicBezTo>
                <a:cubicBezTo>
                  <a:pt x="1685" y="506"/>
                  <a:pt x="1682" y="503"/>
                  <a:pt x="1677" y="503"/>
                </a:cubicBezTo>
                <a:close/>
                <a:moveTo>
                  <a:pt x="1700" y="503"/>
                </a:moveTo>
                <a:cubicBezTo>
                  <a:pt x="1696" y="503"/>
                  <a:pt x="1692" y="506"/>
                  <a:pt x="1692" y="509"/>
                </a:cubicBezTo>
                <a:cubicBezTo>
                  <a:pt x="1692" y="513"/>
                  <a:pt x="1696" y="516"/>
                  <a:pt x="1700" y="516"/>
                </a:cubicBezTo>
                <a:cubicBezTo>
                  <a:pt x="1704" y="516"/>
                  <a:pt x="1708" y="513"/>
                  <a:pt x="1708" y="509"/>
                </a:cubicBezTo>
                <a:cubicBezTo>
                  <a:pt x="1708" y="506"/>
                  <a:pt x="1704" y="503"/>
                  <a:pt x="1700" y="503"/>
                </a:cubicBezTo>
                <a:close/>
                <a:moveTo>
                  <a:pt x="1677" y="522"/>
                </a:moveTo>
                <a:cubicBezTo>
                  <a:pt x="1673" y="522"/>
                  <a:pt x="1670" y="525"/>
                  <a:pt x="1670" y="529"/>
                </a:cubicBezTo>
                <a:cubicBezTo>
                  <a:pt x="1670" y="533"/>
                  <a:pt x="1673" y="536"/>
                  <a:pt x="1677" y="536"/>
                </a:cubicBezTo>
                <a:cubicBezTo>
                  <a:pt x="1682" y="536"/>
                  <a:pt x="1685" y="533"/>
                  <a:pt x="1685" y="529"/>
                </a:cubicBezTo>
                <a:cubicBezTo>
                  <a:pt x="1685" y="525"/>
                  <a:pt x="1682" y="522"/>
                  <a:pt x="1677" y="522"/>
                </a:cubicBezTo>
                <a:close/>
                <a:moveTo>
                  <a:pt x="1700" y="522"/>
                </a:moveTo>
                <a:cubicBezTo>
                  <a:pt x="1696" y="522"/>
                  <a:pt x="1692" y="525"/>
                  <a:pt x="1692" y="529"/>
                </a:cubicBezTo>
                <a:cubicBezTo>
                  <a:pt x="1692" y="533"/>
                  <a:pt x="1696" y="536"/>
                  <a:pt x="1700" y="536"/>
                </a:cubicBezTo>
                <a:cubicBezTo>
                  <a:pt x="1704" y="536"/>
                  <a:pt x="1708" y="533"/>
                  <a:pt x="1708" y="529"/>
                </a:cubicBezTo>
                <a:cubicBezTo>
                  <a:pt x="1708" y="525"/>
                  <a:pt x="1704" y="522"/>
                  <a:pt x="1700" y="522"/>
                </a:cubicBezTo>
                <a:close/>
                <a:moveTo>
                  <a:pt x="1677" y="542"/>
                </a:moveTo>
                <a:cubicBezTo>
                  <a:pt x="1673" y="542"/>
                  <a:pt x="1670" y="545"/>
                  <a:pt x="1670" y="549"/>
                </a:cubicBezTo>
                <a:cubicBezTo>
                  <a:pt x="1670" y="552"/>
                  <a:pt x="1673" y="556"/>
                  <a:pt x="1677" y="556"/>
                </a:cubicBezTo>
                <a:cubicBezTo>
                  <a:pt x="1682" y="556"/>
                  <a:pt x="1685" y="552"/>
                  <a:pt x="1685" y="549"/>
                </a:cubicBezTo>
                <a:cubicBezTo>
                  <a:pt x="1685" y="545"/>
                  <a:pt x="1682" y="542"/>
                  <a:pt x="1677" y="542"/>
                </a:cubicBezTo>
                <a:close/>
                <a:moveTo>
                  <a:pt x="1700" y="542"/>
                </a:moveTo>
                <a:cubicBezTo>
                  <a:pt x="1696" y="542"/>
                  <a:pt x="1692" y="545"/>
                  <a:pt x="1692" y="549"/>
                </a:cubicBezTo>
                <a:cubicBezTo>
                  <a:pt x="1692" y="552"/>
                  <a:pt x="1696" y="556"/>
                  <a:pt x="1700" y="556"/>
                </a:cubicBezTo>
                <a:cubicBezTo>
                  <a:pt x="1704" y="556"/>
                  <a:pt x="1708" y="552"/>
                  <a:pt x="1708" y="549"/>
                </a:cubicBezTo>
                <a:cubicBezTo>
                  <a:pt x="1708" y="545"/>
                  <a:pt x="1704" y="542"/>
                  <a:pt x="1700" y="542"/>
                </a:cubicBezTo>
                <a:close/>
                <a:moveTo>
                  <a:pt x="1677" y="561"/>
                </a:moveTo>
                <a:cubicBezTo>
                  <a:pt x="1673" y="561"/>
                  <a:pt x="1670" y="564"/>
                  <a:pt x="1670" y="567"/>
                </a:cubicBezTo>
                <a:cubicBezTo>
                  <a:pt x="1670" y="571"/>
                  <a:pt x="1673" y="574"/>
                  <a:pt x="1677" y="574"/>
                </a:cubicBezTo>
                <a:cubicBezTo>
                  <a:pt x="1682" y="574"/>
                  <a:pt x="1685" y="571"/>
                  <a:pt x="1685" y="567"/>
                </a:cubicBezTo>
                <a:cubicBezTo>
                  <a:pt x="1685" y="564"/>
                  <a:pt x="1682" y="561"/>
                  <a:pt x="1677" y="561"/>
                </a:cubicBezTo>
                <a:close/>
                <a:moveTo>
                  <a:pt x="1700" y="561"/>
                </a:moveTo>
                <a:cubicBezTo>
                  <a:pt x="1696" y="561"/>
                  <a:pt x="1692" y="564"/>
                  <a:pt x="1692" y="567"/>
                </a:cubicBezTo>
                <a:cubicBezTo>
                  <a:pt x="1692" y="571"/>
                  <a:pt x="1696" y="574"/>
                  <a:pt x="1700" y="574"/>
                </a:cubicBezTo>
                <a:cubicBezTo>
                  <a:pt x="1704" y="574"/>
                  <a:pt x="1708" y="571"/>
                  <a:pt x="1708" y="567"/>
                </a:cubicBezTo>
                <a:cubicBezTo>
                  <a:pt x="1708" y="564"/>
                  <a:pt x="1704" y="561"/>
                  <a:pt x="1700" y="561"/>
                </a:cubicBezTo>
                <a:close/>
                <a:moveTo>
                  <a:pt x="1677" y="580"/>
                </a:moveTo>
                <a:cubicBezTo>
                  <a:pt x="1673" y="580"/>
                  <a:pt x="1670" y="583"/>
                  <a:pt x="1670" y="587"/>
                </a:cubicBezTo>
                <a:cubicBezTo>
                  <a:pt x="1670" y="590"/>
                  <a:pt x="1673" y="593"/>
                  <a:pt x="1677" y="593"/>
                </a:cubicBezTo>
                <a:cubicBezTo>
                  <a:pt x="1682" y="593"/>
                  <a:pt x="1685" y="590"/>
                  <a:pt x="1685" y="587"/>
                </a:cubicBezTo>
                <a:cubicBezTo>
                  <a:pt x="1685" y="583"/>
                  <a:pt x="1682" y="580"/>
                  <a:pt x="1677" y="580"/>
                </a:cubicBezTo>
                <a:close/>
                <a:moveTo>
                  <a:pt x="1700" y="580"/>
                </a:moveTo>
                <a:cubicBezTo>
                  <a:pt x="1696" y="580"/>
                  <a:pt x="1692" y="583"/>
                  <a:pt x="1692" y="587"/>
                </a:cubicBezTo>
                <a:cubicBezTo>
                  <a:pt x="1692" y="590"/>
                  <a:pt x="1696" y="593"/>
                  <a:pt x="1700" y="593"/>
                </a:cubicBezTo>
                <a:cubicBezTo>
                  <a:pt x="1704" y="593"/>
                  <a:pt x="1708" y="590"/>
                  <a:pt x="1708" y="587"/>
                </a:cubicBezTo>
                <a:cubicBezTo>
                  <a:pt x="1708" y="583"/>
                  <a:pt x="1704" y="580"/>
                  <a:pt x="1700" y="580"/>
                </a:cubicBezTo>
                <a:close/>
                <a:moveTo>
                  <a:pt x="1722" y="446"/>
                </a:moveTo>
                <a:cubicBezTo>
                  <a:pt x="1718" y="446"/>
                  <a:pt x="1714" y="448"/>
                  <a:pt x="1714" y="452"/>
                </a:cubicBezTo>
                <a:cubicBezTo>
                  <a:pt x="1714" y="455"/>
                  <a:pt x="1718" y="458"/>
                  <a:pt x="1722" y="458"/>
                </a:cubicBezTo>
                <a:cubicBezTo>
                  <a:pt x="1726" y="458"/>
                  <a:pt x="1730" y="455"/>
                  <a:pt x="1730" y="452"/>
                </a:cubicBezTo>
                <a:cubicBezTo>
                  <a:pt x="1730" y="448"/>
                  <a:pt x="1726" y="446"/>
                  <a:pt x="1722" y="446"/>
                </a:cubicBezTo>
                <a:close/>
                <a:moveTo>
                  <a:pt x="1744" y="446"/>
                </a:moveTo>
                <a:cubicBezTo>
                  <a:pt x="1740" y="446"/>
                  <a:pt x="1736" y="448"/>
                  <a:pt x="1736" y="452"/>
                </a:cubicBezTo>
                <a:cubicBezTo>
                  <a:pt x="1736" y="455"/>
                  <a:pt x="1740" y="458"/>
                  <a:pt x="1744" y="458"/>
                </a:cubicBezTo>
                <a:cubicBezTo>
                  <a:pt x="1748" y="458"/>
                  <a:pt x="1751" y="455"/>
                  <a:pt x="1751" y="452"/>
                </a:cubicBezTo>
                <a:cubicBezTo>
                  <a:pt x="1751" y="448"/>
                  <a:pt x="1748" y="446"/>
                  <a:pt x="1744" y="446"/>
                </a:cubicBezTo>
                <a:close/>
                <a:moveTo>
                  <a:pt x="1722" y="464"/>
                </a:moveTo>
                <a:cubicBezTo>
                  <a:pt x="1718" y="464"/>
                  <a:pt x="1714" y="467"/>
                  <a:pt x="1714" y="471"/>
                </a:cubicBezTo>
                <a:cubicBezTo>
                  <a:pt x="1714" y="475"/>
                  <a:pt x="1718" y="478"/>
                  <a:pt x="1722" y="478"/>
                </a:cubicBezTo>
                <a:cubicBezTo>
                  <a:pt x="1726" y="478"/>
                  <a:pt x="1730" y="475"/>
                  <a:pt x="1730" y="471"/>
                </a:cubicBezTo>
                <a:cubicBezTo>
                  <a:pt x="1730" y="467"/>
                  <a:pt x="1726" y="464"/>
                  <a:pt x="1722" y="464"/>
                </a:cubicBezTo>
                <a:close/>
                <a:moveTo>
                  <a:pt x="1744" y="464"/>
                </a:moveTo>
                <a:cubicBezTo>
                  <a:pt x="1740" y="464"/>
                  <a:pt x="1736" y="467"/>
                  <a:pt x="1736" y="471"/>
                </a:cubicBezTo>
                <a:cubicBezTo>
                  <a:pt x="1736" y="475"/>
                  <a:pt x="1740" y="478"/>
                  <a:pt x="1744" y="478"/>
                </a:cubicBezTo>
                <a:cubicBezTo>
                  <a:pt x="1748" y="478"/>
                  <a:pt x="1751" y="475"/>
                  <a:pt x="1751" y="471"/>
                </a:cubicBezTo>
                <a:cubicBezTo>
                  <a:pt x="1751" y="467"/>
                  <a:pt x="1748" y="464"/>
                  <a:pt x="1744" y="464"/>
                </a:cubicBezTo>
                <a:close/>
                <a:moveTo>
                  <a:pt x="1722" y="484"/>
                </a:moveTo>
                <a:cubicBezTo>
                  <a:pt x="1718" y="484"/>
                  <a:pt x="1714" y="487"/>
                  <a:pt x="1714" y="490"/>
                </a:cubicBezTo>
                <a:cubicBezTo>
                  <a:pt x="1714" y="494"/>
                  <a:pt x="1718" y="497"/>
                  <a:pt x="1722" y="497"/>
                </a:cubicBezTo>
                <a:cubicBezTo>
                  <a:pt x="1726" y="497"/>
                  <a:pt x="1730" y="494"/>
                  <a:pt x="1730" y="490"/>
                </a:cubicBezTo>
                <a:cubicBezTo>
                  <a:pt x="1730" y="487"/>
                  <a:pt x="1726" y="484"/>
                  <a:pt x="1722" y="484"/>
                </a:cubicBezTo>
                <a:close/>
                <a:moveTo>
                  <a:pt x="1744" y="484"/>
                </a:moveTo>
                <a:cubicBezTo>
                  <a:pt x="1740" y="484"/>
                  <a:pt x="1736" y="487"/>
                  <a:pt x="1736" y="490"/>
                </a:cubicBezTo>
                <a:cubicBezTo>
                  <a:pt x="1736" y="494"/>
                  <a:pt x="1740" y="497"/>
                  <a:pt x="1744" y="497"/>
                </a:cubicBezTo>
                <a:cubicBezTo>
                  <a:pt x="1748" y="497"/>
                  <a:pt x="1751" y="494"/>
                  <a:pt x="1751" y="490"/>
                </a:cubicBezTo>
                <a:cubicBezTo>
                  <a:pt x="1751" y="487"/>
                  <a:pt x="1748" y="484"/>
                  <a:pt x="1744" y="484"/>
                </a:cubicBezTo>
                <a:close/>
                <a:moveTo>
                  <a:pt x="1722" y="503"/>
                </a:moveTo>
                <a:cubicBezTo>
                  <a:pt x="1718" y="503"/>
                  <a:pt x="1714" y="506"/>
                  <a:pt x="1714" y="509"/>
                </a:cubicBezTo>
                <a:cubicBezTo>
                  <a:pt x="1714" y="513"/>
                  <a:pt x="1718" y="516"/>
                  <a:pt x="1722" y="516"/>
                </a:cubicBezTo>
                <a:cubicBezTo>
                  <a:pt x="1726" y="516"/>
                  <a:pt x="1730" y="513"/>
                  <a:pt x="1730" y="509"/>
                </a:cubicBezTo>
                <a:cubicBezTo>
                  <a:pt x="1730" y="506"/>
                  <a:pt x="1726" y="503"/>
                  <a:pt x="1722" y="503"/>
                </a:cubicBezTo>
                <a:close/>
                <a:moveTo>
                  <a:pt x="1744" y="503"/>
                </a:moveTo>
                <a:cubicBezTo>
                  <a:pt x="1740" y="503"/>
                  <a:pt x="1736" y="506"/>
                  <a:pt x="1736" y="509"/>
                </a:cubicBezTo>
                <a:cubicBezTo>
                  <a:pt x="1736" y="513"/>
                  <a:pt x="1740" y="516"/>
                  <a:pt x="1744" y="516"/>
                </a:cubicBezTo>
                <a:cubicBezTo>
                  <a:pt x="1748" y="516"/>
                  <a:pt x="1751" y="513"/>
                  <a:pt x="1751" y="509"/>
                </a:cubicBezTo>
                <a:cubicBezTo>
                  <a:pt x="1751" y="506"/>
                  <a:pt x="1748" y="503"/>
                  <a:pt x="1744" y="503"/>
                </a:cubicBezTo>
                <a:close/>
                <a:moveTo>
                  <a:pt x="1722" y="522"/>
                </a:moveTo>
                <a:cubicBezTo>
                  <a:pt x="1718" y="522"/>
                  <a:pt x="1714" y="525"/>
                  <a:pt x="1714" y="529"/>
                </a:cubicBezTo>
                <a:cubicBezTo>
                  <a:pt x="1714" y="533"/>
                  <a:pt x="1718" y="536"/>
                  <a:pt x="1722" y="536"/>
                </a:cubicBezTo>
                <a:cubicBezTo>
                  <a:pt x="1726" y="536"/>
                  <a:pt x="1730" y="533"/>
                  <a:pt x="1730" y="529"/>
                </a:cubicBezTo>
                <a:cubicBezTo>
                  <a:pt x="1730" y="525"/>
                  <a:pt x="1726" y="522"/>
                  <a:pt x="1722" y="522"/>
                </a:cubicBezTo>
                <a:close/>
                <a:moveTo>
                  <a:pt x="1744" y="522"/>
                </a:moveTo>
                <a:cubicBezTo>
                  <a:pt x="1740" y="522"/>
                  <a:pt x="1736" y="525"/>
                  <a:pt x="1736" y="529"/>
                </a:cubicBezTo>
                <a:cubicBezTo>
                  <a:pt x="1736" y="533"/>
                  <a:pt x="1740" y="536"/>
                  <a:pt x="1744" y="536"/>
                </a:cubicBezTo>
                <a:cubicBezTo>
                  <a:pt x="1748" y="536"/>
                  <a:pt x="1751" y="533"/>
                  <a:pt x="1751" y="529"/>
                </a:cubicBezTo>
                <a:cubicBezTo>
                  <a:pt x="1751" y="525"/>
                  <a:pt x="1748" y="522"/>
                  <a:pt x="1744" y="522"/>
                </a:cubicBezTo>
                <a:close/>
                <a:moveTo>
                  <a:pt x="1722" y="542"/>
                </a:moveTo>
                <a:cubicBezTo>
                  <a:pt x="1718" y="542"/>
                  <a:pt x="1714" y="545"/>
                  <a:pt x="1714" y="549"/>
                </a:cubicBezTo>
                <a:cubicBezTo>
                  <a:pt x="1714" y="552"/>
                  <a:pt x="1718" y="556"/>
                  <a:pt x="1722" y="556"/>
                </a:cubicBezTo>
                <a:cubicBezTo>
                  <a:pt x="1726" y="556"/>
                  <a:pt x="1730" y="552"/>
                  <a:pt x="1730" y="549"/>
                </a:cubicBezTo>
                <a:cubicBezTo>
                  <a:pt x="1730" y="545"/>
                  <a:pt x="1726" y="542"/>
                  <a:pt x="1722" y="542"/>
                </a:cubicBezTo>
                <a:close/>
                <a:moveTo>
                  <a:pt x="1744" y="542"/>
                </a:moveTo>
                <a:cubicBezTo>
                  <a:pt x="1740" y="542"/>
                  <a:pt x="1736" y="545"/>
                  <a:pt x="1736" y="549"/>
                </a:cubicBezTo>
                <a:cubicBezTo>
                  <a:pt x="1736" y="552"/>
                  <a:pt x="1740" y="556"/>
                  <a:pt x="1744" y="556"/>
                </a:cubicBezTo>
                <a:cubicBezTo>
                  <a:pt x="1748" y="556"/>
                  <a:pt x="1751" y="552"/>
                  <a:pt x="1751" y="549"/>
                </a:cubicBezTo>
                <a:cubicBezTo>
                  <a:pt x="1751" y="545"/>
                  <a:pt x="1748" y="542"/>
                  <a:pt x="1744" y="542"/>
                </a:cubicBezTo>
                <a:close/>
                <a:moveTo>
                  <a:pt x="1722" y="561"/>
                </a:moveTo>
                <a:cubicBezTo>
                  <a:pt x="1718" y="561"/>
                  <a:pt x="1714" y="564"/>
                  <a:pt x="1714" y="567"/>
                </a:cubicBezTo>
                <a:cubicBezTo>
                  <a:pt x="1714" y="571"/>
                  <a:pt x="1718" y="574"/>
                  <a:pt x="1722" y="574"/>
                </a:cubicBezTo>
                <a:cubicBezTo>
                  <a:pt x="1726" y="574"/>
                  <a:pt x="1730" y="571"/>
                  <a:pt x="1730" y="567"/>
                </a:cubicBezTo>
                <a:cubicBezTo>
                  <a:pt x="1730" y="564"/>
                  <a:pt x="1726" y="561"/>
                  <a:pt x="1722" y="561"/>
                </a:cubicBezTo>
                <a:close/>
                <a:moveTo>
                  <a:pt x="1744" y="561"/>
                </a:moveTo>
                <a:cubicBezTo>
                  <a:pt x="1740" y="561"/>
                  <a:pt x="1736" y="564"/>
                  <a:pt x="1736" y="567"/>
                </a:cubicBezTo>
                <a:cubicBezTo>
                  <a:pt x="1736" y="571"/>
                  <a:pt x="1740" y="574"/>
                  <a:pt x="1744" y="574"/>
                </a:cubicBezTo>
                <a:cubicBezTo>
                  <a:pt x="1748" y="574"/>
                  <a:pt x="1751" y="571"/>
                  <a:pt x="1751" y="567"/>
                </a:cubicBezTo>
                <a:cubicBezTo>
                  <a:pt x="1751" y="564"/>
                  <a:pt x="1748" y="561"/>
                  <a:pt x="1744" y="561"/>
                </a:cubicBezTo>
                <a:close/>
                <a:moveTo>
                  <a:pt x="1722" y="580"/>
                </a:moveTo>
                <a:cubicBezTo>
                  <a:pt x="1718" y="580"/>
                  <a:pt x="1714" y="583"/>
                  <a:pt x="1714" y="587"/>
                </a:cubicBezTo>
                <a:cubicBezTo>
                  <a:pt x="1714" y="590"/>
                  <a:pt x="1718" y="593"/>
                  <a:pt x="1722" y="593"/>
                </a:cubicBezTo>
                <a:cubicBezTo>
                  <a:pt x="1726" y="593"/>
                  <a:pt x="1730" y="590"/>
                  <a:pt x="1730" y="587"/>
                </a:cubicBezTo>
                <a:cubicBezTo>
                  <a:pt x="1730" y="583"/>
                  <a:pt x="1726" y="580"/>
                  <a:pt x="1722" y="580"/>
                </a:cubicBezTo>
                <a:close/>
                <a:moveTo>
                  <a:pt x="1744" y="580"/>
                </a:moveTo>
                <a:cubicBezTo>
                  <a:pt x="1740" y="580"/>
                  <a:pt x="1736" y="583"/>
                  <a:pt x="1736" y="587"/>
                </a:cubicBezTo>
                <a:cubicBezTo>
                  <a:pt x="1736" y="590"/>
                  <a:pt x="1740" y="593"/>
                  <a:pt x="1744" y="593"/>
                </a:cubicBezTo>
                <a:cubicBezTo>
                  <a:pt x="1748" y="593"/>
                  <a:pt x="1751" y="590"/>
                  <a:pt x="1751" y="587"/>
                </a:cubicBezTo>
                <a:cubicBezTo>
                  <a:pt x="1751" y="583"/>
                  <a:pt x="1748" y="580"/>
                  <a:pt x="1744" y="580"/>
                </a:cubicBezTo>
                <a:close/>
                <a:moveTo>
                  <a:pt x="1766" y="290"/>
                </a:moveTo>
                <a:cubicBezTo>
                  <a:pt x="1762" y="290"/>
                  <a:pt x="1759" y="293"/>
                  <a:pt x="1759" y="296"/>
                </a:cubicBezTo>
                <a:cubicBezTo>
                  <a:pt x="1759" y="300"/>
                  <a:pt x="1762" y="303"/>
                  <a:pt x="1766" y="303"/>
                </a:cubicBezTo>
                <a:cubicBezTo>
                  <a:pt x="1770" y="303"/>
                  <a:pt x="1774" y="300"/>
                  <a:pt x="1774" y="296"/>
                </a:cubicBezTo>
                <a:cubicBezTo>
                  <a:pt x="1774" y="293"/>
                  <a:pt x="1770" y="290"/>
                  <a:pt x="1766" y="290"/>
                </a:cubicBezTo>
                <a:close/>
                <a:moveTo>
                  <a:pt x="1789" y="290"/>
                </a:moveTo>
                <a:cubicBezTo>
                  <a:pt x="1784" y="290"/>
                  <a:pt x="1781" y="293"/>
                  <a:pt x="1781" y="296"/>
                </a:cubicBezTo>
                <a:cubicBezTo>
                  <a:pt x="1781" y="300"/>
                  <a:pt x="1784" y="303"/>
                  <a:pt x="1789" y="303"/>
                </a:cubicBezTo>
                <a:cubicBezTo>
                  <a:pt x="1793" y="303"/>
                  <a:pt x="1796" y="300"/>
                  <a:pt x="1796" y="296"/>
                </a:cubicBezTo>
                <a:cubicBezTo>
                  <a:pt x="1796" y="293"/>
                  <a:pt x="1793" y="290"/>
                  <a:pt x="1789" y="290"/>
                </a:cubicBezTo>
                <a:close/>
                <a:moveTo>
                  <a:pt x="1766" y="309"/>
                </a:moveTo>
                <a:cubicBezTo>
                  <a:pt x="1762" y="309"/>
                  <a:pt x="1759" y="312"/>
                  <a:pt x="1759" y="316"/>
                </a:cubicBezTo>
                <a:cubicBezTo>
                  <a:pt x="1759" y="320"/>
                  <a:pt x="1762" y="323"/>
                  <a:pt x="1766" y="323"/>
                </a:cubicBezTo>
                <a:cubicBezTo>
                  <a:pt x="1770" y="323"/>
                  <a:pt x="1774" y="320"/>
                  <a:pt x="1774" y="316"/>
                </a:cubicBezTo>
                <a:cubicBezTo>
                  <a:pt x="1774" y="312"/>
                  <a:pt x="1770" y="309"/>
                  <a:pt x="1766" y="309"/>
                </a:cubicBezTo>
                <a:close/>
                <a:moveTo>
                  <a:pt x="1789" y="309"/>
                </a:moveTo>
                <a:cubicBezTo>
                  <a:pt x="1784" y="309"/>
                  <a:pt x="1781" y="312"/>
                  <a:pt x="1781" y="316"/>
                </a:cubicBezTo>
                <a:cubicBezTo>
                  <a:pt x="1781" y="320"/>
                  <a:pt x="1784" y="323"/>
                  <a:pt x="1789" y="323"/>
                </a:cubicBezTo>
                <a:cubicBezTo>
                  <a:pt x="1793" y="323"/>
                  <a:pt x="1796" y="320"/>
                  <a:pt x="1796" y="316"/>
                </a:cubicBezTo>
                <a:cubicBezTo>
                  <a:pt x="1796" y="312"/>
                  <a:pt x="1793" y="309"/>
                  <a:pt x="1789" y="309"/>
                </a:cubicBezTo>
                <a:close/>
                <a:moveTo>
                  <a:pt x="1766" y="329"/>
                </a:moveTo>
                <a:cubicBezTo>
                  <a:pt x="1762" y="329"/>
                  <a:pt x="1759" y="332"/>
                  <a:pt x="1759" y="335"/>
                </a:cubicBezTo>
                <a:cubicBezTo>
                  <a:pt x="1759" y="339"/>
                  <a:pt x="1762" y="342"/>
                  <a:pt x="1766" y="342"/>
                </a:cubicBezTo>
                <a:cubicBezTo>
                  <a:pt x="1770" y="342"/>
                  <a:pt x="1774" y="339"/>
                  <a:pt x="1774" y="335"/>
                </a:cubicBezTo>
                <a:cubicBezTo>
                  <a:pt x="1774" y="332"/>
                  <a:pt x="1770" y="329"/>
                  <a:pt x="1766" y="329"/>
                </a:cubicBezTo>
                <a:close/>
                <a:moveTo>
                  <a:pt x="1789" y="329"/>
                </a:moveTo>
                <a:cubicBezTo>
                  <a:pt x="1784" y="329"/>
                  <a:pt x="1781" y="332"/>
                  <a:pt x="1781" y="335"/>
                </a:cubicBezTo>
                <a:cubicBezTo>
                  <a:pt x="1781" y="339"/>
                  <a:pt x="1784" y="342"/>
                  <a:pt x="1789" y="342"/>
                </a:cubicBezTo>
                <a:cubicBezTo>
                  <a:pt x="1793" y="342"/>
                  <a:pt x="1796" y="339"/>
                  <a:pt x="1796" y="335"/>
                </a:cubicBezTo>
                <a:cubicBezTo>
                  <a:pt x="1796" y="332"/>
                  <a:pt x="1793" y="329"/>
                  <a:pt x="1789" y="329"/>
                </a:cubicBezTo>
                <a:close/>
                <a:moveTo>
                  <a:pt x="1766" y="348"/>
                </a:moveTo>
                <a:cubicBezTo>
                  <a:pt x="1762" y="348"/>
                  <a:pt x="1759" y="351"/>
                  <a:pt x="1759" y="355"/>
                </a:cubicBezTo>
                <a:cubicBezTo>
                  <a:pt x="1759" y="359"/>
                  <a:pt x="1762" y="362"/>
                  <a:pt x="1766" y="362"/>
                </a:cubicBezTo>
                <a:cubicBezTo>
                  <a:pt x="1770" y="362"/>
                  <a:pt x="1774" y="359"/>
                  <a:pt x="1774" y="355"/>
                </a:cubicBezTo>
                <a:cubicBezTo>
                  <a:pt x="1774" y="351"/>
                  <a:pt x="1770" y="348"/>
                  <a:pt x="1766" y="348"/>
                </a:cubicBezTo>
                <a:close/>
                <a:moveTo>
                  <a:pt x="1789" y="348"/>
                </a:moveTo>
                <a:cubicBezTo>
                  <a:pt x="1784" y="348"/>
                  <a:pt x="1781" y="351"/>
                  <a:pt x="1781" y="355"/>
                </a:cubicBezTo>
                <a:cubicBezTo>
                  <a:pt x="1781" y="359"/>
                  <a:pt x="1784" y="362"/>
                  <a:pt x="1789" y="362"/>
                </a:cubicBezTo>
                <a:cubicBezTo>
                  <a:pt x="1793" y="362"/>
                  <a:pt x="1796" y="359"/>
                  <a:pt x="1796" y="355"/>
                </a:cubicBezTo>
                <a:cubicBezTo>
                  <a:pt x="1796" y="351"/>
                  <a:pt x="1793" y="348"/>
                  <a:pt x="1789" y="348"/>
                </a:cubicBezTo>
                <a:close/>
                <a:moveTo>
                  <a:pt x="1766" y="368"/>
                </a:moveTo>
                <a:cubicBezTo>
                  <a:pt x="1762" y="368"/>
                  <a:pt x="1759" y="371"/>
                  <a:pt x="1759" y="374"/>
                </a:cubicBezTo>
                <a:cubicBezTo>
                  <a:pt x="1759" y="378"/>
                  <a:pt x="1762" y="381"/>
                  <a:pt x="1766" y="381"/>
                </a:cubicBezTo>
                <a:cubicBezTo>
                  <a:pt x="1770" y="381"/>
                  <a:pt x="1774" y="378"/>
                  <a:pt x="1774" y="374"/>
                </a:cubicBezTo>
                <a:cubicBezTo>
                  <a:pt x="1774" y="371"/>
                  <a:pt x="1770" y="368"/>
                  <a:pt x="1766" y="368"/>
                </a:cubicBezTo>
                <a:close/>
                <a:moveTo>
                  <a:pt x="1789" y="368"/>
                </a:moveTo>
                <a:cubicBezTo>
                  <a:pt x="1784" y="368"/>
                  <a:pt x="1781" y="371"/>
                  <a:pt x="1781" y="374"/>
                </a:cubicBezTo>
                <a:cubicBezTo>
                  <a:pt x="1781" y="378"/>
                  <a:pt x="1784" y="381"/>
                  <a:pt x="1789" y="381"/>
                </a:cubicBezTo>
                <a:cubicBezTo>
                  <a:pt x="1793" y="381"/>
                  <a:pt x="1796" y="378"/>
                  <a:pt x="1796" y="374"/>
                </a:cubicBezTo>
                <a:cubicBezTo>
                  <a:pt x="1796" y="371"/>
                  <a:pt x="1793" y="368"/>
                  <a:pt x="1789" y="368"/>
                </a:cubicBezTo>
                <a:close/>
                <a:moveTo>
                  <a:pt x="1766" y="387"/>
                </a:moveTo>
                <a:cubicBezTo>
                  <a:pt x="1762" y="387"/>
                  <a:pt x="1759" y="390"/>
                  <a:pt x="1759" y="393"/>
                </a:cubicBezTo>
                <a:cubicBezTo>
                  <a:pt x="1759" y="397"/>
                  <a:pt x="1762" y="400"/>
                  <a:pt x="1766" y="400"/>
                </a:cubicBezTo>
                <a:cubicBezTo>
                  <a:pt x="1770" y="400"/>
                  <a:pt x="1774" y="397"/>
                  <a:pt x="1774" y="393"/>
                </a:cubicBezTo>
                <a:cubicBezTo>
                  <a:pt x="1774" y="390"/>
                  <a:pt x="1770" y="387"/>
                  <a:pt x="1766" y="387"/>
                </a:cubicBezTo>
                <a:close/>
                <a:moveTo>
                  <a:pt x="1789" y="387"/>
                </a:moveTo>
                <a:cubicBezTo>
                  <a:pt x="1784" y="387"/>
                  <a:pt x="1781" y="390"/>
                  <a:pt x="1781" y="393"/>
                </a:cubicBezTo>
                <a:cubicBezTo>
                  <a:pt x="1781" y="397"/>
                  <a:pt x="1784" y="400"/>
                  <a:pt x="1789" y="400"/>
                </a:cubicBezTo>
                <a:cubicBezTo>
                  <a:pt x="1793" y="400"/>
                  <a:pt x="1796" y="397"/>
                  <a:pt x="1796" y="393"/>
                </a:cubicBezTo>
                <a:cubicBezTo>
                  <a:pt x="1796" y="390"/>
                  <a:pt x="1793" y="387"/>
                  <a:pt x="1789" y="387"/>
                </a:cubicBezTo>
                <a:close/>
                <a:moveTo>
                  <a:pt x="1766" y="406"/>
                </a:moveTo>
                <a:cubicBezTo>
                  <a:pt x="1762" y="406"/>
                  <a:pt x="1759" y="409"/>
                  <a:pt x="1759" y="413"/>
                </a:cubicBezTo>
                <a:cubicBezTo>
                  <a:pt x="1759" y="416"/>
                  <a:pt x="1762" y="419"/>
                  <a:pt x="1766" y="419"/>
                </a:cubicBezTo>
                <a:cubicBezTo>
                  <a:pt x="1770" y="419"/>
                  <a:pt x="1774" y="416"/>
                  <a:pt x="1774" y="413"/>
                </a:cubicBezTo>
                <a:cubicBezTo>
                  <a:pt x="1774" y="409"/>
                  <a:pt x="1770" y="406"/>
                  <a:pt x="1766" y="406"/>
                </a:cubicBezTo>
                <a:close/>
                <a:moveTo>
                  <a:pt x="1789" y="406"/>
                </a:moveTo>
                <a:cubicBezTo>
                  <a:pt x="1784" y="406"/>
                  <a:pt x="1781" y="409"/>
                  <a:pt x="1781" y="413"/>
                </a:cubicBezTo>
                <a:cubicBezTo>
                  <a:pt x="1781" y="416"/>
                  <a:pt x="1784" y="419"/>
                  <a:pt x="1789" y="419"/>
                </a:cubicBezTo>
                <a:cubicBezTo>
                  <a:pt x="1793" y="419"/>
                  <a:pt x="1796" y="416"/>
                  <a:pt x="1796" y="413"/>
                </a:cubicBezTo>
                <a:cubicBezTo>
                  <a:pt x="1796" y="409"/>
                  <a:pt x="1793" y="406"/>
                  <a:pt x="1789" y="406"/>
                </a:cubicBezTo>
                <a:close/>
                <a:moveTo>
                  <a:pt x="1766" y="425"/>
                </a:moveTo>
                <a:cubicBezTo>
                  <a:pt x="1762" y="425"/>
                  <a:pt x="1759" y="428"/>
                  <a:pt x="1759" y="432"/>
                </a:cubicBezTo>
                <a:cubicBezTo>
                  <a:pt x="1759" y="435"/>
                  <a:pt x="1762" y="438"/>
                  <a:pt x="1766" y="438"/>
                </a:cubicBezTo>
                <a:cubicBezTo>
                  <a:pt x="1770" y="438"/>
                  <a:pt x="1774" y="435"/>
                  <a:pt x="1774" y="432"/>
                </a:cubicBezTo>
                <a:cubicBezTo>
                  <a:pt x="1774" y="428"/>
                  <a:pt x="1770" y="425"/>
                  <a:pt x="1766" y="425"/>
                </a:cubicBezTo>
                <a:close/>
                <a:moveTo>
                  <a:pt x="1789" y="425"/>
                </a:moveTo>
                <a:cubicBezTo>
                  <a:pt x="1784" y="425"/>
                  <a:pt x="1781" y="428"/>
                  <a:pt x="1781" y="432"/>
                </a:cubicBezTo>
                <a:cubicBezTo>
                  <a:pt x="1781" y="435"/>
                  <a:pt x="1784" y="438"/>
                  <a:pt x="1789" y="438"/>
                </a:cubicBezTo>
                <a:cubicBezTo>
                  <a:pt x="1793" y="438"/>
                  <a:pt x="1796" y="435"/>
                  <a:pt x="1796" y="432"/>
                </a:cubicBezTo>
                <a:cubicBezTo>
                  <a:pt x="1796" y="428"/>
                  <a:pt x="1793" y="425"/>
                  <a:pt x="1789" y="425"/>
                </a:cubicBezTo>
                <a:close/>
                <a:moveTo>
                  <a:pt x="1811" y="290"/>
                </a:moveTo>
                <a:cubicBezTo>
                  <a:pt x="1806" y="290"/>
                  <a:pt x="1803" y="293"/>
                  <a:pt x="1803" y="296"/>
                </a:cubicBezTo>
                <a:cubicBezTo>
                  <a:pt x="1803" y="300"/>
                  <a:pt x="1806" y="303"/>
                  <a:pt x="1811" y="303"/>
                </a:cubicBezTo>
                <a:cubicBezTo>
                  <a:pt x="1815" y="303"/>
                  <a:pt x="1818" y="300"/>
                  <a:pt x="1818" y="296"/>
                </a:cubicBezTo>
                <a:cubicBezTo>
                  <a:pt x="1818" y="293"/>
                  <a:pt x="1815" y="290"/>
                  <a:pt x="1811" y="290"/>
                </a:cubicBezTo>
                <a:close/>
                <a:moveTo>
                  <a:pt x="1811" y="309"/>
                </a:moveTo>
                <a:cubicBezTo>
                  <a:pt x="1806" y="309"/>
                  <a:pt x="1803" y="312"/>
                  <a:pt x="1803" y="316"/>
                </a:cubicBezTo>
                <a:cubicBezTo>
                  <a:pt x="1803" y="320"/>
                  <a:pt x="1806" y="323"/>
                  <a:pt x="1811" y="323"/>
                </a:cubicBezTo>
                <a:cubicBezTo>
                  <a:pt x="1815" y="323"/>
                  <a:pt x="1818" y="320"/>
                  <a:pt x="1818" y="316"/>
                </a:cubicBezTo>
                <a:cubicBezTo>
                  <a:pt x="1818" y="312"/>
                  <a:pt x="1815" y="309"/>
                  <a:pt x="1811" y="309"/>
                </a:cubicBezTo>
                <a:close/>
                <a:moveTo>
                  <a:pt x="1811" y="329"/>
                </a:moveTo>
                <a:cubicBezTo>
                  <a:pt x="1806" y="329"/>
                  <a:pt x="1803" y="332"/>
                  <a:pt x="1803" y="335"/>
                </a:cubicBezTo>
                <a:cubicBezTo>
                  <a:pt x="1803" y="339"/>
                  <a:pt x="1806" y="342"/>
                  <a:pt x="1811" y="342"/>
                </a:cubicBezTo>
                <a:cubicBezTo>
                  <a:pt x="1815" y="342"/>
                  <a:pt x="1818" y="339"/>
                  <a:pt x="1818" y="335"/>
                </a:cubicBezTo>
                <a:cubicBezTo>
                  <a:pt x="1818" y="332"/>
                  <a:pt x="1815" y="329"/>
                  <a:pt x="1811" y="329"/>
                </a:cubicBezTo>
                <a:close/>
                <a:moveTo>
                  <a:pt x="1811" y="348"/>
                </a:moveTo>
                <a:cubicBezTo>
                  <a:pt x="1806" y="348"/>
                  <a:pt x="1803" y="351"/>
                  <a:pt x="1803" y="355"/>
                </a:cubicBezTo>
                <a:cubicBezTo>
                  <a:pt x="1803" y="359"/>
                  <a:pt x="1806" y="362"/>
                  <a:pt x="1811" y="362"/>
                </a:cubicBezTo>
                <a:cubicBezTo>
                  <a:pt x="1815" y="362"/>
                  <a:pt x="1818" y="359"/>
                  <a:pt x="1818" y="355"/>
                </a:cubicBezTo>
                <a:cubicBezTo>
                  <a:pt x="1818" y="351"/>
                  <a:pt x="1815" y="348"/>
                  <a:pt x="1811" y="348"/>
                </a:cubicBezTo>
                <a:close/>
                <a:moveTo>
                  <a:pt x="1811" y="368"/>
                </a:moveTo>
                <a:cubicBezTo>
                  <a:pt x="1806" y="368"/>
                  <a:pt x="1803" y="371"/>
                  <a:pt x="1803" y="374"/>
                </a:cubicBezTo>
                <a:cubicBezTo>
                  <a:pt x="1803" y="378"/>
                  <a:pt x="1806" y="381"/>
                  <a:pt x="1811" y="381"/>
                </a:cubicBezTo>
                <a:cubicBezTo>
                  <a:pt x="1815" y="381"/>
                  <a:pt x="1818" y="378"/>
                  <a:pt x="1818" y="374"/>
                </a:cubicBezTo>
                <a:cubicBezTo>
                  <a:pt x="1818" y="371"/>
                  <a:pt x="1815" y="368"/>
                  <a:pt x="1811" y="368"/>
                </a:cubicBezTo>
                <a:close/>
                <a:moveTo>
                  <a:pt x="1811" y="386"/>
                </a:moveTo>
                <a:cubicBezTo>
                  <a:pt x="1806" y="386"/>
                  <a:pt x="1803" y="389"/>
                  <a:pt x="1803" y="393"/>
                </a:cubicBezTo>
                <a:cubicBezTo>
                  <a:pt x="1803" y="397"/>
                  <a:pt x="1806" y="400"/>
                  <a:pt x="1811" y="400"/>
                </a:cubicBezTo>
                <a:cubicBezTo>
                  <a:pt x="1815" y="400"/>
                  <a:pt x="1818" y="397"/>
                  <a:pt x="1818" y="393"/>
                </a:cubicBezTo>
                <a:cubicBezTo>
                  <a:pt x="1818" y="389"/>
                  <a:pt x="1815" y="386"/>
                  <a:pt x="1811" y="386"/>
                </a:cubicBezTo>
                <a:close/>
                <a:moveTo>
                  <a:pt x="1833" y="387"/>
                </a:moveTo>
                <a:cubicBezTo>
                  <a:pt x="1828" y="387"/>
                  <a:pt x="1825" y="390"/>
                  <a:pt x="1825" y="393"/>
                </a:cubicBezTo>
                <a:cubicBezTo>
                  <a:pt x="1825" y="397"/>
                  <a:pt x="1828" y="400"/>
                  <a:pt x="1833" y="400"/>
                </a:cubicBezTo>
                <a:cubicBezTo>
                  <a:pt x="1837" y="400"/>
                  <a:pt x="1840" y="397"/>
                  <a:pt x="1840" y="393"/>
                </a:cubicBezTo>
                <a:cubicBezTo>
                  <a:pt x="1840" y="390"/>
                  <a:pt x="1837" y="387"/>
                  <a:pt x="1833" y="387"/>
                </a:cubicBezTo>
                <a:close/>
                <a:moveTo>
                  <a:pt x="1811" y="406"/>
                </a:moveTo>
                <a:cubicBezTo>
                  <a:pt x="1806" y="406"/>
                  <a:pt x="1803" y="409"/>
                  <a:pt x="1803" y="413"/>
                </a:cubicBezTo>
                <a:cubicBezTo>
                  <a:pt x="1803" y="416"/>
                  <a:pt x="1806" y="419"/>
                  <a:pt x="1811" y="419"/>
                </a:cubicBezTo>
                <a:cubicBezTo>
                  <a:pt x="1815" y="419"/>
                  <a:pt x="1818" y="416"/>
                  <a:pt x="1818" y="413"/>
                </a:cubicBezTo>
                <a:cubicBezTo>
                  <a:pt x="1818" y="409"/>
                  <a:pt x="1815" y="406"/>
                  <a:pt x="1811" y="406"/>
                </a:cubicBezTo>
                <a:close/>
                <a:moveTo>
                  <a:pt x="1833" y="406"/>
                </a:moveTo>
                <a:cubicBezTo>
                  <a:pt x="1828" y="406"/>
                  <a:pt x="1825" y="409"/>
                  <a:pt x="1825" y="413"/>
                </a:cubicBezTo>
                <a:cubicBezTo>
                  <a:pt x="1825" y="416"/>
                  <a:pt x="1828" y="419"/>
                  <a:pt x="1833" y="419"/>
                </a:cubicBezTo>
                <a:cubicBezTo>
                  <a:pt x="1837" y="419"/>
                  <a:pt x="1840" y="416"/>
                  <a:pt x="1840" y="413"/>
                </a:cubicBezTo>
                <a:cubicBezTo>
                  <a:pt x="1840" y="409"/>
                  <a:pt x="1837" y="406"/>
                  <a:pt x="1833" y="406"/>
                </a:cubicBezTo>
                <a:close/>
                <a:moveTo>
                  <a:pt x="1811" y="425"/>
                </a:moveTo>
                <a:cubicBezTo>
                  <a:pt x="1806" y="425"/>
                  <a:pt x="1803" y="428"/>
                  <a:pt x="1803" y="432"/>
                </a:cubicBezTo>
                <a:cubicBezTo>
                  <a:pt x="1803" y="435"/>
                  <a:pt x="1806" y="438"/>
                  <a:pt x="1811" y="438"/>
                </a:cubicBezTo>
                <a:cubicBezTo>
                  <a:pt x="1815" y="438"/>
                  <a:pt x="1818" y="435"/>
                  <a:pt x="1818" y="432"/>
                </a:cubicBezTo>
                <a:cubicBezTo>
                  <a:pt x="1818" y="428"/>
                  <a:pt x="1815" y="425"/>
                  <a:pt x="1811" y="425"/>
                </a:cubicBezTo>
                <a:close/>
                <a:moveTo>
                  <a:pt x="1833" y="425"/>
                </a:moveTo>
                <a:cubicBezTo>
                  <a:pt x="1828" y="425"/>
                  <a:pt x="1825" y="428"/>
                  <a:pt x="1825" y="432"/>
                </a:cubicBezTo>
                <a:cubicBezTo>
                  <a:pt x="1825" y="435"/>
                  <a:pt x="1828" y="438"/>
                  <a:pt x="1833" y="438"/>
                </a:cubicBezTo>
                <a:cubicBezTo>
                  <a:pt x="1837" y="438"/>
                  <a:pt x="1840" y="435"/>
                  <a:pt x="1840" y="432"/>
                </a:cubicBezTo>
                <a:cubicBezTo>
                  <a:pt x="1840" y="428"/>
                  <a:pt x="1837" y="425"/>
                  <a:pt x="1833" y="425"/>
                </a:cubicBezTo>
                <a:close/>
                <a:moveTo>
                  <a:pt x="1766" y="446"/>
                </a:moveTo>
                <a:cubicBezTo>
                  <a:pt x="1762" y="446"/>
                  <a:pt x="1759" y="448"/>
                  <a:pt x="1759" y="452"/>
                </a:cubicBezTo>
                <a:cubicBezTo>
                  <a:pt x="1759" y="455"/>
                  <a:pt x="1762" y="458"/>
                  <a:pt x="1766" y="458"/>
                </a:cubicBezTo>
                <a:cubicBezTo>
                  <a:pt x="1770" y="458"/>
                  <a:pt x="1774" y="455"/>
                  <a:pt x="1774" y="452"/>
                </a:cubicBezTo>
                <a:cubicBezTo>
                  <a:pt x="1774" y="448"/>
                  <a:pt x="1770" y="446"/>
                  <a:pt x="1766" y="446"/>
                </a:cubicBezTo>
                <a:close/>
                <a:moveTo>
                  <a:pt x="1789" y="446"/>
                </a:moveTo>
                <a:cubicBezTo>
                  <a:pt x="1784" y="446"/>
                  <a:pt x="1781" y="448"/>
                  <a:pt x="1781" y="452"/>
                </a:cubicBezTo>
                <a:cubicBezTo>
                  <a:pt x="1781" y="455"/>
                  <a:pt x="1784" y="458"/>
                  <a:pt x="1789" y="458"/>
                </a:cubicBezTo>
                <a:cubicBezTo>
                  <a:pt x="1793" y="458"/>
                  <a:pt x="1796" y="455"/>
                  <a:pt x="1796" y="452"/>
                </a:cubicBezTo>
                <a:cubicBezTo>
                  <a:pt x="1796" y="448"/>
                  <a:pt x="1793" y="446"/>
                  <a:pt x="1789" y="446"/>
                </a:cubicBezTo>
                <a:close/>
                <a:moveTo>
                  <a:pt x="1766" y="464"/>
                </a:moveTo>
                <a:cubicBezTo>
                  <a:pt x="1762" y="464"/>
                  <a:pt x="1759" y="467"/>
                  <a:pt x="1759" y="471"/>
                </a:cubicBezTo>
                <a:cubicBezTo>
                  <a:pt x="1759" y="475"/>
                  <a:pt x="1762" y="478"/>
                  <a:pt x="1766" y="478"/>
                </a:cubicBezTo>
                <a:cubicBezTo>
                  <a:pt x="1770" y="478"/>
                  <a:pt x="1774" y="475"/>
                  <a:pt x="1774" y="471"/>
                </a:cubicBezTo>
                <a:cubicBezTo>
                  <a:pt x="1774" y="467"/>
                  <a:pt x="1770" y="464"/>
                  <a:pt x="1766" y="464"/>
                </a:cubicBezTo>
                <a:close/>
                <a:moveTo>
                  <a:pt x="1789" y="464"/>
                </a:moveTo>
                <a:cubicBezTo>
                  <a:pt x="1784" y="464"/>
                  <a:pt x="1781" y="467"/>
                  <a:pt x="1781" y="471"/>
                </a:cubicBezTo>
                <a:cubicBezTo>
                  <a:pt x="1781" y="475"/>
                  <a:pt x="1784" y="478"/>
                  <a:pt x="1789" y="478"/>
                </a:cubicBezTo>
                <a:cubicBezTo>
                  <a:pt x="1793" y="478"/>
                  <a:pt x="1796" y="475"/>
                  <a:pt x="1796" y="471"/>
                </a:cubicBezTo>
                <a:cubicBezTo>
                  <a:pt x="1796" y="467"/>
                  <a:pt x="1793" y="464"/>
                  <a:pt x="1789" y="464"/>
                </a:cubicBezTo>
                <a:close/>
                <a:moveTo>
                  <a:pt x="1766" y="484"/>
                </a:moveTo>
                <a:cubicBezTo>
                  <a:pt x="1762" y="484"/>
                  <a:pt x="1759" y="487"/>
                  <a:pt x="1759" y="490"/>
                </a:cubicBezTo>
                <a:cubicBezTo>
                  <a:pt x="1759" y="494"/>
                  <a:pt x="1762" y="497"/>
                  <a:pt x="1766" y="497"/>
                </a:cubicBezTo>
                <a:cubicBezTo>
                  <a:pt x="1770" y="497"/>
                  <a:pt x="1774" y="494"/>
                  <a:pt x="1774" y="490"/>
                </a:cubicBezTo>
                <a:cubicBezTo>
                  <a:pt x="1774" y="487"/>
                  <a:pt x="1770" y="484"/>
                  <a:pt x="1766" y="484"/>
                </a:cubicBezTo>
                <a:close/>
                <a:moveTo>
                  <a:pt x="1789" y="484"/>
                </a:moveTo>
                <a:cubicBezTo>
                  <a:pt x="1784" y="484"/>
                  <a:pt x="1781" y="487"/>
                  <a:pt x="1781" y="490"/>
                </a:cubicBezTo>
                <a:cubicBezTo>
                  <a:pt x="1781" y="494"/>
                  <a:pt x="1784" y="497"/>
                  <a:pt x="1789" y="497"/>
                </a:cubicBezTo>
                <a:cubicBezTo>
                  <a:pt x="1793" y="497"/>
                  <a:pt x="1796" y="494"/>
                  <a:pt x="1796" y="490"/>
                </a:cubicBezTo>
                <a:cubicBezTo>
                  <a:pt x="1796" y="487"/>
                  <a:pt x="1793" y="484"/>
                  <a:pt x="1789" y="484"/>
                </a:cubicBezTo>
                <a:close/>
                <a:moveTo>
                  <a:pt x="1766" y="503"/>
                </a:moveTo>
                <a:cubicBezTo>
                  <a:pt x="1762" y="503"/>
                  <a:pt x="1759" y="506"/>
                  <a:pt x="1759" y="509"/>
                </a:cubicBezTo>
                <a:cubicBezTo>
                  <a:pt x="1759" y="513"/>
                  <a:pt x="1762" y="516"/>
                  <a:pt x="1766" y="516"/>
                </a:cubicBezTo>
                <a:cubicBezTo>
                  <a:pt x="1770" y="516"/>
                  <a:pt x="1774" y="513"/>
                  <a:pt x="1774" y="509"/>
                </a:cubicBezTo>
                <a:cubicBezTo>
                  <a:pt x="1774" y="506"/>
                  <a:pt x="1770" y="503"/>
                  <a:pt x="1766" y="503"/>
                </a:cubicBezTo>
                <a:close/>
                <a:moveTo>
                  <a:pt x="1789" y="503"/>
                </a:moveTo>
                <a:cubicBezTo>
                  <a:pt x="1784" y="503"/>
                  <a:pt x="1781" y="506"/>
                  <a:pt x="1781" y="509"/>
                </a:cubicBezTo>
                <a:cubicBezTo>
                  <a:pt x="1781" y="513"/>
                  <a:pt x="1784" y="516"/>
                  <a:pt x="1789" y="516"/>
                </a:cubicBezTo>
                <a:cubicBezTo>
                  <a:pt x="1793" y="516"/>
                  <a:pt x="1796" y="513"/>
                  <a:pt x="1796" y="509"/>
                </a:cubicBezTo>
                <a:cubicBezTo>
                  <a:pt x="1796" y="506"/>
                  <a:pt x="1793" y="503"/>
                  <a:pt x="1789" y="503"/>
                </a:cubicBezTo>
                <a:close/>
                <a:moveTo>
                  <a:pt x="1766" y="522"/>
                </a:moveTo>
                <a:cubicBezTo>
                  <a:pt x="1762" y="522"/>
                  <a:pt x="1759" y="525"/>
                  <a:pt x="1759" y="529"/>
                </a:cubicBezTo>
                <a:cubicBezTo>
                  <a:pt x="1759" y="533"/>
                  <a:pt x="1762" y="536"/>
                  <a:pt x="1766" y="536"/>
                </a:cubicBezTo>
                <a:cubicBezTo>
                  <a:pt x="1770" y="536"/>
                  <a:pt x="1774" y="533"/>
                  <a:pt x="1774" y="529"/>
                </a:cubicBezTo>
                <a:cubicBezTo>
                  <a:pt x="1774" y="525"/>
                  <a:pt x="1770" y="522"/>
                  <a:pt x="1766" y="522"/>
                </a:cubicBezTo>
                <a:close/>
                <a:moveTo>
                  <a:pt x="1789" y="522"/>
                </a:moveTo>
                <a:cubicBezTo>
                  <a:pt x="1784" y="522"/>
                  <a:pt x="1781" y="525"/>
                  <a:pt x="1781" y="529"/>
                </a:cubicBezTo>
                <a:cubicBezTo>
                  <a:pt x="1781" y="533"/>
                  <a:pt x="1784" y="536"/>
                  <a:pt x="1789" y="536"/>
                </a:cubicBezTo>
                <a:cubicBezTo>
                  <a:pt x="1793" y="536"/>
                  <a:pt x="1796" y="533"/>
                  <a:pt x="1796" y="529"/>
                </a:cubicBezTo>
                <a:cubicBezTo>
                  <a:pt x="1796" y="525"/>
                  <a:pt x="1793" y="522"/>
                  <a:pt x="1789" y="522"/>
                </a:cubicBezTo>
                <a:close/>
                <a:moveTo>
                  <a:pt x="1766" y="542"/>
                </a:moveTo>
                <a:cubicBezTo>
                  <a:pt x="1762" y="542"/>
                  <a:pt x="1759" y="545"/>
                  <a:pt x="1759" y="549"/>
                </a:cubicBezTo>
                <a:cubicBezTo>
                  <a:pt x="1759" y="552"/>
                  <a:pt x="1762" y="556"/>
                  <a:pt x="1766" y="556"/>
                </a:cubicBezTo>
                <a:cubicBezTo>
                  <a:pt x="1770" y="556"/>
                  <a:pt x="1774" y="552"/>
                  <a:pt x="1774" y="549"/>
                </a:cubicBezTo>
                <a:cubicBezTo>
                  <a:pt x="1774" y="545"/>
                  <a:pt x="1770" y="542"/>
                  <a:pt x="1766" y="542"/>
                </a:cubicBezTo>
                <a:close/>
                <a:moveTo>
                  <a:pt x="1789" y="542"/>
                </a:moveTo>
                <a:cubicBezTo>
                  <a:pt x="1784" y="542"/>
                  <a:pt x="1781" y="545"/>
                  <a:pt x="1781" y="549"/>
                </a:cubicBezTo>
                <a:cubicBezTo>
                  <a:pt x="1781" y="552"/>
                  <a:pt x="1784" y="556"/>
                  <a:pt x="1789" y="556"/>
                </a:cubicBezTo>
                <a:cubicBezTo>
                  <a:pt x="1793" y="556"/>
                  <a:pt x="1796" y="552"/>
                  <a:pt x="1796" y="549"/>
                </a:cubicBezTo>
                <a:cubicBezTo>
                  <a:pt x="1796" y="545"/>
                  <a:pt x="1793" y="542"/>
                  <a:pt x="1789" y="542"/>
                </a:cubicBezTo>
                <a:close/>
                <a:moveTo>
                  <a:pt x="1766" y="561"/>
                </a:moveTo>
                <a:cubicBezTo>
                  <a:pt x="1762" y="561"/>
                  <a:pt x="1759" y="564"/>
                  <a:pt x="1759" y="567"/>
                </a:cubicBezTo>
                <a:cubicBezTo>
                  <a:pt x="1759" y="571"/>
                  <a:pt x="1762" y="574"/>
                  <a:pt x="1766" y="574"/>
                </a:cubicBezTo>
                <a:cubicBezTo>
                  <a:pt x="1770" y="574"/>
                  <a:pt x="1774" y="571"/>
                  <a:pt x="1774" y="567"/>
                </a:cubicBezTo>
                <a:cubicBezTo>
                  <a:pt x="1774" y="564"/>
                  <a:pt x="1770" y="561"/>
                  <a:pt x="1766" y="561"/>
                </a:cubicBezTo>
                <a:close/>
                <a:moveTo>
                  <a:pt x="1789" y="561"/>
                </a:moveTo>
                <a:cubicBezTo>
                  <a:pt x="1784" y="561"/>
                  <a:pt x="1781" y="564"/>
                  <a:pt x="1781" y="567"/>
                </a:cubicBezTo>
                <a:cubicBezTo>
                  <a:pt x="1781" y="571"/>
                  <a:pt x="1784" y="574"/>
                  <a:pt x="1789" y="574"/>
                </a:cubicBezTo>
                <a:cubicBezTo>
                  <a:pt x="1793" y="574"/>
                  <a:pt x="1796" y="571"/>
                  <a:pt x="1796" y="567"/>
                </a:cubicBezTo>
                <a:cubicBezTo>
                  <a:pt x="1796" y="564"/>
                  <a:pt x="1793" y="561"/>
                  <a:pt x="1789" y="561"/>
                </a:cubicBezTo>
                <a:close/>
                <a:moveTo>
                  <a:pt x="1766" y="580"/>
                </a:moveTo>
                <a:cubicBezTo>
                  <a:pt x="1762" y="580"/>
                  <a:pt x="1759" y="583"/>
                  <a:pt x="1759" y="587"/>
                </a:cubicBezTo>
                <a:cubicBezTo>
                  <a:pt x="1759" y="590"/>
                  <a:pt x="1762" y="593"/>
                  <a:pt x="1766" y="593"/>
                </a:cubicBezTo>
                <a:cubicBezTo>
                  <a:pt x="1770" y="593"/>
                  <a:pt x="1774" y="590"/>
                  <a:pt x="1774" y="587"/>
                </a:cubicBezTo>
                <a:cubicBezTo>
                  <a:pt x="1774" y="583"/>
                  <a:pt x="1770" y="580"/>
                  <a:pt x="1766" y="580"/>
                </a:cubicBezTo>
                <a:close/>
                <a:moveTo>
                  <a:pt x="1789" y="580"/>
                </a:moveTo>
                <a:cubicBezTo>
                  <a:pt x="1784" y="580"/>
                  <a:pt x="1781" y="583"/>
                  <a:pt x="1781" y="587"/>
                </a:cubicBezTo>
                <a:cubicBezTo>
                  <a:pt x="1781" y="590"/>
                  <a:pt x="1784" y="593"/>
                  <a:pt x="1789" y="593"/>
                </a:cubicBezTo>
                <a:cubicBezTo>
                  <a:pt x="1793" y="593"/>
                  <a:pt x="1796" y="590"/>
                  <a:pt x="1796" y="587"/>
                </a:cubicBezTo>
                <a:cubicBezTo>
                  <a:pt x="1796" y="583"/>
                  <a:pt x="1793" y="580"/>
                  <a:pt x="1789" y="580"/>
                </a:cubicBezTo>
                <a:close/>
                <a:moveTo>
                  <a:pt x="1811" y="444"/>
                </a:moveTo>
                <a:cubicBezTo>
                  <a:pt x="1806" y="444"/>
                  <a:pt x="1803" y="447"/>
                  <a:pt x="1803" y="451"/>
                </a:cubicBezTo>
                <a:cubicBezTo>
                  <a:pt x="1803" y="455"/>
                  <a:pt x="1806" y="458"/>
                  <a:pt x="1811" y="458"/>
                </a:cubicBezTo>
                <a:cubicBezTo>
                  <a:pt x="1815" y="458"/>
                  <a:pt x="1818" y="455"/>
                  <a:pt x="1818" y="451"/>
                </a:cubicBezTo>
                <a:cubicBezTo>
                  <a:pt x="1818" y="447"/>
                  <a:pt x="1815" y="444"/>
                  <a:pt x="1811" y="444"/>
                </a:cubicBezTo>
                <a:close/>
                <a:moveTo>
                  <a:pt x="1833" y="446"/>
                </a:moveTo>
                <a:cubicBezTo>
                  <a:pt x="1828" y="446"/>
                  <a:pt x="1825" y="448"/>
                  <a:pt x="1825" y="452"/>
                </a:cubicBezTo>
                <a:cubicBezTo>
                  <a:pt x="1825" y="455"/>
                  <a:pt x="1828" y="458"/>
                  <a:pt x="1833" y="458"/>
                </a:cubicBezTo>
                <a:cubicBezTo>
                  <a:pt x="1837" y="458"/>
                  <a:pt x="1840" y="455"/>
                  <a:pt x="1840" y="452"/>
                </a:cubicBezTo>
                <a:cubicBezTo>
                  <a:pt x="1840" y="448"/>
                  <a:pt x="1837" y="446"/>
                  <a:pt x="1833" y="446"/>
                </a:cubicBezTo>
                <a:close/>
                <a:moveTo>
                  <a:pt x="1811" y="464"/>
                </a:moveTo>
                <a:cubicBezTo>
                  <a:pt x="1806" y="464"/>
                  <a:pt x="1803" y="467"/>
                  <a:pt x="1803" y="471"/>
                </a:cubicBezTo>
                <a:cubicBezTo>
                  <a:pt x="1803" y="475"/>
                  <a:pt x="1806" y="478"/>
                  <a:pt x="1811" y="478"/>
                </a:cubicBezTo>
                <a:cubicBezTo>
                  <a:pt x="1815" y="478"/>
                  <a:pt x="1818" y="475"/>
                  <a:pt x="1818" y="471"/>
                </a:cubicBezTo>
                <a:cubicBezTo>
                  <a:pt x="1818" y="467"/>
                  <a:pt x="1815" y="464"/>
                  <a:pt x="1811" y="464"/>
                </a:cubicBezTo>
                <a:close/>
                <a:moveTo>
                  <a:pt x="1833" y="464"/>
                </a:moveTo>
                <a:cubicBezTo>
                  <a:pt x="1828" y="464"/>
                  <a:pt x="1825" y="467"/>
                  <a:pt x="1825" y="471"/>
                </a:cubicBezTo>
                <a:cubicBezTo>
                  <a:pt x="1825" y="475"/>
                  <a:pt x="1828" y="478"/>
                  <a:pt x="1833" y="478"/>
                </a:cubicBezTo>
                <a:cubicBezTo>
                  <a:pt x="1837" y="478"/>
                  <a:pt x="1840" y="475"/>
                  <a:pt x="1840" y="471"/>
                </a:cubicBezTo>
                <a:cubicBezTo>
                  <a:pt x="1840" y="467"/>
                  <a:pt x="1837" y="464"/>
                  <a:pt x="1833" y="464"/>
                </a:cubicBezTo>
                <a:close/>
                <a:moveTo>
                  <a:pt x="1811" y="484"/>
                </a:moveTo>
                <a:cubicBezTo>
                  <a:pt x="1806" y="484"/>
                  <a:pt x="1803" y="487"/>
                  <a:pt x="1803" y="490"/>
                </a:cubicBezTo>
                <a:cubicBezTo>
                  <a:pt x="1803" y="494"/>
                  <a:pt x="1806" y="497"/>
                  <a:pt x="1811" y="497"/>
                </a:cubicBezTo>
                <a:cubicBezTo>
                  <a:pt x="1815" y="497"/>
                  <a:pt x="1818" y="494"/>
                  <a:pt x="1818" y="490"/>
                </a:cubicBezTo>
                <a:cubicBezTo>
                  <a:pt x="1818" y="487"/>
                  <a:pt x="1815" y="484"/>
                  <a:pt x="1811" y="484"/>
                </a:cubicBezTo>
                <a:close/>
                <a:moveTo>
                  <a:pt x="1833" y="484"/>
                </a:moveTo>
                <a:cubicBezTo>
                  <a:pt x="1828" y="484"/>
                  <a:pt x="1825" y="487"/>
                  <a:pt x="1825" y="490"/>
                </a:cubicBezTo>
                <a:cubicBezTo>
                  <a:pt x="1825" y="494"/>
                  <a:pt x="1828" y="497"/>
                  <a:pt x="1833" y="497"/>
                </a:cubicBezTo>
                <a:cubicBezTo>
                  <a:pt x="1837" y="497"/>
                  <a:pt x="1840" y="494"/>
                  <a:pt x="1840" y="490"/>
                </a:cubicBezTo>
                <a:cubicBezTo>
                  <a:pt x="1840" y="487"/>
                  <a:pt x="1837" y="484"/>
                  <a:pt x="1833" y="484"/>
                </a:cubicBezTo>
                <a:close/>
                <a:moveTo>
                  <a:pt x="1811" y="503"/>
                </a:moveTo>
                <a:cubicBezTo>
                  <a:pt x="1806" y="503"/>
                  <a:pt x="1803" y="506"/>
                  <a:pt x="1803" y="509"/>
                </a:cubicBezTo>
                <a:cubicBezTo>
                  <a:pt x="1803" y="513"/>
                  <a:pt x="1806" y="516"/>
                  <a:pt x="1811" y="516"/>
                </a:cubicBezTo>
                <a:cubicBezTo>
                  <a:pt x="1815" y="516"/>
                  <a:pt x="1818" y="513"/>
                  <a:pt x="1818" y="509"/>
                </a:cubicBezTo>
                <a:cubicBezTo>
                  <a:pt x="1818" y="506"/>
                  <a:pt x="1815" y="503"/>
                  <a:pt x="1811" y="503"/>
                </a:cubicBezTo>
                <a:close/>
                <a:moveTo>
                  <a:pt x="1833" y="503"/>
                </a:moveTo>
                <a:cubicBezTo>
                  <a:pt x="1828" y="503"/>
                  <a:pt x="1825" y="506"/>
                  <a:pt x="1825" y="509"/>
                </a:cubicBezTo>
                <a:cubicBezTo>
                  <a:pt x="1825" y="513"/>
                  <a:pt x="1828" y="516"/>
                  <a:pt x="1833" y="516"/>
                </a:cubicBezTo>
                <a:cubicBezTo>
                  <a:pt x="1837" y="516"/>
                  <a:pt x="1840" y="513"/>
                  <a:pt x="1840" y="509"/>
                </a:cubicBezTo>
                <a:cubicBezTo>
                  <a:pt x="1840" y="506"/>
                  <a:pt x="1837" y="503"/>
                  <a:pt x="1833" y="503"/>
                </a:cubicBezTo>
                <a:close/>
                <a:moveTo>
                  <a:pt x="1811" y="522"/>
                </a:moveTo>
                <a:cubicBezTo>
                  <a:pt x="1806" y="522"/>
                  <a:pt x="1803" y="525"/>
                  <a:pt x="1803" y="529"/>
                </a:cubicBezTo>
                <a:cubicBezTo>
                  <a:pt x="1803" y="533"/>
                  <a:pt x="1806" y="536"/>
                  <a:pt x="1811" y="536"/>
                </a:cubicBezTo>
                <a:cubicBezTo>
                  <a:pt x="1815" y="536"/>
                  <a:pt x="1818" y="533"/>
                  <a:pt x="1818" y="529"/>
                </a:cubicBezTo>
                <a:cubicBezTo>
                  <a:pt x="1818" y="525"/>
                  <a:pt x="1815" y="522"/>
                  <a:pt x="1811" y="522"/>
                </a:cubicBezTo>
                <a:close/>
                <a:moveTo>
                  <a:pt x="1833" y="522"/>
                </a:moveTo>
                <a:cubicBezTo>
                  <a:pt x="1828" y="522"/>
                  <a:pt x="1825" y="525"/>
                  <a:pt x="1825" y="529"/>
                </a:cubicBezTo>
                <a:cubicBezTo>
                  <a:pt x="1825" y="533"/>
                  <a:pt x="1828" y="536"/>
                  <a:pt x="1833" y="536"/>
                </a:cubicBezTo>
                <a:cubicBezTo>
                  <a:pt x="1837" y="536"/>
                  <a:pt x="1840" y="533"/>
                  <a:pt x="1840" y="529"/>
                </a:cubicBezTo>
                <a:cubicBezTo>
                  <a:pt x="1840" y="525"/>
                  <a:pt x="1837" y="522"/>
                  <a:pt x="1833" y="522"/>
                </a:cubicBezTo>
                <a:close/>
                <a:moveTo>
                  <a:pt x="1811" y="542"/>
                </a:moveTo>
                <a:cubicBezTo>
                  <a:pt x="1806" y="542"/>
                  <a:pt x="1803" y="545"/>
                  <a:pt x="1803" y="548"/>
                </a:cubicBezTo>
                <a:cubicBezTo>
                  <a:pt x="1803" y="552"/>
                  <a:pt x="1806" y="555"/>
                  <a:pt x="1811" y="555"/>
                </a:cubicBezTo>
                <a:cubicBezTo>
                  <a:pt x="1815" y="555"/>
                  <a:pt x="1818" y="552"/>
                  <a:pt x="1818" y="548"/>
                </a:cubicBezTo>
                <a:cubicBezTo>
                  <a:pt x="1818" y="545"/>
                  <a:pt x="1815" y="542"/>
                  <a:pt x="1811" y="542"/>
                </a:cubicBezTo>
                <a:close/>
                <a:moveTo>
                  <a:pt x="1833" y="542"/>
                </a:moveTo>
                <a:cubicBezTo>
                  <a:pt x="1828" y="542"/>
                  <a:pt x="1825" y="545"/>
                  <a:pt x="1825" y="549"/>
                </a:cubicBezTo>
                <a:cubicBezTo>
                  <a:pt x="1825" y="552"/>
                  <a:pt x="1828" y="556"/>
                  <a:pt x="1833" y="556"/>
                </a:cubicBezTo>
                <a:cubicBezTo>
                  <a:pt x="1837" y="556"/>
                  <a:pt x="1840" y="552"/>
                  <a:pt x="1840" y="549"/>
                </a:cubicBezTo>
                <a:cubicBezTo>
                  <a:pt x="1840" y="545"/>
                  <a:pt x="1837" y="542"/>
                  <a:pt x="1833" y="542"/>
                </a:cubicBezTo>
                <a:close/>
                <a:moveTo>
                  <a:pt x="1811" y="560"/>
                </a:moveTo>
                <a:cubicBezTo>
                  <a:pt x="1806" y="560"/>
                  <a:pt x="1803" y="563"/>
                  <a:pt x="1803" y="567"/>
                </a:cubicBezTo>
                <a:cubicBezTo>
                  <a:pt x="1803" y="571"/>
                  <a:pt x="1806" y="574"/>
                  <a:pt x="1811" y="574"/>
                </a:cubicBezTo>
                <a:cubicBezTo>
                  <a:pt x="1815" y="574"/>
                  <a:pt x="1818" y="571"/>
                  <a:pt x="1818" y="567"/>
                </a:cubicBezTo>
                <a:cubicBezTo>
                  <a:pt x="1818" y="563"/>
                  <a:pt x="1815" y="560"/>
                  <a:pt x="1811" y="560"/>
                </a:cubicBezTo>
                <a:close/>
                <a:moveTo>
                  <a:pt x="1833" y="561"/>
                </a:moveTo>
                <a:cubicBezTo>
                  <a:pt x="1828" y="561"/>
                  <a:pt x="1825" y="564"/>
                  <a:pt x="1825" y="567"/>
                </a:cubicBezTo>
                <a:cubicBezTo>
                  <a:pt x="1825" y="571"/>
                  <a:pt x="1828" y="574"/>
                  <a:pt x="1833" y="574"/>
                </a:cubicBezTo>
                <a:cubicBezTo>
                  <a:pt x="1837" y="574"/>
                  <a:pt x="1840" y="571"/>
                  <a:pt x="1840" y="567"/>
                </a:cubicBezTo>
                <a:cubicBezTo>
                  <a:pt x="1840" y="564"/>
                  <a:pt x="1837" y="561"/>
                  <a:pt x="1833" y="561"/>
                </a:cubicBezTo>
                <a:close/>
                <a:moveTo>
                  <a:pt x="1811" y="580"/>
                </a:moveTo>
                <a:cubicBezTo>
                  <a:pt x="1806" y="580"/>
                  <a:pt x="1803" y="583"/>
                  <a:pt x="1803" y="587"/>
                </a:cubicBezTo>
                <a:cubicBezTo>
                  <a:pt x="1803" y="590"/>
                  <a:pt x="1806" y="593"/>
                  <a:pt x="1811" y="593"/>
                </a:cubicBezTo>
                <a:cubicBezTo>
                  <a:pt x="1815" y="593"/>
                  <a:pt x="1818" y="590"/>
                  <a:pt x="1818" y="587"/>
                </a:cubicBezTo>
                <a:cubicBezTo>
                  <a:pt x="1818" y="583"/>
                  <a:pt x="1815" y="580"/>
                  <a:pt x="1811" y="580"/>
                </a:cubicBezTo>
                <a:close/>
                <a:moveTo>
                  <a:pt x="1833" y="580"/>
                </a:moveTo>
                <a:cubicBezTo>
                  <a:pt x="1828" y="580"/>
                  <a:pt x="1825" y="583"/>
                  <a:pt x="1825" y="587"/>
                </a:cubicBezTo>
                <a:cubicBezTo>
                  <a:pt x="1825" y="590"/>
                  <a:pt x="1828" y="593"/>
                  <a:pt x="1833" y="593"/>
                </a:cubicBezTo>
                <a:cubicBezTo>
                  <a:pt x="1837" y="593"/>
                  <a:pt x="1840" y="590"/>
                  <a:pt x="1840" y="587"/>
                </a:cubicBezTo>
                <a:cubicBezTo>
                  <a:pt x="1840" y="583"/>
                  <a:pt x="1837" y="580"/>
                  <a:pt x="1833" y="580"/>
                </a:cubicBezTo>
                <a:close/>
                <a:moveTo>
                  <a:pt x="1611" y="601"/>
                </a:moveTo>
                <a:cubicBezTo>
                  <a:pt x="1607" y="601"/>
                  <a:pt x="1603" y="604"/>
                  <a:pt x="1603" y="608"/>
                </a:cubicBezTo>
                <a:cubicBezTo>
                  <a:pt x="1603" y="612"/>
                  <a:pt x="1607" y="615"/>
                  <a:pt x="1611" y="615"/>
                </a:cubicBezTo>
                <a:cubicBezTo>
                  <a:pt x="1615" y="615"/>
                  <a:pt x="1619" y="612"/>
                  <a:pt x="1619" y="608"/>
                </a:cubicBezTo>
                <a:cubicBezTo>
                  <a:pt x="1619" y="604"/>
                  <a:pt x="1615" y="601"/>
                  <a:pt x="1611" y="601"/>
                </a:cubicBezTo>
                <a:close/>
                <a:moveTo>
                  <a:pt x="1633" y="601"/>
                </a:moveTo>
                <a:cubicBezTo>
                  <a:pt x="1629" y="601"/>
                  <a:pt x="1625" y="604"/>
                  <a:pt x="1625" y="608"/>
                </a:cubicBezTo>
                <a:cubicBezTo>
                  <a:pt x="1625" y="612"/>
                  <a:pt x="1629" y="615"/>
                  <a:pt x="1633" y="615"/>
                </a:cubicBezTo>
                <a:cubicBezTo>
                  <a:pt x="1637" y="615"/>
                  <a:pt x="1641" y="612"/>
                  <a:pt x="1641" y="608"/>
                </a:cubicBezTo>
                <a:cubicBezTo>
                  <a:pt x="1641" y="604"/>
                  <a:pt x="1637" y="601"/>
                  <a:pt x="1633" y="601"/>
                </a:cubicBezTo>
                <a:close/>
                <a:moveTo>
                  <a:pt x="1655" y="601"/>
                </a:moveTo>
                <a:cubicBezTo>
                  <a:pt x="1651" y="601"/>
                  <a:pt x="1648" y="604"/>
                  <a:pt x="1648" y="608"/>
                </a:cubicBezTo>
                <a:cubicBezTo>
                  <a:pt x="1648" y="612"/>
                  <a:pt x="1651" y="615"/>
                  <a:pt x="1655" y="615"/>
                </a:cubicBezTo>
                <a:cubicBezTo>
                  <a:pt x="1659" y="615"/>
                  <a:pt x="1662" y="612"/>
                  <a:pt x="1662" y="608"/>
                </a:cubicBezTo>
                <a:cubicBezTo>
                  <a:pt x="1662" y="604"/>
                  <a:pt x="1659" y="601"/>
                  <a:pt x="1655" y="601"/>
                </a:cubicBezTo>
                <a:close/>
                <a:moveTo>
                  <a:pt x="1633" y="620"/>
                </a:moveTo>
                <a:cubicBezTo>
                  <a:pt x="1629" y="620"/>
                  <a:pt x="1625" y="623"/>
                  <a:pt x="1625" y="627"/>
                </a:cubicBezTo>
                <a:cubicBezTo>
                  <a:pt x="1625" y="631"/>
                  <a:pt x="1629" y="634"/>
                  <a:pt x="1633" y="634"/>
                </a:cubicBezTo>
                <a:cubicBezTo>
                  <a:pt x="1637" y="634"/>
                  <a:pt x="1641" y="631"/>
                  <a:pt x="1641" y="627"/>
                </a:cubicBezTo>
                <a:cubicBezTo>
                  <a:pt x="1641" y="623"/>
                  <a:pt x="1637" y="620"/>
                  <a:pt x="1633" y="620"/>
                </a:cubicBezTo>
                <a:close/>
                <a:moveTo>
                  <a:pt x="1655" y="620"/>
                </a:moveTo>
                <a:cubicBezTo>
                  <a:pt x="1651" y="620"/>
                  <a:pt x="1648" y="623"/>
                  <a:pt x="1648" y="627"/>
                </a:cubicBezTo>
                <a:cubicBezTo>
                  <a:pt x="1648" y="631"/>
                  <a:pt x="1651" y="634"/>
                  <a:pt x="1655" y="634"/>
                </a:cubicBezTo>
                <a:cubicBezTo>
                  <a:pt x="1659" y="634"/>
                  <a:pt x="1662" y="631"/>
                  <a:pt x="1662" y="627"/>
                </a:cubicBezTo>
                <a:cubicBezTo>
                  <a:pt x="1662" y="623"/>
                  <a:pt x="1659" y="620"/>
                  <a:pt x="1655" y="620"/>
                </a:cubicBezTo>
                <a:close/>
                <a:moveTo>
                  <a:pt x="1633" y="640"/>
                </a:moveTo>
                <a:cubicBezTo>
                  <a:pt x="1629" y="640"/>
                  <a:pt x="1625" y="643"/>
                  <a:pt x="1625" y="647"/>
                </a:cubicBezTo>
                <a:cubicBezTo>
                  <a:pt x="1625" y="650"/>
                  <a:pt x="1629" y="653"/>
                  <a:pt x="1633" y="653"/>
                </a:cubicBezTo>
                <a:cubicBezTo>
                  <a:pt x="1637" y="653"/>
                  <a:pt x="1641" y="650"/>
                  <a:pt x="1641" y="647"/>
                </a:cubicBezTo>
                <a:cubicBezTo>
                  <a:pt x="1641" y="643"/>
                  <a:pt x="1637" y="640"/>
                  <a:pt x="1633" y="640"/>
                </a:cubicBezTo>
                <a:close/>
                <a:moveTo>
                  <a:pt x="1655" y="640"/>
                </a:moveTo>
                <a:cubicBezTo>
                  <a:pt x="1651" y="640"/>
                  <a:pt x="1648" y="643"/>
                  <a:pt x="1648" y="647"/>
                </a:cubicBezTo>
                <a:cubicBezTo>
                  <a:pt x="1648" y="650"/>
                  <a:pt x="1651" y="653"/>
                  <a:pt x="1655" y="653"/>
                </a:cubicBezTo>
                <a:cubicBezTo>
                  <a:pt x="1659" y="653"/>
                  <a:pt x="1662" y="650"/>
                  <a:pt x="1662" y="647"/>
                </a:cubicBezTo>
                <a:cubicBezTo>
                  <a:pt x="1662" y="643"/>
                  <a:pt x="1659" y="640"/>
                  <a:pt x="1655" y="640"/>
                </a:cubicBezTo>
                <a:close/>
                <a:moveTo>
                  <a:pt x="1633" y="659"/>
                </a:moveTo>
                <a:cubicBezTo>
                  <a:pt x="1629" y="659"/>
                  <a:pt x="1625" y="662"/>
                  <a:pt x="1625" y="666"/>
                </a:cubicBezTo>
                <a:cubicBezTo>
                  <a:pt x="1625" y="670"/>
                  <a:pt x="1629" y="673"/>
                  <a:pt x="1633" y="673"/>
                </a:cubicBezTo>
                <a:cubicBezTo>
                  <a:pt x="1637" y="673"/>
                  <a:pt x="1641" y="670"/>
                  <a:pt x="1641" y="666"/>
                </a:cubicBezTo>
                <a:cubicBezTo>
                  <a:pt x="1641" y="662"/>
                  <a:pt x="1637" y="659"/>
                  <a:pt x="1633" y="659"/>
                </a:cubicBezTo>
                <a:close/>
                <a:moveTo>
                  <a:pt x="1655" y="659"/>
                </a:moveTo>
                <a:cubicBezTo>
                  <a:pt x="1651" y="659"/>
                  <a:pt x="1648" y="662"/>
                  <a:pt x="1648" y="666"/>
                </a:cubicBezTo>
                <a:cubicBezTo>
                  <a:pt x="1648" y="670"/>
                  <a:pt x="1651" y="673"/>
                  <a:pt x="1655" y="673"/>
                </a:cubicBezTo>
                <a:cubicBezTo>
                  <a:pt x="1659" y="673"/>
                  <a:pt x="1662" y="670"/>
                  <a:pt x="1662" y="666"/>
                </a:cubicBezTo>
                <a:cubicBezTo>
                  <a:pt x="1662" y="662"/>
                  <a:pt x="1659" y="659"/>
                  <a:pt x="1655" y="659"/>
                </a:cubicBezTo>
                <a:close/>
                <a:moveTo>
                  <a:pt x="1655" y="679"/>
                </a:moveTo>
                <a:cubicBezTo>
                  <a:pt x="1651" y="679"/>
                  <a:pt x="1648" y="682"/>
                  <a:pt x="1648" y="686"/>
                </a:cubicBezTo>
                <a:cubicBezTo>
                  <a:pt x="1648" y="689"/>
                  <a:pt x="1651" y="692"/>
                  <a:pt x="1655" y="692"/>
                </a:cubicBezTo>
                <a:cubicBezTo>
                  <a:pt x="1659" y="692"/>
                  <a:pt x="1662" y="689"/>
                  <a:pt x="1662" y="686"/>
                </a:cubicBezTo>
                <a:cubicBezTo>
                  <a:pt x="1662" y="682"/>
                  <a:pt x="1659" y="679"/>
                  <a:pt x="1655" y="679"/>
                </a:cubicBezTo>
                <a:close/>
                <a:moveTo>
                  <a:pt x="1677" y="601"/>
                </a:moveTo>
                <a:cubicBezTo>
                  <a:pt x="1673" y="601"/>
                  <a:pt x="1670" y="604"/>
                  <a:pt x="1670" y="608"/>
                </a:cubicBezTo>
                <a:cubicBezTo>
                  <a:pt x="1670" y="612"/>
                  <a:pt x="1673" y="615"/>
                  <a:pt x="1677" y="615"/>
                </a:cubicBezTo>
                <a:cubicBezTo>
                  <a:pt x="1682" y="615"/>
                  <a:pt x="1685" y="612"/>
                  <a:pt x="1685" y="608"/>
                </a:cubicBezTo>
                <a:cubicBezTo>
                  <a:pt x="1685" y="604"/>
                  <a:pt x="1682" y="601"/>
                  <a:pt x="1677" y="601"/>
                </a:cubicBezTo>
                <a:close/>
                <a:moveTo>
                  <a:pt x="1700" y="601"/>
                </a:moveTo>
                <a:cubicBezTo>
                  <a:pt x="1696" y="601"/>
                  <a:pt x="1692" y="604"/>
                  <a:pt x="1692" y="608"/>
                </a:cubicBezTo>
                <a:cubicBezTo>
                  <a:pt x="1692" y="612"/>
                  <a:pt x="1696" y="615"/>
                  <a:pt x="1700" y="615"/>
                </a:cubicBezTo>
                <a:cubicBezTo>
                  <a:pt x="1704" y="615"/>
                  <a:pt x="1708" y="612"/>
                  <a:pt x="1708" y="608"/>
                </a:cubicBezTo>
                <a:cubicBezTo>
                  <a:pt x="1708" y="604"/>
                  <a:pt x="1704" y="601"/>
                  <a:pt x="1700" y="601"/>
                </a:cubicBezTo>
                <a:close/>
                <a:moveTo>
                  <a:pt x="1677" y="620"/>
                </a:moveTo>
                <a:cubicBezTo>
                  <a:pt x="1673" y="620"/>
                  <a:pt x="1670" y="623"/>
                  <a:pt x="1670" y="627"/>
                </a:cubicBezTo>
                <a:cubicBezTo>
                  <a:pt x="1670" y="631"/>
                  <a:pt x="1673" y="634"/>
                  <a:pt x="1677" y="634"/>
                </a:cubicBezTo>
                <a:cubicBezTo>
                  <a:pt x="1682" y="634"/>
                  <a:pt x="1685" y="631"/>
                  <a:pt x="1685" y="627"/>
                </a:cubicBezTo>
                <a:cubicBezTo>
                  <a:pt x="1685" y="623"/>
                  <a:pt x="1682" y="620"/>
                  <a:pt x="1677" y="620"/>
                </a:cubicBezTo>
                <a:close/>
                <a:moveTo>
                  <a:pt x="1766" y="601"/>
                </a:moveTo>
                <a:cubicBezTo>
                  <a:pt x="1762" y="601"/>
                  <a:pt x="1759" y="604"/>
                  <a:pt x="1759" y="608"/>
                </a:cubicBezTo>
                <a:cubicBezTo>
                  <a:pt x="1759" y="612"/>
                  <a:pt x="1762" y="615"/>
                  <a:pt x="1766" y="615"/>
                </a:cubicBezTo>
                <a:cubicBezTo>
                  <a:pt x="1770" y="615"/>
                  <a:pt x="1774" y="612"/>
                  <a:pt x="1774" y="608"/>
                </a:cubicBezTo>
                <a:cubicBezTo>
                  <a:pt x="1774" y="604"/>
                  <a:pt x="1770" y="601"/>
                  <a:pt x="1766" y="601"/>
                </a:cubicBezTo>
                <a:close/>
                <a:moveTo>
                  <a:pt x="1789" y="601"/>
                </a:moveTo>
                <a:cubicBezTo>
                  <a:pt x="1784" y="601"/>
                  <a:pt x="1781" y="604"/>
                  <a:pt x="1781" y="608"/>
                </a:cubicBezTo>
                <a:cubicBezTo>
                  <a:pt x="1781" y="612"/>
                  <a:pt x="1784" y="615"/>
                  <a:pt x="1789" y="615"/>
                </a:cubicBezTo>
                <a:cubicBezTo>
                  <a:pt x="1793" y="615"/>
                  <a:pt x="1796" y="612"/>
                  <a:pt x="1796" y="608"/>
                </a:cubicBezTo>
                <a:cubicBezTo>
                  <a:pt x="1796" y="604"/>
                  <a:pt x="1793" y="601"/>
                  <a:pt x="1789" y="601"/>
                </a:cubicBezTo>
                <a:close/>
                <a:moveTo>
                  <a:pt x="1766" y="620"/>
                </a:moveTo>
                <a:cubicBezTo>
                  <a:pt x="1762" y="620"/>
                  <a:pt x="1759" y="623"/>
                  <a:pt x="1759" y="627"/>
                </a:cubicBezTo>
                <a:cubicBezTo>
                  <a:pt x="1759" y="631"/>
                  <a:pt x="1762" y="634"/>
                  <a:pt x="1766" y="634"/>
                </a:cubicBezTo>
                <a:cubicBezTo>
                  <a:pt x="1770" y="634"/>
                  <a:pt x="1774" y="631"/>
                  <a:pt x="1774" y="627"/>
                </a:cubicBezTo>
                <a:cubicBezTo>
                  <a:pt x="1774" y="623"/>
                  <a:pt x="1770" y="620"/>
                  <a:pt x="1766" y="620"/>
                </a:cubicBezTo>
                <a:close/>
                <a:moveTo>
                  <a:pt x="1789" y="620"/>
                </a:moveTo>
                <a:cubicBezTo>
                  <a:pt x="1784" y="620"/>
                  <a:pt x="1781" y="623"/>
                  <a:pt x="1781" y="627"/>
                </a:cubicBezTo>
                <a:cubicBezTo>
                  <a:pt x="1781" y="631"/>
                  <a:pt x="1784" y="634"/>
                  <a:pt x="1789" y="634"/>
                </a:cubicBezTo>
                <a:cubicBezTo>
                  <a:pt x="1793" y="634"/>
                  <a:pt x="1796" y="631"/>
                  <a:pt x="1796" y="627"/>
                </a:cubicBezTo>
                <a:cubicBezTo>
                  <a:pt x="1796" y="623"/>
                  <a:pt x="1793" y="620"/>
                  <a:pt x="1789" y="620"/>
                </a:cubicBezTo>
                <a:close/>
                <a:moveTo>
                  <a:pt x="1789" y="640"/>
                </a:moveTo>
                <a:cubicBezTo>
                  <a:pt x="1784" y="640"/>
                  <a:pt x="1781" y="643"/>
                  <a:pt x="1781" y="647"/>
                </a:cubicBezTo>
                <a:cubicBezTo>
                  <a:pt x="1781" y="650"/>
                  <a:pt x="1784" y="653"/>
                  <a:pt x="1789" y="653"/>
                </a:cubicBezTo>
                <a:cubicBezTo>
                  <a:pt x="1793" y="653"/>
                  <a:pt x="1796" y="650"/>
                  <a:pt x="1796" y="647"/>
                </a:cubicBezTo>
                <a:cubicBezTo>
                  <a:pt x="1796" y="643"/>
                  <a:pt x="1793" y="640"/>
                  <a:pt x="1789" y="640"/>
                </a:cubicBezTo>
                <a:close/>
                <a:moveTo>
                  <a:pt x="1789" y="659"/>
                </a:moveTo>
                <a:cubicBezTo>
                  <a:pt x="1784" y="659"/>
                  <a:pt x="1781" y="662"/>
                  <a:pt x="1781" y="666"/>
                </a:cubicBezTo>
                <a:cubicBezTo>
                  <a:pt x="1781" y="670"/>
                  <a:pt x="1784" y="673"/>
                  <a:pt x="1789" y="673"/>
                </a:cubicBezTo>
                <a:cubicBezTo>
                  <a:pt x="1793" y="673"/>
                  <a:pt x="1796" y="670"/>
                  <a:pt x="1796" y="666"/>
                </a:cubicBezTo>
                <a:cubicBezTo>
                  <a:pt x="1796" y="662"/>
                  <a:pt x="1793" y="659"/>
                  <a:pt x="1789" y="659"/>
                </a:cubicBezTo>
                <a:close/>
                <a:moveTo>
                  <a:pt x="1789" y="679"/>
                </a:moveTo>
                <a:cubicBezTo>
                  <a:pt x="1784" y="679"/>
                  <a:pt x="1781" y="682"/>
                  <a:pt x="1781" y="686"/>
                </a:cubicBezTo>
                <a:cubicBezTo>
                  <a:pt x="1781" y="689"/>
                  <a:pt x="1784" y="692"/>
                  <a:pt x="1789" y="692"/>
                </a:cubicBezTo>
                <a:cubicBezTo>
                  <a:pt x="1793" y="692"/>
                  <a:pt x="1796" y="689"/>
                  <a:pt x="1796" y="686"/>
                </a:cubicBezTo>
                <a:cubicBezTo>
                  <a:pt x="1796" y="682"/>
                  <a:pt x="1793" y="679"/>
                  <a:pt x="1789" y="679"/>
                </a:cubicBezTo>
                <a:close/>
                <a:moveTo>
                  <a:pt x="1789" y="698"/>
                </a:moveTo>
                <a:cubicBezTo>
                  <a:pt x="1784" y="698"/>
                  <a:pt x="1781" y="701"/>
                  <a:pt x="1781" y="705"/>
                </a:cubicBezTo>
                <a:cubicBezTo>
                  <a:pt x="1781" y="708"/>
                  <a:pt x="1784" y="711"/>
                  <a:pt x="1789" y="711"/>
                </a:cubicBezTo>
                <a:cubicBezTo>
                  <a:pt x="1793" y="711"/>
                  <a:pt x="1796" y="708"/>
                  <a:pt x="1796" y="705"/>
                </a:cubicBezTo>
                <a:cubicBezTo>
                  <a:pt x="1796" y="701"/>
                  <a:pt x="1793" y="698"/>
                  <a:pt x="1789" y="698"/>
                </a:cubicBezTo>
                <a:close/>
                <a:moveTo>
                  <a:pt x="1811" y="601"/>
                </a:moveTo>
                <a:cubicBezTo>
                  <a:pt x="1806" y="601"/>
                  <a:pt x="1803" y="604"/>
                  <a:pt x="1803" y="608"/>
                </a:cubicBezTo>
                <a:cubicBezTo>
                  <a:pt x="1803" y="612"/>
                  <a:pt x="1806" y="615"/>
                  <a:pt x="1811" y="615"/>
                </a:cubicBezTo>
                <a:cubicBezTo>
                  <a:pt x="1815" y="615"/>
                  <a:pt x="1818" y="612"/>
                  <a:pt x="1818" y="608"/>
                </a:cubicBezTo>
                <a:cubicBezTo>
                  <a:pt x="1818" y="604"/>
                  <a:pt x="1815" y="601"/>
                  <a:pt x="1811" y="601"/>
                </a:cubicBezTo>
                <a:close/>
                <a:moveTo>
                  <a:pt x="1833" y="601"/>
                </a:moveTo>
                <a:cubicBezTo>
                  <a:pt x="1828" y="601"/>
                  <a:pt x="1825" y="604"/>
                  <a:pt x="1825" y="608"/>
                </a:cubicBezTo>
                <a:cubicBezTo>
                  <a:pt x="1825" y="612"/>
                  <a:pt x="1828" y="615"/>
                  <a:pt x="1833" y="615"/>
                </a:cubicBezTo>
                <a:cubicBezTo>
                  <a:pt x="1837" y="615"/>
                  <a:pt x="1840" y="612"/>
                  <a:pt x="1840" y="608"/>
                </a:cubicBezTo>
                <a:cubicBezTo>
                  <a:pt x="1840" y="604"/>
                  <a:pt x="1837" y="601"/>
                  <a:pt x="1833" y="601"/>
                </a:cubicBezTo>
                <a:close/>
                <a:moveTo>
                  <a:pt x="1811" y="620"/>
                </a:moveTo>
                <a:cubicBezTo>
                  <a:pt x="1806" y="620"/>
                  <a:pt x="1803" y="623"/>
                  <a:pt x="1803" y="627"/>
                </a:cubicBezTo>
                <a:cubicBezTo>
                  <a:pt x="1803" y="631"/>
                  <a:pt x="1806" y="634"/>
                  <a:pt x="1811" y="634"/>
                </a:cubicBezTo>
                <a:cubicBezTo>
                  <a:pt x="1815" y="634"/>
                  <a:pt x="1818" y="631"/>
                  <a:pt x="1818" y="627"/>
                </a:cubicBezTo>
                <a:cubicBezTo>
                  <a:pt x="1818" y="623"/>
                  <a:pt x="1815" y="620"/>
                  <a:pt x="1811" y="620"/>
                </a:cubicBezTo>
                <a:close/>
                <a:moveTo>
                  <a:pt x="1833" y="620"/>
                </a:moveTo>
                <a:cubicBezTo>
                  <a:pt x="1828" y="620"/>
                  <a:pt x="1825" y="623"/>
                  <a:pt x="1825" y="627"/>
                </a:cubicBezTo>
                <a:cubicBezTo>
                  <a:pt x="1825" y="631"/>
                  <a:pt x="1828" y="634"/>
                  <a:pt x="1833" y="634"/>
                </a:cubicBezTo>
                <a:cubicBezTo>
                  <a:pt x="1837" y="634"/>
                  <a:pt x="1840" y="631"/>
                  <a:pt x="1840" y="627"/>
                </a:cubicBezTo>
                <a:cubicBezTo>
                  <a:pt x="1840" y="623"/>
                  <a:pt x="1837" y="620"/>
                  <a:pt x="1833" y="620"/>
                </a:cubicBezTo>
                <a:close/>
                <a:moveTo>
                  <a:pt x="1811" y="640"/>
                </a:moveTo>
                <a:cubicBezTo>
                  <a:pt x="1806" y="640"/>
                  <a:pt x="1803" y="643"/>
                  <a:pt x="1803" y="647"/>
                </a:cubicBezTo>
                <a:cubicBezTo>
                  <a:pt x="1803" y="650"/>
                  <a:pt x="1806" y="653"/>
                  <a:pt x="1811" y="653"/>
                </a:cubicBezTo>
                <a:cubicBezTo>
                  <a:pt x="1815" y="653"/>
                  <a:pt x="1818" y="650"/>
                  <a:pt x="1818" y="647"/>
                </a:cubicBezTo>
                <a:cubicBezTo>
                  <a:pt x="1818" y="643"/>
                  <a:pt x="1815" y="640"/>
                  <a:pt x="1811" y="640"/>
                </a:cubicBezTo>
                <a:close/>
                <a:moveTo>
                  <a:pt x="1833" y="640"/>
                </a:moveTo>
                <a:cubicBezTo>
                  <a:pt x="1828" y="640"/>
                  <a:pt x="1825" y="643"/>
                  <a:pt x="1825" y="647"/>
                </a:cubicBezTo>
                <a:cubicBezTo>
                  <a:pt x="1825" y="650"/>
                  <a:pt x="1828" y="653"/>
                  <a:pt x="1833" y="653"/>
                </a:cubicBezTo>
                <a:cubicBezTo>
                  <a:pt x="1837" y="653"/>
                  <a:pt x="1840" y="650"/>
                  <a:pt x="1840" y="647"/>
                </a:cubicBezTo>
                <a:cubicBezTo>
                  <a:pt x="1840" y="643"/>
                  <a:pt x="1837" y="640"/>
                  <a:pt x="1833" y="640"/>
                </a:cubicBezTo>
                <a:close/>
                <a:moveTo>
                  <a:pt x="1833" y="659"/>
                </a:moveTo>
                <a:cubicBezTo>
                  <a:pt x="1828" y="659"/>
                  <a:pt x="1825" y="662"/>
                  <a:pt x="1825" y="666"/>
                </a:cubicBezTo>
                <a:cubicBezTo>
                  <a:pt x="1825" y="670"/>
                  <a:pt x="1828" y="673"/>
                  <a:pt x="1833" y="673"/>
                </a:cubicBezTo>
                <a:cubicBezTo>
                  <a:pt x="1837" y="673"/>
                  <a:pt x="1840" y="670"/>
                  <a:pt x="1840" y="666"/>
                </a:cubicBezTo>
                <a:cubicBezTo>
                  <a:pt x="1840" y="662"/>
                  <a:pt x="1837" y="659"/>
                  <a:pt x="1833" y="659"/>
                </a:cubicBezTo>
                <a:close/>
                <a:moveTo>
                  <a:pt x="1833" y="679"/>
                </a:moveTo>
                <a:cubicBezTo>
                  <a:pt x="1828" y="679"/>
                  <a:pt x="1825" y="682"/>
                  <a:pt x="1825" y="686"/>
                </a:cubicBezTo>
                <a:cubicBezTo>
                  <a:pt x="1825" y="689"/>
                  <a:pt x="1828" y="692"/>
                  <a:pt x="1833" y="692"/>
                </a:cubicBezTo>
                <a:cubicBezTo>
                  <a:pt x="1837" y="692"/>
                  <a:pt x="1840" y="689"/>
                  <a:pt x="1840" y="686"/>
                </a:cubicBezTo>
                <a:cubicBezTo>
                  <a:pt x="1840" y="682"/>
                  <a:pt x="1837" y="679"/>
                  <a:pt x="1833" y="679"/>
                </a:cubicBezTo>
                <a:close/>
                <a:moveTo>
                  <a:pt x="1811" y="717"/>
                </a:moveTo>
                <a:cubicBezTo>
                  <a:pt x="1806" y="717"/>
                  <a:pt x="1803" y="720"/>
                  <a:pt x="1803" y="724"/>
                </a:cubicBezTo>
                <a:cubicBezTo>
                  <a:pt x="1803" y="727"/>
                  <a:pt x="1806" y="730"/>
                  <a:pt x="1811" y="730"/>
                </a:cubicBezTo>
                <a:cubicBezTo>
                  <a:pt x="1815" y="730"/>
                  <a:pt x="1818" y="727"/>
                  <a:pt x="1818" y="724"/>
                </a:cubicBezTo>
                <a:cubicBezTo>
                  <a:pt x="1818" y="720"/>
                  <a:pt x="1815" y="717"/>
                  <a:pt x="1811" y="717"/>
                </a:cubicBezTo>
                <a:close/>
                <a:moveTo>
                  <a:pt x="1811" y="736"/>
                </a:moveTo>
                <a:cubicBezTo>
                  <a:pt x="1806" y="736"/>
                  <a:pt x="1803" y="739"/>
                  <a:pt x="1803" y="743"/>
                </a:cubicBezTo>
                <a:cubicBezTo>
                  <a:pt x="1803" y="747"/>
                  <a:pt x="1806" y="750"/>
                  <a:pt x="1811" y="750"/>
                </a:cubicBezTo>
                <a:cubicBezTo>
                  <a:pt x="1815" y="750"/>
                  <a:pt x="1818" y="747"/>
                  <a:pt x="1818" y="743"/>
                </a:cubicBezTo>
                <a:cubicBezTo>
                  <a:pt x="1818" y="739"/>
                  <a:pt x="1815" y="736"/>
                  <a:pt x="1811" y="736"/>
                </a:cubicBezTo>
                <a:close/>
                <a:moveTo>
                  <a:pt x="1811" y="756"/>
                </a:moveTo>
                <a:cubicBezTo>
                  <a:pt x="1806" y="756"/>
                  <a:pt x="1803" y="759"/>
                  <a:pt x="1803" y="762"/>
                </a:cubicBezTo>
                <a:cubicBezTo>
                  <a:pt x="1803" y="766"/>
                  <a:pt x="1806" y="769"/>
                  <a:pt x="1811" y="769"/>
                </a:cubicBezTo>
                <a:cubicBezTo>
                  <a:pt x="1815" y="769"/>
                  <a:pt x="1818" y="766"/>
                  <a:pt x="1818" y="762"/>
                </a:cubicBezTo>
                <a:cubicBezTo>
                  <a:pt x="1818" y="759"/>
                  <a:pt x="1815" y="756"/>
                  <a:pt x="1811" y="756"/>
                </a:cubicBezTo>
                <a:close/>
                <a:moveTo>
                  <a:pt x="1833" y="757"/>
                </a:moveTo>
                <a:cubicBezTo>
                  <a:pt x="1828" y="757"/>
                  <a:pt x="1825" y="759"/>
                  <a:pt x="1825" y="763"/>
                </a:cubicBezTo>
                <a:cubicBezTo>
                  <a:pt x="1825" y="766"/>
                  <a:pt x="1828" y="769"/>
                  <a:pt x="1833" y="769"/>
                </a:cubicBezTo>
                <a:cubicBezTo>
                  <a:pt x="1837" y="769"/>
                  <a:pt x="1840" y="766"/>
                  <a:pt x="1840" y="763"/>
                </a:cubicBezTo>
                <a:cubicBezTo>
                  <a:pt x="1840" y="759"/>
                  <a:pt x="1837" y="757"/>
                  <a:pt x="1833" y="757"/>
                </a:cubicBezTo>
                <a:close/>
                <a:moveTo>
                  <a:pt x="1833" y="775"/>
                </a:moveTo>
                <a:cubicBezTo>
                  <a:pt x="1828" y="775"/>
                  <a:pt x="1825" y="778"/>
                  <a:pt x="1825" y="782"/>
                </a:cubicBezTo>
                <a:cubicBezTo>
                  <a:pt x="1825" y="786"/>
                  <a:pt x="1828" y="789"/>
                  <a:pt x="1833" y="789"/>
                </a:cubicBezTo>
                <a:cubicBezTo>
                  <a:pt x="1837" y="789"/>
                  <a:pt x="1840" y="786"/>
                  <a:pt x="1840" y="782"/>
                </a:cubicBezTo>
                <a:cubicBezTo>
                  <a:pt x="1840" y="778"/>
                  <a:pt x="1837" y="775"/>
                  <a:pt x="1833" y="775"/>
                </a:cubicBezTo>
                <a:close/>
                <a:moveTo>
                  <a:pt x="1833" y="78"/>
                </a:moveTo>
                <a:cubicBezTo>
                  <a:pt x="1828" y="78"/>
                  <a:pt x="1825" y="81"/>
                  <a:pt x="1825" y="85"/>
                </a:cubicBezTo>
                <a:cubicBezTo>
                  <a:pt x="1825" y="88"/>
                  <a:pt x="1828" y="91"/>
                  <a:pt x="1833" y="91"/>
                </a:cubicBezTo>
                <a:cubicBezTo>
                  <a:pt x="1837" y="91"/>
                  <a:pt x="1840" y="88"/>
                  <a:pt x="1840" y="85"/>
                </a:cubicBezTo>
                <a:cubicBezTo>
                  <a:pt x="1840" y="81"/>
                  <a:pt x="1837" y="78"/>
                  <a:pt x="1833" y="78"/>
                </a:cubicBezTo>
                <a:close/>
                <a:moveTo>
                  <a:pt x="1833" y="97"/>
                </a:moveTo>
                <a:cubicBezTo>
                  <a:pt x="1828" y="97"/>
                  <a:pt x="1825" y="100"/>
                  <a:pt x="1825" y="104"/>
                </a:cubicBezTo>
                <a:cubicBezTo>
                  <a:pt x="1825" y="107"/>
                  <a:pt x="1828" y="110"/>
                  <a:pt x="1833" y="110"/>
                </a:cubicBezTo>
                <a:cubicBezTo>
                  <a:pt x="1837" y="110"/>
                  <a:pt x="1840" y="107"/>
                  <a:pt x="1840" y="104"/>
                </a:cubicBezTo>
                <a:cubicBezTo>
                  <a:pt x="1840" y="100"/>
                  <a:pt x="1837" y="97"/>
                  <a:pt x="1833" y="97"/>
                </a:cubicBezTo>
                <a:close/>
                <a:moveTo>
                  <a:pt x="1833" y="116"/>
                </a:moveTo>
                <a:cubicBezTo>
                  <a:pt x="1828" y="116"/>
                  <a:pt x="1825" y="119"/>
                  <a:pt x="1825" y="123"/>
                </a:cubicBezTo>
                <a:cubicBezTo>
                  <a:pt x="1825" y="127"/>
                  <a:pt x="1828" y="130"/>
                  <a:pt x="1833" y="130"/>
                </a:cubicBezTo>
                <a:cubicBezTo>
                  <a:pt x="1837" y="130"/>
                  <a:pt x="1840" y="127"/>
                  <a:pt x="1840" y="123"/>
                </a:cubicBezTo>
                <a:cubicBezTo>
                  <a:pt x="1840" y="119"/>
                  <a:pt x="1837" y="116"/>
                  <a:pt x="1833" y="116"/>
                </a:cubicBezTo>
                <a:close/>
                <a:moveTo>
                  <a:pt x="1855" y="97"/>
                </a:moveTo>
                <a:cubicBezTo>
                  <a:pt x="1851" y="97"/>
                  <a:pt x="1847" y="100"/>
                  <a:pt x="1847" y="104"/>
                </a:cubicBezTo>
                <a:cubicBezTo>
                  <a:pt x="1847" y="107"/>
                  <a:pt x="1851" y="110"/>
                  <a:pt x="1855" y="110"/>
                </a:cubicBezTo>
                <a:cubicBezTo>
                  <a:pt x="1859" y="110"/>
                  <a:pt x="1863" y="107"/>
                  <a:pt x="1863" y="104"/>
                </a:cubicBezTo>
                <a:cubicBezTo>
                  <a:pt x="1863" y="100"/>
                  <a:pt x="1859" y="97"/>
                  <a:pt x="1855" y="97"/>
                </a:cubicBezTo>
                <a:close/>
                <a:moveTo>
                  <a:pt x="1877" y="97"/>
                </a:moveTo>
                <a:cubicBezTo>
                  <a:pt x="1873" y="97"/>
                  <a:pt x="1870" y="100"/>
                  <a:pt x="1870" y="104"/>
                </a:cubicBezTo>
                <a:cubicBezTo>
                  <a:pt x="1870" y="107"/>
                  <a:pt x="1873" y="110"/>
                  <a:pt x="1877" y="110"/>
                </a:cubicBezTo>
                <a:cubicBezTo>
                  <a:pt x="1882" y="110"/>
                  <a:pt x="1885" y="107"/>
                  <a:pt x="1885" y="104"/>
                </a:cubicBezTo>
                <a:cubicBezTo>
                  <a:pt x="1885" y="100"/>
                  <a:pt x="1882" y="97"/>
                  <a:pt x="1877" y="97"/>
                </a:cubicBezTo>
                <a:close/>
                <a:moveTo>
                  <a:pt x="1855" y="116"/>
                </a:moveTo>
                <a:cubicBezTo>
                  <a:pt x="1851" y="116"/>
                  <a:pt x="1847" y="119"/>
                  <a:pt x="1847" y="123"/>
                </a:cubicBezTo>
                <a:cubicBezTo>
                  <a:pt x="1847" y="127"/>
                  <a:pt x="1851" y="130"/>
                  <a:pt x="1855" y="130"/>
                </a:cubicBezTo>
                <a:cubicBezTo>
                  <a:pt x="1859" y="130"/>
                  <a:pt x="1863" y="127"/>
                  <a:pt x="1863" y="123"/>
                </a:cubicBezTo>
                <a:cubicBezTo>
                  <a:pt x="1863" y="119"/>
                  <a:pt x="1859" y="116"/>
                  <a:pt x="1855" y="116"/>
                </a:cubicBezTo>
                <a:close/>
                <a:moveTo>
                  <a:pt x="1877" y="116"/>
                </a:moveTo>
                <a:cubicBezTo>
                  <a:pt x="1873" y="116"/>
                  <a:pt x="1870" y="119"/>
                  <a:pt x="1870" y="123"/>
                </a:cubicBezTo>
                <a:cubicBezTo>
                  <a:pt x="1870" y="127"/>
                  <a:pt x="1873" y="130"/>
                  <a:pt x="1877" y="130"/>
                </a:cubicBezTo>
                <a:cubicBezTo>
                  <a:pt x="1882" y="130"/>
                  <a:pt x="1885" y="127"/>
                  <a:pt x="1885" y="123"/>
                </a:cubicBezTo>
                <a:cubicBezTo>
                  <a:pt x="1885" y="119"/>
                  <a:pt x="1882" y="116"/>
                  <a:pt x="1877" y="116"/>
                </a:cubicBezTo>
                <a:close/>
                <a:moveTo>
                  <a:pt x="1833" y="136"/>
                </a:moveTo>
                <a:cubicBezTo>
                  <a:pt x="1828" y="136"/>
                  <a:pt x="1825" y="139"/>
                  <a:pt x="1825" y="143"/>
                </a:cubicBezTo>
                <a:cubicBezTo>
                  <a:pt x="1825" y="146"/>
                  <a:pt x="1828" y="149"/>
                  <a:pt x="1833" y="149"/>
                </a:cubicBezTo>
                <a:cubicBezTo>
                  <a:pt x="1837" y="149"/>
                  <a:pt x="1840" y="146"/>
                  <a:pt x="1840" y="143"/>
                </a:cubicBezTo>
                <a:cubicBezTo>
                  <a:pt x="1840" y="139"/>
                  <a:pt x="1837" y="136"/>
                  <a:pt x="1833" y="136"/>
                </a:cubicBezTo>
                <a:close/>
                <a:moveTo>
                  <a:pt x="1833" y="155"/>
                </a:moveTo>
                <a:cubicBezTo>
                  <a:pt x="1828" y="155"/>
                  <a:pt x="1825" y="158"/>
                  <a:pt x="1825" y="162"/>
                </a:cubicBezTo>
                <a:cubicBezTo>
                  <a:pt x="1825" y="166"/>
                  <a:pt x="1828" y="169"/>
                  <a:pt x="1833" y="169"/>
                </a:cubicBezTo>
                <a:cubicBezTo>
                  <a:pt x="1837" y="169"/>
                  <a:pt x="1840" y="166"/>
                  <a:pt x="1840" y="162"/>
                </a:cubicBezTo>
                <a:cubicBezTo>
                  <a:pt x="1840" y="158"/>
                  <a:pt x="1837" y="155"/>
                  <a:pt x="1833" y="155"/>
                </a:cubicBezTo>
                <a:close/>
                <a:moveTo>
                  <a:pt x="1833" y="175"/>
                </a:moveTo>
                <a:cubicBezTo>
                  <a:pt x="1828" y="175"/>
                  <a:pt x="1825" y="178"/>
                  <a:pt x="1825" y="182"/>
                </a:cubicBezTo>
                <a:cubicBezTo>
                  <a:pt x="1825" y="185"/>
                  <a:pt x="1828" y="188"/>
                  <a:pt x="1833" y="188"/>
                </a:cubicBezTo>
                <a:cubicBezTo>
                  <a:pt x="1837" y="188"/>
                  <a:pt x="1840" y="185"/>
                  <a:pt x="1840" y="182"/>
                </a:cubicBezTo>
                <a:cubicBezTo>
                  <a:pt x="1840" y="178"/>
                  <a:pt x="1837" y="175"/>
                  <a:pt x="1833" y="175"/>
                </a:cubicBezTo>
                <a:close/>
                <a:moveTo>
                  <a:pt x="1833" y="194"/>
                </a:moveTo>
                <a:cubicBezTo>
                  <a:pt x="1828" y="194"/>
                  <a:pt x="1825" y="197"/>
                  <a:pt x="1825" y="201"/>
                </a:cubicBezTo>
                <a:cubicBezTo>
                  <a:pt x="1825" y="205"/>
                  <a:pt x="1828" y="208"/>
                  <a:pt x="1833" y="208"/>
                </a:cubicBezTo>
                <a:cubicBezTo>
                  <a:pt x="1837" y="208"/>
                  <a:pt x="1840" y="205"/>
                  <a:pt x="1840" y="201"/>
                </a:cubicBezTo>
                <a:cubicBezTo>
                  <a:pt x="1840" y="197"/>
                  <a:pt x="1837" y="194"/>
                  <a:pt x="1833" y="194"/>
                </a:cubicBezTo>
                <a:close/>
                <a:moveTo>
                  <a:pt x="1833" y="214"/>
                </a:moveTo>
                <a:cubicBezTo>
                  <a:pt x="1828" y="214"/>
                  <a:pt x="1825" y="217"/>
                  <a:pt x="1825" y="220"/>
                </a:cubicBezTo>
                <a:cubicBezTo>
                  <a:pt x="1825" y="224"/>
                  <a:pt x="1828" y="227"/>
                  <a:pt x="1833" y="227"/>
                </a:cubicBezTo>
                <a:cubicBezTo>
                  <a:pt x="1837" y="227"/>
                  <a:pt x="1840" y="224"/>
                  <a:pt x="1840" y="220"/>
                </a:cubicBezTo>
                <a:cubicBezTo>
                  <a:pt x="1840" y="217"/>
                  <a:pt x="1837" y="214"/>
                  <a:pt x="1833" y="214"/>
                </a:cubicBezTo>
                <a:close/>
                <a:moveTo>
                  <a:pt x="1833" y="233"/>
                </a:moveTo>
                <a:cubicBezTo>
                  <a:pt x="1828" y="233"/>
                  <a:pt x="1825" y="236"/>
                  <a:pt x="1825" y="239"/>
                </a:cubicBezTo>
                <a:cubicBezTo>
                  <a:pt x="1825" y="243"/>
                  <a:pt x="1828" y="245"/>
                  <a:pt x="1833" y="245"/>
                </a:cubicBezTo>
                <a:cubicBezTo>
                  <a:pt x="1837" y="245"/>
                  <a:pt x="1840" y="243"/>
                  <a:pt x="1840" y="239"/>
                </a:cubicBezTo>
                <a:cubicBezTo>
                  <a:pt x="1840" y="236"/>
                  <a:pt x="1837" y="233"/>
                  <a:pt x="1833" y="233"/>
                </a:cubicBezTo>
                <a:close/>
                <a:moveTo>
                  <a:pt x="1833" y="252"/>
                </a:moveTo>
                <a:cubicBezTo>
                  <a:pt x="1828" y="252"/>
                  <a:pt x="1825" y="255"/>
                  <a:pt x="1825" y="258"/>
                </a:cubicBezTo>
                <a:cubicBezTo>
                  <a:pt x="1825" y="262"/>
                  <a:pt x="1828" y="265"/>
                  <a:pt x="1833" y="265"/>
                </a:cubicBezTo>
                <a:cubicBezTo>
                  <a:pt x="1837" y="265"/>
                  <a:pt x="1840" y="262"/>
                  <a:pt x="1840" y="258"/>
                </a:cubicBezTo>
                <a:cubicBezTo>
                  <a:pt x="1840" y="255"/>
                  <a:pt x="1837" y="252"/>
                  <a:pt x="1833" y="252"/>
                </a:cubicBezTo>
                <a:close/>
                <a:moveTo>
                  <a:pt x="1833" y="271"/>
                </a:moveTo>
                <a:cubicBezTo>
                  <a:pt x="1828" y="271"/>
                  <a:pt x="1825" y="274"/>
                  <a:pt x="1825" y="278"/>
                </a:cubicBezTo>
                <a:cubicBezTo>
                  <a:pt x="1825" y="282"/>
                  <a:pt x="1828" y="285"/>
                  <a:pt x="1833" y="285"/>
                </a:cubicBezTo>
                <a:cubicBezTo>
                  <a:pt x="1837" y="285"/>
                  <a:pt x="1840" y="282"/>
                  <a:pt x="1840" y="278"/>
                </a:cubicBezTo>
                <a:cubicBezTo>
                  <a:pt x="1840" y="274"/>
                  <a:pt x="1837" y="271"/>
                  <a:pt x="1833" y="271"/>
                </a:cubicBezTo>
                <a:close/>
                <a:moveTo>
                  <a:pt x="1855" y="136"/>
                </a:moveTo>
                <a:cubicBezTo>
                  <a:pt x="1851" y="136"/>
                  <a:pt x="1847" y="139"/>
                  <a:pt x="1847" y="143"/>
                </a:cubicBezTo>
                <a:cubicBezTo>
                  <a:pt x="1847" y="146"/>
                  <a:pt x="1851" y="149"/>
                  <a:pt x="1855" y="149"/>
                </a:cubicBezTo>
                <a:cubicBezTo>
                  <a:pt x="1859" y="149"/>
                  <a:pt x="1863" y="146"/>
                  <a:pt x="1863" y="143"/>
                </a:cubicBezTo>
                <a:cubicBezTo>
                  <a:pt x="1863" y="139"/>
                  <a:pt x="1859" y="136"/>
                  <a:pt x="1855" y="136"/>
                </a:cubicBezTo>
                <a:close/>
                <a:moveTo>
                  <a:pt x="1877" y="136"/>
                </a:moveTo>
                <a:cubicBezTo>
                  <a:pt x="1873" y="136"/>
                  <a:pt x="1870" y="139"/>
                  <a:pt x="1870" y="143"/>
                </a:cubicBezTo>
                <a:cubicBezTo>
                  <a:pt x="1870" y="146"/>
                  <a:pt x="1873" y="149"/>
                  <a:pt x="1877" y="149"/>
                </a:cubicBezTo>
                <a:cubicBezTo>
                  <a:pt x="1882" y="149"/>
                  <a:pt x="1885" y="146"/>
                  <a:pt x="1885" y="143"/>
                </a:cubicBezTo>
                <a:cubicBezTo>
                  <a:pt x="1885" y="139"/>
                  <a:pt x="1882" y="136"/>
                  <a:pt x="1877" y="136"/>
                </a:cubicBezTo>
                <a:close/>
                <a:moveTo>
                  <a:pt x="1855" y="155"/>
                </a:moveTo>
                <a:cubicBezTo>
                  <a:pt x="1851" y="155"/>
                  <a:pt x="1847" y="158"/>
                  <a:pt x="1847" y="162"/>
                </a:cubicBezTo>
                <a:cubicBezTo>
                  <a:pt x="1847" y="166"/>
                  <a:pt x="1851" y="169"/>
                  <a:pt x="1855" y="169"/>
                </a:cubicBezTo>
                <a:cubicBezTo>
                  <a:pt x="1859" y="169"/>
                  <a:pt x="1863" y="166"/>
                  <a:pt x="1863" y="162"/>
                </a:cubicBezTo>
                <a:cubicBezTo>
                  <a:pt x="1863" y="158"/>
                  <a:pt x="1859" y="155"/>
                  <a:pt x="1855" y="155"/>
                </a:cubicBezTo>
                <a:close/>
                <a:moveTo>
                  <a:pt x="1877" y="155"/>
                </a:moveTo>
                <a:cubicBezTo>
                  <a:pt x="1873" y="155"/>
                  <a:pt x="1870" y="158"/>
                  <a:pt x="1870" y="162"/>
                </a:cubicBezTo>
                <a:cubicBezTo>
                  <a:pt x="1870" y="166"/>
                  <a:pt x="1873" y="169"/>
                  <a:pt x="1877" y="169"/>
                </a:cubicBezTo>
                <a:cubicBezTo>
                  <a:pt x="1882" y="169"/>
                  <a:pt x="1885" y="166"/>
                  <a:pt x="1885" y="162"/>
                </a:cubicBezTo>
                <a:cubicBezTo>
                  <a:pt x="1885" y="158"/>
                  <a:pt x="1882" y="155"/>
                  <a:pt x="1877" y="155"/>
                </a:cubicBezTo>
                <a:close/>
                <a:moveTo>
                  <a:pt x="1855" y="175"/>
                </a:moveTo>
                <a:cubicBezTo>
                  <a:pt x="1851" y="175"/>
                  <a:pt x="1847" y="178"/>
                  <a:pt x="1847" y="182"/>
                </a:cubicBezTo>
                <a:cubicBezTo>
                  <a:pt x="1847" y="185"/>
                  <a:pt x="1851" y="188"/>
                  <a:pt x="1855" y="188"/>
                </a:cubicBezTo>
                <a:cubicBezTo>
                  <a:pt x="1859" y="188"/>
                  <a:pt x="1863" y="185"/>
                  <a:pt x="1863" y="182"/>
                </a:cubicBezTo>
                <a:cubicBezTo>
                  <a:pt x="1863" y="178"/>
                  <a:pt x="1859" y="175"/>
                  <a:pt x="1855" y="175"/>
                </a:cubicBezTo>
                <a:close/>
                <a:moveTo>
                  <a:pt x="1877" y="175"/>
                </a:moveTo>
                <a:cubicBezTo>
                  <a:pt x="1873" y="175"/>
                  <a:pt x="1870" y="178"/>
                  <a:pt x="1870" y="182"/>
                </a:cubicBezTo>
                <a:cubicBezTo>
                  <a:pt x="1870" y="185"/>
                  <a:pt x="1873" y="188"/>
                  <a:pt x="1877" y="188"/>
                </a:cubicBezTo>
                <a:cubicBezTo>
                  <a:pt x="1882" y="188"/>
                  <a:pt x="1885" y="185"/>
                  <a:pt x="1885" y="182"/>
                </a:cubicBezTo>
                <a:cubicBezTo>
                  <a:pt x="1885" y="178"/>
                  <a:pt x="1882" y="175"/>
                  <a:pt x="1877" y="175"/>
                </a:cubicBezTo>
                <a:close/>
                <a:moveTo>
                  <a:pt x="1855" y="194"/>
                </a:moveTo>
                <a:cubicBezTo>
                  <a:pt x="1851" y="194"/>
                  <a:pt x="1847" y="197"/>
                  <a:pt x="1847" y="201"/>
                </a:cubicBezTo>
                <a:cubicBezTo>
                  <a:pt x="1847" y="205"/>
                  <a:pt x="1851" y="208"/>
                  <a:pt x="1855" y="208"/>
                </a:cubicBezTo>
                <a:cubicBezTo>
                  <a:pt x="1859" y="208"/>
                  <a:pt x="1863" y="205"/>
                  <a:pt x="1863" y="201"/>
                </a:cubicBezTo>
                <a:cubicBezTo>
                  <a:pt x="1863" y="197"/>
                  <a:pt x="1859" y="194"/>
                  <a:pt x="1855" y="194"/>
                </a:cubicBezTo>
                <a:close/>
                <a:moveTo>
                  <a:pt x="1877" y="194"/>
                </a:moveTo>
                <a:cubicBezTo>
                  <a:pt x="1873" y="194"/>
                  <a:pt x="1870" y="197"/>
                  <a:pt x="1870" y="201"/>
                </a:cubicBezTo>
                <a:cubicBezTo>
                  <a:pt x="1870" y="205"/>
                  <a:pt x="1873" y="208"/>
                  <a:pt x="1877" y="208"/>
                </a:cubicBezTo>
                <a:cubicBezTo>
                  <a:pt x="1882" y="208"/>
                  <a:pt x="1885" y="205"/>
                  <a:pt x="1885" y="201"/>
                </a:cubicBezTo>
                <a:cubicBezTo>
                  <a:pt x="1885" y="197"/>
                  <a:pt x="1882" y="194"/>
                  <a:pt x="1877" y="194"/>
                </a:cubicBezTo>
                <a:close/>
                <a:moveTo>
                  <a:pt x="1855" y="214"/>
                </a:moveTo>
                <a:cubicBezTo>
                  <a:pt x="1851" y="214"/>
                  <a:pt x="1847" y="217"/>
                  <a:pt x="1847" y="220"/>
                </a:cubicBezTo>
                <a:cubicBezTo>
                  <a:pt x="1847" y="224"/>
                  <a:pt x="1851" y="227"/>
                  <a:pt x="1855" y="227"/>
                </a:cubicBezTo>
                <a:cubicBezTo>
                  <a:pt x="1859" y="227"/>
                  <a:pt x="1863" y="224"/>
                  <a:pt x="1863" y="220"/>
                </a:cubicBezTo>
                <a:cubicBezTo>
                  <a:pt x="1863" y="217"/>
                  <a:pt x="1859" y="214"/>
                  <a:pt x="1855" y="214"/>
                </a:cubicBezTo>
                <a:close/>
                <a:moveTo>
                  <a:pt x="1877" y="214"/>
                </a:moveTo>
                <a:cubicBezTo>
                  <a:pt x="1873" y="214"/>
                  <a:pt x="1870" y="217"/>
                  <a:pt x="1870" y="220"/>
                </a:cubicBezTo>
                <a:cubicBezTo>
                  <a:pt x="1870" y="224"/>
                  <a:pt x="1873" y="227"/>
                  <a:pt x="1877" y="227"/>
                </a:cubicBezTo>
                <a:cubicBezTo>
                  <a:pt x="1882" y="227"/>
                  <a:pt x="1885" y="224"/>
                  <a:pt x="1885" y="220"/>
                </a:cubicBezTo>
                <a:cubicBezTo>
                  <a:pt x="1885" y="217"/>
                  <a:pt x="1882" y="214"/>
                  <a:pt x="1877" y="214"/>
                </a:cubicBezTo>
                <a:close/>
                <a:moveTo>
                  <a:pt x="1855" y="233"/>
                </a:moveTo>
                <a:cubicBezTo>
                  <a:pt x="1851" y="233"/>
                  <a:pt x="1847" y="236"/>
                  <a:pt x="1847" y="239"/>
                </a:cubicBezTo>
                <a:cubicBezTo>
                  <a:pt x="1847" y="243"/>
                  <a:pt x="1851" y="245"/>
                  <a:pt x="1855" y="245"/>
                </a:cubicBezTo>
                <a:cubicBezTo>
                  <a:pt x="1859" y="245"/>
                  <a:pt x="1863" y="243"/>
                  <a:pt x="1863" y="239"/>
                </a:cubicBezTo>
                <a:cubicBezTo>
                  <a:pt x="1863" y="236"/>
                  <a:pt x="1859" y="233"/>
                  <a:pt x="1855" y="233"/>
                </a:cubicBezTo>
                <a:close/>
                <a:moveTo>
                  <a:pt x="1877" y="233"/>
                </a:moveTo>
                <a:cubicBezTo>
                  <a:pt x="1873" y="233"/>
                  <a:pt x="1870" y="236"/>
                  <a:pt x="1870" y="239"/>
                </a:cubicBezTo>
                <a:cubicBezTo>
                  <a:pt x="1870" y="243"/>
                  <a:pt x="1873" y="245"/>
                  <a:pt x="1877" y="245"/>
                </a:cubicBezTo>
                <a:cubicBezTo>
                  <a:pt x="1882" y="245"/>
                  <a:pt x="1885" y="243"/>
                  <a:pt x="1885" y="239"/>
                </a:cubicBezTo>
                <a:cubicBezTo>
                  <a:pt x="1885" y="236"/>
                  <a:pt x="1882" y="233"/>
                  <a:pt x="1877" y="233"/>
                </a:cubicBezTo>
                <a:close/>
                <a:moveTo>
                  <a:pt x="1855" y="252"/>
                </a:moveTo>
                <a:cubicBezTo>
                  <a:pt x="1851" y="252"/>
                  <a:pt x="1847" y="255"/>
                  <a:pt x="1847" y="258"/>
                </a:cubicBezTo>
                <a:cubicBezTo>
                  <a:pt x="1847" y="262"/>
                  <a:pt x="1851" y="265"/>
                  <a:pt x="1855" y="265"/>
                </a:cubicBezTo>
                <a:cubicBezTo>
                  <a:pt x="1859" y="265"/>
                  <a:pt x="1863" y="262"/>
                  <a:pt x="1863" y="258"/>
                </a:cubicBezTo>
                <a:cubicBezTo>
                  <a:pt x="1863" y="255"/>
                  <a:pt x="1859" y="252"/>
                  <a:pt x="1855" y="252"/>
                </a:cubicBezTo>
                <a:close/>
                <a:moveTo>
                  <a:pt x="1877" y="252"/>
                </a:moveTo>
                <a:cubicBezTo>
                  <a:pt x="1873" y="252"/>
                  <a:pt x="1870" y="255"/>
                  <a:pt x="1870" y="258"/>
                </a:cubicBezTo>
                <a:cubicBezTo>
                  <a:pt x="1870" y="262"/>
                  <a:pt x="1873" y="265"/>
                  <a:pt x="1877" y="265"/>
                </a:cubicBezTo>
                <a:cubicBezTo>
                  <a:pt x="1882" y="265"/>
                  <a:pt x="1885" y="262"/>
                  <a:pt x="1885" y="258"/>
                </a:cubicBezTo>
                <a:cubicBezTo>
                  <a:pt x="1885" y="255"/>
                  <a:pt x="1882" y="252"/>
                  <a:pt x="1877" y="252"/>
                </a:cubicBezTo>
                <a:close/>
                <a:moveTo>
                  <a:pt x="1855" y="271"/>
                </a:moveTo>
                <a:cubicBezTo>
                  <a:pt x="1851" y="271"/>
                  <a:pt x="1847" y="274"/>
                  <a:pt x="1847" y="278"/>
                </a:cubicBezTo>
                <a:cubicBezTo>
                  <a:pt x="1847" y="282"/>
                  <a:pt x="1851" y="285"/>
                  <a:pt x="1855" y="285"/>
                </a:cubicBezTo>
                <a:cubicBezTo>
                  <a:pt x="1859" y="285"/>
                  <a:pt x="1863" y="282"/>
                  <a:pt x="1863" y="278"/>
                </a:cubicBezTo>
                <a:cubicBezTo>
                  <a:pt x="1863" y="274"/>
                  <a:pt x="1859" y="271"/>
                  <a:pt x="1855" y="271"/>
                </a:cubicBezTo>
                <a:close/>
                <a:moveTo>
                  <a:pt x="1877" y="271"/>
                </a:moveTo>
                <a:cubicBezTo>
                  <a:pt x="1873" y="271"/>
                  <a:pt x="1870" y="274"/>
                  <a:pt x="1870" y="278"/>
                </a:cubicBezTo>
                <a:cubicBezTo>
                  <a:pt x="1870" y="282"/>
                  <a:pt x="1873" y="285"/>
                  <a:pt x="1877" y="285"/>
                </a:cubicBezTo>
                <a:cubicBezTo>
                  <a:pt x="1882" y="285"/>
                  <a:pt x="1885" y="282"/>
                  <a:pt x="1885" y="278"/>
                </a:cubicBezTo>
                <a:cubicBezTo>
                  <a:pt x="1885" y="274"/>
                  <a:pt x="1882" y="271"/>
                  <a:pt x="1877" y="271"/>
                </a:cubicBezTo>
                <a:close/>
                <a:moveTo>
                  <a:pt x="1900" y="136"/>
                </a:moveTo>
                <a:cubicBezTo>
                  <a:pt x="1895" y="136"/>
                  <a:pt x="1892" y="139"/>
                  <a:pt x="1892" y="143"/>
                </a:cubicBezTo>
                <a:cubicBezTo>
                  <a:pt x="1892" y="146"/>
                  <a:pt x="1895" y="149"/>
                  <a:pt x="1900" y="149"/>
                </a:cubicBezTo>
                <a:cubicBezTo>
                  <a:pt x="1904" y="149"/>
                  <a:pt x="1907" y="146"/>
                  <a:pt x="1907" y="143"/>
                </a:cubicBezTo>
                <a:cubicBezTo>
                  <a:pt x="1907" y="139"/>
                  <a:pt x="1904" y="136"/>
                  <a:pt x="1900" y="136"/>
                </a:cubicBezTo>
                <a:close/>
                <a:moveTo>
                  <a:pt x="1922" y="136"/>
                </a:moveTo>
                <a:cubicBezTo>
                  <a:pt x="1917" y="136"/>
                  <a:pt x="1914" y="139"/>
                  <a:pt x="1914" y="143"/>
                </a:cubicBezTo>
                <a:cubicBezTo>
                  <a:pt x="1914" y="146"/>
                  <a:pt x="1917" y="149"/>
                  <a:pt x="1922" y="149"/>
                </a:cubicBezTo>
                <a:cubicBezTo>
                  <a:pt x="1926" y="149"/>
                  <a:pt x="1929" y="146"/>
                  <a:pt x="1929" y="143"/>
                </a:cubicBezTo>
                <a:cubicBezTo>
                  <a:pt x="1929" y="139"/>
                  <a:pt x="1926" y="136"/>
                  <a:pt x="1922" y="136"/>
                </a:cubicBezTo>
                <a:close/>
                <a:moveTo>
                  <a:pt x="1900" y="155"/>
                </a:moveTo>
                <a:cubicBezTo>
                  <a:pt x="1895" y="155"/>
                  <a:pt x="1892" y="158"/>
                  <a:pt x="1892" y="162"/>
                </a:cubicBezTo>
                <a:cubicBezTo>
                  <a:pt x="1892" y="166"/>
                  <a:pt x="1895" y="169"/>
                  <a:pt x="1900" y="169"/>
                </a:cubicBezTo>
                <a:cubicBezTo>
                  <a:pt x="1904" y="169"/>
                  <a:pt x="1907" y="166"/>
                  <a:pt x="1907" y="162"/>
                </a:cubicBezTo>
                <a:cubicBezTo>
                  <a:pt x="1907" y="158"/>
                  <a:pt x="1904" y="155"/>
                  <a:pt x="1900" y="155"/>
                </a:cubicBezTo>
                <a:close/>
                <a:moveTo>
                  <a:pt x="1922" y="155"/>
                </a:moveTo>
                <a:cubicBezTo>
                  <a:pt x="1917" y="155"/>
                  <a:pt x="1914" y="158"/>
                  <a:pt x="1914" y="162"/>
                </a:cubicBezTo>
                <a:cubicBezTo>
                  <a:pt x="1914" y="166"/>
                  <a:pt x="1917" y="169"/>
                  <a:pt x="1922" y="169"/>
                </a:cubicBezTo>
                <a:cubicBezTo>
                  <a:pt x="1926" y="169"/>
                  <a:pt x="1929" y="166"/>
                  <a:pt x="1929" y="162"/>
                </a:cubicBezTo>
                <a:cubicBezTo>
                  <a:pt x="1929" y="158"/>
                  <a:pt x="1926" y="155"/>
                  <a:pt x="1922" y="155"/>
                </a:cubicBezTo>
                <a:close/>
                <a:moveTo>
                  <a:pt x="1900" y="175"/>
                </a:moveTo>
                <a:cubicBezTo>
                  <a:pt x="1895" y="175"/>
                  <a:pt x="1892" y="178"/>
                  <a:pt x="1892" y="182"/>
                </a:cubicBezTo>
                <a:cubicBezTo>
                  <a:pt x="1892" y="185"/>
                  <a:pt x="1895" y="188"/>
                  <a:pt x="1900" y="188"/>
                </a:cubicBezTo>
                <a:cubicBezTo>
                  <a:pt x="1904" y="188"/>
                  <a:pt x="1907" y="185"/>
                  <a:pt x="1907" y="182"/>
                </a:cubicBezTo>
                <a:cubicBezTo>
                  <a:pt x="1907" y="178"/>
                  <a:pt x="1904" y="175"/>
                  <a:pt x="1900" y="175"/>
                </a:cubicBezTo>
                <a:close/>
                <a:moveTo>
                  <a:pt x="1922" y="175"/>
                </a:moveTo>
                <a:cubicBezTo>
                  <a:pt x="1917" y="175"/>
                  <a:pt x="1914" y="178"/>
                  <a:pt x="1914" y="182"/>
                </a:cubicBezTo>
                <a:cubicBezTo>
                  <a:pt x="1914" y="185"/>
                  <a:pt x="1917" y="188"/>
                  <a:pt x="1922" y="188"/>
                </a:cubicBezTo>
                <a:cubicBezTo>
                  <a:pt x="1926" y="188"/>
                  <a:pt x="1929" y="185"/>
                  <a:pt x="1929" y="182"/>
                </a:cubicBezTo>
                <a:cubicBezTo>
                  <a:pt x="1929" y="178"/>
                  <a:pt x="1926" y="175"/>
                  <a:pt x="1922" y="175"/>
                </a:cubicBezTo>
                <a:close/>
                <a:moveTo>
                  <a:pt x="1900" y="194"/>
                </a:moveTo>
                <a:cubicBezTo>
                  <a:pt x="1895" y="194"/>
                  <a:pt x="1892" y="197"/>
                  <a:pt x="1892" y="201"/>
                </a:cubicBezTo>
                <a:cubicBezTo>
                  <a:pt x="1892" y="205"/>
                  <a:pt x="1895" y="208"/>
                  <a:pt x="1900" y="208"/>
                </a:cubicBezTo>
                <a:cubicBezTo>
                  <a:pt x="1904" y="208"/>
                  <a:pt x="1907" y="205"/>
                  <a:pt x="1907" y="201"/>
                </a:cubicBezTo>
                <a:cubicBezTo>
                  <a:pt x="1907" y="197"/>
                  <a:pt x="1904" y="194"/>
                  <a:pt x="1900" y="194"/>
                </a:cubicBezTo>
                <a:close/>
                <a:moveTo>
                  <a:pt x="1922" y="194"/>
                </a:moveTo>
                <a:cubicBezTo>
                  <a:pt x="1917" y="194"/>
                  <a:pt x="1914" y="197"/>
                  <a:pt x="1914" y="201"/>
                </a:cubicBezTo>
                <a:cubicBezTo>
                  <a:pt x="1914" y="205"/>
                  <a:pt x="1917" y="208"/>
                  <a:pt x="1922" y="208"/>
                </a:cubicBezTo>
                <a:cubicBezTo>
                  <a:pt x="1926" y="208"/>
                  <a:pt x="1929" y="205"/>
                  <a:pt x="1929" y="201"/>
                </a:cubicBezTo>
                <a:cubicBezTo>
                  <a:pt x="1929" y="197"/>
                  <a:pt x="1926" y="194"/>
                  <a:pt x="1922" y="194"/>
                </a:cubicBezTo>
                <a:close/>
                <a:moveTo>
                  <a:pt x="1900" y="214"/>
                </a:moveTo>
                <a:cubicBezTo>
                  <a:pt x="1895" y="214"/>
                  <a:pt x="1892" y="217"/>
                  <a:pt x="1892" y="220"/>
                </a:cubicBezTo>
                <a:cubicBezTo>
                  <a:pt x="1892" y="224"/>
                  <a:pt x="1895" y="227"/>
                  <a:pt x="1900" y="227"/>
                </a:cubicBezTo>
                <a:cubicBezTo>
                  <a:pt x="1904" y="227"/>
                  <a:pt x="1907" y="224"/>
                  <a:pt x="1907" y="220"/>
                </a:cubicBezTo>
                <a:cubicBezTo>
                  <a:pt x="1907" y="217"/>
                  <a:pt x="1904" y="214"/>
                  <a:pt x="1900" y="214"/>
                </a:cubicBezTo>
                <a:close/>
                <a:moveTo>
                  <a:pt x="1922" y="214"/>
                </a:moveTo>
                <a:cubicBezTo>
                  <a:pt x="1917" y="214"/>
                  <a:pt x="1914" y="217"/>
                  <a:pt x="1914" y="220"/>
                </a:cubicBezTo>
                <a:cubicBezTo>
                  <a:pt x="1914" y="224"/>
                  <a:pt x="1917" y="227"/>
                  <a:pt x="1922" y="227"/>
                </a:cubicBezTo>
                <a:cubicBezTo>
                  <a:pt x="1926" y="227"/>
                  <a:pt x="1929" y="224"/>
                  <a:pt x="1929" y="220"/>
                </a:cubicBezTo>
                <a:cubicBezTo>
                  <a:pt x="1929" y="217"/>
                  <a:pt x="1926" y="214"/>
                  <a:pt x="1922" y="214"/>
                </a:cubicBezTo>
                <a:close/>
                <a:moveTo>
                  <a:pt x="1900" y="233"/>
                </a:moveTo>
                <a:cubicBezTo>
                  <a:pt x="1895" y="233"/>
                  <a:pt x="1892" y="236"/>
                  <a:pt x="1892" y="239"/>
                </a:cubicBezTo>
                <a:cubicBezTo>
                  <a:pt x="1892" y="243"/>
                  <a:pt x="1895" y="245"/>
                  <a:pt x="1900" y="245"/>
                </a:cubicBezTo>
                <a:cubicBezTo>
                  <a:pt x="1904" y="245"/>
                  <a:pt x="1907" y="243"/>
                  <a:pt x="1907" y="239"/>
                </a:cubicBezTo>
                <a:cubicBezTo>
                  <a:pt x="1907" y="236"/>
                  <a:pt x="1904" y="233"/>
                  <a:pt x="1900" y="233"/>
                </a:cubicBezTo>
                <a:close/>
                <a:moveTo>
                  <a:pt x="1922" y="233"/>
                </a:moveTo>
                <a:cubicBezTo>
                  <a:pt x="1917" y="233"/>
                  <a:pt x="1914" y="236"/>
                  <a:pt x="1914" y="239"/>
                </a:cubicBezTo>
                <a:cubicBezTo>
                  <a:pt x="1914" y="243"/>
                  <a:pt x="1917" y="245"/>
                  <a:pt x="1922" y="245"/>
                </a:cubicBezTo>
                <a:cubicBezTo>
                  <a:pt x="1926" y="245"/>
                  <a:pt x="1929" y="243"/>
                  <a:pt x="1929" y="239"/>
                </a:cubicBezTo>
                <a:cubicBezTo>
                  <a:pt x="1929" y="236"/>
                  <a:pt x="1926" y="233"/>
                  <a:pt x="1922" y="233"/>
                </a:cubicBezTo>
                <a:close/>
                <a:moveTo>
                  <a:pt x="1900" y="252"/>
                </a:moveTo>
                <a:cubicBezTo>
                  <a:pt x="1895" y="252"/>
                  <a:pt x="1892" y="255"/>
                  <a:pt x="1892" y="258"/>
                </a:cubicBezTo>
                <a:cubicBezTo>
                  <a:pt x="1892" y="262"/>
                  <a:pt x="1895" y="265"/>
                  <a:pt x="1900" y="265"/>
                </a:cubicBezTo>
                <a:cubicBezTo>
                  <a:pt x="1904" y="265"/>
                  <a:pt x="1907" y="262"/>
                  <a:pt x="1907" y="258"/>
                </a:cubicBezTo>
                <a:cubicBezTo>
                  <a:pt x="1907" y="255"/>
                  <a:pt x="1904" y="252"/>
                  <a:pt x="1900" y="252"/>
                </a:cubicBezTo>
                <a:close/>
                <a:moveTo>
                  <a:pt x="1922" y="252"/>
                </a:moveTo>
                <a:cubicBezTo>
                  <a:pt x="1917" y="252"/>
                  <a:pt x="1914" y="255"/>
                  <a:pt x="1914" y="258"/>
                </a:cubicBezTo>
                <a:cubicBezTo>
                  <a:pt x="1914" y="262"/>
                  <a:pt x="1917" y="265"/>
                  <a:pt x="1922" y="265"/>
                </a:cubicBezTo>
                <a:cubicBezTo>
                  <a:pt x="1926" y="265"/>
                  <a:pt x="1929" y="262"/>
                  <a:pt x="1929" y="258"/>
                </a:cubicBezTo>
                <a:cubicBezTo>
                  <a:pt x="1929" y="255"/>
                  <a:pt x="1926" y="252"/>
                  <a:pt x="1922" y="252"/>
                </a:cubicBezTo>
                <a:close/>
                <a:moveTo>
                  <a:pt x="1900" y="271"/>
                </a:moveTo>
                <a:cubicBezTo>
                  <a:pt x="1895" y="271"/>
                  <a:pt x="1892" y="274"/>
                  <a:pt x="1892" y="278"/>
                </a:cubicBezTo>
                <a:cubicBezTo>
                  <a:pt x="1892" y="282"/>
                  <a:pt x="1895" y="285"/>
                  <a:pt x="1900" y="285"/>
                </a:cubicBezTo>
                <a:cubicBezTo>
                  <a:pt x="1904" y="285"/>
                  <a:pt x="1907" y="282"/>
                  <a:pt x="1907" y="278"/>
                </a:cubicBezTo>
                <a:cubicBezTo>
                  <a:pt x="1907" y="274"/>
                  <a:pt x="1904" y="271"/>
                  <a:pt x="1900" y="271"/>
                </a:cubicBezTo>
                <a:close/>
                <a:moveTo>
                  <a:pt x="1922" y="271"/>
                </a:moveTo>
                <a:cubicBezTo>
                  <a:pt x="1917" y="271"/>
                  <a:pt x="1914" y="274"/>
                  <a:pt x="1914" y="278"/>
                </a:cubicBezTo>
                <a:cubicBezTo>
                  <a:pt x="1914" y="282"/>
                  <a:pt x="1917" y="285"/>
                  <a:pt x="1922" y="285"/>
                </a:cubicBezTo>
                <a:cubicBezTo>
                  <a:pt x="1926" y="285"/>
                  <a:pt x="1929" y="282"/>
                  <a:pt x="1929" y="278"/>
                </a:cubicBezTo>
                <a:cubicBezTo>
                  <a:pt x="1929" y="274"/>
                  <a:pt x="1926" y="271"/>
                  <a:pt x="1922" y="271"/>
                </a:cubicBezTo>
                <a:close/>
                <a:moveTo>
                  <a:pt x="1833" y="290"/>
                </a:moveTo>
                <a:cubicBezTo>
                  <a:pt x="1828" y="290"/>
                  <a:pt x="1825" y="293"/>
                  <a:pt x="1825" y="296"/>
                </a:cubicBezTo>
                <a:cubicBezTo>
                  <a:pt x="1825" y="300"/>
                  <a:pt x="1828" y="303"/>
                  <a:pt x="1833" y="303"/>
                </a:cubicBezTo>
                <a:cubicBezTo>
                  <a:pt x="1837" y="303"/>
                  <a:pt x="1840" y="300"/>
                  <a:pt x="1840" y="296"/>
                </a:cubicBezTo>
                <a:cubicBezTo>
                  <a:pt x="1840" y="293"/>
                  <a:pt x="1837" y="290"/>
                  <a:pt x="1833" y="290"/>
                </a:cubicBezTo>
                <a:close/>
                <a:moveTo>
                  <a:pt x="1833" y="309"/>
                </a:moveTo>
                <a:cubicBezTo>
                  <a:pt x="1828" y="309"/>
                  <a:pt x="1825" y="312"/>
                  <a:pt x="1825" y="316"/>
                </a:cubicBezTo>
                <a:cubicBezTo>
                  <a:pt x="1825" y="320"/>
                  <a:pt x="1828" y="323"/>
                  <a:pt x="1833" y="323"/>
                </a:cubicBezTo>
                <a:cubicBezTo>
                  <a:pt x="1837" y="323"/>
                  <a:pt x="1840" y="320"/>
                  <a:pt x="1840" y="316"/>
                </a:cubicBezTo>
                <a:cubicBezTo>
                  <a:pt x="1840" y="312"/>
                  <a:pt x="1837" y="309"/>
                  <a:pt x="1833" y="309"/>
                </a:cubicBezTo>
                <a:close/>
                <a:moveTo>
                  <a:pt x="1833" y="329"/>
                </a:moveTo>
                <a:cubicBezTo>
                  <a:pt x="1828" y="329"/>
                  <a:pt x="1825" y="332"/>
                  <a:pt x="1825" y="335"/>
                </a:cubicBezTo>
                <a:cubicBezTo>
                  <a:pt x="1825" y="339"/>
                  <a:pt x="1828" y="342"/>
                  <a:pt x="1833" y="342"/>
                </a:cubicBezTo>
                <a:cubicBezTo>
                  <a:pt x="1837" y="342"/>
                  <a:pt x="1840" y="339"/>
                  <a:pt x="1840" y="335"/>
                </a:cubicBezTo>
                <a:cubicBezTo>
                  <a:pt x="1840" y="332"/>
                  <a:pt x="1837" y="329"/>
                  <a:pt x="1833" y="329"/>
                </a:cubicBezTo>
                <a:close/>
                <a:moveTo>
                  <a:pt x="1833" y="348"/>
                </a:moveTo>
                <a:cubicBezTo>
                  <a:pt x="1828" y="348"/>
                  <a:pt x="1825" y="351"/>
                  <a:pt x="1825" y="355"/>
                </a:cubicBezTo>
                <a:cubicBezTo>
                  <a:pt x="1825" y="359"/>
                  <a:pt x="1828" y="362"/>
                  <a:pt x="1833" y="362"/>
                </a:cubicBezTo>
                <a:cubicBezTo>
                  <a:pt x="1837" y="362"/>
                  <a:pt x="1840" y="359"/>
                  <a:pt x="1840" y="355"/>
                </a:cubicBezTo>
                <a:cubicBezTo>
                  <a:pt x="1840" y="351"/>
                  <a:pt x="1837" y="348"/>
                  <a:pt x="1833" y="348"/>
                </a:cubicBezTo>
                <a:close/>
                <a:moveTo>
                  <a:pt x="1833" y="368"/>
                </a:moveTo>
                <a:cubicBezTo>
                  <a:pt x="1828" y="368"/>
                  <a:pt x="1825" y="371"/>
                  <a:pt x="1825" y="374"/>
                </a:cubicBezTo>
                <a:cubicBezTo>
                  <a:pt x="1825" y="378"/>
                  <a:pt x="1828" y="381"/>
                  <a:pt x="1833" y="381"/>
                </a:cubicBezTo>
                <a:cubicBezTo>
                  <a:pt x="1837" y="381"/>
                  <a:pt x="1840" y="378"/>
                  <a:pt x="1840" y="374"/>
                </a:cubicBezTo>
                <a:cubicBezTo>
                  <a:pt x="1840" y="371"/>
                  <a:pt x="1837" y="368"/>
                  <a:pt x="1833" y="368"/>
                </a:cubicBezTo>
                <a:close/>
                <a:moveTo>
                  <a:pt x="1855" y="290"/>
                </a:moveTo>
                <a:cubicBezTo>
                  <a:pt x="1851" y="290"/>
                  <a:pt x="1847" y="293"/>
                  <a:pt x="1847" y="296"/>
                </a:cubicBezTo>
                <a:cubicBezTo>
                  <a:pt x="1847" y="300"/>
                  <a:pt x="1851" y="303"/>
                  <a:pt x="1855" y="303"/>
                </a:cubicBezTo>
                <a:cubicBezTo>
                  <a:pt x="1859" y="303"/>
                  <a:pt x="1863" y="300"/>
                  <a:pt x="1863" y="296"/>
                </a:cubicBezTo>
                <a:cubicBezTo>
                  <a:pt x="1863" y="293"/>
                  <a:pt x="1859" y="290"/>
                  <a:pt x="1855" y="290"/>
                </a:cubicBezTo>
                <a:close/>
                <a:moveTo>
                  <a:pt x="1877" y="290"/>
                </a:moveTo>
                <a:cubicBezTo>
                  <a:pt x="1873" y="290"/>
                  <a:pt x="1870" y="293"/>
                  <a:pt x="1870" y="296"/>
                </a:cubicBezTo>
                <a:cubicBezTo>
                  <a:pt x="1870" y="300"/>
                  <a:pt x="1873" y="303"/>
                  <a:pt x="1877" y="303"/>
                </a:cubicBezTo>
                <a:cubicBezTo>
                  <a:pt x="1882" y="303"/>
                  <a:pt x="1885" y="300"/>
                  <a:pt x="1885" y="296"/>
                </a:cubicBezTo>
                <a:cubicBezTo>
                  <a:pt x="1885" y="293"/>
                  <a:pt x="1882" y="290"/>
                  <a:pt x="1877" y="290"/>
                </a:cubicBezTo>
                <a:close/>
                <a:moveTo>
                  <a:pt x="1855" y="309"/>
                </a:moveTo>
                <a:cubicBezTo>
                  <a:pt x="1851" y="309"/>
                  <a:pt x="1847" y="312"/>
                  <a:pt x="1847" y="316"/>
                </a:cubicBezTo>
                <a:cubicBezTo>
                  <a:pt x="1847" y="320"/>
                  <a:pt x="1851" y="323"/>
                  <a:pt x="1855" y="323"/>
                </a:cubicBezTo>
                <a:cubicBezTo>
                  <a:pt x="1859" y="323"/>
                  <a:pt x="1863" y="320"/>
                  <a:pt x="1863" y="316"/>
                </a:cubicBezTo>
                <a:cubicBezTo>
                  <a:pt x="1863" y="312"/>
                  <a:pt x="1859" y="309"/>
                  <a:pt x="1855" y="309"/>
                </a:cubicBezTo>
                <a:close/>
                <a:moveTo>
                  <a:pt x="1877" y="309"/>
                </a:moveTo>
                <a:cubicBezTo>
                  <a:pt x="1873" y="309"/>
                  <a:pt x="1870" y="312"/>
                  <a:pt x="1870" y="316"/>
                </a:cubicBezTo>
                <a:cubicBezTo>
                  <a:pt x="1870" y="320"/>
                  <a:pt x="1873" y="323"/>
                  <a:pt x="1877" y="323"/>
                </a:cubicBezTo>
                <a:cubicBezTo>
                  <a:pt x="1882" y="323"/>
                  <a:pt x="1885" y="320"/>
                  <a:pt x="1885" y="316"/>
                </a:cubicBezTo>
                <a:cubicBezTo>
                  <a:pt x="1885" y="312"/>
                  <a:pt x="1882" y="309"/>
                  <a:pt x="1877" y="309"/>
                </a:cubicBezTo>
                <a:close/>
                <a:moveTo>
                  <a:pt x="1855" y="329"/>
                </a:moveTo>
                <a:cubicBezTo>
                  <a:pt x="1851" y="329"/>
                  <a:pt x="1847" y="332"/>
                  <a:pt x="1847" y="335"/>
                </a:cubicBezTo>
                <a:cubicBezTo>
                  <a:pt x="1847" y="339"/>
                  <a:pt x="1851" y="342"/>
                  <a:pt x="1855" y="342"/>
                </a:cubicBezTo>
                <a:cubicBezTo>
                  <a:pt x="1859" y="342"/>
                  <a:pt x="1863" y="339"/>
                  <a:pt x="1863" y="335"/>
                </a:cubicBezTo>
                <a:cubicBezTo>
                  <a:pt x="1863" y="332"/>
                  <a:pt x="1859" y="329"/>
                  <a:pt x="1855" y="329"/>
                </a:cubicBezTo>
                <a:close/>
                <a:moveTo>
                  <a:pt x="1877" y="329"/>
                </a:moveTo>
                <a:cubicBezTo>
                  <a:pt x="1873" y="329"/>
                  <a:pt x="1870" y="332"/>
                  <a:pt x="1870" y="335"/>
                </a:cubicBezTo>
                <a:cubicBezTo>
                  <a:pt x="1870" y="339"/>
                  <a:pt x="1873" y="342"/>
                  <a:pt x="1877" y="342"/>
                </a:cubicBezTo>
                <a:cubicBezTo>
                  <a:pt x="1882" y="342"/>
                  <a:pt x="1885" y="339"/>
                  <a:pt x="1885" y="335"/>
                </a:cubicBezTo>
                <a:cubicBezTo>
                  <a:pt x="1885" y="332"/>
                  <a:pt x="1882" y="329"/>
                  <a:pt x="1877" y="329"/>
                </a:cubicBezTo>
                <a:close/>
                <a:moveTo>
                  <a:pt x="1855" y="348"/>
                </a:moveTo>
                <a:cubicBezTo>
                  <a:pt x="1851" y="348"/>
                  <a:pt x="1847" y="351"/>
                  <a:pt x="1847" y="355"/>
                </a:cubicBezTo>
                <a:cubicBezTo>
                  <a:pt x="1847" y="359"/>
                  <a:pt x="1851" y="362"/>
                  <a:pt x="1855" y="362"/>
                </a:cubicBezTo>
                <a:cubicBezTo>
                  <a:pt x="1859" y="362"/>
                  <a:pt x="1863" y="359"/>
                  <a:pt x="1863" y="355"/>
                </a:cubicBezTo>
                <a:cubicBezTo>
                  <a:pt x="1863" y="351"/>
                  <a:pt x="1859" y="348"/>
                  <a:pt x="1855" y="348"/>
                </a:cubicBezTo>
                <a:close/>
                <a:moveTo>
                  <a:pt x="1877" y="348"/>
                </a:moveTo>
                <a:cubicBezTo>
                  <a:pt x="1873" y="348"/>
                  <a:pt x="1870" y="351"/>
                  <a:pt x="1870" y="355"/>
                </a:cubicBezTo>
                <a:cubicBezTo>
                  <a:pt x="1870" y="359"/>
                  <a:pt x="1873" y="362"/>
                  <a:pt x="1877" y="362"/>
                </a:cubicBezTo>
                <a:cubicBezTo>
                  <a:pt x="1882" y="362"/>
                  <a:pt x="1885" y="359"/>
                  <a:pt x="1885" y="355"/>
                </a:cubicBezTo>
                <a:cubicBezTo>
                  <a:pt x="1885" y="351"/>
                  <a:pt x="1882" y="348"/>
                  <a:pt x="1877" y="348"/>
                </a:cubicBezTo>
                <a:close/>
                <a:moveTo>
                  <a:pt x="1855" y="368"/>
                </a:moveTo>
                <a:cubicBezTo>
                  <a:pt x="1851" y="368"/>
                  <a:pt x="1847" y="371"/>
                  <a:pt x="1847" y="374"/>
                </a:cubicBezTo>
                <a:cubicBezTo>
                  <a:pt x="1847" y="378"/>
                  <a:pt x="1851" y="381"/>
                  <a:pt x="1855" y="381"/>
                </a:cubicBezTo>
                <a:cubicBezTo>
                  <a:pt x="1859" y="381"/>
                  <a:pt x="1863" y="378"/>
                  <a:pt x="1863" y="374"/>
                </a:cubicBezTo>
                <a:cubicBezTo>
                  <a:pt x="1863" y="371"/>
                  <a:pt x="1859" y="368"/>
                  <a:pt x="1855" y="368"/>
                </a:cubicBezTo>
                <a:close/>
                <a:moveTo>
                  <a:pt x="1877" y="368"/>
                </a:moveTo>
                <a:cubicBezTo>
                  <a:pt x="1873" y="368"/>
                  <a:pt x="1870" y="371"/>
                  <a:pt x="1870" y="374"/>
                </a:cubicBezTo>
                <a:cubicBezTo>
                  <a:pt x="1870" y="378"/>
                  <a:pt x="1873" y="381"/>
                  <a:pt x="1877" y="381"/>
                </a:cubicBezTo>
                <a:cubicBezTo>
                  <a:pt x="1882" y="381"/>
                  <a:pt x="1885" y="378"/>
                  <a:pt x="1885" y="374"/>
                </a:cubicBezTo>
                <a:cubicBezTo>
                  <a:pt x="1885" y="371"/>
                  <a:pt x="1882" y="368"/>
                  <a:pt x="1877" y="368"/>
                </a:cubicBezTo>
                <a:close/>
                <a:moveTo>
                  <a:pt x="1855" y="387"/>
                </a:moveTo>
                <a:cubicBezTo>
                  <a:pt x="1851" y="387"/>
                  <a:pt x="1847" y="390"/>
                  <a:pt x="1847" y="393"/>
                </a:cubicBezTo>
                <a:cubicBezTo>
                  <a:pt x="1847" y="397"/>
                  <a:pt x="1851" y="400"/>
                  <a:pt x="1855" y="400"/>
                </a:cubicBezTo>
                <a:cubicBezTo>
                  <a:pt x="1859" y="400"/>
                  <a:pt x="1863" y="397"/>
                  <a:pt x="1863" y="393"/>
                </a:cubicBezTo>
                <a:cubicBezTo>
                  <a:pt x="1863" y="390"/>
                  <a:pt x="1859" y="387"/>
                  <a:pt x="1855" y="387"/>
                </a:cubicBezTo>
                <a:close/>
                <a:moveTo>
                  <a:pt x="1877" y="387"/>
                </a:moveTo>
                <a:cubicBezTo>
                  <a:pt x="1873" y="387"/>
                  <a:pt x="1870" y="390"/>
                  <a:pt x="1870" y="393"/>
                </a:cubicBezTo>
                <a:cubicBezTo>
                  <a:pt x="1870" y="397"/>
                  <a:pt x="1873" y="400"/>
                  <a:pt x="1877" y="400"/>
                </a:cubicBezTo>
                <a:cubicBezTo>
                  <a:pt x="1882" y="400"/>
                  <a:pt x="1885" y="397"/>
                  <a:pt x="1885" y="393"/>
                </a:cubicBezTo>
                <a:cubicBezTo>
                  <a:pt x="1885" y="390"/>
                  <a:pt x="1882" y="387"/>
                  <a:pt x="1877" y="387"/>
                </a:cubicBezTo>
                <a:close/>
                <a:moveTo>
                  <a:pt x="1855" y="406"/>
                </a:moveTo>
                <a:cubicBezTo>
                  <a:pt x="1851" y="406"/>
                  <a:pt x="1847" y="409"/>
                  <a:pt x="1847" y="413"/>
                </a:cubicBezTo>
                <a:cubicBezTo>
                  <a:pt x="1847" y="416"/>
                  <a:pt x="1851" y="419"/>
                  <a:pt x="1855" y="419"/>
                </a:cubicBezTo>
                <a:cubicBezTo>
                  <a:pt x="1859" y="419"/>
                  <a:pt x="1863" y="416"/>
                  <a:pt x="1863" y="413"/>
                </a:cubicBezTo>
                <a:cubicBezTo>
                  <a:pt x="1863" y="409"/>
                  <a:pt x="1859" y="406"/>
                  <a:pt x="1855" y="406"/>
                </a:cubicBezTo>
                <a:close/>
                <a:moveTo>
                  <a:pt x="1877" y="406"/>
                </a:moveTo>
                <a:cubicBezTo>
                  <a:pt x="1873" y="406"/>
                  <a:pt x="1870" y="409"/>
                  <a:pt x="1870" y="413"/>
                </a:cubicBezTo>
                <a:cubicBezTo>
                  <a:pt x="1870" y="416"/>
                  <a:pt x="1873" y="419"/>
                  <a:pt x="1877" y="419"/>
                </a:cubicBezTo>
                <a:cubicBezTo>
                  <a:pt x="1882" y="419"/>
                  <a:pt x="1885" y="416"/>
                  <a:pt x="1885" y="413"/>
                </a:cubicBezTo>
                <a:cubicBezTo>
                  <a:pt x="1885" y="409"/>
                  <a:pt x="1882" y="406"/>
                  <a:pt x="1877" y="406"/>
                </a:cubicBezTo>
                <a:close/>
                <a:moveTo>
                  <a:pt x="1855" y="425"/>
                </a:moveTo>
                <a:cubicBezTo>
                  <a:pt x="1851" y="425"/>
                  <a:pt x="1847" y="428"/>
                  <a:pt x="1847" y="432"/>
                </a:cubicBezTo>
                <a:cubicBezTo>
                  <a:pt x="1847" y="435"/>
                  <a:pt x="1851" y="438"/>
                  <a:pt x="1855" y="438"/>
                </a:cubicBezTo>
                <a:cubicBezTo>
                  <a:pt x="1859" y="438"/>
                  <a:pt x="1863" y="435"/>
                  <a:pt x="1863" y="432"/>
                </a:cubicBezTo>
                <a:cubicBezTo>
                  <a:pt x="1863" y="428"/>
                  <a:pt x="1859" y="425"/>
                  <a:pt x="1855" y="425"/>
                </a:cubicBezTo>
                <a:close/>
                <a:moveTo>
                  <a:pt x="1877" y="425"/>
                </a:moveTo>
                <a:cubicBezTo>
                  <a:pt x="1873" y="425"/>
                  <a:pt x="1870" y="428"/>
                  <a:pt x="1870" y="432"/>
                </a:cubicBezTo>
                <a:cubicBezTo>
                  <a:pt x="1870" y="435"/>
                  <a:pt x="1873" y="438"/>
                  <a:pt x="1877" y="438"/>
                </a:cubicBezTo>
                <a:cubicBezTo>
                  <a:pt x="1882" y="438"/>
                  <a:pt x="1885" y="435"/>
                  <a:pt x="1885" y="432"/>
                </a:cubicBezTo>
                <a:cubicBezTo>
                  <a:pt x="1885" y="428"/>
                  <a:pt x="1882" y="425"/>
                  <a:pt x="1877" y="425"/>
                </a:cubicBezTo>
                <a:close/>
                <a:moveTo>
                  <a:pt x="1900" y="290"/>
                </a:moveTo>
                <a:cubicBezTo>
                  <a:pt x="1895" y="290"/>
                  <a:pt x="1892" y="293"/>
                  <a:pt x="1892" y="296"/>
                </a:cubicBezTo>
                <a:cubicBezTo>
                  <a:pt x="1892" y="300"/>
                  <a:pt x="1895" y="303"/>
                  <a:pt x="1900" y="303"/>
                </a:cubicBezTo>
                <a:cubicBezTo>
                  <a:pt x="1904" y="303"/>
                  <a:pt x="1907" y="300"/>
                  <a:pt x="1907" y="296"/>
                </a:cubicBezTo>
                <a:cubicBezTo>
                  <a:pt x="1907" y="293"/>
                  <a:pt x="1904" y="290"/>
                  <a:pt x="1900" y="290"/>
                </a:cubicBezTo>
                <a:close/>
                <a:moveTo>
                  <a:pt x="1922" y="290"/>
                </a:moveTo>
                <a:cubicBezTo>
                  <a:pt x="1917" y="290"/>
                  <a:pt x="1914" y="293"/>
                  <a:pt x="1914" y="296"/>
                </a:cubicBezTo>
                <a:cubicBezTo>
                  <a:pt x="1914" y="300"/>
                  <a:pt x="1917" y="303"/>
                  <a:pt x="1922" y="303"/>
                </a:cubicBezTo>
                <a:cubicBezTo>
                  <a:pt x="1926" y="303"/>
                  <a:pt x="1929" y="300"/>
                  <a:pt x="1929" y="296"/>
                </a:cubicBezTo>
                <a:cubicBezTo>
                  <a:pt x="1929" y="293"/>
                  <a:pt x="1926" y="290"/>
                  <a:pt x="1922" y="290"/>
                </a:cubicBezTo>
                <a:close/>
                <a:moveTo>
                  <a:pt x="1900" y="309"/>
                </a:moveTo>
                <a:cubicBezTo>
                  <a:pt x="1895" y="309"/>
                  <a:pt x="1892" y="312"/>
                  <a:pt x="1892" y="316"/>
                </a:cubicBezTo>
                <a:cubicBezTo>
                  <a:pt x="1892" y="320"/>
                  <a:pt x="1895" y="323"/>
                  <a:pt x="1900" y="323"/>
                </a:cubicBezTo>
                <a:cubicBezTo>
                  <a:pt x="1904" y="323"/>
                  <a:pt x="1907" y="320"/>
                  <a:pt x="1907" y="316"/>
                </a:cubicBezTo>
                <a:cubicBezTo>
                  <a:pt x="1907" y="312"/>
                  <a:pt x="1904" y="309"/>
                  <a:pt x="1900" y="309"/>
                </a:cubicBezTo>
                <a:close/>
                <a:moveTo>
                  <a:pt x="1922" y="309"/>
                </a:moveTo>
                <a:cubicBezTo>
                  <a:pt x="1917" y="309"/>
                  <a:pt x="1914" y="312"/>
                  <a:pt x="1914" y="316"/>
                </a:cubicBezTo>
                <a:cubicBezTo>
                  <a:pt x="1914" y="320"/>
                  <a:pt x="1917" y="323"/>
                  <a:pt x="1922" y="323"/>
                </a:cubicBezTo>
                <a:cubicBezTo>
                  <a:pt x="1926" y="323"/>
                  <a:pt x="1929" y="320"/>
                  <a:pt x="1929" y="316"/>
                </a:cubicBezTo>
                <a:cubicBezTo>
                  <a:pt x="1929" y="312"/>
                  <a:pt x="1926" y="309"/>
                  <a:pt x="1922" y="309"/>
                </a:cubicBezTo>
                <a:close/>
                <a:moveTo>
                  <a:pt x="1900" y="329"/>
                </a:moveTo>
                <a:cubicBezTo>
                  <a:pt x="1895" y="329"/>
                  <a:pt x="1892" y="332"/>
                  <a:pt x="1892" y="335"/>
                </a:cubicBezTo>
                <a:cubicBezTo>
                  <a:pt x="1892" y="339"/>
                  <a:pt x="1895" y="342"/>
                  <a:pt x="1900" y="342"/>
                </a:cubicBezTo>
                <a:cubicBezTo>
                  <a:pt x="1904" y="342"/>
                  <a:pt x="1907" y="339"/>
                  <a:pt x="1907" y="335"/>
                </a:cubicBezTo>
                <a:cubicBezTo>
                  <a:pt x="1907" y="332"/>
                  <a:pt x="1904" y="329"/>
                  <a:pt x="1900" y="329"/>
                </a:cubicBezTo>
                <a:close/>
                <a:moveTo>
                  <a:pt x="1922" y="329"/>
                </a:moveTo>
                <a:cubicBezTo>
                  <a:pt x="1917" y="329"/>
                  <a:pt x="1914" y="332"/>
                  <a:pt x="1914" y="335"/>
                </a:cubicBezTo>
                <a:cubicBezTo>
                  <a:pt x="1914" y="339"/>
                  <a:pt x="1917" y="342"/>
                  <a:pt x="1922" y="342"/>
                </a:cubicBezTo>
                <a:cubicBezTo>
                  <a:pt x="1926" y="342"/>
                  <a:pt x="1929" y="339"/>
                  <a:pt x="1929" y="335"/>
                </a:cubicBezTo>
                <a:cubicBezTo>
                  <a:pt x="1929" y="332"/>
                  <a:pt x="1926" y="329"/>
                  <a:pt x="1922" y="329"/>
                </a:cubicBezTo>
                <a:close/>
                <a:moveTo>
                  <a:pt x="1900" y="348"/>
                </a:moveTo>
                <a:cubicBezTo>
                  <a:pt x="1895" y="348"/>
                  <a:pt x="1892" y="351"/>
                  <a:pt x="1892" y="355"/>
                </a:cubicBezTo>
                <a:cubicBezTo>
                  <a:pt x="1892" y="359"/>
                  <a:pt x="1895" y="362"/>
                  <a:pt x="1900" y="362"/>
                </a:cubicBezTo>
                <a:cubicBezTo>
                  <a:pt x="1904" y="362"/>
                  <a:pt x="1907" y="359"/>
                  <a:pt x="1907" y="355"/>
                </a:cubicBezTo>
                <a:cubicBezTo>
                  <a:pt x="1907" y="351"/>
                  <a:pt x="1904" y="348"/>
                  <a:pt x="1900" y="348"/>
                </a:cubicBezTo>
                <a:close/>
                <a:moveTo>
                  <a:pt x="1922" y="348"/>
                </a:moveTo>
                <a:cubicBezTo>
                  <a:pt x="1917" y="348"/>
                  <a:pt x="1914" y="351"/>
                  <a:pt x="1914" y="355"/>
                </a:cubicBezTo>
                <a:cubicBezTo>
                  <a:pt x="1914" y="359"/>
                  <a:pt x="1917" y="362"/>
                  <a:pt x="1922" y="362"/>
                </a:cubicBezTo>
                <a:cubicBezTo>
                  <a:pt x="1926" y="362"/>
                  <a:pt x="1929" y="359"/>
                  <a:pt x="1929" y="355"/>
                </a:cubicBezTo>
                <a:cubicBezTo>
                  <a:pt x="1929" y="351"/>
                  <a:pt x="1926" y="348"/>
                  <a:pt x="1922" y="348"/>
                </a:cubicBezTo>
                <a:close/>
                <a:moveTo>
                  <a:pt x="1900" y="368"/>
                </a:moveTo>
                <a:cubicBezTo>
                  <a:pt x="1895" y="368"/>
                  <a:pt x="1892" y="371"/>
                  <a:pt x="1892" y="374"/>
                </a:cubicBezTo>
                <a:cubicBezTo>
                  <a:pt x="1892" y="378"/>
                  <a:pt x="1895" y="381"/>
                  <a:pt x="1900" y="381"/>
                </a:cubicBezTo>
                <a:cubicBezTo>
                  <a:pt x="1904" y="381"/>
                  <a:pt x="1907" y="378"/>
                  <a:pt x="1907" y="374"/>
                </a:cubicBezTo>
                <a:cubicBezTo>
                  <a:pt x="1907" y="371"/>
                  <a:pt x="1904" y="368"/>
                  <a:pt x="1900" y="368"/>
                </a:cubicBezTo>
                <a:close/>
                <a:moveTo>
                  <a:pt x="1922" y="368"/>
                </a:moveTo>
                <a:cubicBezTo>
                  <a:pt x="1917" y="368"/>
                  <a:pt x="1914" y="371"/>
                  <a:pt x="1914" y="374"/>
                </a:cubicBezTo>
                <a:cubicBezTo>
                  <a:pt x="1914" y="378"/>
                  <a:pt x="1917" y="381"/>
                  <a:pt x="1922" y="381"/>
                </a:cubicBezTo>
                <a:cubicBezTo>
                  <a:pt x="1926" y="381"/>
                  <a:pt x="1929" y="378"/>
                  <a:pt x="1929" y="374"/>
                </a:cubicBezTo>
                <a:cubicBezTo>
                  <a:pt x="1929" y="371"/>
                  <a:pt x="1926" y="368"/>
                  <a:pt x="1922" y="368"/>
                </a:cubicBezTo>
                <a:close/>
                <a:moveTo>
                  <a:pt x="1900" y="387"/>
                </a:moveTo>
                <a:cubicBezTo>
                  <a:pt x="1895" y="387"/>
                  <a:pt x="1892" y="390"/>
                  <a:pt x="1892" y="393"/>
                </a:cubicBezTo>
                <a:cubicBezTo>
                  <a:pt x="1892" y="397"/>
                  <a:pt x="1895" y="400"/>
                  <a:pt x="1900" y="400"/>
                </a:cubicBezTo>
                <a:cubicBezTo>
                  <a:pt x="1904" y="400"/>
                  <a:pt x="1907" y="397"/>
                  <a:pt x="1907" y="393"/>
                </a:cubicBezTo>
                <a:cubicBezTo>
                  <a:pt x="1907" y="390"/>
                  <a:pt x="1904" y="387"/>
                  <a:pt x="1900" y="387"/>
                </a:cubicBezTo>
                <a:close/>
                <a:moveTo>
                  <a:pt x="1922" y="387"/>
                </a:moveTo>
                <a:cubicBezTo>
                  <a:pt x="1917" y="387"/>
                  <a:pt x="1914" y="390"/>
                  <a:pt x="1914" y="393"/>
                </a:cubicBezTo>
                <a:cubicBezTo>
                  <a:pt x="1914" y="397"/>
                  <a:pt x="1917" y="400"/>
                  <a:pt x="1922" y="400"/>
                </a:cubicBezTo>
                <a:cubicBezTo>
                  <a:pt x="1926" y="400"/>
                  <a:pt x="1929" y="397"/>
                  <a:pt x="1929" y="393"/>
                </a:cubicBezTo>
                <a:cubicBezTo>
                  <a:pt x="1929" y="390"/>
                  <a:pt x="1926" y="387"/>
                  <a:pt x="1922" y="387"/>
                </a:cubicBezTo>
                <a:close/>
                <a:moveTo>
                  <a:pt x="1900" y="406"/>
                </a:moveTo>
                <a:cubicBezTo>
                  <a:pt x="1895" y="406"/>
                  <a:pt x="1892" y="409"/>
                  <a:pt x="1892" y="413"/>
                </a:cubicBezTo>
                <a:cubicBezTo>
                  <a:pt x="1892" y="416"/>
                  <a:pt x="1895" y="419"/>
                  <a:pt x="1900" y="419"/>
                </a:cubicBezTo>
                <a:cubicBezTo>
                  <a:pt x="1904" y="419"/>
                  <a:pt x="1907" y="416"/>
                  <a:pt x="1907" y="413"/>
                </a:cubicBezTo>
                <a:cubicBezTo>
                  <a:pt x="1907" y="409"/>
                  <a:pt x="1904" y="406"/>
                  <a:pt x="1900" y="406"/>
                </a:cubicBezTo>
                <a:close/>
                <a:moveTo>
                  <a:pt x="1922" y="406"/>
                </a:moveTo>
                <a:cubicBezTo>
                  <a:pt x="1917" y="406"/>
                  <a:pt x="1914" y="409"/>
                  <a:pt x="1914" y="413"/>
                </a:cubicBezTo>
                <a:cubicBezTo>
                  <a:pt x="1914" y="416"/>
                  <a:pt x="1917" y="419"/>
                  <a:pt x="1922" y="419"/>
                </a:cubicBezTo>
                <a:cubicBezTo>
                  <a:pt x="1926" y="419"/>
                  <a:pt x="1929" y="416"/>
                  <a:pt x="1929" y="413"/>
                </a:cubicBezTo>
                <a:cubicBezTo>
                  <a:pt x="1929" y="409"/>
                  <a:pt x="1926" y="406"/>
                  <a:pt x="1922" y="406"/>
                </a:cubicBezTo>
                <a:close/>
                <a:moveTo>
                  <a:pt x="1900" y="425"/>
                </a:moveTo>
                <a:cubicBezTo>
                  <a:pt x="1895" y="425"/>
                  <a:pt x="1892" y="428"/>
                  <a:pt x="1892" y="432"/>
                </a:cubicBezTo>
                <a:cubicBezTo>
                  <a:pt x="1892" y="435"/>
                  <a:pt x="1895" y="438"/>
                  <a:pt x="1900" y="438"/>
                </a:cubicBezTo>
                <a:cubicBezTo>
                  <a:pt x="1904" y="438"/>
                  <a:pt x="1907" y="435"/>
                  <a:pt x="1907" y="432"/>
                </a:cubicBezTo>
                <a:cubicBezTo>
                  <a:pt x="1907" y="428"/>
                  <a:pt x="1904" y="425"/>
                  <a:pt x="1900" y="425"/>
                </a:cubicBezTo>
                <a:close/>
                <a:moveTo>
                  <a:pt x="1922" y="425"/>
                </a:moveTo>
                <a:cubicBezTo>
                  <a:pt x="1917" y="425"/>
                  <a:pt x="1914" y="428"/>
                  <a:pt x="1914" y="432"/>
                </a:cubicBezTo>
                <a:cubicBezTo>
                  <a:pt x="1914" y="435"/>
                  <a:pt x="1917" y="438"/>
                  <a:pt x="1922" y="438"/>
                </a:cubicBezTo>
                <a:cubicBezTo>
                  <a:pt x="1926" y="438"/>
                  <a:pt x="1929" y="435"/>
                  <a:pt x="1929" y="432"/>
                </a:cubicBezTo>
                <a:cubicBezTo>
                  <a:pt x="1929" y="428"/>
                  <a:pt x="1926" y="425"/>
                  <a:pt x="1922" y="425"/>
                </a:cubicBezTo>
                <a:close/>
                <a:moveTo>
                  <a:pt x="1855" y="446"/>
                </a:moveTo>
                <a:cubicBezTo>
                  <a:pt x="1851" y="446"/>
                  <a:pt x="1847" y="448"/>
                  <a:pt x="1847" y="452"/>
                </a:cubicBezTo>
                <a:cubicBezTo>
                  <a:pt x="1847" y="455"/>
                  <a:pt x="1851" y="458"/>
                  <a:pt x="1855" y="458"/>
                </a:cubicBezTo>
                <a:cubicBezTo>
                  <a:pt x="1859" y="458"/>
                  <a:pt x="1863" y="455"/>
                  <a:pt x="1863" y="452"/>
                </a:cubicBezTo>
                <a:cubicBezTo>
                  <a:pt x="1863" y="448"/>
                  <a:pt x="1859" y="446"/>
                  <a:pt x="1855" y="446"/>
                </a:cubicBezTo>
                <a:close/>
                <a:moveTo>
                  <a:pt x="1877" y="446"/>
                </a:moveTo>
                <a:cubicBezTo>
                  <a:pt x="1873" y="446"/>
                  <a:pt x="1870" y="448"/>
                  <a:pt x="1870" y="452"/>
                </a:cubicBezTo>
                <a:cubicBezTo>
                  <a:pt x="1870" y="455"/>
                  <a:pt x="1873" y="458"/>
                  <a:pt x="1877" y="458"/>
                </a:cubicBezTo>
                <a:cubicBezTo>
                  <a:pt x="1882" y="458"/>
                  <a:pt x="1885" y="455"/>
                  <a:pt x="1885" y="452"/>
                </a:cubicBezTo>
                <a:cubicBezTo>
                  <a:pt x="1885" y="448"/>
                  <a:pt x="1882" y="446"/>
                  <a:pt x="1877" y="446"/>
                </a:cubicBezTo>
                <a:close/>
                <a:moveTo>
                  <a:pt x="1855" y="464"/>
                </a:moveTo>
                <a:cubicBezTo>
                  <a:pt x="1851" y="464"/>
                  <a:pt x="1847" y="467"/>
                  <a:pt x="1847" y="471"/>
                </a:cubicBezTo>
                <a:cubicBezTo>
                  <a:pt x="1847" y="475"/>
                  <a:pt x="1851" y="478"/>
                  <a:pt x="1855" y="478"/>
                </a:cubicBezTo>
                <a:cubicBezTo>
                  <a:pt x="1859" y="478"/>
                  <a:pt x="1863" y="475"/>
                  <a:pt x="1863" y="471"/>
                </a:cubicBezTo>
                <a:cubicBezTo>
                  <a:pt x="1863" y="467"/>
                  <a:pt x="1859" y="464"/>
                  <a:pt x="1855" y="464"/>
                </a:cubicBezTo>
                <a:close/>
                <a:moveTo>
                  <a:pt x="1877" y="464"/>
                </a:moveTo>
                <a:cubicBezTo>
                  <a:pt x="1873" y="464"/>
                  <a:pt x="1870" y="467"/>
                  <a:pt x="1870" y="471"/>
                </a:cubicBezTo>
                <a:cubicBezTo>
                  <a:pt x="1870" y="475"/>
                  <a:pt x="1873" y="478"/>
                  <a:pt x="1877" y="478"/>
                </a:cubicBezTo>
                <a:cubicBezTo>
                  <a:pt x="1882" y="478"/>
                  <a:pt x="1885" y="475"/>
                  <a:pt x="1885" y="471"/>
                </a:cubicBezTo>
                <a:cubicBezTo>
                  <a:pt x="1885" y="467"/>
                  <a:pt x="1882" y="464"/>
                  <a:pt x="1877" y="464"/>
                </a:cubicBezTo>
                <a:close/>
                <a:moveTo>
                  <a:pt x="1855" y="484"/>
                </a:moveTo>
                <a:cubicBezTo>
                  <a:pt x="1851" y="484"/>
                  <a:pt x="1847" y="487"/>
                  <a:pt x="1847" y="490"/>
                </a:cubicBezTo>
                <a:cubicBezTo>
                  <a:pt x="1847" y="494"/>
                  <a:pt x="1851" y="497"/>
                  <a:pt x="1855" y="497"/>
                </a:cubicBezTo>
                <a:cubicBezTo>
                  <a:pt x="1859" y="497"/>
                  <a:pt x="1863" y="494"/>
                  <a:pt x="1863" y="490"/>
                </a:cubicBezTo>
                <a:cubicBezTo>
                  <a:pt x="1863" y="487"/>
                  <a:pt x="1859" y="484"/>
                  <a:pt x="1855" y="484"/>
                </a:cubicBezTo>
                <a:close/>
                <a:moveTo>
                  <a:pt x="1877" y="484"/>
                </a:moveTo>
                <a:cubicBezTo>
                  <a:pt x="1873" y="484"/>
                  <a:pt x="1870" y="487"/>
                  <a:pt x="1870" y="490"/>
                </a:cubicBezTo>
                <a:cubicBezTo>
                  <a:pt x="1870" y="494"/>
                  <a:pt x="1873" y="497"/>
                  <a:pt x="1877" y="497"/>
                </a:cubicBezTo>
                <a:cubicBezTo>
                  <a:pt x="1882" y="497"/>
                  <a:pt x="1885" y="494"/>
                  <a:pt x="1885" y="490"/>
                </a:cubicBezTo>
                <a:cubicBezTo>
                  <a:pt x="1885" y="487"/>
                  <a:pt x="1882" y="484"/>
                  <a:pt x="1877" y="484"/>
                </a:cubicBezTo>
                <a:close/>
                <a:moveTo>
                  <a:pt x="1855" y="503"/>
                </a:moveTo>
                <a:cubicBezTo>
                  <a:pt x="1851" y="503"/>
                  <a:pt x="1847" y="506"/>
                  <a:pt x="1847" y="509"/>
                </a:cubicBezTo>
                <a:cubicBezTo>
                  <a:pt x="1847" y="513"/>
                  <a:pt x="1851" y="516"/>
                  <a:pt x="1855" y="516"/>
                </a:cubicBezTo>
                <a:cubicBezTo>
                  <a:pt x="1859" y="516"/>
                  <a:pt x="1863" y="513"/>
                  <a:pt x="1863" y="509"/>
                </a:cubicBezTo>
                <a:cubicBezTo>
                  <a:pt x="1863" y="506"/>
                  <a:pt x="1859" y="503"/>
                  <a:pt x="1855" y="503"/>
                </a:cubicBezTo>
                <a:close/>
                <a:moveTo>
                  <a:pt x="1877" y="503"/>
                </a:moveTo>
                <a:cubicBezTo>
                  <a:pt x="1873" y="503"/>
                  <a:pt x="1870" y="506"/>
                  <a:pt x="1870" y="509"/>
                </a:cubicBezTo>
                <a:cubicBezTo>
                  <a:pt x="1870" y="513"/>
                  <a:pt x="1873" y="516"/>
                  <a:pt x="1877" y="516"/>
                </a:cubicBezTo>
                <a:cubicBezTo>
                  <a:pt x="1882" y="516"/>
                  <a:pt x="1885" y="513"/>
                  <a:pt x="1885" y="509"/>
                </a:cubicBezTo>
                <a:cubicBezTo>
                  <a:pt x="1885" y="506"/>
                  <a:pt x="1882" y="503"/>
                  <a:pt x="1877" y="503"/>
                </a:cubicBezTo>
                <a:close/>
                <a:moveTo>
                  <a:pt x="1855" y="522"/>
                </a:moveTo>
                <a:cubicBezTo>
                  <a:pt x="1851" y="522"/>
                  <a:pt x="1847" y="525"/>
                  <a:pt x="1847" y="529"/>
                </a:cubicBezTo>
                <a:cubicBezTo>
                  <a:pt x="1847" y="533"/>
                  <a:pt x="1851" y="536"/>
                  <a:pt x="1855" y="536"/>
                </a:cubicBezTo>
                <a:cubicBezTo>
                  <a:pt x="1859" y="536"/>
                  <a:pt x="1863" y="533"/>
                  <a:pt x="1863" y="529"/>
                </a:cubicBezTo>
                <a:cubicBezTo>
                  <a:pt x="1863" y="525"/>
                  <a:pt x="1859" y="522"/>
                  <a:pt x="1855" y="522"/>
                </a:cubicBezTo>
                <a:close/>
                <a:moveTo>
                  <a:pt x="1877" y="522"/>
                </a:moveTo>
                <a:cubicBezTo>
                  <a:pt x="1873" y="522"/>
                  <a:pt x="1870" y="525"/>
                  <a:pt x="1870" y="529"/>
                </a:cubicBezTo>
                <a:cubicBezTo>
                  <a:pt x="1870" y="533"/>
                  <a:pt x="1873" y="536"/>
                  <a:pt x="1877" y="536"/>
                </a:cubicBezTo>
                <a:cubicBezTo>
                  <a:pt x="1882" y="536"/>
                  <a:pt x="1885" y="533"/>
                  <a:pt x="1885" y="529"/>
                </a:cubicBezTo>
                <a:cubicBezTo>
                  <a:pt x="1885" y="525"/>
                  <a:pt x="1882" y="522"/>
                  <a:pt x="1877" y="522"/>
                </a:cubicBezTo>
                <a:close/>
                <a:moveTo>
                  <a:pt x="1855" y="542"/>
                </a:moveTo>
                <a:cubicBezTo>
                  <a:pt x="1851" y="542"/>
                  <a:pt x="1847" y="545"/>
                  <a:pt x="1847" y="549"/>
                </a:cubicBezTo>
                <a:cubicBezTo>
                  <a:pt x="1847" y="552"/>
                  <a:pt x="1851" y="556"/>
                  <a:pt x="1855" y="556"/>
                </a:cubicBezTo>
                <a:cubicBezTo>
                  <a:pt x="1859" y="556"/>
                  <a:pt x="1863" y="552"/>
                  <a:pt x="1863" y="549"/>
                </a:cubicBezTo>
                <a:cubicBezTo>
                  <a:pt x="1863" y="545"/>
                  <a:pt x="1859" y="542"/>
                  <a:pt x="1855" y="542"/>
                </a:cubicBezTo>
                <a:close/>
                <a:moveTo>
                  <a:pt x="1877" y="542"/>
                </a:moveTo>
                <a:cubicBezTo>
                  <a:pt x="1873" y="542"/>
                  <a:pt x="1870" y="545"/>
                  <a:pt x="1870" y="549"/>
                </a:cubicBezTo>
                <a:cubicBezTo>
                  <a:pt x="1870" y="552"/>
                  <a:pt x="1873" y="556"/>
                  <a:pt x="1877" y="556"/>
                </a:cubicBezTo>
                <a:cubicBezTo>
                  <a:pt x="1882" y="556"/>
                  <a:pt x="1885" y="552"/>
                  <a:pt x="1885" y="549"/>
                </a:cubicBezTo>
                <a:cubicBezTo>
                  <a:pt x="1885" y="545"/>
                  <a:pt x="1882" y="542"/>
                  <a:pt x="1877" y="542"/>
                </a:cubicBezTo>
                <a:close/>
                <a:moveTo>
                  <a:pt x="1855" y="561"/>
                </a:moveTo>
                <a:cubicBezTo>
                  <a:pt x="1851" y="561"/>
                  <a:pt x="1847" y="564"/>
                  <a:pt x="1847" y="567"/>
                </a:cubicBezTo>
                <a:cubicBezTo>
                  <a:pt x="1847" y="571"/>
                  <a:pt x="1851" y="574"/>
                  <a:pt x="1855" y="574"/>
                </a:cubicBezTo>
                <a:cubicBezTo>
                  <a:pt x="1859" y="574"/>
                  <a:pt x="1863" y="571"/>
                  <a:pt x="1863" y="567"/>
                </a:cubicBezTo>
                <a:cubicBezTo>
                  <a:pt x="1863" y="564"/>
                  <a:pt x="1859" y="561"/>
                  <a:pt x="1855" y="561"/>
                </a:cubicBezTo>
                <a:close/>
                <a:moveTo>
                  <a:pt x="1877" y="561"/>
                </a:moveTo>
                <a:cubicBezTo>
                  <a:pt x="1873" y="561"/>
                  <a:pt x="1870" y="564"/>
                  <a:pt x="1870" y="567"/>
                </a:cubicBezTo>
                <a:cubicBezTo>
                  <a:pt x="1870" y="571"/>
                  <a:pt x="1873" y="574"/>
                  <a:pt x="1877" y="574"/>
                </a:cubicBezTo>
                <a:cubicBezTo>
                  <a:pt x="1882" y="574"/>
                  <a:pt x="1885" y="571"/>
                  <a:pt x="1885" y="567"/>
                </a:cubicBezTo>
                <a:cubicBezTo>
                  <a:pt x="1885" y="564"/>
                  <a:pt x="1882" y="561"/>
                  <a:pt x="1877" y="561"/>
                </a:cubicBezTo>
                <a:close/>
                <a:moveTo>
                  <a:pt x="1855" y="580"/>
                </a:moveTo>
                <a:cubicBezTo>
                  <a:pt x="1851" y="580"/>
                  <a:pt x="1847" y="583"/>
                  <a:pt x="1847" y="587"/>
                </a:cubicBezTo>
                <a:cubicBezTo>
                  <a:pt x="1847" y="590"/>
                  <a:pt x="1851" y="593"/>
                  <a:pt x="1855" y="593"/>
                </a:cubicBezTo>
                <a:cubicBezTo>
                  <a:pt x="1859" y="593"/>
                  <a:pt x="1863" y="590"/>
                  <a:pt x="1863" y="587"/>
                </a:cubicBezTo>
                <a:cubicBezTo>
                  <a:pt x="1863" y="583"/>
                  <a:pt x="1859" y="580"/>
                  <a:pt x="1855" y="580"/>
                </a:cubicBezTo>
                <a:close/>
                <a:moveTo>
                  <a:pt x="1877" y="580"/>
                </a:moveTo>
                <a:cubicBezTo>
                  <a:pt x="1873" y="580"/>
                  <a:pt x="1870" y="583"/>
                  <a:pt x="1870" y="587"/>
                </a:cubicBezTo>
                <a:cubicBezTo>
                  <a:pt x="1870" y="590"/>
                  <a:pt x="1873" y="593"/>
                  <a:pt x="1877" y="593"/>
                </a:cubicBezTo>
                <a:cubicBezTo>
                  <a:pt x="1882" y="593"/>
                  <a:pt x="1885" y="590"/>
                  <a:pt x="1885" y="587"/>
                </a:cubicBezTo>
                <a:cubicBezTo>
                  <a:pt x="1885" y="583"/>
                  <a:pt x="1882" y="580"/>
                  <a:pt x="1877" y="580"/>
                </a:cubicBezTo>
                <a:close/>
                <a:moveTo>
                  <a:pt x="1900" y="446"/>
                </a:moveTo>
                <a:cubicBezTo>
                  <a:pt x="1895" y="446"/>
                  <a:pt x="1892" y="448"/>
                  <a:pt x="1892" y="452"/>
                </a:cubicBezTo>
                <a:cubicBezTo>
                  <a:pt x="1892" y="455"/>
                  <a:pt x="1895" y="458"/>
                  <a:pt x="1900" y="458"/>
                </a:cubicBezTo>
                <a:cubicBezTo>
                  <a:pt x="1904" y="458"/>
                  <a:pt x="1907" y="455"/>
                  <a:pt x="1907" y="452"/>
                </a:cubicBezTo>
                <a:cubicBezTo>
                  <a:pt x="1907" y="448"/>
                  <a:pt x="1904" y="446"/>
                  <a:pt x="1900" y="446"/>
                </a:cubicBezTo>
                <a:close/>
                <a:moveTo>
                  <a:pt x="1900" y="464"/>
                </a:moveTo>
                <a:cubicBezTo>
                  <a:pt x="1895" y="464"/>
                  <a:pt x="1892" y="467"/>
                  <a:pt x="1892" y="471"/>
                </a:cubicBezTo>
                <a:cubicBezTo>
                  <a:pt x="1892" y="475"/>
                  <a:pt x="1895" y="478"/>
                  <a:pt x="1900" y="478"/>
                </a:cubicBezTo>
                <a:cubicBezTo>
                  <a:pt x="1904" y="478"/>
                  <a:pt x="1907" y="475"/>
                  <a:pt x="1907" y="471"/>
                </a:cubicBezTo>
                <a:cubicBezTo>
                  <a:pt x="1907" y="467"/>
                  <a:pt x="1904" y="464"/>
                  <a:pt x="1900" y="464"/>
                </a:cubicBezTo>
                <a:close/>
                <a:moveTo>
                  <a:pt x="1922" y="464"/>
                </a:moveTo>
                <a:cubicBezTo>
                  <a:pt x="1917" y="464"/>
                  <a:pt x="1914" y="467"/>
                  <a:pt x="1914" y="471"/>
                </a:cubicBezTo>
                <a:cubicBezTo>
                  <a:pt x="1914" y="475"/>
                  <a:pt x="1917" y="478"/>
                  <a:pt x="1922" y="478"/>
                </a:cubicBezTo>
                <a:cubicBezTo>
                  <a:pt x="1926" y="478"/>
                  <a:pt x="1929" y="475"/>
                  <a:pt x="1929" y="471"/>
                </a:cubicBezTo>
                <a:cubicBezTo>
                  <a:pt x="1929" y="467"/>
                  <a:pt x="1926" y="464"/>
                  <a:pt x="1922" y="464"/>
                </a:cubicBezTo>
                <a:close/>
                <a:moveTo>
                  <a:pt x="1900" y="484"/>
                </a:moveTo>
                <a:cubicBezTo>
                  <a:pt x="1895" y="484"/>
                  <a:pt x="1892" y="487"/>
                  <a:pt x="1892" y="490"/>
                </a:cubicBezTo>
                <a:cubicBezTo>
                  <a:pt x="1892" y="494"/>
                  <a:pt x="1895" y="497"/>
                  <a:pt x="1900" y="497"/>
                </a:cubicBezTo>
                <a:cubicBezTo>
                  <a:pt x="1904" y="497"/>
                  <a:pt x="1907" y="494"/>
                  <a:pt x="1907" y="490"/>
                </a:cubicBezTo>
                <a:cubicBezTo>
                  <a:pt x="1907" y="487"/>
                  <a:pt x="1904" y="484"/>
                  <a:pt x="1900" y="484"/>
                </a:cubicBezTo>
                <a:close/>
                <a:moveTo>
                  <a:pt x="1922" y="484"/>
                </a:moveTo>
                <a:cubicBezTo>
                  <a:pt x="1917" y="484"/>
                  <a:pt x="1914" y="487"/>
                  <a:pt x="1914" y="490"/>
                </a:cubicBezTo>
                <a:cubicBezTo>
                  <a:pt x="1914" y="494"/>
                  <a:pt x="1917" y="497"/>
                  <a:pt x="1922" y="497"/>
                </a:cubicBezTo>
                <a:cubicBezTo>
                  <a:pt x="1926" y="497"/>
                  <a:pt x="1929" y="494"/>
                  <a:pt x="1929" y="490"/>
                </a:cubicBezTo>
                <a:cubicBezTo>
                  <a:pt x="1929" y="487"/>
                  <a:pt x="1926" y="484"/>
                  <a:pt x="1922" y="484"/>
                </a:cubicBezTo>
                <a:close/>
                <a:moveTo>
                  <a:pt x="1900" y="503"/>
                </a:moveTo>
                <a:cubicBezTo>
                  <a:pt x="1895" y="503"/>
                  <a:pt x="1892" y="506"/>
                  <a:pt x="1892" y="509"/>
                </a:cubicBezTo>
                <a:cubicBezTo>
                  <a:pt x="1892" y="513"/>
                  <a:pt x="1895" y="516"/>
                  <a:pt x="1900" y="516"/>
                </a:cubicBezTo>
                <a:cubicBezTo>
                  <a:pt x="1904" y="516"/>
                  <a:pt x="1907" y="513"/>
                  <a:pt x="1907" y="509"/>
                </a:cubicBezTo>
                <a:cubicBezTo>
                  <a:pt x="1907" y="506"/>
                  <a:pt x="1904" y="503"/>
                  <a:pt x="1900" y="503"/>
                </a:cubicBezTo>
                <a:close/>
                <a:moveTo>
                  <a:pt x="1922" y="503"/>
                </a:moveTo>
                <a:cubicBezTo>
                  <a:pt x="1917" y="503"/>
                  <a:pt x="1914" y="506"/>
                  <a:pt x="1914" y="509"/>
                </a:cubicBezTo>
                <a:cubicBezTo>
                  <a:pt x="1914" y="513"/>
                  <a:pt x="1917" y="516"/>
                  <a:pt x="1922" y="516"/>
                </a:cubicBezTo>
                <a:cubicBezTo>
                  <a:pt x="1926" y="516"/>
                  <a:pt x="1929" y="513"/>
                  <a:pt x="1929" y="509"/>
                </a:cubicBezTo>
                <a:cubicBezTo>
                  <a:pt x="1929" y="506"/>
                  <a:pt x="1926" y="503"/>
                  <a:pt x="1922" y="503"/>
                </a:cubicBezTo>
                <a:close/>
                <a:moveTo>
                  <a:pt x="1900" y="522"/>
                </a:moveTo>
                <a:cubicBezTo>
                  <a:pt x="1895" y="522"/>
                  <a:pt x="1892" y="525"/>
                  <a:pt x="1892" y="529"/>
                </a:cubicBezTo>
                <a:cubicBezTo>
                  <a:pt x="1892" y="533"/>
                  <a:pt x="1895" y="536"/>
                  <a:pt x="1900" y="536"/>
                </a:cubicBezTo>
                <a:cubicBezTo>
                  <a:pt x="1904" y="536"/>
                  <a:pt x="1907" y="533"/>
                  <a:pt x="1907" y="529"/>
                </a:cubicBezTo>
                <a:cubicBezTo>
                  <a:pt x="1907" y="525"/>
                  <a:pt x="1904" y="522"/>
                  <a:pt x="1900" y="522"/>
                </a:cubicBezTo>
                <a:close/>
                <a:moveTo>
                  <a:pt x="1922" y="522"/>
                </a:moveTo>
                <a:cubicBezTo>
                  <a:pt x="1917" y="522"/>
                  <a:pt x="1914" y="525"/>
                  <a:pt x="1914" y="529"/>
                </a:cubicBezTo>
                <a:cubicBezTo>
                  <a:pt x="1914" y="533"/>
                  <a:pt x="1917" y="536"/>
                  <a:pt x="1922" y="536"/>
                </a:cubicBezTo>
                <a:cubicBezTo>
                  <a:pt x="1926" y="536"/>
                  <a:pt x="1929" y="533"/>
                  <a:pt x="1929" y="529"/>
                </a:cubicBezTo>
                <a:cubicBezTo>
                  <a:pt x="1929" y="525"/>
                  <a:pt x="1926" y="522"/>
                  <a:pt x="1922" y="522"/>
                </a:cubicBezTo>
                <a:close/>
                <a:moveTo>
                  <a:pt x="1900" y="542"/>
                </a:moveTo>
                <a:cubicBezTo>
                  <a:pt x="1895" y="542"/>
                  <a:pt x="1892" y="545"/>
                  <a:pt x="1892" y="549"/>
                </a:cubicBezTo>
                <a:cubicBezTo>
                  <a:pt x="1892" y="552"/>
                  <a:pt x="1895" y="556"/>
                  <a:pt x="1900" y="556"/>
                </a:cubicBezTo>
                <a:cubicBezTo>
                  <a:pt x="1904" y="556"/>
                  <a:pt x="1907" y="552"/>
                  <a:pt x="1907" y="549"/>
                </a:cubicBezTo>
                <a:cubicBezTo>
                  <a:pt x="1907" y="545"/>
                  <a:pt x="1904" y="542"/>
                  <a:pt x="1900" y="542"/>
                </a:cubicBezTo>
                <a:close/>
                <a:moveTo>
                  <a:pt x="1922" y="542"/>
                </a:moveTo>
                <a:cubicBezTo>
                  <a:pt x="1917" y="542"/>
                  <a:pt x="1914" y="545"/>
                  <a:pt x="1914" y="549"/>
                </a:cubicBezTo>
                <a:cubicBezTo>
                  <a:pt x="1914" y="552"/>
                  <a:pt x="1917" y="556"/>
                  <a:pt x="1922" y="556"/>
                </a:cubicBezTo>
                <a:cubicBezTo>
                  <a:pt x="1926" y="556"/>
                  <a:pt x="1929" y="552"/>
                  <a:pt x="1929" y="549"/>
                </a:cubicBezTo>
                <a:cubicBezTo>
                  <a:pt x="1929" y="545"/>
                  <a:pt x="1926" y="542"/>
                  <a:pt x="1922" y="542"/>
                </a:cubicBezTo>
                <a:close/>
                <a:moveTo>
                  <a:pt x="1900" y="561"/>
                </a:moveTo>
                <a:cubicBezTo>
                  <a:pt x="1895" y="561"/>
                  <a:pt x="1892" y="564"/>
                  <a:pt x="1892" y="567"/>
                </a:cubicBezTo>
                <a:cubicBezTo>
                  <a:pt x="1892" y="571"/>
                  <a:pt x="1895" y="574"/>
                  <a:pt x="1900" y="574"/>
                </a:cubicBezTo>
                <a:cubicBezTo>
                  <a:pt x="1904" y="574"/>
                  <a:pt x="1907" y="571"/>
                  <a:pt x="1907" y="567"/>
                </a:cubicBezTo>
                <a:cubicBezTo>
                  <a:pt x="1907" y="564"/>
                  <a:pt x="1904" y="561"/>
                  <a:pt x="1900" y="561"/>
                </a:cubicBezTo>
                <a:close/>
                <a:moveTo>
                  <a:pt x="1922" y="561"/>
                </a:moveTo>
                <a:cubicBezTo>
                  <a:pt x="1917" y="561"/>
                  <a:pt x="1914" y="564"/>
                  <a:pt x="1914" y="567"/>
                </a:cubicBezTo>
                <a:cubicBezTo>
                  <a:pt x="1914" y="571"/>
                  <a:pt x="1917" y="574"/>
                  <a:pt x="1922" y="574"/>
                </a:cubicBezTo>
                <a:cubicBezTo>
                  <a:pt x="1926" y="574"/>
                  <a:pt x="1929" y="571"/>
                  <a:pt x="1929" y="567"/>
                </a:cubicBezTo>
                <a:cubicBezTo>
                  <a:pt x="1929" y="564"/>
                  <a:pt x="1926" y="561"/>
                  <a:pt x="1922" y="561"/>
                </a:cubicBezTo>
                <a:close/>
                <a:moveTo>
                  <a:pt x="1855" y="640"/>
                </a:moveTo>
                <a:cubicBezTo>
                  <a:pt x="1851" y="640"/>
                  <a:pt x="1847" y="643"/>
                  <a:pt x="1847" y="647"/>
                </a:cubicBezTo>
                <a:cubicBezTo>
                  <a:pt x="1847" y="650"/>
                  <a:pt x="1851" y="653"/>
                  <a:pt x="1855" y="653"/>
                </a:cubicBezTo>
                <a:cubicBezTo>
                  <a:pt x="1859" y="653"/>
                  <a:pt x="1863" y="650"/>
                  <a:pt x="1863" y="647"/>
                </a:cubicBezTo>
                <a:cubicBezTo>
                  <a:pt x="1863" y="643"/>
                  <a:pt x="1859" y="640"/>
                  <a:pt x="1855" y="640"/>
                </a:cubicBezTo>
                <a:close/>
                <a:moveTo>
                  <a:pt x="1855" y="659"/>
                </a:moveTo>
                <a:cubicBezTo>
                  <a:pt x="1851" y="659"/>
                  <a:pt x="1847" y="662"/>
                  <a:pt x="1847" y="666"/>
                </a:cubicBezTo>
                <a:cubicBezTo>
                  <a:pt x="1847" y="670"/>
                  <a:pt x="1851" y="673"/>
                  <a:pt x="1855" y="673"/>
                </a:cubicBezTo>
                <a:cubicBezTo>
                  <a:pt x="1859" y="673"/>
                  <a:pt x="1863" y="670"/>
                  <a:pt x="1863" y="666"/>
                </a:cubicBezTo>
                <a:cubicBezTo>
                  <a:pt x="1863" y="662"/>
                  <a:pt x="1859" y="659"/>
                  <a:pt x="1855" y="659"/>
                </a:cubicBezTo>
                <a:close/>
                <a:moveTo>
                  <a:pt x="1877" y="717"/>
                </a:moveTo>
                <a:cubicBezTo>
                  <a:pt x="1873" y="717"/>
                  <a:pt x="1870" y="720"/>
                  <a:pt x="1870" y="724"/>
                </a:cubicBezTo>
                <a:cubicBezTo>
                  <a:pt x="1870" y="727"/>
                  <a:pt x="1873" y="730"/>
                  <a:pt x="1877" y="730"/>
                </a:cubicBezTo>
                <a:cubicBezTo>
                  <a:pt x="1882" y="730"/>
                  <a:pt x="1885" y="727"/>
                  <a:pt x="1885" y="724"/>
                </a:cubicBezTo>
                <a:cubicBezTo>
                  <a:pt x="1885" y="720"/>
                  <a:pt x="1882" y="717"/>
                  <a:pt x="1877" y="717"/>
                </a:cubicBezTo>
                <a:close/>
                <a:moveTo>
                  <a:pt x="1855" y="736"/>
                </a:moveTo>
                <a:cubicBezTo>
                  <a:pt x="1851" y="736"/>
                  <a:pt x="1847" y="739"/>
                  <a:pt x="1847" y="743"/>
                </a:cubicBezTo>
                <a:cubicBezTo>
                  <a:pt x="1847" y="747"/>
                  <a:pt x="1851" y="750"/>
                  <a:pt x="1855" y="750"/>
                </a:cubicBezTo>
                <a:cubicBezTo>
                  <a:pt x="1859" y="750"/>
                  <a:pt x="1863" y="747"/>
                  <a:pt x="1863" y="743"/>
                </a:cubicBezTo>
                <a:cubicBezTo>
                  <a:pt x="1863" y="739"/>
                  <a:pt x="1859" y="736"/>
                  <a:pt x="1855" y="736"/>
                </a:cubicBezTo>
                <a:close/>
                <a:moveTo>
                  <a:pt x="1877" y="736"/>
                </a:moveTo>
                <a:cubicBezTo>
                  <a:pt x="1873" y="736"/>
                  <a:pt x="1870" y="739"/>
                  <a:pt x="1870" y="743"/>
                </a:cubicBezTo>
                <a:cubicBezTo>
                  <a:pt x="1870" y="747"/>
                  <a:pt x="1873" y="750"/>
                  <a:pt x="1877" y="750"/>
                </a:cubicBezTo>
                <a:cubicBezTo>
                  <a:pt x="1882" y="750"/>
                  <a:pt x="1885" y="747"/>
                  <a:pt x="1885" y="743"/>
                </a:cubicBezTo>
                <a:cubicBezTo>
                  <a:pt x="1885" y="739"/>
                  <a:pt x="1882" y="736"/>
                  <a:pt x="1877" y="736"/>
                </a:cubicBezTo>
                <a:close/>
                <a:moveTo>
                  <a:pt x="1922" y="620"/>
                </a:moveTo>
                <a:cubicBezTo>
                  <a:pt x="1917" y="620"/>
                  <a:pt x="1914" y="623"/>
                  <a:pt x="1914" y="627"/>
                </a:cubicBezTo>
                <a:cubicBezTo>
                  <a:pt x="1914" y="631"/>
                  <a:pt x="1917" y="634"/>
                  <a:pt x="1922" y="634"/>
                </a:cubicBezTo>
                <a:cubicBezTo>
                  <a:pt x="1926" y="634"/>
                  <a:pt x="1929" y="631"/>
                  <a:pt x="1929" y="627"/>
                </a:cubicBezTo>
                <a:cubicBezTo>
                  <a:pt x="1929" y="623"/>
                  <a:pt x="1926" y="620"/>
                  <a:pt x="1922" y="620"/>
                </a:cubicBezTo>
                <a:close/>
                <a:moveTo>
                  <a:pt x="1900" y="717"/>
                </a:moveTo>
                <a:cubicBezTo>
                  <a:pt x="1895" y="717"/>
                  <a:pt x="1892" y="720"/>
                  <a:pt x="1892" y="724"/>
                </a:cubicBezTo>
                <a:cubicBezTo>
                  <a:pt x="1892" y="727"/>
                  <a:pt x="1895" y="730"/>
                  <a:pt x="1900" y="730"/>
                </a:cubicBezTo>
                <a:cubicBezTo>
                  <a:pt x="1904" y="730"/>
                  <a:pt x="1907" y="727"/>
                  <a:pt x="1907" y="724"/>
                </a:cubicBezTo>
                <a:cubicBezTo>
                  <a:pt x="1907" y="720"/>
                  <a:pt x="1904" y="717"/>
                  <a:pt x="1900" y="717"/>
                </a:cubicBezTo>
                <a:close/>
                <a:moveTo>
                  <a:pt x="1900" y="736"/>
                </a:moveTo>
                <a:cubicBezTo>
                  <a:pt x="1895" y="736"/>
                  <a:pt x="1892" y="739"/>
                  <a:pt x="1892" y="743"/>
                </a:cubicBezTo>
                <a:cubicBezTo>
                  <a:pt x="1892" y="747"/>
                  <a:pt x="1895" y="750"/>
                  <a:pt x="1900" y="750"/>
                </a:cubicBezTo>
                <a:cubicBezTo>
                  <a:pt x="1904" y="750"/>
                  <a:pt x="1907" y="747"/>
                  <a:pt x="1907" y="743"/>
                </a:cubicBezTo>
                <a:cubicBezTo>
                  <a:pt x="1907" y="739"/>
                  <a:pt x="1904" y="736"/>
                  <a:pt x="1900" y="736"/>
                </a:cubicBezTo>
                <a:close/>
                <a:moveTo>
                  <a:pt x="1877" y="757"/>
                </a:moveTo>
                <a:cubicBezTo>
                  <a:pt x="1873" y="757"/>
                  <a:pt x="1870" y="759"/>
                  <a:pt x="1870" y="763"/>
                </a:cubicBezTo>
                <a:cubicBezTo>
                  <a:pt x="1870" y="766"/>
                  <a:pt x="1873" y="769"/>
                  <a:pt x="1877" y="769"/>
                </a:cubicBezTo>
                <a:cubicBezTo>
                  <a:pt x="1882" y="769"/>
                  <a:pt x="1885" y="766"/>
                  <a:pt x="1885" y="763"/>
                </a:cubicBezTo>
                <a:cubicBezTo>
                  <a:pt x="1885" y="759"/>
                  <a:pt x="1882" y="757"/>
                  <a:pt x="1877" y="757"/>
                </a:cubicBezTo>
                <a:close/>
                <a:moveTo>
                  <a:pt x="1855" y="795"/>
                </a:moveTo>
                <a:cubicBezTo>
                  <a:pt x="1851" y="795"/>
                  <a:pt x="1847" y="798"/>
                  <a:pt x="1847" y="801"/>
                </a:cubicBezTo>
                <a:cubicBezTo>
                  <a:pt x="1847" y="805"/>
                  <a:pt x="1851" y="808"/>
                  <a:pt x="1855" y="808"/>
                </a:cubicBezTo>
                <a:cubicBezTo>
                  <a:pt x="1859" y="808"/>
                  <a:pt x="1863" y="805"/>
                  <a:pt x="1863" y="801"/>
                </a:cubicBezTo>
                <a:cubicBezTo>
                  <a:pt x="1863" y="798"/>
                  <a:pt x="1859" y="795"/>
                  <a:pt x="1855" y="795"/>
                </a:cubicBezTo>
                <a:close/>
                <a:moveTo>
                  <a:pt x="1877" y="795"/>
                </a:moveTo>
                <a:cubicBezTo>
                  <a:pt x="1873" y="795"/>
                  <a:pt x="1870" y="798"/>
                  <a:pt x="1870" y="801"/>
                </a:cubicBezTo>
                <a:cubicBezTo>
                  <a:pt x="1870" y="805"/>
                  <a:pt x="1873" y="808"/>
                  <a:pt x="1877" y="808"/>
                </a:cubicBezTo>
                <a:cubicBezTo>
                  <a:pt x="1882" y="808"/>
                  <a:pt x="1885" y="805"/>
                  <a:pt x="1885" y="801"/>
                </a:cubicBezTo>
                <a:cubicBezTo>
                  <a:pt x="1885" y="798"/>
                  <a:pt x="1882" y="795"/>
                  <a:pt x="1877" y="795"/>
                </a:cubicBezTo>
                <a:close/>
                <a:moveTo>
                  <a:pt x="1900" y="757"/>
                </a:moveTo>
                <a:cubicBezTo>
                  <a:pt x="1895" y="757"/>
                  <a:pt x="1892" y="759"/>
                  <a:pt x="1892" y="763"/>
                </a:cubicBezTo>
                <a:cubicBezTo>
                  <a:pt x="1892" y="766"/>
                  <a:pt x="1895" y="769"/>
                  <a:pt x="1900" y="769"/>
                </a:cubicBezTo>
                <a:cubicBezTo>
                  <a:pt x="1904" y="769"/>
                  <a:pt x="1907" y="766"/>
                  <a:pt x="1907" y="763"/>
                </a:cubicBezTo>
                <a:cubicBezTo>
                  <a:pt x="1907" y="759"/>
                  <a:pt x="1904" y="757"/>
                  <a:pt x="1900" y="757"/>
                </a:cubicBezTo>
                <a:close/>
                <a:moveTo>
                  <a:pt x="1900" y="795"/>
                </a:moveTo>
                <a:cubicBezTo>
                  <a:pt x="1895" y="795"/>
                  <a:pt x="1892" y="798"/>
                  <a:pt x="1892" y="801"/>
                </a:cubicBezTo>
                <a:cubicBezTo>
                  <a:pt x="1892" y="805"/>
                  <a:pt x="1895" y="808"/>
                  <a:pt x="1900" y="808"/>
                </a:cubicBezTo>
                <a:cubicBezTo>
                  <a:pt x="1904" y="808"/>
                  <a:pt x="1907" y="805"/>
                  <a:pt x="1907" y="801"/>
                </a:cubicBezTo>
                <a:cubicBezTo>
                  <a:pt x="1907" y="798"/>
                  <a:pt x="1904" y="795"/>
                  <a:pt x="1900" y="795"/>
                </a:cubicBezTo>
                <a:close/>
                <a:moveTo>
                  <a:pt x="1922" y="814"/>
                </a:moveTo>
                <a:cubicBezTo>
                  <a:pt x="1917" y="814"/>
                  <a:pt x="1914" y="817"/>
                  <a:pt x="1914" y="821"/>
                </a:cubicBezTo>
                <a:cubicBezTo>
                  <a:pt x="1914" y="825"/>
                  <a:pt x="1917" y="828"/>
                  <a:pt x="1922" y="828"/>
                </a:cubicBezTo>
                <a:cubicBezTo>
                  <a:pt x="1926" y="828"/>
                  <a:pt x="1929" y="825"/>
                  <a:pt x="1929" y="821"/>
                </a:cubicBezTo>
                <a:cubicBezTo>
                  <a:pt x="1929" y="817"/>
                  <a:pt x="1926" y="814"/>
                  <a:pt x="1922" y="814"/>
                </a:cubicBezTo>
                <a:close/>
                <a:moveTo>
                  <a:pt x="1922" y="891"/>
                </a:moveTo>
                <a:cubicBezTo>
                  <a:pt x="1917" y="891"/>
                  <a:pt x="1914" y="894"/>
                  <a:pt x="1914" y="898"/>
                </a:cubicBezTo>
                <a:cubicBezTo>
                  <a:pt x="1914" y="902"/>
                  <a:pt x="1917" y="905"/>
                  <a:pt x="1922" y="905"/>
                </a:cubicBezTo>
                <a:cubicBezTo>
                  <a:pt x="1926" y="905"/>
                  <a:pt x="1929" y="902"/>
                  <a:pt x="1929" y="898"/>
                </a:cubicBezTo>
                <a:cubicBezTo>
                  <a:pt x="1929" y="894"/>
                  <a:pt x="1926" y="891"/>
                  <a:pt x="1922" y="891"/>
                </a:cubicBezTo>
                <a:close/>
                <a:moveTo>
                  <a:pt x="1944" y="136"/>
                </a:moveTo>
                <a:cubicBezTo>
                  <a:pt x="1940" y="136"/>
                  <a:pt x="1936" y="139"/>
                  <a:pt x="1936" y="143"/>
                </a:cubicBezTo>
                <a:cubicBezTo>
                  <a:pt x="1936" y="146"/>
                  <a:pt x="1940" y="149"/>
                  <a:pt x="1944" y="149"/>
                </a:cubicBezTo>
                <a:cubicBezTo>
                  <a:pt x="1948" y="149"/>
                  <a:pt x="1952" y="146"/>
                  <a:pt x="1952" y="143"/>
                </a:cubicBezTo>
                <a:cubicBezTo>
                  <a:pt x="1952" y="139"/>
                  <a:pt x="1948" y="136"/>
                  <a:pt x="1944" y="136"/>
                </a:cubicBezTo>
                <a:close/>
                <a:moveTo>
                  <a:pt x="1944" y="155"/>
                </a:moveTo>
                <a:cubicBezTo>
                  <a:pt x="1940" y="155"/>
                  <a:pt x="1936" y="158"/>
                  <a:pt x="1936" y="162"/>
                </a:cubicBezTo>
                <a:cubicBezTo>
                  <a:pt x="1936" y="166"/>
                  <a:pt x="1940" y="169"/>
                  <a:pt x="1944" y="169"/>
                </a:cubicBezTo>
                <a:cubicBezTo>
                  <a:pt x="1948" y="169"/>
                  <a:pt x="1952" y="166"/>
                  <a:pt x="1952" y="162"/>
                </a:cubicBezTo>
                <a:cubicBezTo>
                  <a:pt x="1952" y="158"/>
                  <a:pt x="1948" y="155"/>
                  <a:pt x="1944" y="155"/>
                </a:cubicBezTo>
                <a:close/>
                <a:moveTo>
                  <a:pt x="1944" y="175"/>
                </a:moveTo>
                <a:cubicBezTo>
                  <a:pt x="1940" y="175"/>
                  <a:pt x="1936" y="178"/>
                  <a:pt x="1936" y="182"/>
                </a:cubicBezTo>
                <a:cubicBezTo>
                  <a:pt x="1936" y="185"/>
                  <a:pt x="1940" y="188"/>
                  <a:pt x="1944" y="188"/>
                </a:cubicBezTo>
                <a:cubicBezTo>
                  <a:pt x="1948" y="188"/>
                  <a:pt x="1952" y="185"/>
                  <a:pt x="1952" y="182"/>
                </a:cubicBezTo>
                <a:cubicBezTo>
                  <a:pt x="1952" y="178"/>
                  <a:pt x="1948" y="175"/>
                  <a:pt x="1944" y="175"/>
                </a:cubicBezTo>
                <a:close/>
                <a:moveTo>
                  <a:pt x="1944" y="194"/>
                </a:moveTo>
                <a:cubicBezTo>
                  <a:pt x="1940" y="194"/>
                  <a:pt x="1936" y="197"/>
                  <a:pt x="1936" y="201"/>
                </a:cubicBezTo>
                <a:cubicBezTo>
                  <a:pt x="1936" y="205"/>
                  <a:pt x="1940" y="208"/>
                  <a:pt x="1944" y="208"/>
                </a:cubicBezTo>
                <a:cubicBezTo>
                  <a:pt x="1948" y="208"/>
                  <a:pt x="1952" y="205"/>
                  <a:pt x="1952" y="201"/>
                </a:cubicBezTo>
                <a:cubicBezTo>
                  <a:pt x="1952" y="197"/>
                  <a:pt x="1948" y="194"/>
                  <a:pt x="1944" y="194"/>
                </a:cubicBezTo>
                <a:close/>
                <a:moveTo>
                  <a:pt x="1944" y="214"/>
                </a:moveTo>
                <a:cubicBezTo>
                  <a:pt x="1940" y="214"/>
                  <a:pt x="1936" y="217"/>
                  <a:pt x="1936" y="220"/>
                </a:cubicBezTo>
                <a:cubicBezTo>
                  <a:pt x="1936" y="224"/>
                  <a:pt x="1940" y="227"/>
                  <a:pt x="1944" y="227"/>
                </a:cubicBezTo>
                <a:cubicBezTo>
                  <a:pt x="1948" y="227"/>
                  <a:pt x="1952" y="224"/>
                  <a:pt x="1952" y="220"/>
                </a:cubicBezTo>
                <a:cubicBezTo>
                  <a:pt x="1952" y="217"/>
                  <a:pt x="1948" y="214"/>
                  <a:pt x="1944" y="214"/>
                </a:cubicBezTo>
                <a:close/>
                <a:moveTo>
                  <a:pt x="1944" y="233"/>
                </a:moveTo>
                <a:cubicBezTo>
                  <a:pt x="1940" y="233"/>
                  <a:pt x="1936" y="236"/>
                  <a:pt x="1936" y="239"/>
                </a:cubicBezTo>
                <a:cubicBezTo>
                  <a:pt x="1936" y="243"/>
                  <a:pt x="1940" y="245"/>
                  <a:pt x="1944" y="245"/>
                </a:cubicBezTo>
                <a:cubicBezTo>
                  <a:pt x="1948" y="245"/>
                  <a:pt x="1952" y="243"/>
                  <a:pt x="1952" y="239"/>
                </a:cubicBezTo>
                <a:cubicBezTo>
                  <a:pt x="1952" y="236"/>
                  <a:pt x="1948" y="233"/>
                  <a:pt x="1944" y="233"/>
                </a:cubicBezTo>
                <a:close/>
                <a:moveTo>
                  <a:pt x="1944" y="252"/>
                </a:moveTo>
                <a:cubicBezTo>
                  <a:pt x="1940" y="252"/>
                  <a:pt x="1936" y="255"/>
                  <a:pt x="1936" y="258"/>
                </a:cubicBezTo>
                <a:cubicBezTo>
                  <a:pt x="1936" y="262"/>
                  <a:pt x="1940" y="265"/>
                  <a:pt x="1944" y="265"/>
                </a:cubicBezTo>
                <a:cubicBezTo>
                  <a:pt x="1948" y="265"/>
                  <a:pt x="1952" y="262"/>
                  <a:pt x="1952" y="258"/>
                </a:cubicBezTo>
                <a:cubicBezTo>
                  <a:pt x="1952" y="255"/>
                  <a:pt x="1948" y="252"/>
                  <a:pt x="1944" y="252"/>
                </a:cubicBezTo>
                <a:close/>
                <a:moveTo>
                  <a:pt x="1944" y="271"/>
                </a:moveTo>
                <a:cubicBezTo>
                  <a:pt x="1940" y="271"/>
                  <a:pt x="1936" y="274"/>
                  <a:pt x="1936" y="278"/>
                </a:cubicBezTo>
                <a:cubicBezTo>
                  <a:pt x="1936" y="282"/>
                  <a:pt x="1940" y="285"/>
                  <a:pt x="1944" y="285"/>
                </a:cubicBezTo>
                <a:cubicBezTo>
                  <a:pt x="1948" y="285"/>
                  <a:pt x="1952" y="282"/>
                  <a:pt x="1952" y="278"/>
                </a:cubicBezTo>
                <a:cubicBezTo>
                  <a:pt x="1952" y="274"/>
                  <a:pt x="1948" y="271"/>
                  <a:pt x="1944" y="271"/>
                </a:cubicBezTo>
                <a:close/>
                <a:moveTo>
                  <a:pt x="1944" y="290"/>
                </a:moveTo>
                <a:cubicBezTo>
                  <a:pt x="1940" y="290"/>
                  <a:pt x="1936" y="293"/>
                  <a:pt x="1936" y="296"/>
                </a:cubicBezTo>
                <a:cubicBezTo>
                  <a:pt x="1936" y="300"/>
                  <a:pt x="1940" y="303"/>
                  <a:pt x="1944" y="303"/>
                </a:cubicBezTo>
                <a:cubicBezTo>
                  <a:pt x="1948" y="303"/>
                  <a:pt x="1952" y="300"/>
                  <a:pt x="1952" y="296"/>
                </a:cubicBezTo>
                <a:cubicBezTo>
                  <a:pt x="1952" y="293"/>
                  <a:pt x="1948" y="290"/>
                  <a:pt x="1944" y="290"/>
                </a:cubicBezTo>
                <a:close/>
                <a:moveTo>
                  <a:pt x="1944" y="309"/>
                </a:moveTo>
                <a:cubicBezTo>
                  <a:pt x="1940" y="309"/>
                  <a:pt x="1936" y="312"/>
                  <a:pt x="1936" y="316"/>
                </a:cubicBezTo>
                <a:cubicBezTo>
                  <a:pt x="1936" y="320"/>
                  <a:pt x="1940" y="323"/>
                  <a:pt x="1944" y="323"/>
                </a:cubicBezTo>
                <a:cubicBezTo>
                  <a:pt x="1948" y="323"/>
                  <a:pt x="1952" y="320"/>
                  <a:pt x="1952" y="316"/>
                </a:cubicBezTo>
                <a:cubicBezTo>
                  <a:pt x="1952" y="312"/>
                  <a:pt x="1948" y="309"/>
                  <a:pt x="1944" y="309"/>
                </a:cubicBezTo>
                <a:close/>
                <a:moveTo>
                  <a:pt x="1944" y="329"/>
                </a:moveTo>
                <a:cubicBezTo>
                  <a:pt x="1940" y="329"/>
                  <a:pt x="1936" y="332"/>
                  <a:pt x="1936" y="335"/>
                </a:cubicBezTo>
                <a:cubicBezTo>
                  <a:pt x="1936" y="339"/>
                  <a:pt x="1940" y="342"/>
                  <a:pt x="1944" y="342"/>
                </a:cubicBezTo>
                <a:cubicBezTo>
                  <a:pt x="1948" y="342"/>
                  <a:pt x="1952" y="339"/>
                  <a:pt x="1952" y="335"/>
                </a:cubicBezTo>
                <a:cubicBezTo>
                  <a:pt x="1952" y="332"/>
                  <a:pt x="1948" y="329"/>
                  <a:pt x="1944" y="329"/>
                </a:cubicBezTo>
                <a:close/>
                <a:moveTo>
                  <a:pt x="1944" y="348"/>
                </a:moveTo>
                <a:cubicBezTo>
                  <a:pt x="1940" y="348"/>
                  <a:pt x="1936" y="351"/>
                  <a:pt x="1936" y="355"/>
                </a:cubicBezTo>
                <a:cubicBezTo>
                  <a:pt x="1936" y="359"/>
                  <a:pt x="1940" y="362"/>
                  <a:pt x="1944" y="362"/>
                </a:cubicBezTo>
                <a:cubicBezTo>
                  <a:pt x="1948" y="362"/>
                  <a:pt x="1952" y="359"/>
                  <a:pt x="1952" y="355"/>
                </a:cubicBezTo>
                <a:cubicBezTo>
                  <a:pt x="1952" y="351"/>
                  <a:pt x="1948" y="348"/>
                  <a:pt x="1944" y="348"/>
                </a:cubicBezTo>
                <a:close/>
                <a:moveTo>
                  <a:pt x="1944" y="368"/>
                </a:moveTo>
                <a:cubicBezTo>
                  <a:pt x="1940" y="368"/>
                  <a:pt x="1936" y="371"/>
                  <a:pt x="1936" y="374"/>
                </a:cubicBezTo>
                <a:cubicBezTo>
                  <a:pt x="1936" y="378"/>
                  <a:pt x="1940" y="381"/>
                  <a:pt x="1944" y="381"/>
                </a:cubicBezTo>
                <a:cubicBezTo>
                  <a:pt x="1948" y="381"/>
                  <a:pt x="1952" y="378"/>
                  <a:pt x="1952" y="374"/>
                </a:cubicBezTo>
                <a:cubicBezTo>
                  <a:pt x="1952" y="371"/>
                  <a:pt x="1948" y="368"/>
                  <a:pt x="1944" y="368"/>
                </a:cubicBezTo>
                <a:close/>
                <a:moveTo>
                  <a:pt x="1944" y="387"/>
                </a:moveTo>
                <a:cubicBezTo>
                  <a:pt x="1940" y="387"/>
                  <a:pt x="1936" y="390"/>
                  <a:pt x="1936" y="393"/>
                </a:cubicBezTo>
                <a:cubicBezTo>
                  <a:pt x="1936" y="397"/>
                  <a:pt x="1940" y="400"/>
                  <a:pt x="1944" y="400"/>
                </a:cubicBezTo>
                <a:cubicBezTo>
                  <a:pt x="1948" y="400"/>
                  <a:pt x="1952" y="397"/>
                  <a:pt x="1952" y="393"/>
                </a:cubicBezTo>
                <a:cubicBezTo>
                  <a:pt x="1952" y="390"/>
                  <a:pt x="1948" y="387"/>
                  <a:pt x="1944" y="387"/>
                </a:cubicBezTo>
                <a:close/>
                <a:moveTo>
                  <a:pt x="1944" y="406"/>
                </a:moveTo>
                <a:cubicBezTo>
                  <a:pt x="1940" y="406"/>
                  <a:pt x="1936" y="409"/>
                  <a:pt x="1936" y="413"/>
                </a:cubicBezTo>
                <a:cubicBezTo>
                  <a:pt x="1936" y="416"/>
                  <a:pt x="1940" y="419"/>
                  <a:pt x="1944" y="419"/>
                </a:cubicBezTo>
                <a:cubicBezTo>
                  <a:pt x="1948" y="419"/>
                  <a:pt x="1952" y="416"/>
                  <a:pt x="1952" y="413"/>
                </a:cubicBezTo>
                <a:cubicBezTo>
                  <a:pt x="1952" y="409"/>
                  <a:pt x="1948" y="406"/>
                  <a:pt x="1944" y="406"/>
                </a:cubicBezTo>
                <a:close/>
                <a:moveTo>
                  <a:pt x="1944" y="425"/>
                </a:moveTo>
                <a:cubicBezTo>
                  <a:pt x="1940" y="425"/>
                  <a:pt x="1936" y="428"/>
                  <a:pt x="1936" y="432"/>
                </a:cubicBezTo>
                <a:cubicBezTo>
                  <a:pt x="1936" y="435"/>
                  <a:pt x="1940" y="438"/>
                  <a:pt x="1944" y="438"/>
                </a:cubicBezTo>
                <a:cubicBezTo>
                  <a:pt x="1948" y="438"/>
                  <a:pt x="1952" y="435"/>
                  <a:pt x="1952" y="432"/>
                </a:cubicBezTo>
                <a:cubicBezTo>
                  <a:pt x="1952" y="428"/>
                  <a:pt x="1948" y="425"/>
                  <a:pt x="1944" y="425"/>
                </a:cubicBezTo>
                <a:close/>
                <a:moveTo>
                  <a:pt x="1944" y="620"/>
                </a:moveTo>
                <a:cubicBezTo>
                  <a:pt x="1940" y="620"/>
                  <a:pt x="1936" y="623"/>
                  <a:pt x="1936" y="627"/>
                </a:cubicBezTo>
                <a:cubicBezTo>
                  <a:pt x="1936" y="631"/>
                  <a:pt x="1940" y="634"/>
                  <a:pt x="1944" y="634"/>
                </a:cubicBezTo>
                <a:cubicBezTo>
                  <a:pt x="1948" y="634"/>
                  <a:pt x="1952" y="631"/>
                  <a:pt x="1952" y="627"/>
                </a:cubicBezTo>
                <a:cubicBezTo>
                  <a:pt x="1952" y="623"/>
                  <a:pt x="1948" y="620"/>
                  <a:pt x="1944" y="620"/>
                </a:cubicBezTo>
                <a:close/>
                <a:moveTo>
                  <a:pt x="1944" y="640"/>
                </a:moveTo>
                <a:cubicBezTo>
                  <a:pt x="1940" y="640"/>
                  <a:pt x="1936" y="643"/>
                  <a:pt x="1936" y="647"/>
                </a:cubicBezTo>
                <a:cubicBezTo>
                  <a:pt x="1936" y="650"/>
                  <a:pt x="1940" y="653"/>
                  <a:pt x="1944" y="653"/>
                </a:cubicBezTo>
                <a:cubicBezTo>
                  <a:pt x="1948" y="653"/>
                  <a:pt x="1952" y="650"/>
                  <a:pt x="1952" y="647"/>
                </a:cubicBezTo>
                <a:cubicBezTo>
                  <a:pt x="1952" y="643"/>
                  <a:pt x="1948" y="640"/>
                  <a:pt x="1944" y="640"/>
                </a:cubicBezTo>
                <a:close/>
                <a:moveTo>
                  <a:pt x="1944" y="659"/>
                </a:moveTo>
                <a:cubicBezTo>
                  <a:pt x="1940" y="659"/>
                  <a:pt x="1936" y="662"/>
                  <a:pt x="1936" y="666"/>
                </a:cubicBezTo>
                <a:cubicBezTo>
                  <a:pt x="1936" y="670"/>
                  <a:pt x="1940" y="673"/>
                  <a:pt x="1944" y="673"/>
                </a:cubicBezTo>
                <a:cubicBezTo>
                  <a:pt x="1948" y="673"/>
                  <a:pt x="1952" y="670"/>
                  <a:pt x="1952" y="666"/>
                </a:cubicBezTo>
                <a:cubicBezTo>
                  <a:pt x="1952" y="662"/>
                  <a:pt x="1948" y="659"/>
                  <a:pt x="1944" y="659"/>
                </a:cubicBezTo>
                <a:close/>
                <a:moveTo>
                  <a:pt x="1944" y="679"/>
                </a:moveTo>
                <a:cubicBezTo>
                  <a:pt x="1940" y="679"/>
                  <a:pt x="1936" y="682"/>
                  <a:pt x="1936" y="686"/>
                </a:cubicBezTo>
                <a:cubicBezTo>
                  <a:pt x="1936" y="689"/>
                  <a:pt x="1940" y="692"/>
                  <a:pt x="1944" y="692"/>
                </a:cubicBezTo>
                <a:cubicBezTo>
                  <a:pt x="1948" y="692"/>
                  <a:pt x="1952" y="689"/>
                  <a:pt x="1952" y="686"/>
                </a:cubicBezTo>
                <a:cubicBezTo>
                  <a:pt x="1952" y="682"/>
                  <a:pt x="1948" y="679"/>
                  <a:pt x="1944" y="679"/>
                </a:cubicBezTo>
                <a:close/>
                <a:moveTo>
                  <a:pt x="1944" y="736"/>
                </a:moveTo>
                <a:cubicBezTo>
                  <a:pt x="1940" y="736"/>
                  <a:pt x="1936" y="739"/>
                  <a:pt x="1936" y="743"/>
                </a:cubicBezTo>
                <a:cubicBezTo>
                  <a:pt x="1936" y="747"/>
                  <a:pt x="1940" y="750"/>
                  <a:pt x="1944" y="750"/>
                </a:cubicBezTo>
                <a:cubicBezTo>
                  <a:pt x="1948" y="750"/>
                  <a:pt x="1952" y="747"/>
                  <a:pt x="1952" y="743"/>
                </a:cubicBezTo>
                <a:cubicBezTo>
                  <a:pt x="1952" y="739"/>
                  <a:pt x="1948" y="736"/>
                  <a:pt x="1944" y="736"/>
                </a:cubicBezTo>
                <a:close/>
                <a:moveTo>
                  <a:pt x="1944" y="757"/>
                </a:moveTo>
                <a:cubicBezTo>
                  <a:pt x="1940" y="757"/>
                  <a:pt x="1936" y="759"/>
                  <a:pt x="1936" y="763"/>
                </a:cubicBezTo>
                <a:cubicBezTo>
                  <a:pt x="1936" y="766"/>
                  <a:pt x="1940" y="769"/>
                  <a:pt x="1944" y="769"/>
                </a:cubicBezTo>
                <a:cubicBezTo>
                  <a:pt x="1948" y="769"/>
                  <a:pt x="1952" y="766"/>
                  <a:pt x="1952" y="763"/>
                </a:cubicBezTo>
                <a:cubicBezTo>
                  <a:pt x="1952" y="759"/>
                  <a:pt x="1948" y="757"/>
                  <a:pt x="1944" y="757"/>
                </a:cubicBezTo>
                <a:close/>
                <a:moveTo>
                  <a:pt x="1944" y="814"/>
                </a:moveTo>
                <a:cubicBezTo>
                  <a:pt x="1940" y="814"/>
                  <a:pt x="1936" y="817"/>
                  <a:pt x="1936" y="821"/>
                </a:cubicBezTo>
                <a:cubicBezTo>
                  <a:pt x="1936" y="825"/>
                  <a:pt x="1940" y="828"/>
                  <a:pt x="1944" y="828"/>
                </a:cubicBezTo>
                <a:cubicBezTo>
                  <a:pt x="1948" y="828"/>
                  <a:pt x="1952" y="825"/>
                  <a:pt x="1952" y="821"/>
                </a:cubicBezTo>
                <a:cubicBezTo>
                  <a:pt x="1952" y="817"/>
                  <a:pt x="1948" y="814"/>
                  <a:pt x="1944" y="814"/>
                </a:cubicBezTo>
                <a:close/>
                <a:moveTo>
                  <a:pt x="1966" y="853"/>
                </a:moveTo>
                <a:cubicBezTo>
                  <a:pt x="1962" y="853"/>
                  <a:pt x="1959" y="856"/>
                  <a:pt x="1959" y="860"/>
                </a:cubicBezTo>
                <a:cubicBezTo>
                  <a:pt x="1959" y="864"/>
                  <a:pt x="1962" y="867"/>
                  <a:pt x="1966" y="867"/>
                </a:cubicBezTo>
                <a:cubicBezTo>
                  <a:pt x="1970" y="867"/>
                  <a:pt x="1974" y="864"/>
                  <a:pt x="1974" y="860"/>
                </a:cubicBezTo>
                <a:cubicBezTo>
                  <a:pt x="1974" y="856"/>
                  <a:pt x="1970" y="853"/>
                  <a:pt x="1966" y="853"/>
                </a:cubicBezTo>
                <a:close/>
                <a:moveTo>
                  <a:pt x="1944" y="873"/>
                </a:moveTo>
                <a:cubicBezTo>
                  <a:pt x="1940" y="873"/>
                  <a:pt x="1936" y="876"/>
                  <a:pt x="1936" y="879"/>
                </a:cubicBezTo>
                <a:cubicBezTo>
                  <a:pt x="1936" y="883"/>
                  <a:pt x="1940" y="885"/>
                  <a:pt x="1944" y="885"/>
                </a:cubicBezTo>
                <a:cubicBezTo>
                  <a:pt x="1948" y="885"/>
                  <a:pt x="1952" y="883"/>
                  <a:pt x="1952" y="879"/>
                </a:cubicBezTo>
                <a:cubicBezTo>
                  <a:pt x="1952" y="876"/>
                  <a:pt x="1948" y="873"/>
                  <a:pt x="1944" y="873"/>
                </a:cubicBezTo>
                <a:close/>
                <a:moveTo>
                  <a:pt x="1966" y="873"/>
                </a:moveTo>
                <a:cubicBezTo>
                  <a:pt x="1962" y="873"/>
                  <a:pt x="1959" y="876"/>
                  <a:pt x="1959" y="879"/>
                </a:cubicBezTo>
                <a:cubicBezTo>
                  <a:pt x="1959" y="883"/>
                  <a:pt x="1962" y="885"/>
                  <a:pt x="1966" y="885"/>
                </a:cubicBezTo>
                <a:cubicBezTo>
                  <a:pt x="1970" y="885"/>
                  <a:pt x="1974" y="883"/>
                  <a:pt x="1974" y="879"/>
                </a:cubicBezTo>
                <a:cubicBezTo>
                  <a:pt x="1974" y="876"/>
                  <a:pt x="1970" y="873"/>
                  <a:pt x="1966" y="873"/>
                </a:cubicBezTo>
                <a:close/>
                <a:moveTo>
                  <a:pt x="1944" y="891"/>
                </a:moveTo>
                <a:cubicBezTo>
                  <a:pt x="1940" y="891"/>
                  <a:pt x="1936" y="894"/>
                  <a:pt x="1936" y="898"/>
                </a:cubicBezTo>
                <a:cubicBezTo>
                  <a:pt x="1936" y="902"/>
                  <a:pt x="1940" y="905"/>
                  <a:pt x="1944" y="905"/>
                </a:cubicBezTo>
                <a:cubicBezTo>
                  <a:pt x="1948" y="905"/>
                  <a:pt x="1952" y="902"/>
                  <a:pt x="1952" y="898"/>
                </a:cubicBezTo>
                <a:cubicBezTo>
                  <a:pt x="1952" y="894"/>
                  <a:pt x="1948" y="891"/>
                  <a:pt x="1944" y="891"/>
                </a:cubicBezTo>
                <a:close/>
                <a:moveTo>
                  <a:pt x="1966" y="891"/>
                </a:moveTo>
                <a:cubicBezTo>
                  <a:pt x="1962" y="891"/>
                  <a:pt x="1959" y="894"/>
                  <a:pt x="1959" y="898"/>
                </a:cubicBezTo>
                <a:cubicBezTo>
                  <a:pt x="1959" y="902"/>
                  <a:pt x="1962" y="905"/>
                  <a:pt x="1966" y="905"/>
                </a:cubicBezTo>
                <a:cubicBezTo>
                  <a:pt x="1970" y="905"/>
                  <a:pt x="1974" y="902"/>
                  <a:pt x="1974" y="898"/>
                </a:cubicBezTo>
                <a:cubicBezTo>
                  <a:pt x="1974" y="894"/>
                  <a:pt x="1970" y="891"/>
                  <a:pt x="1966" y="891"/>
                </a:cubicBezTo>
                <a:close/>
                <a:moveTo>
                  <a:pt x="1877" y="930"/>
                </a:moveTo>
                <a:cubicBezTo>
                  <a:pt x="1873" y="930"/>
                  <a:pt x="1870" y="933"/>
                  <a:pt x="1870" y="937"/>
                </a:cubicBezTo>
                <a:cubicBezTo>
                  <a:pt x="1870" y="940"/>
                  <a:pt x="1873" y="943"/>
                  <a:pt x="1877" y="943"/>
                </a:cubicBezTo>
                <a:cubicBezTo>
                  <a:pt x="1882" y="943"/>
                  <a:pt x="1885" y="940"/>
                  <a:pt x="1885" y="937"/>
                </a:cubicBezTo>
                <a:cubicBezTo>
                  <a:pt x="1885" y="933"/>
                  <a:pt x="1882" y="930"/>
                  <a:pt x="1877" y="930"/>
                </a:cubicBezTo>
                <a:close/>
                <a:moveTo>
                  <a:pt x="1900" y="911"/>
                </a:moveTo>
                <a:cubicBezTo>
                  <a:pt x="1895" y="911"/>
                  <a:pt x="1892" y="914"/>
                  <a:pt x="1892" y="917"/>
                </a:cubicBezTo>
                <a:cubicBezTo>
                  <a:pt x="1892" y="921"/>
                  <a:pt x="1895" y="924"/>
                  <a:pt x="1900" y="924"/>
                </a:cubicBezTo>
                <a:cubicBezTo>
                  <a:pt x="1904" y="924"/>
                  <a:pt x="1907" y="921"/>
                  <a:pt x="1907" y="917"/>
                </a:cubicBezTo>
                <a:cubicBezTo>
                  <a:pt x="1907" y="914"/>
                  <a:pt x="1904" y="911"/>
                  <a:pt x="1900" y="911"/>
                </a:cubicBezTo>
                <a:close/>
                <a:moveTo>
                  <a:pt x="1922" y="911"/>
                </a:moveTo>
                <a:cubicBezTo>
                  <a:pt x="1917" y="911"/>
                  <a:pt x="1914" y="914"/>
                  <a:pt x="1914" y="917"/>
                </a:cubicBezTo>
                <a:cubicBezTo>
                  <a:pt x="1914" y="921"/>
                  <a:pt x="1917" y="924"/>
                  <a:pt x="1922" y="924"/>
                </a:cubicBezTo>
                <a:cubicBezTo>
                  <a:pt x="1926" y="924"/>
                  <a:pt x="1929" y="921"/>
                  <a:pt x="1929" y="917"/>
                </a:cubicBezTo>
                <a:cubicBezTo>
                  <a:pt x="1929" y="914"/>
                  <a:pt x="1926" y="911"/>
                  <a:pt x="1922" y="911"/>
                </a:cubicBezTo>
                <a:close/>
                <a:moveTo>
                  <a:pt x="1900" y="930"/>
                </a:moveTo>
                <a:cubicBezTo>
                  <a:pt x="1895" y="930"/>
                  <a:pt x="1892" y="933"/>
                  <a:pt x="1892" y="937"/>
                </a:cubicBezTo>
                <a:cubicBezTo>
                  <a:pt x="1892" y="940"/>
                  <a:pt x="1895" y="943"/>
                  <a:pt x="1900" y="943"/>
                </a:cubicBezTo>
                <a:cubicBezTo>
                  <a:pt x="1904" y="943"/>
                  <a:pt x="1907" y="940"/>
                  <a:pt x="1907" y="937"/>
                </a:cubicBezTo>
                <a:cubicBezTo>
                  <a:pt x="1907" y="933"/>
                  <a:pt x="1904" y="930"/>
                  <a:pt x="1900" y="930"/>
                </a:cubicBezTo>
                <a:close/>
                <a:moveTo>
                  <a:pt x="1922" y="930"/>
                </a:moveTo>
                <a:cubicBezTo>
                  <a:pt x="1917" y="930"/>
                  <a:pt x="1914" y="933"/>
                  <a:pt x="1914" y="937"/>
                </a:cubicBezTo>
                <a:cubicBezTo>
                  <a:pt x="1914" y="940"/>
                  <a:pt x="1917" y="943"/>
                  <a:pt x="1922" y="943"/>
                </a:cubicBezTo>
                <a:cubicBezTo>
                  <a:pt x="1926" y="943"/>
                  <a:pt x="1929" y="940"/>
                  <a:pt x="1929" y="937"/>
                </a:cubicBezTo>
                <a:cubicBezTo>
                  <a:pt x="1929" y="933"/>
                  <a:pt x="1926" y="930"/>
                  <a:pt x="1922" y="930"/>
                </a:cubicBezTo>
                <a:close/>
                <a:moveTo>
                  <a:pt x="1900" y="950"/>
                </a:moveTo>
                <a:cubicBezTo>
                  <a:pt x="1895" y="950"/>
                  <a:pt x="1892" y="953"/>
                  <a:pt x="1892" y="956"/>
                </a:cubicBezTo>
                <a:cubicBezTo>
                  <a:pt x="1892" y="960"/>
                  <a:pt x="1895" y="963"/>
                  <a:pt x="1900" y="963"/>
                </a:cubicBezTo>
                <a:cubicBezTo>
                  <a:pt x="1904" y="963"/>
                  <a:pt x="1907" y="960"/>
                  <a:pt x="1907" y="956"/>
                </a:cubicBezTo>
                <a:cubicBezTo>
                  <a:pt x="1907" y="953"/>
                  <a:pt x="1904" y="950"/>
                  <a:pt x="1900" y="950"/>
                </a:cubicBezTo>
                <a:close/>
                <a:moveTo>
                  <a:pt x="1922" y="950"/>
                </a:moveTo>
                <a:cubicBezTo>
                  <a:pt x="1917" y="950"/>
                  <a:pt x="1914" y="953"/>
                  <a:pt x="1914" y="956"/>
                </a:cubicBezTo>
                <a:cubicBezTo>
                  <a:pt x="1914" y="960"/>
                  <a:pt x="1917" y="963"/>
                  <a:pt x="1922" y="963"/>
                </a:cubicBezTo>
                <a:cubicBezTo>
                  <a:pt x="1926" y="963"/>
                  <a:pt x="1929" y="960"/>
                  <a:pt x="1929" y="956"/>
                </a:cubicBezTo>
                <a:cubicBezTo>
                  <a:pt x="1929" y="953"/>
                  <a:pt x="1926" y="950"/>
                  <a:pt x="1922" y="950"/>
                </a:cubicBezTo>
                <a:close/>
                <a:moveTo>
                  <a:pt x="1900" y="969"/>
                </a:moveTo>
                <a:cubicBezTo>
                  <a:pt x="1895" y="969"/>
                  <a:pt x="1892" y="972"/>
                  <a:pt x="1892" y="976"/>
                </a:cubicBezTo>
                <a:cubicBezTo>
                  <a:pt x="1892" y="980"/>
                  <a:pt x="1895" y="983"/>
                  <a:pt x="1900" y="983"/>
                </a:cubicBezTo>
                <a:cubicBezTo>
                  <a:pt x="1904" y="983"/>
                  <a:pt x="1907" y="980"/>
                  <a:pt x="1907" y="976"/>
                </a:cubicBezTo>
                <a:cubicBezTo>
                  <a:pt x="1907" y="972"/>
                  <a:pt x="1904" y="969"/>
                  <a:pt x="1900" y="969"/>
                </a:cubicBezTo>
                <a:close/>
                <a:moveTo>
                  <a:pt x="1922" y="969"/>
                </a:moveTo>
                <a:cubicBezTo>
                  <a:pt x="1917" y="969"/>
                  <a:pt x="1914" y="972"/>
                  <a:pt x="1914" y="976"/>
                </a:cubicBezTo>
                <a:cubicBezTo>
                  <a:pt x="1914" y="980"/>
                  <a:pt x="1917" y="983"/>
                  <a:pt x="1922" y="983"/>
                </a:cubicBezTo>
                <a:cubicBezTo>
                  <a:pt x="1926" y="983"/>
                  <a:pt x="1929" y="980"/>
                  <a:pt x="1929" y="976"/>
                </a:cubicBezTo>
                <a:cubicBezTo>
                  <a:pt x="1929" y="972"/>
                  <a:pt x="1926" y="969"/>
                  <a:pt x="1922" y="969"/>
                </a:cubicBezTo>
                <a:close/>
                <a:moveTo>
                  <a:pt x="1900" y="988"/>
                </a:moveTo>
                <a:cubicBezTo>
                  <a:pt x="1895" y="988"/>
                  <a:pt x="1892" y="991"/>
                  <a:pt x="1892" y="995"/>
                </a:cubicBezTo>
                <a:cubicBezTo>
                  <a:pt x="1892" y="999"/>
                  <a:pt x="1895" y="1002"/>
                  <a:pt x="1900" y="1002"/>
                </a:cubicBezTo>
                <a:cubicBezTo>
                  <a:pt x="1904" y="1002"/>
                  <a:pt x="1907" y="999"/>
                  <a:pt x="1907" y="995"/>
                </a:cubicBezTo>
                <a:cubicBezTo>
                  <a:pt x="1907" y="991"/>
                  <a:pt x="1904" y="988"/>
                  <a:pt x="1900" y="988"/>
                </a:cubicBezTo>
                <a:close/>
                <a:moveTo>
                  <a:pt x="1922" y="988"/>
                </a:moveTo>
                <a:cubicBezTo>
                  <a:pt x="1917" y="988"/>
                  <a:pt x="1914" y="991"/>
                  <a:pt x="1914" y="995"/>
                </a:cubicBezTo>
                <a:cubicBezTo>
                  <a:pt x="1914" y="999"/>
                  <a:pt x="1917" y="1002"/>
                  <a:pt x="1922" y="1002"/>
                </a:cubicBezTo>
                <a:cubicBezTo>
                  <a:pt x="1926" y="1002"/>
                  <a:pt x="1929" y="999"/>
                  <a:pt x="1929" y="995"/>
                </a:cubicBezTo>
                <a:cubicBezTo>
                  <a:pt x="1929" y="991"/>
                  <a:pt x="1926" y="988"/>
                  <a:pt x="1922" y="988"/>
                </a:cubicBezTo>
                <a:close/>
                <a:moveTo>
                  <a:pt x="1944" y="911"/>
                </a:moveTo>
                <a:cubicBezTo>
                  <a:pt x="1940" y="911"/>
                  <a:pt x="1936" y="914"/>
                  <a:pt x="1936" y="917"/>
                </a:cubicBezTo>
                <a:cubicBezTo>
                  <a:pt x="1936" y="921"/>
                  <a:pt x="1940" y="924"/>
                  <a:pt x="1944" y="924"/>
                </a:cubicBezTo>
                <a:cubicBezTo>
                  <a:pt x="1948" y="924"/>
                  <a:pt x="1952" y="921"/>
                  <a:pt x="1952" y="917"/>
                </a:cubicBezTo>
                <a:cubicBezTo>
                  <a:pt x="1952" y="914"/>
                  <a:pt x="1948" y="911"/>
                  <a:pt x="1944" y="911"/>
                </a:cubicBezTo>
                <a:close/>
                <a:moveTo>
                  <a:pt x="1966" y="911"/>
                </a:moveTo>
                <a:cubicBezTo>
                  <a:pt x="1962" y="911"/>
                  <a:pt x="1959" y="914"/>
                  <a:pt x="1959" y="917"/>
                </a:cubicBezTo>
                <a:cubicBezTo>
                  <a:pt x="1959" y="921"/>
                  <a:pt x="1962" y="924"/>
                  <a:pt x="1966" y="924"/>
                </a:cubicBezTo>
                <a:cubicBezTo>
                  <a:pt x="1970" y="924"/>
                  <a:pt x="1974" y="921"/>
                  <a:pt x="1974" y="917"/>
                </a:cubicBezTo>
                <a:cubicBezTo>
                  <a:pt x="1974" y="914"/>
                  <a:pt x="1970" y="911"/>
                  <a:pt x="1966" y="911"/>
                </a:cubicBezTo>
                <a:close/>
                <a:moveTo>
                  <a:pt x="1944" y="930"/>
                </a:moveTo>
                <a:cubicBezTo>
                  <a:pt x="1940" y="930"/>
                  <a:pt x="1936" y="933"/>
                  <a:pt x="1936" y="937"/>
                </a:cubicBezTo>
                <a:cubicBezTo>
                  <a:pt x="1936" y="940"/>
                  <a:pt x="1940" y="943"/>
                  <a:pt x="1944" y="943"/>
                </a:cubicBezTo>
                <a:cubicBezTo>
                  <a:pt x="1948" y="943"/>
                  <a:pt x="1952" y="940"/>
                  <a:pt x="1952" y="937"/>
                </a:cubicBezTo>
                <a:cubicBezTo>
                  <a:pt x="1952" y="933"/>
                  <a:pt x="1948" y="930"/>
                  <a:pt x="1944" y="930"/>
                </a:cubicBezTo>
                <a:close/>
                <a:moveTo>
                  <a:pt x="1966" y="930"/>
                </a:moveTo>
                <a:cubicBezTo>
                  <a:pt x="1962" y="930"/>
                  <a:pt x="1959" y="933"/>
                  <a:pt x="1959" y="937"/>
                </a:cubicBezTo>
                <a:cubicBezTo>
                  <a:pt x="1959" y="940"/>
                  <a:pt x="1962" y="943"/>
                  <a:pt x="1966" y="943"/>
                </a:cubicBezTo>
                <a:cubicBezTo>
                  <a:pt x="1970" y="943"/>
                  <a:pt x="1974" y="940"/>
                  <a:pt x="1974" y="937"/>
                </a:cubicBezTo>
                <a:cubicBezTo>
                  <a:pt x="1974" y="933"/>
                  <a:pt x="1970" y="930"/>
                  <a:pt x="1966" y="930"/>
                </a:cubicBezTo>
                <a:close/>
                <a:moveTo>
                  <a:pt x="1944" y="950"/>
                </a:moveTo>
                <a:cubicBezTo>
                  <a:pt x="1940" y="950"/>
                  <a:pt x="1936" y="953"/>
                  <a:pt x="1936" y="956"/>
                </a:cubicBezTo>
                <a:cubicBezTo>
                  <a:pt x="1936" y="960"/>
                  <a:pt x="1940" y="963"/>
                  <a:pt x="1944" y="963"/>
                </a:cubicBezTo>
                <a:cubicBezTo>
                  <a:pt x="1948" y="963"/>
                  <a:pt x="1952" y="960"/>
                  <a:pt x="1952" y="956"/>
                </a:cubicBezTo>
                <a:cubicBezTo>
                  <a:pt x="1952" y="953"/>
                  <a:pt x="1948" y="950"/>
                  <a:pt x="1944" y="950"/>
                </a:cubicBezTo>
                <a:close/>
                <a:moveTo>
                  <a:pt x="1966" y="950"/>
                </a:moveTo>
                <a:cubicBezTo>
                  <a:pt x="1962" y="950"/>
                  <a:pt x="1959" y="953"/>
                  <a:pt x="1959" y="956"/>
                </a:cubicBezTo>
                <a:cubicBezTo>
                  <a:pt x="1959" y="960"/>
                  <a:pt x="1962" y="963"/>
                  <a:pt x="1966" y="963"/>
                </a:cubicBezTo>
                <a:cubicBezTo>
                  <a:pt x="1970" y="963"/>
                  <a:pt x="1974" y="960"/>
                  <a:pt x="1974" y="956"/>
                </a:cubicBezTo>
                <a:cubicBezTo>
                  <a:pt x="1974" y="953"/>
                  <a:pt x="1970" y="950"/>
                  <a:pt x="1966" y="950"/>
                </a:cubicBezTo>
                <a:close/>
                <a:moveTo>
                  <a:pt x="1944" y="969"/>
                </a:moveTo>
                <a:cubicBezTo>
                  <a:pt x="1940" y="969"/>
                  <a:pt x="1936" y="972"/>
                  <a:pt x="1936" y="976"/>
                </a:cubicBezTo>
                <a:cubicBezTo>
                  <a:pt x="1936" y="980"/>
                  <a:pt x="1940" y="983"/>
                  <a:pt x="1944" y="983"/>
                </a:cubicBezTo>
                <a:cubicBezTo>
                  <a:pt x="1948" y="983"/>
                  <a:pt x="1952" y="980"/>
                  <a:pt x="1952" y="976"/>
                </a:cubicBezTo>
                <a:cubicBezTo>
                  <a:pt x="1952" y="972"/>
                  <a:pt x="1948" y="969"/>
                  <a:pt x="1944" y="969"/>
                </a:cubicBezTo>
                <a:close/>
                <a:moveTo>
                  <a:pt x="1966" y="969"/>
                </a:moveTo>
                <a:cubicBezTo>
                  <a:pt x="1962" y="969"/>
                  <a:pt x="1959" y="972"/>
                  <a:pt x="1959" y="976"/>
                </a:cubicBezTo>
                <a:cubicBezTo>
                  <a:pt x="1959" y="980"/>
                  <a:pt x="1962" y="983"/>
                  <a:pt x="1966" y="983"/>
                </a:cubicBezTo>
                <a:cubicBezTo>
                  <a:pt x="1970" y="983"/>
                  <a:pt x="1974" y="980"/>
                  <a:pt x="1974" y="976"/>
                </a:cubicBezTo>
                <a:cubicBezTo>
                  <a:pt x="1974" y="972"/>
                  <a:pt x="1970" y="969"/>
                  <a:pt x="1966" y="969"/>
                </a:cubicBezTo>
                <a:close/>
                <a:moveTo>
                  <a:pt x="1944" y="988"/>
                </a:moveTo>
                <a:cubicBezTo>
                  <a:pt x="1940" y="988"/>
                  <a:pt x="1936" y="991"/>
                  <a:pt x="1936" y="995"/>
                </a:cubicBezTo>
                <a:cubicBezTo>
                  <a:pt x="1936" y="999"/>
                  <a:pt x="1940" y="1002"/>
                  <a:pt x="1944" y="1002"/>
                </a:cubicBezTo>
                <a:cubicBezTo>
                  <a:pt x="1948" y="1002"/>
                  <a:pt x="1952" y="999"/>
                  <a:pt x="1952" y="995"/>
                </a:cubicBezTo>
                <a:cubicBezTo>
                  <a:pt x="1952" y="991"/>
                  <a:pt x="1948" y="988"/>
                  <a:pt x="1944" y="98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 name="Title 1"/>
          <p:cNvSpPr>
            <a:spLocks noGrp="1"/>
          </p:cNvSpPr>
          <p:nvPr>
            <p:ph type="title"/>
          </p:nvPr>
        </p:nvSpPr>
        <p:spPr>
          <a:xfrm>
            <a:off x="274638" y="292082"/>
            <a:ext cx="11375536" cy="946413"/>
          </a:xfrm>
        </p:spPr>
        <p:txBody>
          <a:bodyPr/>
          <a:lstStyle/>
          <a:p>
            <a:r>
              <a:rPr lang="en-US" dirty="0"/>
              <a:t>Reach where your datacenter </a:t>
            </a:r>
            <a:r>
              <a:rPr lang="en-US" dirty="0" smtClean="0"/>
              <a:t>won’t</a:t>
            </a:r>
            <a:endParaRPr lang="en-US" dirty="0"/>
          </a:p>
        </p:txBody>
      </p:sp>
      <p:sp>
        <p:nvSpPr>
          <p:cNvPr id="2513" name="Freeform 128"/>
          <p:cNvSpPr>
            <a:spLocks noChangeAspect="1"/>
          </p:cNvSpPr>
          <p:nvPr/>
        </p:nvSpPr>
        <p:spPr bwMode="black">
          <a:xfrm>
            <a:off x="763340" y="3935938"/>
            <a:ext cx="4151483" cy="2286070"/>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extLst/>
        </p:spPr>
        <p:txBody>
          <a:bodyPr vert="horz" wrap="square" lIns="91440" tIns="45720" rIns="91440" bIns="45720" numCol="1" anchor="t" anchorCtr="0" compatLnSpc="1">
            <a:prstTxWarp prst="textNoShape">
              <a:avLst/>
            </a:prstTxWarp>
          </a:bodyPr>
          <a:lstStyle/>
          <a:p>
            <a:endParaRPr lang="en-US" dirty="0" smtClean="0">
              <a:solidFill>
                <a:srgbClr val="505050"/>
              </a:solidFill>
            </a:endParaRPr>
          </a:p>
          <a:p>
            <a:endParaRPr lang="en-US" dirty="0">
              <a:solidFill>
                <a:srgbClr val="505050"/>
              </a:solidFill>
            </a:endParaRPr>
          </a:p>
          <a:p>
            <a:endParaRPr lang="en-US" dirty="0" smtClean="0">
              <a:solidFill>
                <a:srgbClr val="505050"/>
              </a:solidFill>
            </a:endParaRPr>
          </a:p>
          <a:p>
            <a:endParaRPr lang="en-US" dirty="0">
              <a:solidFill>
                <a:srgbClr val="505050"/>
              </a:solidFill>
            </a:endParaRPr>
          </a:p>
          <a:p>
            <a:endParaRPr lang="en-US" dirty="0" smtClean="0">
              <a:solidFill>
                <a:srgbClr val="505050"/>
              </a:solidFill>
            </a:endParaRPr>
          </a:p>
          <a:p>
            <a:pPr>
              <a:spcBef>
                <a:spcPts val="600"/>
              </a:spcBef>
            </a:pPr>
            <a:r>
              <a:rPr lang="en-US" dirty="0" smtClean="0">
                <a:solidFill>
                  <a:srgbClr val="FFFFFF"/>
                </a:solidFill>
              </a:rPr>
              <a:t>    Windows Azure </a:t>
            </a:r>
            <a:br>
              <a:rPr lang="en-US" dirty="0" smtClean="0">
                <a:solidFill>
                  <a:srgbClr val="FFFFFF"/>
                </a:solidFill>
              </a:rPr>
            </a:br>
            <a:r>
              <a:rPr lang="en-US" dirty="0" smtClean="0">
                <a:solidFill>
                  <a:srgbClr val="FFFFFF"/>
                </a:solidFill>
              </a:rPr>
              <a:t>    Websites</a:t>
            </a:r>
            <a:endParaRPr lang="en-US" dirty="0">
              <a:solidFill>
                <a:srgbClr val="FFFFFF"/>
              </a:solidFill>
            </a:endParaRPr>
          </a:p>
        </p:txBody>
      </p:sp>
      <p:sp>
        <p:nvSpPr>
          <p:cNvPr id="2514" name="TextBox 2513"/>
          <p:cNvSpPr txBox="1"/>
          <p:nvPr/>
        </p:nvSpPr>
        <p:spPr>
          <a:xfrm>
            <a:off x="382116" y="1323100"/>
            <a:ext cx="4867632" cy="633022"/>
          </a:xfrm>
          <a:prstGeom prst="rect">
            <a:avLst/>
          </a:prstGeom>
          <a:noFill/>
        </p:spPr>
        <p:txBody>
          <a:bodyPr wrap="square" lIns="91440" tIns="146304" rIns="182880" bIns="146304" rtlCol="0">
            <a:noAutofit/>
          </a:bodyPr>
          <a:lstStyle/>
          <a:p>
            <a:pPr>
              <a:buSzPct val="80000"/>
            </a:pPr>
            <a:r>
              <a:rPr lang="en-US" sz="3200" spc="-50" dirty="0">
                <a:gradFill>
                  <a:gsLst>
                    <a:gs pos="2917">
                      <a:srgbClr val="00188F"/>
                    </a:gs>
                    <a:gs pos="30000">
                      <a:srgbClr val="00188F"/>
                    </a:gs>
                  </a:gsLst>
                  <a:lin ang="5400000" scaled="0"/>
                </a:gradFill>
                <a:latin typeface="Segoe UI Light"/>
              </a:rPr>
              <a:t>Websites with global </a:t>
            </a:r>
            <a:r>
              <a:rPr lang="en-US" sz="3200" spc="-50" dirty="0" smtClean="0">
                <a:gradFill>
                  <a:gsLst>
                    <a:gs pos="2917">
                      <a:srgbClr val="00188F"/>
                    </a:gs>
                    <a:gs pos="30000">
                      <a:srgbClr val="00188F"/>
                    </a:gs>
                  </a:gsLst>
                  <a:lin ang="5400000" scaled="0"/>
                </a:gradFill>
                <a:latin typeface="Segoe UI Light"/>
              </a:rPr>
              <a:t>reach</a:t>
            </a:r>
            <a:endParaRPr lang="en-US" sz="3200" spc="-50" dirty="0">
              <a:gradFill>
                <a:gsLst>
                  <a:gs pos="2917">
                    <a:srgbClr val="00188F"/>
                  </a:gs>
                  <a:gs pos="30000">
                    <a:srgbClr val="00188F"/>
                  </a:gs>
                </a:gsLst>
                <a:lin ang="5400000" scaled="0"/>
              </a:gradFill>
              <a:latin typeface="Segoe UI Light"/>
            </a:endParaRPr>
          </a:p>
        </p:txBody>
      </p:sp>
      <p:grpSp>
        <p:nvGrpSpPr>
          <p:cNvPr id="2544" name="Group 2543"/>
          <p:cNvGrpSpPr/>
          <p:nvPr/>
        </p:nvGrpSpPr>
        <p:grpSpPr>
          <a:xfrm>
            <a:off x="3021031" y="4704171"/>
            <a:ext cx="1121366" cy="1016167"/>
            <a:chOff x="3107328" y="4323837"/>
            <a:chExt cx="795338" cy="720725"/>
          </a:xfrm>
        </p:grpSpPr>
        <p:sp>
          <p:nvSpPr>
            <p:cNvPr id="2538" name="Freeform 128"/>
            <p:cNvSpPr>
              <a:spLocks noEditPoints="1"/>
            </p:cNvSpPr>
            <p:nvPr/>
          </p:nvSpPr>
          <p:spPr bwMode="black">
            <a:xfrm>
              <a:off x="3375042" y="4497249"/>
              <a:ext cx="259910" cy="228808"/>
            </a:xfrm>
            <a:custGeom>
              <a:avLst/>
              <a:gdLst>
                <a:gd name="T0" fmla="*/ 49 w 71"/>
                <a:gd name="T1" fmla="*/ 21 h 62"/>
                <a:gd name="T2" fmla="*/ 49 w 71"/>
                <a:gd name="T3" fmla="*/ 19 h 62"/>
                <a:gd name="T4" fmla="*/ 49 w 71"/>
                <a:gd name="T5" fmla="*/ 19 h 62"/>
                <a:gd name="T6" fmla="*/ 48 w 71"/>
                <a:gd name="T7" fmla="*/ 17 h 62"/>
                <a:gd name="T8" fmla="*/ 32 w 71"/>
                <a:gd name="T9" fmla="*/ 2 h 62"/>
                <a:gd name="T10" fmla="*/ 28 w 71"/>
                <a:gd name="T11" fmla="*/ 0 h 62"/>
                <a:gd name="T12" fmla="*/ 28 w 71"/>
                <a:gd name="T13" fmla="*/ 0 h 62"/>
                <a:gd name="T14" fmla="*/ 28 w 71"/>
                <a:gd name="T15" fmla="*/ 0 h 62"/>
                <a:gd name="T16" fmla="*/ 6 w 71"/>
                <a:gd name="T17" fmla="*/ 0 h 62"/>
                <a:gd name="T18" fmla="*/ 0 w 71"/>
                <a:gd name="T19" fmla="*/ 5 h 62"/>
                <a:gd name="T20" fmla="*/ 0 w 71"/>
                <a:gd name="T21" fmla="*/ 56 h 62"/>
                <a:gd name="T22" fmla="*/ 6 w 71"/>
                <a:gd name="T23" fmla="*/ 62 h 62"/>
                <a:gd name="T24" fmla="*/ 44 w 71"/>
                <a:gd name="T25" fmla="*/ 62 h 62"/>
                <a:gd name="T26" fmla="*/ 50 w 71"/>
                <a:gd name="T27" fmla="*/ 56 h 62"/>
                <a:gd name="T28" fmla="*/ 50 w 71"/>
                <a:gd name="T29" fmla="*/ 21 h 62"/>
                <a:gd name="T30" fmla="*/ 49 w 71"/>
                <a:gd name="T31" fmla="*/ 21 h 62"/>
                <a:gd name="T32" fmla="*/ 28 w 71"/>
                <a:gd name="T33" fmla="*/ 5 h 62"/>
                <a:gd name="T34" fmla="*/ 44 w 71"/>
                <a:gd name="T35" fmla="*/ 21 h 62"/>
                <a:gd name="T36" fmla="*/ 28 w 71"/>
                <a:gd name="T37" fmla="*/ 21 h 62"/>
                <a:gd name="T38" fmla="*/ 28 w 71"/>
                <a:gd name="T39" fmla="*/ 5 h 62"/>
                <a:gd name="T40" fmla="*/ 44 w 71"/>
                <a:gd name="T41" fmla="*/ 56 h 62"/>
                <a:gd name="T42" fmla="*/ 6 w 71"/>
                <a:gd name="T43" fmla="*/ 56 h 62"/>
                <a:gd name="T44" fmla="*/ 6 w 71"/>
                <a:gd name="T45" fmla="*/ 5 h 62"/>
                <a:gd name="T46" fmla="*/ 23 w 71"/>
                <a:gd name="T47" fmla="*/ 5 h 62"/>
                <a:gd name="T48" fmla="*/ 23 w 71"/>
                <a:gd name="T49" fmla="*/ 21 h 62"/>
                <a:gd name="T50" fmla="*/ 28 w 71"/>
                <a:gd name="T51" fmla="*/ 27 h 62"/>
                <a:gd name="T52" fmla="*/ 44 w 71"/>
                <a:gd name="T53" fmla="*/ 27 h 62"/>
                <a:gd name="T54" fmla="*/ 44 w 71"/>
                <a:gd name="T55" fmla="*/ 56 h 62"/>
                <a:gd name="T56" fmla="*/ 58 w 71"/>
                <a:gd name="T57" fmla="*/ 14 h 62"/>
                <a:gd name="T58" fmla="*/ 60 w 71"/>
                <a:gd name="T59" fmla="*/ 19 h 62"/>
                <a:gd name="T60" fmla="*/ 60 w 71"/>
                <a:gd name="T61" fmla="*/ 56 h 62"/>
                <a:gd name="T62" fmla="*/ 55 w 71"/>
                <a:gd name="T63" fmla="*/ 62 h 62"/>
                <a:gd name="T64" fmla="*/ 53 w 71"/>
                <a:gd name="T65" fmla="*/ 62 h 62"/>
                <a:gd name="T66" fmla="*/ 55 w 71"/>
                <a:gd name="T67" fmla="*/ 57 h 62"/>
                <a:gd name="T68" fmla="*/ 55 w 71"/>
                <a:gd name="T69" fmla="*/ 21 h 62"/>
                <a:gd name="T70" fmla="*/ 53 w 71"/>
                <a:gd name="T71" fmla="*/ 15 h 62"/>
                <a:gd name="T72" fmla="*/ 37 w 71"/>
                <a:gd name="T73" fmla="*/ 0 h 62"/>
                <a:gd name="T74" fmla="*/ 37 w 71"/>
                <a:gd name="T75" fmla="*/ 0 h 62"/>
                <a:gd name="T76" fmla="*/ 39 w 71"/>
                <a:gd name="T77" fmla="*/ 0 h 62"/>
                <a:gd name="T78" fmla="*/ 40 w 71"/>
                <a:gd name="T79" fmla="*/ 0 h 62"/>
                <a:gd name="T80" fmla="*/ 47 w 71"/>
                <a:gd name="T81" fmla="*/ 3 h 62"/>
                <a:gd name="T82" fmla="*/ 58 w 71"/>
                <a:gd name="T83" fmla="*/ 14 h 62"/>
                <a:gd name="T84" fmla="*/ 69 w 71"/>
                <a:gd name="T85" fmla="*/ 13 h 62"/>
                <a:gd name="T86" fmla="*/ 71 w 71"/>
                <a:gd name="T87" fmla="*/ 17 h 62"/>
                <a:gd name="T88" fmla="*/ 71 w 71"/>
                <a:gd name="T89" fmla="*/ 56 h 62"/>
                <a:gd name="T90" fmla="*/ 65 w 71"/>
                <a:gd name="T91" fmla="*/ 62 h 62"/>
                <a:gd name="T92" fmla="*/ 64 w 71"/>
                <a:gd name="T93" fmla="*/ 62 h 62"/>
                <a:gd name="T94" fmla="*/ 65 w 71"/>
                <a:gd name="T95" fmla="*/ 57 h 62"/>
                <a:gd name="T96" fmla="*/ 65 w 71"/>
                <a:gd name="T97" fmla="*/ 18 h 62"/>
                <a:gd name="T98" fmla="*/ 64 w 71"/>
                <a:gd name="T99" fmla="*/ 14 h 62"/>
                <a:gd name="T100" fmla="*/ 50 w 71"/>
                <a:gd name="T101" fmla="*/ 0 h 62"/>
                <a:gd name="T102" fmla="*/ 50 w 71"/>
                <a:gd name="T103" fmla="*/ 0 h 62"/>
                <a:gd name="T104" fmla="*/ 51 w 71"/>
                <a:gd name="T105" fmla="*/ 0 h 62"/>
                <a:gd name="T106" fmla="*/ 52 w 71"/>
                <a:gd name="T107" fmla="*/ 0 h 62"/>
                <a:gd name="T108" fmla="*/ 59 w 71"/>
                <a:gd name="T109" fmla="*/ 3 h 62"/>
                <a:gd name="T110" fmla="*/ 69 w 71"/>
                <a:gd name="T111"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 h="62">
                  <a:moveTo>
                    <a:pt x="49" y="21"/>
                  </a:moveTo>
                  <a:cubicBezTo>
                    <a:pt x="49" y="20"/>
                    <a:pt x="49" y="20"/>
                    <a:pt x="49" y="19"/>
                  </a:cubicBezTo>
                  <a:cubicBezTo>
                    <a:pt x="49" y="19"/>
                    <a:pt x="49" y="19"/>
                    <a:pt x="49" y="19"/>
                  </a:cubicBezTo>
                  <a:cubicBezTo>
                    <a:pt x="49" y="18"/>
                    <a:pt x="48" y="18"/>
                    <a:pt x="48" y="17"/>
                  </a:cubicBezTo>
                  <a:cubicBezTo>
                    <a:pt x="32" y="2"/>
                    <a:pt x="32" y="2"/>
                    <a:pt x="32" y="2"/>
                  </a:cubicBezTo>
                  <a:cubicBezTo>
                    <a:pt x="31" y="0"/>
                    <a:pt x="30" y="0"/>
                    <a:pt x="28" y="0"/>
                  </a:cubicBezTo>
                  <a:cubicBezTo>
                    <a:pt x="28" y="0"/>
                    <a:pt x="28" y="0"/>
                    <a:pt x="28" y="0"/>
                  </a:cubicBezTo>
                  <a:cubicBezTo>
                    <a:pt x="28" y="0"/>
                    <a:pt x="28" y="0"/>
                    <a:pt x="28" y="0"/>
                  </a:cubicBezTo>
                  <a:cubicBezTo>
                    <a:pt x="6" y="0"/>
                    <a:pt x="6" y="0"/>
                    <a:pt x="6" y="0"/>
                  </a:cubicBezTo>
                  <a:cubicBezTo>
                    <a:pt x="3" y="0"/>
                    <a:pt x="0" y="2"/>
                    <a:pt x="0" y="5"/>
                  </a:cubicBezTo>
                  <a:cubicBezTo>
                    <a:pt x="0" y="56"/>
                    <a:pt x="0" y="56"/>
                    <a:pt x="0" y="56"/>
                  </a:cubicBezTo>
                  <a:cubicBezTo>
                    <a:pt x="0" y="59"/>
                    <a:pt x="3" y="62"/>
                    <a:pt x="6" y="62"/>
                  </a:cubicBezTo>
                  <a:cubicBezTo>
                    <a:pt x="44" y="62"/>
                    <a:pt x="44" y="62"/>
                    <a:pt x="44" y="62"/>
                  </a:cubicBezTo>
                  <a:cubicBezTo>
                    <a:pt x="47" y="62"/>
                    <a:pt x="50" y="59"/>
                    <a:pt x="50" y="56"/>
                  </a:cubicBezTo>
                  <a:cubicBezTo>
                    <a:pt x="50" y="21"/>
                    <a:pt x="50" y="21"/>
                    <a:pt x="50" y="21"/>
                  </a:cubicBezTo>
                  <a:cubicBezTo>
                    <a:pt x="50" y="21"/>
                    <a:pt x="49" y="21"/>
                    <a:pt x="49" y="21"/>
                  </a:cubicBezTo>
                  <a:close/>
                  <a:moveTo>
                    <a:pt x="28" y="5"/>
                  </a:moveTo>
                  <a:cubicBezTo>
                    <a:pt x="44" y="21"/>
                    <a:pt x="44" y="21"/>
                    <a:pt x="44" y="21"/>
                  </a:cubicBezTo>
                  <a:cubicBezTo>
                    <a:pt x="28" y="21"/>
                    <a:pt x="28" y="21"/>
                    <a:pt x="28" y="21"/>
                  </a:cubicBezTo>
                  <a:lnTo>
                    <a:pt x="28" y="5"/>
                  </a:lnTo>
                  <a:close/>
                  <a:moveTo>
                    <a:pt x="44" y="56"/>
                  </a:moveTo>
                  <a:cubicBezTo>
                    <a:pt x="6" y="56"/>
                    <a:pt x="6" y="56"/>
                    <a:pt x="6" y="56"/>
                  </a:cubicBezTo>
                  <a:cubicBezTo>
                    <a:pt x="6" y="5"/>
                    <a:pt x="6" y="5"/>
                    <a:pt x="6" y="5"/>
                  </a:cubicBezTo>
                  <a:cubicBezTo>
                    <a:pt x="23" y="5"/>
                    <a:pt x="23" y="5"/>
                    <a:pt x="23" y="5"/>
                  </a:cubicBezTo>
                  <a:cubicBezTo>
                    <a:pt x="23" y="21"/>
                    <a:pt x="23" y="21"/>
                    <a:pt x="23" y="21"/>
                  </a:cubicBezTo>
                  <a:cubicBezTo>
                    <a:pt x="23" y="24"/>
                    <a:pt x="25" y="27"/>
                    <a:pt x="28" y="27"/>
                  </a:cubicBezTo>
                  <a:cubicBezTo>
                    <a:pt x="44" y="27"/>
                    <a:pt x="44" y="27"/>
                    <a:pt x="44" y="27"/>
                  </a:cubicBezTo>
                  <a:lnTo>
                    <a:pt x="44" y="56"/>
                  </a:lnTo>
                  <a:close/>
                  <a:moveTo>
                    <a:pt x="58" y="14"/>
                  </a:moveTo>
                  <a:cubicBezTo>
                    <a:pt x="59" y="15"/>
                    <a:pt x="60" y="17"/>
                    <a:pt x="60" y="19"/>
                  </a:cubicBezTo>
                  <a:cubicBezTo>
                    <a:pt x="60" y="56"/>
                    <a:pt x="60" y="56"/>
                    <a:pt x="60" y="56"/>
                  </a:cubicBezTo>
                  <a:cubicBezTo>
                    <a:pt x="60" y="59"/>
                    <a:pt x="58" y="62"/>
                    <a:pt x="55" y="62"/>
                  </a:cubicBezTo>
                  <a:cubicBezTo>
                    <a:pt x="53" y="62"/>
                    <a:pt x="53" y="62"/>
                    <a:pt x="53" y="62"/>
                  </a:cubicBezTo>
                  <a:cubicBezTo>
                    <a:pt x="54" y="60"/>
                    <a:pt x="55" y="59"/>
                    <a:pt x="55" y="57"/>
                  </a:cubicBezTo>
                  <a:cubicBezTo>
                    <a:pt x="55" y="21"/>
                    <a:pt x="55" y="21"/>
                    <a:pt x="55" y="21"/>
                  </a:cubicBezTo>
                  <a:cubicBezTo>
                    <a:pt x="55" y="19"/>
                    <a:pt x="54" y="17"/>
                    <a:pt x="53" y="15"/>
                  </a:cubicBezTo>
                  <a:cubicBezTo>
                    <a:pt x="37" y="0"/>
                    <a:pt x="37" y="0"/>
                    <a:pt x="37" y="0"/>
                  </a:cubicBezTo>
                  <a:cubicBezTo>
                    <a:pt x="37" y="0"/>
                    <a:pt x="37" y="0"/>
                    <a:pt x="37" y="0"/>
                  </a:cubicBezTo>
                  <a:cubicBezTo>
                    <a:pt x="39" y="0"/>
                    <a:pt x="39" y="0"/>
                    <a:pt x="39" y="0"/>
                  </a:cubicBezTo>
                  <a:cubicBezTo>
                    <a:pt x="40" y="0"/>
                    <a:pt x="40" y="0"/>
                    <a:pt x="40" y="0"/>
                  </a:cubicBezTo>
                  <a:cubicBezTo>
                    <a:pt x="41" y="0"/>
                    <a:pt x="44" y="0"/>
                    <a:pt x="47" y="3"/>
                  </a:cubicBezTo>
                  <a:cubicBezTo>
                    <a:pt x="58" y="14"/>
                    <a:pt x="58" y="14"/>
                    <a:pt x="58" y="14"/>
                  </a:cubicBezTo>
                  <a:moveTo>
                    <a:pt x="69" y="13"/>
                  </a:moveTo>
                  <a:cubicBezTo>
                    <a:pt x="70" y="14"/>
                    <a:pt x="71" y="16"/>
                    <a:pt x="71" y="17"/>
                  </a:cubicBezTo>
                  <a:cubicBezTo>
                    <a:pt x="71" y="56"/>
                    <a:pt x="71" y="56"/>
                    <a:pt x="71" y="56"/>
                  </a:cubicBezTo>
                  <a:cubicBezTo>
                    <a:pt x="71" y="59"/>
                    <a:pt x="68" y="62"/>
                    <a:pt x="65" y="62"/>
                  </a:cubicBezTo>
                  <a:cubicBezTo>
                    <a:pt x="64" y="62"/>
                    <a:pt x="64" y="62"/>
                    <a:pt x="64" y="62"/>
                  </a:cubicBezTo>
                  <a:cubicBezTo>
                    <a:pt x="65" y="60"/>
                    <a:pt x="65" y="59"/>
                    <a:pt x="65" y="57"/>
                  </a:cubicBezTo>
                  <a:cubicBezTo>
                    <a:pt x="65" y="18"/>
                    <a:pt x="65" y="18"/>
                    <a:pt x="65" y="18"/>
                  </a:cubicBezTo>
                  <a:cubicBezTo>
                    <a:pt x="65" y="17"/>
                    <a:pt x="65" y="15"/>
                    <a:pt x="64" y="14"/>
                  </a:cubicBezTo>
                  <a:cubicBezTo>
                    <a:pt x="50" y="0"/>
                    <a:pt x="50" y="0"/>
                    <a:pt x="50" y="0"/>
                  </a:cubicBezTo>
                  <a:cubicBezTo>
                    <a:pt x="50" y="0"/>
                    <a:pt x="50" y="0"/>
                    <a:pt x="50" y="0"/>
                  </a:cubicBezTo>
                  <a:cubicBezTo>
                    <a:pt x="51" y="0"/>
                    <a:pt x="51" y="0"/>
                    <a:pt x="51" y="0"/>
                  </a:cubicBezTo>
                  <a:cubicBezTo>
                    <a:pt x="52" y="0"/>
                    <a:pt x="52" y="0"/>
                    <a:pt x="52" y="0"/>
                  </a:cubicBezTo>
                  <a:cubicBezTo>
                    <a:pt x="54" y="0"/>
                    <a:pt x="56" y="0"/>
                    <a:pt x="59" y="3"/>
                  </a:cubicBezTo>
                  <a:cubicBezTo>
                    <a:pt x="69" y="13"/>
                    <a:pt x="69" y="13"/>
                    <a:pt x="69" y="13"/>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224"/>
              <a:endParaRPr lang="en-US">
                <a:solidFill>
                  <a:srgbClr val="FFFFFF"/>
                </a:solidFill>
              </a:endParaRPr>
            </a:p>
          </p:txBody>
        </p:sp>
        <p:grpSp>
          <p:nvGrpSpPr>
            <p:cNvPr id="2540" name="Group 2539"/>
            <p:cNvGrpSpPr/>
            <p:nvPr/>
          </p:nvGrpSpPr>
          <p:grpSpPr>
            <a:xfrm>
              <a:off x="3107328" y="4323837"/>
              <a:ext cx="795338" cy="720725"/>
              <a:chOff x="6897688" y="2274888"/>
              <a:chExt cx="795338" cy="720725"/>
            </a:xfrm>
            <a:solidFill>
              <a:srgbClr val="FFFFFF"/>
            </a:solidFill>
          </p:grpSpPr>
          <p:sp>
            <p:nvSpPr>
              <p:cNvPr id="2541" name="Freeform 105"/>
              <p:cNvSpPr>
                <a:spLocks noEditPoints="1"/>
              </p:cNvSpPr>
              <p:nvPr/>
            </p:nvSpPr>
            <p:spPr bwMode="auto">
              <a:xfrm>
                <a:off x="6897688" y="2274888"/>
                <a:ext cx="795338" cy="598488"/>
              </a:xfrm>
              <a:custGeom>
                <a:avLst/>
                <a:gdLst>
                  <a:gd name="T0" fmla="*/ 358 w 378"/>
                  <a:gd name="T1" fmla="*/ 0 h 285"/>
                  <a:gd name="T2" fmla="*/ 20 w 378"/>
                  <a:gd name="T3" fmla="*/ 0 h 285"/>
                  <a:gd name="T4" fmla="*/ 0 w 378"/>
                  <a:gd name="T5" fmla="*/ 20 h 285"/>
                  <a:gd name="T6" fmla="*/ 0 w 378"/>
                  <a:gd name="T7" fmla="*/ 265 h 285"/>
                  <a:gd name="T8" fmla="*/ 20 w 378"/>
                  <a:gd name="T9" fmla="*/ 285 h 285"/>
                  <a:gd name="T10" fmla="*/ 358 w 378"/>
                  <a:gd name="T11" fmla="*/ 285 h 285"/>
                  <a:gd name="T12" fmla="*/ 378 w 378"/>
                  <a:gd name="T13" fmla="*/ 265 h 285"/>
                  <a:gd name="T14" fmla="*/ 378 w 378"/>
                  <a:gd name="T15" fmla="*/ 20 h 285"/>
                  <a:gd name="T16" fmla="*/ 358 w 378"/>
                  <a:gd name="T17" fmla="*/ 0 h 285"/>
                  <a:gd name="T18" fmla="*/ 189 w 378"/>
                  <a:gd name="T19" fmla="*/ 273 h 285"/>
                  <a:gd name="T20" fmla="*/ 177 w 378"/>
                  <a:gd name="T21" fmla="*/ 261 h 285"/>
                  <a:gd name="T22" fmla="*/ 189 w 378"/>
                  <a:gd name="T23" fmla="*/ 249 h 285"/>
                  <a:gd name="T24" fmla="*/ 201 w 378"/>
                  <a:gd name="T25" fmla="*/ 261 h 285"/>
                  <a:gd name="T26" fmla="*/ 189 w 378"/>
                  <a:gd name="T27" fmla="*/ 273 h 285"/>
                  <a:gd name="T28" fmla="*/ 348 w 378"/>
                  <a:gd name="T29" fmla="*/ 234 h 285"/>
                  <a:gd name="T30" fmla="*/ 344 w 378"/>
                  <a:gd name="T31" fmla="*/ 238 h 285"/>
                  <a:gd name="T32" fmla="*/ 34 w 378"/>
                  <a:gd name="T33" fmla="*/ 238 h 285"/>
                  <a:gd name="T34" fmla="*/ 30 w 378"/>
                  <a:gd name="T35" fmla="*/ 234 h 285"/>
                  <a:gd name="T36" fmla="*/ 30 w 378"/>
                  <a:gd name="T37" fmla="*/ 34 h 285"/>
                  <a:gd name="T38" fmla="*/ 34 w 378"/>
                  <a:gd name="T39" fmla="*/ 30 h 285"/>
                  <a:gd name="T40" fmla="*/ 344 w 378"/>
                  <a:gd name="T41" fmla="*/ 30 h 285"/>
                  <a:gd name="T42" fmla="*/ 348 w 378"/>
                  <a:gd name="T43" fmla="*/ 34 h 285"/>
                  <a:gd name="T44" fmla="*/ 348 w 378"/>
                  <a:gd name="T45" fmla="*/ 23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8" h="285">
                    <a:moveTo>
                      <a:pt x="358" y="0"/>
                    </a:moveTo>
                    <a:cubicBezTo>
                      <a:pt x="20" y="0"/>
                      <a:pt x="20" y="0"/>
                      <a:pt x="20" y="0"/>
                    </a:cubicBezTo>
                    <a:cubicBezTo>
                      <a:pt x="9" y="0"/>
                      <a:pt x="0" y="9"/>
                      <a:pt x="0" y="20"/>
                    </a:cubicBezTo>
                    <a:cubicBezTo>
                      <a:pt x="0" y="265"/>
                      <a:pt x="0" y="265"/>
                      <a:pt x="0" y="265"/>
                    </a:cubicBezTo>
                    <a:cubicBezTo>
                      <a:pt x="0" y="276"/>
                      <a:pt x="9" y="285"/>
                      <a:pt x="20" y="285"/>
                    </a:cubicBezTo>
                    <a:cubicBezTo>
                      <a:pt x="358" y="285"/>
                      <a:pt x="358" y="285"/>
                      <a:pt x="358" y="285"/>
                    </a:cubicBezTo>
                    <a:cubicBezTo>
                      <a:pt x="369" y="285"/>
                      <a:pt x="378" y="276"/>
                      <a:pt x="378" y="265"/>
                    </a:cubicBezTo>
                    <a:cubicBezTo>
                      <a:pt x="378" y="20"/>
                      <a:pt x="378" y="20"/>
                      <a:pt x="378" y="20"/>
                    </a:cubicBezTo>
                    <a:cubicBezTo>
                      <a:pt x="378" y="9"/>
                      <a:pt x="369" y="0"/>
                      <a:pt x="358" y="0"/>
                    </a:cubicBezTo>
                    <a:close/>
                    <a:moveTo>
                      <a:pt x="189" y="273"/>
                    </a:moveTo>
                    <a:cubicBezTo>
                      <a:pt x="183" y="273"/>
                      <a:pt x="177" y="268"/>
                      <a:pt x="177" y="261"/>
                    </a:cubicBezTo>
                    <a:cubicBezTo>
                      <a:pt x="177" y="255"/>
                      <a:pt x="183" y="249"/>
                      <a:pt x="189" y="249"/>
                    </a:cubicBezTo>
                    <a:cubicBezTo>
                      <a:pt x="196" y="249"/>
                      <a:pt x="201" y="255"/>
                      <a:pt x="201" y="261"/>
                    </a:cubicBezTo>
                    <a:cubicBezTo>
                      <a:pt x="201" y="268"/>
                      <a:pt x="196" y="273"/>
                      <a:pt x="189" y="273"/>
                    </a:cubicBezTo>
                    <a:close/>
                    <a:moveTo>
                      <a:pt x="348" y="234"/>
                    </a:moveTo>
                    <a:cubicBezTo>
                      <a:pt x="348" y="236"/>
                      <a:pt x="347" y="238"/>
                      <a:pt x="344" y="238"/>
                    </a:cubicBezTo>
                    <a:cubicBezTo>
                      <a:pt x="34" y="238"/>
                      <a:pt x="34" y="238"/>
                      <a:pt x="34" y="238"/>
                    </a:cubicBezTo>
                    <a:cubicBezTo>
                      <a:pt x="32" y="238"/>
                      <a:pt x="30" y="236"/>
                      <a:pt x="30" y="234"/>
                    </a:cubicBezTo>
                    <a:cubicBezTo>
                      <a:pt x="30" y="34"/>
                      <a:pt x="30" y="34"/>
                      <a:pt x="30" y="34"/>
                    </a:cubicBezTo>
                    <a:cubicBezTo>
                      <a:pt x="30" y="32"/>
                      <a:pt x="32" y="30"/>
                      <a:pt x="34" y="30"/>
                    </a:cubicBezTo>
                    <a:cubicBezTo>
                      <a:pt x="344" y="30"/>
                      <a:pt x="344" y="30"/>
                      <a:pt x="344" y="30"/>
                    </a:cubicBezTo>
                    <a:cubicBezTo>
                      <a:pt x="347" y="30"/>
                      <a:pt x="348" y="32"/>
                      <a:pt x="348" y="34"/>
                    </a:cubicBezTo>
                    <a:lnTo>
                      <a:pt x="348"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542" name="Freeform 106"/>
              <p:cNvSpPr>
                <a:spLocks/>
              </p:cNvSpPr>
              <p:nvPr/>
            </p:nvSpPr>
            <p:spPr bwMode="auto">
              <a:xfrm>
                <a:off x="7137400" y="2898775"/>
                <a:ext cx="317500" cy="96838"/>
              </a:xfrm>
              <a:custGeom>
                <a:avLst/>
                <a:gdLst>
                  <a:gd name="T0" fmla="*/ 130 w 151"/>
                  <a:gd name="T1" fmla="*/ 0 h 46"/>
                  <a:gd name="T2" fmla="*/ 20 w 151"/>
                  <a:gd name="T3" fmla="*/ 0 h 46"/>
                  <a:gd name="T4" fmla="*/ 0 w 151"/>
                  <a:gd name="T5" fmla="*/ 34 h 46"/>
                  <a:gd name="T6" fmla="*/ 0 w 151"/>
                  <a:gd name="T7" fmla="*/ 46 h 46"/>
                  <a:gd name="T8" fmla="*/ 151 w 151"/>
                  <a:gd name="T9" fmla="*/ 46 h 46"/>
                  <a:gd name="T10" fmla="*/ 151 w 151"/>
                  <a:gd name="T11" fmla="*/ 34 h 46"/>
                  <a:gd name="T12" fmla="*/ 130 w 151"/>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151" h="46">
                    <a:moveTo>
                      <a:pt x="130" y="0"/>
                    </a:moveTo>
                    <a:cubicBezTo>
                      <a:pt x="20" y="0"/>
                      <a:pt x="20" y="0"/>
                      <a:pt x="20" y="0"/>
                    </a:cubicBezTo>
                    <a:cubicBezTo>
                      <a:pt x="29" y="10"/>
                      <a:pt x="24" y="28"/>
                      <a:pt x="0" y="34"/>
                    </a:cubicBezTo>
                    <a:cubicBezTo>
                      <a:pt x="0" y="46"/>
                      <a:pt x="0" y="46"/>
                      <a:pt x="0" y="46"/>
                    </a:cubicBezTo>
                    <a:cubicBezTo>
                      <a:pt x="151" y="46"/>
                      <a:pt x="151" y="46"/>
                      <a:pt x="151" y="46"/>
                    </a:cubicBezTo>
                    <a:cubicBezTo>
                      <a:pt x="151" y="34"/>
                      <a:pt x="151" y="34"/>
                      <a:pt x="151" y="34"/>
                    </a:cubicBezTo>
                    <a:cubicBezTo>
                      <a:pt x="127" y="28"/>
                      <a:pt x="121" y="10"/>
                      <a:pt x="1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grpSp>
        <p:nvGrpSpPr>
          <p:cNvPr id="2522" name="Group 2521"/>
          <p:cNvGrpSpPr/>
          <p:nvPr/>
        </p:nvGrpSpPr>
        <p:grpSpPr>
          <a:xfrm flipH="1">
            <a:off x="6151942" y="3414950"/>
            <a:ext cx="447296" cy="447296"/>
            <a:chOff x="6121907" y="3393428"/>
            <a:chExt cx="447296" cy="447296"/>
          </a:xfrm>
        </p:grpSpPr>
        <p:sp>
          <p:nvSpPr>
            <p:cNvPr id="2480" name="Flowchart: Off-page Connector 2479"/>
            <p:cNvSpPr/>
            <p:nvPr/>
          </p:nvSpPr>
          <p:spPr bwMode="auto">
            <a:xfrm rot="5400000">
              <a:off x="6121907" y="3393428"/>
              <a:ext cx="447296" cy="447296"/>
            </a:xfrm>
            <a:prstGeom prst="flowChartOffpageConnector">
              <a:avLst/>
            </a:prstGeom>
            <a:solidFill>
              <a:srgbClr val="FFFFFF"/>
            </a:solidFill>
            <a:ln w="38100">
              <a:solidFill>
                <a:schemeClr val="tx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2475" name="Group 2474"/>
            <p:cNvGrpSpPr/>
            <p:nvPr/>
          </p:nvGrpSpPr>
          <p:grpSpPr>
            <a:xfrm>
              <a:off x="6289059" y="3471686"/>
              <a:ext cx="170905" cy="295269"/>
              <a:chOff x="776288" y="551966"/>
              <a:chExt cx="355599" cy="614363"/>
            </a:xfrm>
            <a:solidFill>
              <a:schemeClr val="tx1"/>
            </a:solidFill>
          </p:grpSpPr>
          <p:sp>
            <p:nvSpPr>
              <p:cNvPr id="2478" name="Freeform 59"/>
              <p:cNvSpPr>
                <a:spLocks/>
              </p:cNvSpPr>
              <p:nvPr/>
            </p:nvSpPr>
            <p:spPr bwMode="auto">
              <a:xfrm>
                <a:off x="858837" y="551966"/>
                <a:ext cx="190499" cy="239712"/>
              </a:xfrm>
              <a:custGeom>
                <a:avLst/>
                <a:gdLst>
                  <a:gd name="T0" fmla="*/ 76 w 93"/>
                  <a:gd name="T1" fmla="*/ 110 h 117"/>
                  <a:gd name="T2" fmla="*/ 76 w 93"/>
                  <a:gd name="T3" fmla="*/ 96 h 117"/>
                  <a:gd name="T4" fmla="*/ 84 w 93"/>
                  <a:gd name="T5" fmla="*/ 81 h 117"/>
                  <a:gd name="T6" fmla="*/ 91 w 93"/>
                  <a:gd name="T7" fmla="*/ 73 h 117"/>
                  <a:gd name="T8" fmla="*/ 92 w 93"/>
                  <a:gd name="T9" fmla="*/ 59 h 117"/>
                  <a:gd name="T10" fmla="*/ 88 w 93"/>
                  <a:gd name="T11" fmla="*/ 50 h 117"/>
                  <a:gd name="T12" fmla="*/ 46 w 93"/>
                  <a:gd name="T13" fmla="*/ 0 h 117"/>
                  <a:gd name="T14" fmla="*/ 4 w 93"/>
                  <a:gd name="T15" fmla="*/ 50 h 117"/>
                  <a:gd name="T16" fmla="*/ 0 w 93"/>
                  <a:gd name="T17" fmla="*/ 59 h 117"/>
                  <a:gd name="T18" fmla="*/ 2 w 93"/>
                  <a:gd name="T19" fmla="*/ 73 h 117"/>
                  <a:gd name="T20" fmla="*/ 9 w 93"/>
                  <a:gd name="T21" fmla="*/ 81 h 117"/>
                  <a:gd name="T22" fmla="*/ 16 w 93"/>
                  <a:gd name="T23" fmla="*/ 96 h 117"/>
                  <a:gd name="T24" fmla="*/ 16 w 93"/>
                  <a:gd name="T25" fmla="*/ 110 h 117"/>
                  <a:gd name="T26" fmla="*/ 46 w 93"/>
                  <a:gd name="T27" fmla="*/ 117 h 117"/>
                  <a:gd name="T28" fmla="*/ 76 w 93"/>
                  <a:gd name="T29" fmla="*/ 11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17">
                    <a:moveTo>
                      <a:pt x="76" y="110"/>
                    </a:moveTo>
                    <a:cubicBezTo>
                      <a:pt x="76" y="96"/>
                      <a:pt x="76" y="96"/>
                      <a:pt x="76" y="96"/>
                    </a:cubicBezTo>
                    <a:cubicBezTo>
                      <a:pt x="79" y="92"/>
                      <a:pt x="82" y="87"/>
                      <a:pt x="84" y="81"/>
                    </a:cubicBezTo>
                    <a:cubicBezTo>
                      <a:pt x="87" y="80"/>
                      <a:pt x="90" y="77"/>
                      <a:pt x="91" y="73"/>
                    </a:cubicBezTo>
                    <a:cubicBezTo>
                      <a:pt x="92" y="59"/>
                      <a:pt x="92" y="59"/>
                      <a:pt x="92" y="59"/>
                    </a:cubicBezTo>
                    <a:cubicBezTo>
                      <a:pt x="93" y="55"/>
                      <a:pt x="91" y="52"/>
                      <a:pt x="88" y="50"/>
                    </a:cubicBezTo>
                    <a:cubicBezTo>
                      <a:pt x="88" y="18"/>
                      <a:pt x="77" y="0"/>
                      <a:pt x="46" y="0"/>
                    </a:cubicBezTo>
                    <a:cubicBezTo>
                      <a:pt x="15" y="0"/>
                      <a:pt x="5" y="18"/>
                      <a:pt x="4" y="50"/>
                    </a:cubicBezTo>
                    <a:cubicBezTo>
                      <a:pt x="1" y="52"/>
                      <a:pt x="0" y="55"/>
                      <a:pt x="0" y="59"/>
                    </a:cubicBezTo>
                    <a:cubicBezTo>
                      <a:pt x="2" y="73"/>
                      <a:pt x="2" y="73"/>
                      <a:pt x="2" y="73"/>
                    </a:cubicBezTo>
                    <a:cubicBezTo>
                      <a:pt x="2" y="77"/>
                      <a:pt x="5" y="80"/>
                      <a:pt x="9" y="81"/>
                    </a:cubicBezTo>
                    <a:cubicBezTo>
                      <a:pt x="11" y="87"/>
                      <a:pt x="13" y="92"/>
                      <a:pt x="16" y="96"/>
                    </a:cubicBezTo>
                    <a:cubicBezTo>
                      <a:pt x="16" y="110"/>
                      <a:pt x="16" y="110"/>
                      <a:pt x="16" y="110"/>
                    </a:cubicBezTo>
                    <a:cubicBezTo>
                      <a:pt x="27" y="115"/>
                      <a:pt x="37" y="117"/>
                      <a:pt x="46" y="117"/>
                    </a:cubicBezTo>
                    <a:cubicBezTo>
                      <a:pt x="55" y="117"/>
                      <a:pt x="65" y="115"/>
                      <a:pt x="76" y="1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479" name="Freeform 60"/>
              <p:cNvSpPr>
                <a:spLocks/>
              </p:cNvSpPr>
              <p:nvPr/>
            </p:nvSpPr>
            <p:spPr bwMode="auto">
              <a:xfrm>
                <a:off x="776288" y="788505"/>
                <a:ext cx="355599" cy="377824"/>
              </a:xfrm>
              <a:custGeom>
                <a:avLst/>
                <a:gdLst>
                  <a:gd name="T0" fmla="*/ 170 w 174"/>
                  <a:gd name="T1" fmla="*/ 25 h 184"/>
                  <a:gd name="T2" fmla="*/ 123 w 174"/>
                  <a:gd name="T3" fmla="*/ 0 h 184"/>
                  <a:gd name="T4" fmla="*/ 117 w 174"/>
                  <a:gd name="T5" fmla="*/ 17 h 184"/>
                  <a:gd name="T6" fmla="*/ 127 w 174"/>
                  <a:gd name="T7" fmla="*/ 92 h 184"/>
                  <a:gd name="T8" fmla="*/ 105 w 174"/>
                  <a:gd name="T9" fmla="*/ 118 h 184"/>
                  <a:gd name="T10" fmla="*/ 93 w 174"/>
                  <a:gd name="T11" fmla="*/ 38 h 184"/>
                  <a:gd name="T12" fmla="*/ 101 w 174"/>
                  <a:gd name="T13" fmla="*/ 34 h 184"/>
                  <a:gd name="T14" fmla="*/ 95 w 174"/>
                  <a:gd name="T15" fmla="*/ 14 h 184"/>
                  <a:gd name="T16" fmla="*/ 79 w 174"/>
                  <a:gd name="T17" fmla="*/ 14 h 184"/>
                  <a:gd name="T18" fmla="*/ 73 w 174"/>
                  <a:gd name="T19" fmla="*/ 34 h 184"/>
                  <a:gd name="T20" fmla="*/ 81 w 174"/>
                  <a:gd name="T21" fmla="*/ 38 h 184"/>
                  <a:gd name="T22" fmla="*/ 69 w 174"/>
                  <a:gd name="T23" fmla="*/ 118 h 184"/>
                  <a:gd name="T24" fmla="*/ 48 w 174"/>
                  <a:gd name="T25" fmla="*/ 92 h 184"/>
                  <a:gd name="T26" fmla="*/ 58 w 174"/>
                  <a:gd name="T27" fmla="*/ 17 h 184"/>
                  <a:gd name="T28" fmla="*/ 52 w 174"/>
                  <a:gd name="T29" fmla="*/ 0 h 184"/>
                  <a:gd name="T30" fmla="*/ 5 w 174"/>
                  <a:gd name="T31" fmla="*/ 25 h 184"/>
                  <a:gd name="T32" fmla="*/ 5 w 174"/>
                  <a:gd name="T33" fmla="*/ 156 h 184"/>
                  <a:gd name="T34" fmla="*/ 87 w 174"/>
                  <a:gd name="T35" fmla="*/ 184 h 184"/>
                  <a:gd name="T36" fmla="*/ 170 w 174"/>
                  <a:gd name="T37" fmla="*/ 156 h 184"/>
                  <a:gd name="T38" fmla="*/ 170 w 174"/>
                  <a:gd name="T39" fmla="*/ 2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4" h="184">
                    <a:moveTo>
                      <a:pt x="170" y="25"/>
                    </a:moveTo>
                    <a:cubicBezTo>
                      <a:pt x="169" y="18"/>
                      <a:pt x="143" y="6"/>
                      <a:pt x="123" y="0"/>
                    </a:cubicBezTo>
                    <a:cubicBezTo>
                      <a:pt x="122" y="5"/>
                      <a:pt x="120" y="11"/>
                      <a:pt x="117" y="17"/>
                    </a:cubicBezTo>
                    <a:cubicBezTo>
                      <a:pt x="127" y="92"/>
                      <a:pt x="127" y="92"/>
                      <a:pt x="127" y="92"/>
                    </a:cubicBezTo>
                    <a:cubicBezTo>
                      <a:pt x="105" y="118"/>
                      <a:pt x="105" y="118"/>
                      <a:pt x="105" y="118"/>
                    </a:cubicBezTo>
                    <a:cubicBezTo>
                      <a:pt x="93" y="38"/>
                      <a:pt x="93" y="38"/>
                      <a:pt x="93" y="38"/>
                    </a:cubicBezTo>
                    <a:cubicBezTo>
                      <a:pt x="101" y="34"/>
                      <a:pt x="101" y="34"/>
                      <a:pt x="101" y="34"/>
                    </a:cubicBezTo>
                    <a:cubicBezTo>
                      <a:pt x="95" y="14"/>
                      <a:pt x="95" y="14"/>
                      <a:pt x="95" y="14"/>
                    </a:cubicBezTo>
                    <a:cubicBezTo>
                      <a:pt x="79" y="14"/>
                      <a:pt x="79" y="14"/>
                      <a:pt x="79" y="14"/>
                    </a:cubicBezTo>
                    <a:cubicBezTo>
                      <a:pt x="73" y="34"/>
                      <a:pt x="73" y="34"/>
                      <a:pt x="73" y="34"/>
                    </a:cubicBezTo>
                    <a:cubicBezTo>
                      <a:pt x="81" y="38"/>
                      <a:pt x="81" y="38"/>
                      <a:pt x="81" y="38"/>
                    </a:cubicBezTo>
                    <a:cubicBezTo>
                      <a:pt x="69" y="118"/>
                      <a:pt x="69" y="118"/>
                      <a:pt x="69" y="118"/>
                    </a:cubicBezTo>
                    <a:cubicBezTo>
                      <a:pt x="48" y="92"/>
                      <a:pt x="48" y="92"/>
                      <a:pt x="48" y="92"/>
                    </a:cubicBezTo>
                    <a:cubicBezTo>
                      <a:pt x="58" y="17"/>
                      <a:pt x="58" y="17"/>
                      <a:pt x="58" y="17"/>
                    </a:cubicBezTo>
                    <a:cubicBezTo>
                      <a:pt x="55" y="11"/>
                      <a:pt x="53" y="6"/>
                      <a:pt x="52" y="0"/>
                    </a:cubicBezTo>
                    <a:cubicBezTo>
                      <a:pt x="32" y="6"/>
                      <a:pt x="6" y="18"/>
                      <a:pt x="5" y="25"/>
                    </a:cubicBezTo>
                    <a:cubicBezTo>
                      <a:pt x="2" y="41"/>
                      <a:pt x="0" y="106"/>
                      <a:pt x="5" y="156"/>
                    </a:cubicBezTo>
                    <a:cubicBezTo>
                      <a:pt x="6" y="178"/>
                      <a:pt x="44" y="184"/>
                      <a:pt x="87" y="184"/>
                    </a:cubicBezTo>
                    <a:cubicBezTo>
                      <a:pt x="131" y="184"/>
                      <a:pt x="168" y="178"/>
                      <a:pt x="170" y="156"/>
                    </a:cubicBezTo>
                    <a:cubicBezTo>
                      <a:pt x="174" y="106"/>
                      <a:pt x="172" y="41"/>
                      <a:pt x="170" y="2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grpSp>
        <p:nvGrpSpPr>
          <p:cNvPr id="44" name="Group 43"/>
          <p:cNvGrpSpPr/>
          <p:nvPr/>
        </p:nvGrpSpPr>
        <p:grpSpPr>
          <a:xfrm flipH="1">
            <a:off x="9066204" y="3376476"/>
            <a:ext cx="447296" cy="447296"/>
            <a:chOff x="6121907" y="3393428"/>
            <a:chExt cx="447296" cy="447296"/>
          </a:xfrm>
        </p:grpSpPr>
        <p:sp>
          <p:nvSpPr>
            <p:cNvPr id="45" name="Flowchart: Off-page Connector 44"/>
            <p:cNvSpPr/>
            <p:nvPr/>
          </p:nvSpPr>
          <p:spPr bwMode="auto">
            <a:xfrm rot="5400000">
              <a:off x="6121907" y="3393428"/>
              <a:ext cx="447296" cy="447296"/>
            </a:xfrm>
            <a:prstGeom prst="flowChartOffpageConnector">
              <a:avLst/>
            </a:prstGeom>
            <a:solidFill>
              <a:srgbClr val="FFFFFF"/>
            </a:solidFill>
            <a:ln w="38100">
              <a:solidFill>
                <a:schemeClr val="tx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46" name="Group 45"/>
            <p:cNvGrpSpPr/>
            <p:nvPr/>
          </p:nvGrpSpPr>
          <p:grpSpPr>
            <a:xfrm>
              <a:off x="6289058" y="3471686"/>
              <a:ext cx="170905" cy="295269"/>
              <a:chOff x="776288" y="551966"/>
              <a:chExt cx="355600" cy="614363"/>
            </a:xfrm>
            <a:solidFill>
              <a:schemeClr val="tx1"/>
            </a:solidFill>
          </p:grpSpPr>
          <p:sp>
            <p:nvSpPr>
              <p:cNvPr id="47" name="Freeform 59"/>
              <p:cNvSpPr>
                <a:spLocks/>
              </p:cNvSpPr>
              <p:nvPr/>
            </p:nvSpPr>
            <p:spPr bwMode="auto">
              <a:xfrm>
                <a:off x="858839" y="551966"/>
                <a:ext cx="190499" cy="239712"/>
              </a:xfrm>
              <a:custGeom>
                <a:avLst/>
                <a:gdLst>
                  <a:gd name="T0" fmla="*/ 76 w 93"/>
                  <a:gd name="T1" fmla="*/ 110 h 117"/>
                  <a:gd name="T2" fmla="*/ 76 w 93"/>
                  <a:gd name="T3" fmla="*/ 96 h 117"/>
                  <a:gd name="T4" fmla="*/ 84 w 93"/>
                  <a:gd name="T5" fmla="*/ 81 h 117"/>
                  <a:gd name="T6" fmla="*/ 91 w 93"/>
                  <a:gd name="T7" fmla="*/ 73 h 117"/>
                  <a:gd name="T8" fmla="*/ 92 w 93"/>
                  <a:gd name="T9" fmla="*/ 59 h 117"/>
                  <a:gd name="T10" fmla="*/ 88 w 93"/>
                  <a:gd name="T11" fmla="*/ 50 h 117"/>
                  <a:gd name="T12" fmla="*/ 46 w 93"/>
                  <a:gd name="T13" fmla="*/ 0 h 117"/>
                  <a:gd name="T14" fmla="*/ 4 w 93"/>
                  <a:gd name="T15" fmla="*/ 50 h 117"/>
                  <a:gd name="T16" fmla="*/ 0 w 93"/>
                  <a:gd name="T17" fmla="*/ 59 h 117"/>
                  <a:gd name="T18" fmla="*/ 2 w 93"/>
                  <a:gd name="T19" fmla="*/ 73 h 117"/>
                  <a:gd name="T20" fmla="*/ 9 w 93"/>
                  <a:gd name="T21" fmla="*/ 81 h 117"/>
                  <a:gd name="T22" fmla="*/ 16 w 93"/>
                  <a:gd name="T23" fmla="*/ 96 h 117"/>
                  <a:gd name="T24" fmla="*/ 16 w 93"/>
                  <a:gd name="T25" fmla="*/ 110 h 117"/>
                  <a:gd name="T26" fmla="*/ 46 w 93"/>
                  <a:gd name="T27" fmla="*/ 117 h 117"/>
                  <a:gd name="T28" fmla="*/ 76 w 93"/>
                  <a:gd name="T29" fmla="*/ 11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17">
                    <a:moveTo>
                      <a:pt x="76" y="110"/>
                    </a:moveTo>
                    <a:cubicBezTo>
                      <a:pt x="76" y="96"/>
                      <a:pt x="76" y="96"/>
                      <a:pt x="76" y="96"/>
                    </a:cubicBezTo>
                    <a:cubicBezTo>
                      <a:pt x="79" y="92"/>
                      <a:pt x="82" y="87"/>
                      <a:pt x="84" y="81"/>
                    </a:cubicBezTo>
                    <a:cubicBezTo>
                      <a:pt x="87" y="80"/>
                      <a:pt x="90" y="77"/>
                      <a:pt x="91" y="73"/>
                    </a:cubicBezTo>
                    <a:cubicBezTo>
                      <a:pt x="92" y="59"/>
                      <a:pt x="92" y="59"/>
                      <a:pt x="92" y="59"/>
                    </a:cubicBezTo>
                    <a:cubicBezTo>
                      <a:pt x="93" y="55"/>
                      <a:pt x="91" y="52"/>
                      <a:pt x="88" y="50"/>
                    </a:cubicBezTo>
                    <a:cubicBezTo>
                      <a:pt x="88" y="18"/>
                      <a:pt x="77" y="0"/>
                      <a:pt x="46" y="0"/>
                    </a:cubicBezTo>
                    <a:cubicBezTo>
                      <a:pt x="15" y="0"/>
                      <a:pt x="5" y="18"/>
                      <a:pt x="4" y="50"/>
                    </a:cubicBezTo>
                    <a:cubicBezTo>
                      <a:pt x="1" y="52"/>
                      <a:pt x="0" y="55"/>
                      <a:pt x="0" y="59"/>
                    </a:cubicBezTo>
                    <a:cubicBezTo>
                      <a:pt x="2" y="73"/>
                      <a:pt x="2" y="73"/>
                      <a:pt x="2" y="73"/>
                    </a:cubicBezTo>
                    <a:cubicBezTo>
                      <a:pt x="2" y="77"/>
                      <a:pt x="5" y="80"/>
                      <a:pt x="9" y="81"/>
                    </a:cubicBezTo>
                    <a:cubicBezTo>
                      <a:pt x="11" y="87"/>
                      <a:pt x="13" y="92"/>
                      <a:pt x="16" y="96"/>
                    </a:cubicBezTo>
                    <a:cubicBezTo>
                      <a:pt x="16" y="110"/>
                      <a:pt x="16" y="110"/>
                      <a:pt x="16" y="110"/>
                    </a:cubicBezTo>
                    <a:cubicBezTo>
                      <a:pt x="27" y="115"/>
                      <a:pt x="37" y="117"/>
                      <a:pt x="46" y="117"/>
                    </a:cubicBezTo>
                    <a:cubicBezTo>
                      <a:pt x="55" y="117"/>
                      <a:pt x="65" y="115"/>
                      <a:pt x="76" y="11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8" name="Freeform 60"/>
              <p:cNvSpPr>
                <a:spLocks/>
              </p:cNvSpPr>
              <p:nvPr/>
            </p:nvSpPr>
            <p:spPr bwMode="auto">
              <a:xfrm>
                <a:off x="776288" y="788505"/>
                <a:ext cx="355600" cy="377824"/>
              </a:xfrm>
              <a:custGeom>
                <a:avLst/>
                <a:gdLst>
                  <a:gd name="T0" fmla="*/ 170 w 174"/>
                  <a:gd name="T1" fmla="*/ 25 h 184"/>
                  <a:gd name="T2" fmla="*/ 123 w 174"/>
                  <a:gd name="T3" fmla="*/ 0 h 184"/>
                  <a:gd name="T4" fmla="*/ 117 w 174"/>
                  <a:gd name="T5" fmla="*/ 17 h 184"/>
                  <a:gd name="T6" fmla="*/ 127 w 174"/>
                  <a:gd name="T7" fmla="*/ 92 h 184"/>
                  <a:gd name="T8" fmla="*/ 105 w 174"/>
                  <a:gd name="T9" fmla="*/ 118 h 184"/>
                  <a:gd name="T10" fmla="*/ 93 w 174"/>
                  <a:gd name="T11" fmla="*/ 38 h 184"/>
                  <a:gd name="T12" fmla="*/ 101 w 174"/>
                  <a:gd name="T13" fmla="*/ 34 h 184"/>
                  <a:gd name="T14" fmla="*/ 95 w 174"/>
                  <a:gd name="T15" fmla="*/ 14 h 184"/>
                  <a:gd name="T16" fmla="*/ 79 w 174"/>
                  <a:gd name="T17" fmla="*/ 14 h 184"/>
                  <a:gd name="T18" fmla="*/ 73 w 174"/>
                  <a:gd name="T19" fmla="*/ 34 h 184"/>
                  <a:gd name="T20" fmla="*/ 81 w 174"/>
                  <a:gd name="T21" fmla="*/ 38 h 184"/>
                  <a:gd name="T22" fmla="*/ 69 w 174"/>
                  <a:gd name="T23" fmla="*/ 118 h 184"/>
                  <a:gd name="T24" fmla="*/ 48 w 174"/>
                  <a:gd name="T25" fmla="*/ 92 h 184"/>
                  <a:gd name="T26" fmla="*/ 58 w 174"/>
                  <a:gd name="T27" fmla="*/ 17 h 184"/>
                  <a:gd name="T28" fmla="*/ 52 w 174"/>
                  <a:gd name="T29" fmla="*/ 0 h 184"/>
                  <a:gd name="T30" fmla="*/ 5 w 174"/>
                  <a:gd name="T31" fmla="*/ 25 h 184"/>
                  <a:gd name="T32" fmla="*/ 5 w 174"/>
                  <a:gd name="T33" fmla="*/ 156 h 184"/>
                  <a:gd name="T34" fmla="*/ 87 w 174"/>
                  <a:gd name="T35" fmla="*/ 184 h 184"/>
                  <a:gd name="T36" fmla="*/ 170 w 174"/>
                  <a:gd name="T37" fmla="*/ 156 h 184"/>
                  <a:gd name="T38" fmla="*/ 170 w 174"/>
                  <a:gd name="T39" fmla="*/ 2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4" h="184">
                    <a:moveTo>
                      <a:pt x="170" y="25"/>
                    </a:moveTo>
                    <a:cubicBezTo>
                      <a:pt x="169" y="18"/>
                      <a:pt x="143" y="6"/>
                      <a:pt x="123" y="0"/>
                    </a:cubicBezTo>
                    <a:cubicBezTo>
                      <a:pt x="122" y="5"/>
                      <a:pt x="120" y="11"/>
                      <a:pt x="117" y="17"/>
                    </a:cubicBezTo>
                    <a:cubicBezTo>
                      <a:pt x="127" y="92"/>
                      <a:pt x="127" y="92"/>
                      <a:pt x="127" y="92"/>
                    </a:cubicBezTo>
                    <a:cubicBezTo>
                      <a:pt x="105" y="118"/>
                      <a:pt x="105" y="118"/>
                      <a:pt x="105" y="118"/>
                    </a:cubicBezTo>
                    <a:cubicBezTo>
                      <a:pt x="93" y="38"/>
                      <a:pt x="93" y="38"/>
                      <a:pt x="93" y="38"/>
                    </a:cubicBezTo>
                    <a:cubicBezTo>
                      <a:pt x="101" y="34"/>
                      <a:pt x="101" y="34"/>
                      <a:pt x="101" y="34"/>
                    </a:cubicBezTo>
                    <a:cubicBezTo>
                      <a:pt x="95" y="14"/>
                      <a:pt x="95" y="14"/>
                      <a:pt x="95" y="14"/>
                    </a:cubicBezTo>
                    <a:cubicBezTo>
                      <a:pt x="79" y="14"/>
                      <a:pt x="79" y="14"/>
                      <a:pt x="79" y="14"/>
                    </a:cubicBezTo>
                    <a:cubicBezTo>
                      <a:pt x="73" y="34"/>
                      <a:pt x="73" y="34"/>
                      <a:pt x="73" y="34"/>
                    </a:cubicBezTo>
                    <a:cubicBezTo>
                      <a:pt x="81" y="38"/>
                      <a:pt x="81" y="38"/>
                      <a:pt x="81" y="38"/>
                    </a:cubicBezTo>
                    <a:cubicBezTo>
                      <a:pt x="69" y="118"/>
                      <a:pt x="69" y="118"/>
                      <a:pt x="69" y="118"/>
                    </a:cubicBezTo>
                    <a:cubicBezTo>
                      <a:pt x="48" y="92"/>
                      <a:pt x="48" y="92"/>
                      <a:pt x="48" y="92"/>
                    </a:cubicBezTo>
                    <a:cubicBezTo>
                      <a:pt x="58" y="17"/>
                      <a:pt x="58" y="17"/>
                      <a:pt x="58" y="17"/>
                    </a:cubicBezTo>
                    <a:cubicBezTo>
                      <a:pt x="55" y="11"/>
                      <a:pt x="53" y="6"/>
                      <a:pt x="52" y="0"/>
                    </a:cubicBezTo>
                    <a:cubicBezTo>
                      <a:pt x="32" y="6"/>
                      <a:pt x="6" y="18"/>
                      <a:pt x="5" y="25"/>
                    </a:cubicBezTo>
                    <a:cubicBezTo>
                      <a:pt x="2" y="41"/>
                      <a:pt x="0" y="106"/>
                      <a:pt x="5" y="156"/>
                    </a:cubicBezTo>
                    <a:cubicBezTo>
                      <a:pt x="6" y="178"/>
                      <a:pt x="44" y="184"/>
                      <a:pt x="87" y="184"/>
                    </a:cubicBezTo>
                    <a:cubicBezTo>
                      <a:pt x="131" y="184"/>
                      <a:pt x="168" y="178"/>
                      <a:pt x="170" y="156"/>
                    </a:cubicBezTo>
                    <a:cubicBezTo>
                      <a:pt x="174" y="106"/>
                      <a:pt x="172" y="41"/>
                      <a:pt x="170" y="2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grpSp>
        <p:nvGrpSpPr>
          <p:cNvPr id="49" name="Group 48"/>
          <p:cNvGrpSpPr/>
          <p:nvPr/>
        </p:nvGrpSpPr>
        <p:grpSpPr>
          <a:xfrm flipH="1">
            <a:off x="10332057" y="4023815"/>
            <a:ext cx="447296" cy="447296"/>
            <a:chOff x="6121907" y="3393428"/>
            <a:chExt cx="447296" cy="447296"/>
          </a:xfrm>
        </p:grpSpPr>
        <p:sp>
          <p:nvSpPr>
            <p:cNvPr id="50" name="Flowchart: Off-page Connector 49"/>
            <p:cNvSpPr/>
            <p:nvPr/>
          </p:nvSpPr>
          <p:spPr bwMode="auto">
            <a:xfrm rot="5400000">
              <a:off x="6121907" y="3393428"/>
              <a:ext cx="447296" cy="447296"/>
            </a:xfrm>
            <a:prstGeom prst="flowChartOffpageConnector">
              <a:avLst/>
            </a:prstGeom>
            <a:solidFill>
              <a:srgbClr val="FFFFFF"/>
            </a:solidFill>
            <a:ln w="38100">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51" name="Group 50"/>
            <p:cNvGrpSpPr/>
            <p:nvPr/>
          </p:nvGrpSpPr>
          <p:grpSpPr>
            <a:xfrm>
              <a:off x="6289058" y="3471686"/>
              <a:ext cx="170905" cy="295269"/>
              <a:chOff x="776288" y="551966"/>
              <a:chExt cx="355600" cy="614363"/>
            </a:xfrm>
            <a:solidFill>
              <a:schemeClr val="tx1"/>
            </a:solidFill>
          </p:grpSpPr>
          <p:sp>
            <p:nvSpPr>
              <p:cNvPr id="52" name="Freeform 59"/>
              <p:cNvSpPr>
                <a:spLocks/>
              </p:cNvSpPr>
              <p:nvPr/>
            </p:nvSpPr>
            <p:spPr bwMode="auto">
              <a:xfrm>
                <a:off x="858839" y="551966"/>
                <a:ext cx="190499" cy="239712"/>
              </a:xfrm>
              <a:custGeom>
                <a:avLst/>
                <a:gdLst>
                  <a:gd name="T0" fmla="*/ 76 w 93"/>
                  <a:gd name="T1" fmla="*/ 110 h 117"/>
                  <a:gd name="T2" fmla="*/ 76 w 93"/>
                  <a:gd name="T3" fmla="*/ 96 h 117"/>
                  <a:gd name="T4" fmla="*/ 84 w 93"/>
                  <a:gd name="T5" fmla="*/ 81 h 117"/>
                  <a:gd name="T6" fmla="*/ 91 w 93"/>
                  <a:gd name="T7" fmla="*/ 73 h 117"/>
                  <a:gd name="T8" fmla="*/ 92 w 93"/>
                  <a:gd name="T9" fmla="*/ 59 h 117"/>
                  <a:gd name="T10" fmla="*/ 88 w 93"/>
                  <a:gd name="T11" fmla="*/ 50 h 117"/>
                  <a:gd name="T12" fmla="*/ 46 w 93"/>
                  <a:gd name="T13" fmla="*/ 0 h 117"/>
                  <a:gd name="T14" fmla="*/ 4 w 93"/>
                  <a:gd name="T15" fmla="*/ 50 h 117"/>
                  <a:gd name="T16" fmla="*/ 0 w 93"/>
                  <a:gd name="T17" fmla="*/ 59 h 117"/>
                  <a:gd name="T18" fmla="*/ 2 w 93"/>
                  <a:gd name="T19" fmla="*/ 73 h 117"/>
                  <a:gd name="T20" fmla="*/ 9 w 93"/>
                  <a:gd name="T21" fmla="*/ 81 h 117"/>
                  <a:gd name="T22" fmla="*/ 16 w 93"/>
                  <a:gd name="T23" fmla="*/ 96 h 117"/>
                  <a:gd name="T24" fmla="*/ 16 w 93"/>
                  <a:gd name="T25" fmla="*/ 110 h 117"/>
                  <a:gd name="T26" fmla="*/ 46 w 93"/>
                  <a:gd name="T27" fmla="*/ 117 h 117"/>
                  <a:gd name="T28" fmla="*/ 76 w 93"/>
                  <a:gd name="T29" fmla="*/ 11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17">
                    <a:moveTo>
                      <a:pt x="76" y="110"/>
                    </a:moveTo>
                    <a:cubicBezTo>
                      <a:pt x="76" y="96"/>
                      <a:pt x="76" y="96"/>
                      <a:pt x="76" y="96"/>
                    </a:cubicBezTo>
                    <a:cubicBezTo>
                      <a:pt x="79" y="92"/>
                      <a:pt x="82" y="87"/>
                      <a:pt x="84" y="81"/>
                    </a:cubicBezTo>
                    <a:cubicBezTo>
                      <a:pt x="87" y="80"/>
                      <a:pt x="90" y="77"/>
                      <a:pt x="91" y="73"/>
                    </a:cubicBezTo>
                    <a:cubicBezTo>
                      <a:pt x="92" y="59"/>
                      <a:pt x="92" y="59"/>
                      <a:pt x="92" y="59"/>
                    </a:cubicBezTo>
                    <a:cubicBezTo>
                      <a:pt x="93" y="55"/>
                      <a:pt x="91" y="52"/>
                      <a:pt x="88" y="50"/>
                    </a:cubicBezTo>
                    <a:cubicBezTo>
                      <a:pt x="88" y="18"/>
                      <a:pt x="77" y="0"/>
                      <a:pt x="46" y="0"/>
                    </a:cubicBezTo>
                    <a:cubicBezTo>
                      <a:pt x="15" y="0"/>
                      <a:pt x="5" y="18"/>
                      <a:pt x="4" y="50"/>
                    </a:cubicBezTo>
                    <a:cubicBezTo>
                      <a:pt x="1" y="52"/>
                      <a:pt x="0" y="55"/>
                      <a:pt x="0" y="59"/>
                    </a:cubicBezTo>
                    <a:cubicBezTo>
                      <a:pt x="2" y="73"/>
                      <a:pt x="2" y="73"/>
                      <a:pt x="2" y="73"/>
                    </a:cubicBezTo>
                    <a:cubicBezTo>
                      <a:pt x="2" y="77"/>
                      <a:pt x="5" y="80"/>
                      <a:pt x="9" y="81"/>
                    </a:cubicBezTo>
                    <a:cubicBezTo>
                      <a:pt x="11" y="87"/>
                      <a:pt x="13" y="92"/>
                      <a:pt x="16" y="96"/>
                    </a:cubicBezTo>
                    <a:cubicBezTo>
                      <a:pt x="16" y="110"/>
                      <a:pt x="16" y="110"/>
                      <a:pt x="16" y="110"/>
                    </a:cubicBezTo>
                    <a:cubicBezTo>
                      <a:pt x="27" y="115"/>
                      <a:pt x="37" y="117"/>
                      <a:pt x="46" y="117"/>
                    </a:cubicBezTo>
                    <a:cubicBezTo>
                      <a:pt x="55" y="117"/>
                      <a:pt x="65" y="115"/>
                      <a:pt x="76" y="1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53" name="Freeform 60"/>
              <p:cNvSpPr>
                <a:spLocks/>
              </p:cNvSpPr>
              <p:nvPr/>
            </p:nvSpPr>
            <p:spPr bwMode="auto">
              <a:xfrm>
                <a:off x="776288" y="788505"/>
                <a:ext cx="355600" cy="377824"/>
              </a:xfrm>
              <a:custGeom>
                <a:avLst/>
                <a:gdLst>
                  <a:gd name="T0" fmla="*/ 170 w 174"/>
                  <a:gd name="T1" fmla="*/ 25 h 184"/>
                  <a:gd name="T2" fmla="*/ 123 w 174"/>
                  <a:gd name="T3" fmla="*/ 0 h 184"/>
                  <a:gd name="T4" fmla="*/ 117 w 174"/>
                  <a:gd name="T5" fmla="*/ 17 h 184"/>
                  <a:gd name="T6" fmla="*/ 127 w 174"/>
                  <a:gd name="T7" fmla="*/ 92 h 184"/>
                  <a:gd name="T8" fmla="*/ 105 w 174"/>
                  <a:gd name="T9" fmla="*/ 118 h 184"/>
                  <a:gd name="T10" fmla="*/ 93 w 174"/>
                  <a:gd name="T11" fmla="*/ 38 h 184"/>
                  <a:gd name="T12" fmla="*/ 101 w 174"/>
                  <a:gd name="T13" fmla="*/ 34 h 184"/>
                  <a:gd name="T14" fmla="*/ 95 w 174"/>
                  <a:gd name="T15" fmla="*/ 14 h 184"/>
                  <a:gd name="T16" fmla="*/ 79 w 174"/>
                  <a:gd name="T17" fmla="*/ 14 h 184"/>
                  <a:gd name="T18" fmla="*/ 73 w 174"/>
                  <a:gd name="T19" fmla="*/ 34 h 184"/>
                  <a:gd name="T20" fmla="*/ 81 w 174"/>
                  <a:gd name="T21" fmla="*/ 38 h 184"/>
                  <a:gd name="T22" fmla="*/ 69 w 174"/>
                  <a:gd name="T23" fmla="*/ 118 h 184"/>
                  <a:gd name="T24" fmla="*/ 48 w 174"/>
                  <a:gd name="T25" fmla="*/ 92 h 184"/>
                  <a:gd name="T26" fmla="*/ 58 w 174"/>
                  <a:gd name="T27" fmla="*/ 17 h 184"/>
                  <a:gd name="T28" fmla="*/ 52 w 174"/>
                  <a:gd name="T29" fmla="*/ 0 h 184"/>
                  <a:gd name="T30" fmla="*/ 5 w 174"/>
                  <a:gd name="T31" fmla="*/ 25 h 184"/>
                  <a:gd name="T32" fmla="*/ 5 w 174"/>
                  <a:gd name="T33" fmla="*/ 156 h 184"/>
                  <a:gd name="T34" fmla="*/ 87 w 174"/>
                  <a:gd name="T35" fmla="*/ 184 h 184"/>
                  <a:gd name="T36" fmla="*/ 170 w 174"/>
                  <a:gd name="T37" fmla="*/ 156 h 184"/>
                  <a:gd name="T38" fmla="*/ 170 w 174"/>
                  <a:gd name="T39" fmla="*/ 2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4" h="184">
                    <a:moveTo>
                      <a:pt x="170" y="25"/>
                    </a:moveTo>
                    <a:cubicBezTo>
                      <a:pt x="169" y="18"/>
                      <a:pt x="143" y="6"/>
                      <a:pt x="123" y="0"/>
                    </a:cubicBezTo>
                    <a:cubicBezTo>
                      <a:pt x="122" y="5"/>
                      <a:pt x="120" y="11"/>
                      <a:pt x="117" y="17"/>
                    </a:cubicBezTo>
                    <a:cubicBezTo>
                      <a:pt x="127" y="92"/>
                      <a:pt x="127" y="92"/>
                      <a:pt x="127" y="92"/>
                    </a:cubicBezTo>
                    <a:cubicBezTo>
                      <a:pt x="105" y="118"/>
                      <a:pt x="105" y="118"/>
                      <a:pt x="105" y="118"/>
                    </a:cubicBezTo>
                    <a:cubicBezTo>
                      <a:pt x="93" y="38"/>
                      <a:pt x="93" y="38"/>
                      <a:pt x="93" y="38"/>
                    </a:cubicBezTo>
                    <a:cubicBezTo>
                      <a:pt x="101" y="34"/>
                      <a:pt x="101" y="34"/>
                      <a:pt x="101" y="34"/>
                    </a:cubicBezTo>
                    <a:cubicBezTo>
                      <a:pt x="95" y="14"/>
                      <a:pt x="95" y="14"/>
                      <a:pt x="95" y="14"/>
                    </a:cubicBezTo>
                    <a:cubicBezTo>
                      <a:pt x="79" y="14"/>
                      <a:pt x="79" y="14"/>
                      <a:pt x="79" y="14"/>
                    </a:cubicBezTo>
                    <a:cubicBezTo>
                      <a:pt x="73" y="34"/>
                      <a:pt x="73" y="34"/>
                      <a:pt x="73" y="34"/>
                    </a:cubicBezTo>
                    <a:cubicBezTo>
                      <a:pt x="81" y="38"/>
                      <a:pt x="81" y="38"/>
                      <a:pt x="81" y="38"/>
                    </a:cubicBezTo>
                    <a:cubicBezTo>
                      <a:pt x="69" y="118"/>
                      <a:pt x="69" y="118"/>
                      <a:pt x="69" y="118"/>
                    </a:cubicBezTo>
                    <a:cubicBezTo>
                      <a:pt x="48" y="92"/>
                      <a:pt x="48" y="92"/>
                      <a:pt x="48" y="92"/>
                    </a:cubicBezTo>
                    <a:cubicBezTo>
                      <a:pt x="58" y="17"/>
                      <a:pt x="58" y="17"/>
                      <a:pt x="58" y="17"/>
                    </a:cubicBezTo>
                    <a:cubicBezTo>
                      <a:pt x="55" y="11"/>
                      <a:pt x="53" y="6"/>
                      <a:pt x="52" y="0"/>
                    </a:cubicBezTo>
                    <a:cubicBezTo>
                      <a:pt x="32" y="6"/>
                      <a:pt x="6" y="18"/>
                      <a:pt x="5" y="25"/>
                    </a:cubicBezTo>
                    <a:cubicBezTo>
                      <a:pt x="2" y="41"/>
                      <a:pt x="0" y="106"/>
                      <a:pt x="5" y="156"/>
                    </a:cubicBezTo>
                    <a:cubicBezTo>
                      <a:pt x="6" y="178"/>
                      <a:pt x="44" y="184"/>
                      <a:pt x="87" y="184"/>
                    </a:cubicBezTo>
                    <a:cubicBezTo>
                      <a:pt x="131" y="184"/>
                      <a:pt x="168" y="178"/>
                      <a:pt x="170" y="156"/>
                    </a:cubicBezTo>
                    <a:cubicBezTo>
                      <a:pt x="174" y="106"/>
                      <a:pt x="172" y="41"/>
                      <a:pt x="170" y="2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grpSp>
        <p:nvGrpSpPr>
          <p:cNvPr id="54" name="Group 53"/>
          <p:cNvGrpSpPr/>
          <p:nvPr/>
        </p:nvGrpSpPr>
        <p:grpSpPr>
          <a:xfrm>
            <a:off x="6662630" y="3793937"/>
            <a:ext cx="421819" cy="421819"/>
            <a:chOff x="6909580" y="3072255"/>
            <a:chExt cx="747283" cy="747283"/>
          </a:xfrm>
        </p:grpSpPr>
        <p:sp>
          <p:nvSpPr>
            <p:cNvPr id="55" name="Oval 54"/>
            <p:cNvSpPr/>
            <p:nvPr/>
          </p:nvSpPr>
          <p:spPr bwMode="auto">
            <a:xfrm flipH="1">
              <a:off x="6909580" y="3072255"/>
              <a:ext cx="747283" cy="747283"/>
            </a:xfrm>
            <a:prstGeom prst="ellipse">
              <a:avLst/>
            </a:prstGeom>
            <a:solidFill>
              <a:srgbClr val="FFFFFF"/>
            </a:solidFill>
            <a:ln w="38100">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56" name="Group 55"/>
            <p:cNvGrpSpPr/>
            <p:nvPr/>
          </p:nvGrpSpPr>
          <p:grpSpPr>
            <a:xfrm>
              <a:off x="7054392" y="3205099"/>
              <a:ext cx="457658" cy="481594"/>
              <a:chOff x="12277725" y="5773738"/>
              <a:chExt cx="758825" cy="798513"/>
            </a:xfrm>
            <a:solidFill>
              <a:schemeClr val="tx1"/>
            </a:solidFill>
          </p:grpSpPr>
          <p:sp>
            <p:nvSpPr>
              <p:cNvPr id="57" name="Freeform 64"/>
              <p:cNvSpPr>
                <a:spLocks/>
              </p:cNvSpPr>
              <p:nvPr/>
            </p:nvSpPr>
            <p:spPr bwMode="auto">
              <a:xfrm>
                <a:off x="12877800" y="5872163"/>
                <a:ext cx="158750" cy="609600"/>
              </a:xfrm>
              <a:custGeom>
                <a:avLst/>
                <a:gdLst>
                  <a:gd name="T0" fmla="*/ 50 w 100"/>
                  <a:gd name="T1" fmla="*/ 0 h 384"/>
                  <a:gd name="T2" fmla="*/ 0 w 100"/>
                  <a:gd name="T3" fmla="*/ 8 h 384"/>
                  <a:gd name="T4" fmla="*/ 0 w 100"/>
                  <a:gd name="T5" fmla="*/ 375 h 384"/>
                  <a:gd name="T6" fmla="*/ 18 w 100"/>
                  <a:gd name="T7" fmla="*/ 384 h 384"/>
                  <a:gd name="T8" fmla="*/ 100 w 100"/>
                  <a:gd name="T9" fmla="*/ 374 h 384"/>
                  <a:gd name="T10" fmla="*/ 100 w 100"/>
                  <a:gd name="T11" fmla="*/ 28 h 384"/>
                  <a:gd name="T12" fmla="*/ 50 w 100"/>
                  <a:gd name="T13" fmla="*/ 0 h 384"/>
                </a:gdLst>
                <a:ahLst/>
                <a:cxnLst>
                  <a:cxn ang="0">
                    <a:pos x="T0" y="T1"/>
                  </a:cxn>
                  <a:cxn ang="0">
                    <a:pos x="T2" y="T3"/>
                  </a:cxn>
                  <a:cxn ang="0">
                    <a:pos x="T4" y="T5"/>
                  </a:cxn>
                  <a:cxn ang="0">
                    <a:pos x="T6" y="T7"/>
                  </a:cxn>
                  <a:cxn ang="0">
                    <a:pos x="T8" y="T9"/>
                  </a:cxn>
                  <a:cxn ang="0">
                    <a:pos x="T10" y="T11"/>
                  </a:cxn>
                  <a:cxn ang="0">
                    <a:pos x="T12" y="T13"/>
                  </a:cxn>
                </a:cxnLst>
                <a:rect l="0" t="0" r="r" b="b"/>
                <a:pathLst>
                  <a:path w="100" h="384">
                    <a:moveTo>
                      <a:pt x="50" y="0"/>
                    </a:moveTo>
                    <a:lnTo>
                      <a:pt x="0" y="8"/>
                    </a:lnTo>
                    <a:lnTo>
                      <a:pt x="0" y="375"/>
                    </a:lnTo>
                    <a:lnTo>
                      <a:pt x="18" y="384"/>
                    </a:lnTo>
                    <a:lnTo>
                      <a:pt x="100" y="374"/>
                    </a:lnTo>
                    <a:lnTo>
                      <a:pt x="100" y="28"/>
                    </a:lnTo>
                    <a:lnTo>
                      <a:pt x="5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58" name="Freeform 65"/>
              <p:cNvSpPr>
                <a:spLocks/>
              </p:cNvSpPr>
              <p:nvPr/>
            </p:nvSpPr>
            <p:spPr bwMode="auto">
              <a:xfrm>
                <a:off x="12277725" y="5970588"/>
                <a:ext cx="149225" cy="450850"/>
              </a:xfrm>
              <a:custGeom>
                <a:avLst/>
                <a:gdLst>
                  <a:gd name="T0" fmla="*/ 0 w 94"/>
                  <a:gd name="T1" fmla="*/ 14 h 284"/>
                  <a:gd name="T2" fmla="*/ 0 w 94"/>
                  <a:gd name="T3" fmla="*/ 248 h 284"/>
                  <a:gd name="T4" fmla="*/ 65 w 94"/>
                  <a:gd name="T5" fmla="*/ 284 h 284"/>
                  <a:gd name="T6" fmla="*/ 94 w 94"/>
                  <a:gd name="T7" fmla="*/ 280 h 284"/>
                  <a:gd name="T8" fmla="*/ 94 w 94"/>
                  <a:gd name="T9" fmla="*/ 0 h 284"/>
                  <a:gd name="T10" fmla="*/ 0 w 94"/>
                  <a:gd name="T11" fmla="*/ 14 h 284"/>
                </a:gdLst>
                <a:ahLst/>
                <a:cxnLst>
                  <a:cxn ang="0">
                    <a:pos x="T0" y="T1"/>
                  </a:cxn>
                  <a:cxn ang="0">
                    <a:pos x="T2" y="T3"/>
                  </a:cxn>
                  <a:cxn ang="0">
                    <a:pos x="T4" y="T5"/>
                  </a:cxn>
                  <a:cxn ang="0">
                    <a:pos x="T6" y="T7"/>
                  </a:cxn>
                  <a:cxn ang="0">
                    <a:pos x="T8" y="T9"/>
                  </a:cxn>
                  <a:cxn ang="0">
                    <a:pos x="T10" y="T11"/>
                  </a:cxn>
                </a:cxnLst>
                <a:rect l="0" t="0" r="r" b="b"/>
                <a:pathLst>
                  <a:path w="94" h="284">
                    <a:moveTo>
                      <a:pt x="0" y="14"/>
                    </a:moveTo>
                    <a:lnTo>
                      <a:pt x="0" y="248"/>
                    </a:lnTo>
                    <a:lnTo>
                      <a:pt x="65" y="284"/>
                    </a:lnTo>
                    <a:lnTo>
                      <a:pt x="94" y="280"/>
                    </a:lnTo>
                    <a:lnTo>
                      <a:pt x="94" y="0"/>
                    </a:lnTo>
                    <a:lnTo>
                      <a:pt x="0" y="1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59" name="Freeform 66"/>
              <p:cNvSpPr>
                <a:spLocks noEditPoints="1"/>
              </p:cNvSpPr>
              <p:nvPr/>
            </p:nvSpPr>
            <p:spPr bwMode="auto">
              <a:xfrm>
                <a:off x="12457113" y="5773738"/>
                <a:ext cx="388938" cy="798513"/>
              </a:xfrm>
              <a:custGeom>
                <a:avLst/>
                <a:gdLst>
                  <a:gd name="T0" fmla="*/ 0 w 245"/>
                  <a:gd name="T1" fmla="*/ 458 h 503"/>
                  <a:gd name="T2" fmla="*/ 245 w 245"/>
                  <a:gd name="T3" fmla="*/ 44 h 503"/>
                  <a:gd name="T4" fmla="*/ 104 w 245"/>
                  <a:gd name="T5" fmla="*/ 91 h 503"/>
                  <a:gd name="T6" fmla="*/ 175 w 245"/>
                  <a:gd name="T7" fmla="*/ 81 h 503"/>
                  <a:gd name="T8" fmla="*/ 177 w 245"/>
                  <a:gd name="T9" fmla="*/ 111 h 503"/>
                  <a:gd name="T10" fmla="*/ 107 w 245"/>
                  <a:gd name="T11" fmla="*/ 123 h 503"/>
                  <a:gd name="T12" fmla="*/ 104 w 245"/>
                  <a:gd name="T13" fmla="*/ 187 h 503"/>
                  <a:gd name="T14" fmla="*/ 106 w 245"/>
                  <a:gd name="T15" fmla="*/ 156 h 503"/>
                  <a:gd name="T16" fmla="*/ 132 w 245"/>
                  <a:gd name="T17" fmla="*/ 155 h 503"/>
                  <a:gd name="T18" fmla="*/ 131 w 245"/>
                  <a:gd name="T19" fmla="*/ 185 h 503"/>
                  <a:gd name="T20" fmla="*/ 104 w 245"/>
                  <a:gd name="T21" fmla="*/ 187 h 503"/>
                  <a:gd name="T22" fmla="*/ 104 w 245"/>
                  <a:gd name="T23" fmla="*/ 222 h 503"/>
                  <a:gd name="T24" fmla="*/ 177 w 245"/>
                  <a:gd name="T25" fmla="*/ 212 h 503"/>
                  <a:gd name="T26" fmla="*/ 177 w 245"/>
                  <a:gd name="T27" fmla="*/ 245 h 503"/>
                  <a:gd name="T28" fmla="*/ 104 w 245"/>
                  <a:gd name="T29" fmla="*/ 254 h 503"/>
                  <a:gd name="T30" fmla="*/ 132 w 245"/>
                  <a:gd name="T31" fmla="*/ 447 h 503"/>
                  <a:gd name="T32" fmla="*/ 107 w 245"/>
                  <a:gd name="T33" fmla="*/ 453 h 503"/>
                  <a:gd name="T34" fmla="*/ 104 w 245"/>
                  <a:gd name="T35" fmla="*/ 422 h 503"/>
                  <a:gd name="T36" fmla="*/ 130 w 245"/>
                  <a:gd name="T37" fmla="*/ 417 h 503"/>
                  <a:gd name="T38" fmla="*/ 132 w 245"/>
                  <a:gd name="T39" fmla="*/ 352 h 503"/>
                  <a:gd name="T40" fmla="*/ 131 w 245"/>
                  <a:gd name="T41" fmla="*/ 383 h 503"/>
                  <a:gd name="T42" fmla="*/ 104 w 245"/>
                  <a:gd name="T43" fmla="*/ 384 h 503"/>
                  <a:gd name="T44" fmla="*/ 106 w 245"/>
                  <a:gd name="T45" fmla="*/ 354 h 503"/>
                  <a:gd name="T46" fmla="*/ 132 w 245"/>
                  <a:gd name="T47" fmla="*/ 352 h 503"/>
                  <a:gd name="T48" fmla="*/ 132 w 245"/>
                  <a:gd name="T49" fmla="*/ 316 h 503"/>
                  <a:gd name="T50" fmla="*/ 104 w 245"/>
                  <a:gd name="T51" fmla="*/ 320 h 503"/>
                  <a:gd name="T52" fmla="*/ 104 w 245"/>
                  <a:gd name="T53" fmla="*/ 289 h 503"/>
                  <a:gd name="T54" fmla="*/ 132 w 245"/>
                  <a:gd name="T55" fmla="*/ 285 h 503"/>
                  <a:gd name="T56" fmla="*/ 177 w 245"/>
                  <a:gd name="T57" fmla="*/ 441 h 503"/>
                  <a:gd name="T58" fmla="*/ 152 w 245"/>
                  <a:gd name="T59" fmla="*/ 446 h 503"/>
                  <a:gd name="T60" fmla="*/ 149 w 245"/>
                  <a:gd name="T61" fmla="*/ 416 h 503"/>
                  <a:gd name="T62" fmla="*/ 175 w 245"/>
                  <a:gd name="T63" fmla="*/ 410 h 503"/>
                  <a:gd name="T64" fmla="*/ 222 w 245"/>
                  <a:gd name="T65" fmla="*/ 340 h 503"/>
                  <a:gd name="T66" fmla="*/ 221 w 245"/>
                  <a:gd name="T67" fmla="*/ 371 h 503"/>
                  <a:gd name="T68" fmla="*/ 194 w 245"/>
                  <a:gd name="T69" fmla="*/ 372 h 503"/>
                  <a:gd name="T70" fmla="*/ 196 w 245"/>
                  <a:gd name="T71" fmla="*/ 342 h 503"/>
                  <a:gd name="T72" fmla="*/ 222 w 245"/>
                  <a:gd name="T73" fmla="*/ 340 h 503"/>
                  <a:gd name="T74" fmla="*/ 222 w 245"/>
                  <a:gd name="T75" fmla="*/ 305 h 503"/>
                  <a:gd name="T76" fmla="*/ 149 w 245"/>
                  <a:gd name="T77" fmla="*/ 315 h 503"/>
                  <a:gd name="T78" fmla="*/ 149 w 245"/>
                  <a:gd name="T79" fmla="*/ 282 h 503"/>
                  <a:gd name="T80" fmla="*/ 222 w 245"/>
                  <a:gd name="T81" fmla="*/ 271 h 503"/>
                  <a:gd name="T82" fmla="*/ 222 w 245"/>
                  <a:gd name="T83" fmla="*/ 171 h 503"/>
                  <a:gd name="T84" fmla="*/ 197 w 245"/>
                  <a:gd name="T85" fmla="*/ 176 h 503"/>
                  <a:gd name="T86" fmla="*/ 194 w 245"/>
                  <a:gd name="T87" fmla="*/ 146 h 503"/>
                  <a:gd name="T88" fmla="*/ 220 w 245"/>
                  <a:gd name="T89" fmla="*/ 140 h 503"/>
                  <a:gd name="T90" fmla="*/ 222 w 245"/>
                  <a:gd name="T91" fmla="*/ 76 h 503"/>
                  <a:gd name="T92" fmla="*/ 221 w 245"/>
                  <a:gd name="T93" fmla="*/ 106 h 503"/>
                  <a:gd name="T94" fmla="*/ 194 w 245"/>
                  <a:gd name="T95" fmla="*/ 107 h 503"/>
                  <a:gd name="T96" fmla="*/ 196 w 245"/>
                  <a:gd name="T97" fmla="*/ 77 h 503"/>
                  <a:gd name="T98" fmla="*/ 222 w 245"/>
                  <a:gd name="T99" fmla="*/ 7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5" h="503">
                    <a:moveTo>
                      <a:pt x="163" y="0"/>
                    </a:moveTo>
                    <a:lnTo>
                      <a:pt x="0" y="23"/>
                    </a:lnTo>
                    <a:lnTo>
                      <a:pt x="0" y="458"/>
                    </a:lnTo>
                    <a:lnTo>
                      <a:pt x="82" y="503"/>
                    </a:lnTo>
                    <a:lnTo>
                      <a:pt x="245" y="479"/>
                    </a:lnTo>
                    <a:lnTo>
                      <a:pt x="245" y="44"/>
                    </a:lnTo>
                    <a:lnTo>
                      <a:pt x="163" y="0"/>
                    </a:lnTo>
                    <a:close/>
                    <a:moveTo>
                      <a:pt x="104" y="121"/>
                    </a:moveTo>
                    <a:lnTo>
                      <a:pt x="104" y="91"/>
                    </a:lnTo>
                    <a:lnTo>
                      <a:pt x="104" y="90"/>
                    </a:lnTo>
                    <a:lnTo>
                      <a:pt x="106" y="90"/>
                    </a:lnTo>
                    <a:lnTo>
                      <a:pt x="175" y="81"/>
                    </a:lnTo>
                    <a:lnTo>
                      <a:pt x="177" y="79"/>
                    </a:lnTo>
                    <a:lnTo>
                      <a:pt x="177" y="82"/>
                    </a:lnTo>
                    <a:lnTo>
                      <a:pt x="177" y="111"/>
                    </a:lnTo>
                    <a:lnTo>
                      <a:pt x="177" y="113"/>
                    </a:lnTo>
                    <a:lnTo>
                      <a:pt x="176" y="113"/>
                    </a:lnTo>
                    <a:lnTo>
                      <a:pt x="107" y="123"/>
                    </a:lnTo>
                    <a:lnTo>
                      <a:pt x="104" y="123"/>
                    </a:lnTo>
                    <a:lnTo>
                      <a:pt x="104" y="121"/>
                    </a:lnTo>
                    <a:close/>
                    <a:moveTo>
                      <a:pt x="104" y="187"/>
                    </a:moveTo>
                    <a:lnTo>
                      <a:pt x="104" y="158"/>
                    </a:lnTo>
                    <a:lnTo>
                      <a:pt x="104" y="156"/>
                    </a:lnTo>
                    <a:lnTo>
                      <a:pt x="106" y="156"/>
                    </a:lnTo>
                    <a:lnTo>
                      <a:pt x="130" y="152"/>
                    </a:lnTo>
                    <a:lnTo>
                      <a:pt x="132" y="152"/>
                    </a:lnTo>
                    <a:lnTo>
                      <a:pt x="132" y="155"/>
                    </a:lnTo>
                    <a:lnTo>
                      <a:pt x="132" y="183"/>
                    </a:lnTo>
                    <a:lnTo>
                      <a:pt x="132" y="185"/>
                    </a:lnTo>
                    <a:lnTo>
                      <a:pt x="131" y="185"/>
                    </a:lnTo>
                    <a:lnTo>
                      <a:pt x="107" y="188"/>
                    </a:lnTo>
                    <a:lnTo>
                      <a:pt x="104" y="189"/>
                    </a:lnTo>
                    <a:lnTo>
                      <a:pt x="104" y="187"/>
                    </a:lnTo>
                    <a:close/>
                    <a:moveTo>
                      <a:pt x="104" y="253"/>
                    </a:moveTo>
                    <a:lnTo>
                      <a:pt x="104" y="224"/>
                    </a:lnTo>
                    <a:lnTo>
                      <a:pt x="104" y="222"/>
                    </a:lnTo>
                    <a:lnTo>
                      <a:pt x="106" y="222"/>
                    </a:lnTo>
                    <a:lnTo>
                      <a:pt x="175" y="212"/>
                    </a:lnTo>
                    <a:lnTo>
                      <a:pt x="177" y="212"/>
                    </a:lnTo>
                    <a:lnTo>
                      <a:pt x="177" y="215"/>
                    </a:lnTo>
                    <a:lnTo>
                      <a:pt x="177" y="242"/>
                    </a:lnTo>
                    <a:lnTo>
                      <a:pt x="177" y="245"/>
                    </a:lnTo>
                    <a:lnTo>
                      <a:pt x="176" y="245"/>
                    </a:lnTo>
                    <a:lnTo>
                      <a:pt x="107" y="254"/>
                    </a:lnTo>
                    <a:lnTo>
                      <a:pt x="104" y="254"/>
                    </a:lnTo>
                    <a:lnTo>
                      <a:pt x="104" y="253"/>
                    </a:lnTo>
                    <a:close/>
                    <a:moveTo>
                      <a:pt x="132" y="418"/>
                    </a:moveTo>
                    <a:lnTo>
                      <a:pt x="132" y="447"/>
                    </a:lnTo>
                    <a:lnTo>
                      <a:pt x="132" y="449"/>
                    </a:lnTo>
                    <a:lnTo>
                      <a:pt x="131" y="449"/>
                    </a:lnTo>
                    <a:lnTo>
                      <a:pt x="107" y="453"/>
                    </a:lnTo>
                    <a:lnTo>
                      <a:pt x="104" y="453"/>
                    </a:lnTo>
                    <a:lnTo>
                      <a:pt x="104" y="450"/>
                    </a:lnTo>
                    <a:lnTo>
                      <a:pt x="104" y="422"/>
                    </a:lnTo>
                    <a:lnTo>
                      <a:pt x="104" y="420"/>
                    </a:lnTo>
                    <a:lnTo>
                      <a:pt x="106" y="420"/>
                    </a:lnTo>
                    <a:lnTo>
                      <a:pt x="130" y="417"/>
                    </a:lnTo>
                    <a:lnTo>
                      <a:pt x="132" y="416"/>
                    </a:lnTo>
                    <a:lnTo>
                      <a:pt x="132" y="418"/>
                    </a:lnTo>
                    <a:close/>
                    <a:moveTo>
                      <a:pt x="132" y="352"/>
                    </a:moveTo>
                    <a:lnTo>
                      <a:pt x="132" y="381"/>
                    </a:lnTo>
                    <a:lnTo>
                      <a:pt x="132" y="383"/>
                    </a:lnTo>
                    <a:lnTo>
                      <a:pt x="131" y="383"/>
                    </a:lnTo>
                    <a:lnTo>
                      <a:pt x="107" y="387"/>
                    </a:lnTo>
                    <a:lnTo>
                      <a:pt x="104" y="387"/>
                    </a:lnTo>
                    <a:lnTo>
                      <a:pt x="104" y="384"/>
                    </a:lnTo>
                    <a:lnTo>
                      <a:pt x="104" y="356"/>
                    </a:lnTo>
                    <a:lnTo>
                      <a:pt x="104" y="354"/>
                    </a:lnTo>
                    <a:lnTo>
                      <a:pt x="106" y="354"/>
                    </a:lnTo>
                    <a:lnTo>
                      <a:pt x="130" y="351"/>
                    </a:lnTo>
                    <a:lnTo>
                      <a:pt x="132" y="350"/>
                    </a:lnTo>
                    <a:lnTo>
                      <a:pt x="132" y="352"/>
                    </a:lnTo>
                    <a:close/>
                    <a:moveTo>
                      <a:pt x="132" y="286"/>
                    </a:moveTo>
                    <a:lnTo>
                      <a:pt x="132" y="315"/>
                    </a:lnTo>
                    <a:lnTo>
                      <a:pt x="132" y="316"/>
                    </a:lnTo>
                    <a:lnTo>
                      <a:pt x="131" y="318"/>
                    </a:lnTo>
                    <a:lnTo>
                      <a:pt x="107" y="320"/>
                    </a:lnTo>
                    <a:lnTo>
                      <a:pt x="104" y="320"/>
                    </a:lnTo>
                    <a:lnTo>
                      <a:pt x="104" y="319"/>
                    </a:lnTo>
                    <a:lnTo>
                      <a:pt x="104" y="290"/>
                    </a:lnTo>
                    <a:lnTo>
                      <a:pt x="104" y="289"/>
                    </a:lnTo>
                    <a:lnTo>
                      <a:pt x="106" y="287"/>
                    </a:lnTo>
                    <a:lnTo>
                      <a:pt x="130" y="285"/>
                    </a:lnTo>
                    <a:lnTo>
                      <a:pt x="132" y="285"/>
                    </a:lnTo>
                    <a:lnTo>
                      <a:pt x="132" y="286"/>
                    </a:lnTo>
                    <a:close/>
                    <a:moveTo>
                      <a:pt x="177" y="412"/>
                    </a:moveTo>
                    <a:lnTo>
                      <a:pt x="177" y="441"/>
                    </a:lnTo>
                    <a:lnTo>
                      <a:pt x="177" y="442"/>
                    </a:lnTo>
                    <a:lnTo>
                      <a:pt x="176" y="444"/>
                    </a:lnTo>
                    <a:lnTo>
                      <a:pt x="152" y="446"/>
                    </a:lnTo>
                    <a:lnTo>
                      <a:pt x="149" y="446"/>
                    </a:lnTo>
                    <a:lnTo>
                      <a:pt x="149" y="445"/>
                    </a:lnTo>
                    <a:lnTo>
                      <a:pt x="149" y="416"/>
                    </a:lnTo>
                    <a:lnTo>
                      <a:pt x="149" y="413"/>
                    </a:lnTo>
                    <a:lnTo>
                      <a:pt x="151" y="413"/>
                    </a:lnTo>
                    <a:lnTo>
                      <a:pt x="175" y="410"/>
                    </a:lnTo>
                    <a:lnTo>
                      <a:pt x="177" y="410"/>
                    </a:lnTo>
                    <a:lnTo>
                      <a:pt x="177" y="412"/>
                    </a:lnTo>
                    <a:close/>
                    <a:moveTo>
                      <a:pt x="222" y="340"/>
                    </a:moveTo>
                    <a:lnTo>
                      <a:pt x="222" y="368"/>
                    </a:lnTo>
                    <a:lnTo>
                      <a:pt x="222" y="371"/>
                    </a:lnTo>
                    <a:lnTo>
                      <a:pt x="221" y="371"/>
                    </a:lnTo>
                    <a:lnTo>
                      <a:pt x="197" y="373"/>
                    </a:lnTo>
                    <a:lnTo>
                      <a:pt x="194" y="375"/>
                    </a:lnTo>
                    <a:lnTo>
                      <a:pt x="194" y="372"/>
                    </a:lnTo>
                    <a:lnTo>
                      <a:pt x="194" y="343"/>
                    </a:lnTo>
                    <a:lnTo>
                      <a:pt x="194" y="342"/>
                    </a:lnTo>
                    <a:lnTo>
                      <a:pt x="196" y="342"/>
                    </a:lnTo>
                    <a:lnTo>
                      <a:pt x="220" y="338"/>
                    </a:lnTo>
                    <a:lnTo>
                      <a:pt x="222" y="338"/>
                    </a:lnTo>
                    <a:lnTo>
                      <a:pt x="222" y="340"/>
                    </a:lnTo>
                    <a:close/>
                    <a:moveTo>
                      <a:pt x="222" y="274"/>
                    </a:moveTo>
                    <a:lnTo>
                      <a:pt x="222" y="302"/>
                    </a:lnTo>
                    <a:lnTo>
                      <a:pt x="222" y="305"/>
                    </a:lnTo>
                    <a:lnTo>
                      <a:pt x="221" y="305"/>
                    </a:lnTo>
                    <a:lnTo>
                      <a:pt x="152" y="314"/>
                    </a:lnTo>
                    <a:lnTo>
                      <a:pt x="149" y="315"/>
                    </a:lnTo>
                    <a:lnTo>
                      <a:pt x="149" y="312"/>
                    </a:lnTo>
                    <a:lnTo>
                      <a:pt x="149" y="283"/>
                    </a:lnTo>
                    <a:lnTo>
                      <a:pt x="149" y="282"/>
                    </a:lnTo>
                    <a:lnTo>
                      <a:pt x="151" y="282"/>
                    </a:lnTo>
                    <a:lnTo>
                      <a:pt x="220" y="271"/>
                    </a:lnTo>
                    <a:lnTo>
                      <a:pt x="222" y="271"/>
                    </a:lnTo>
                    <a:lnTo>
                      <a:pt x="222" y="274"/>
                    </a:lnTo>
                    <a:close/>
                    <a:moveTo>
                      <a:pt x="222" y="142"/>
                    </a:moveTo>
                    <a:lnTo>
                      <a:pt x="222" y="171"/>
                    </a:lnTo>
                    <a:lnTo>
                      <a:pt x="222" y="172"/>
                    </a:lnTo>
                    <a:lnTo>
                      <a:pt x="221" y="172"/>
                    </a:lnTo>
                    <a:lnTo>
                      <a:pt x="197" y="176"/>
                    </a:lnTo>
                    <a:lnTo>
                      <a:pt x="194" y="176"/>
                    </a:lnTo>
                    <a:lnTo>
                      <a:pt x="194" y="173"/>
                    </a:lnTo>
                    <a:lnTo>
                      <a:pt x="194" y="146"/>
                    </a:lnTo>
                    <a:lnTo>
                      <a:pt x="194" y="143"/>
                    </a:lnTo>
                    <a:lnTo>
                      <a:pt x="196" y="143"/>
                    </a:lnTo>
                    <a:lnTo>
                      <a:pt x="220" y="140"/>
                    </a:lnTo>
                    <a:lnTo>
                      <a:pt x="222" y="139"/>
                    </a:lnTo>
                    <a:lnTo>
                      <a:pt x="222" y="142"/>
                    </a:lnTo>
                    <a:close/>
                    <a:moveTo>
                      <a:pt x="222" y="76"/>
                    </a:moveTo>
                    <a:lnTo>
                      <a:pt x="222" y="105"/>
                    </a:lnTo>
                    <a:lnTo>
                      <a:pt x="222" y="106"/>
                    </a:lnTo>
                    <a:lnTo>
                      <a:pt x="221" y="106"/>
                    </a:lnTo>
                    <a:lnTo>
                      <a:pt x="197" y="110"/>
                    </a:lnTo>
                    <a:lnTo>
                      <a:pt x="194" y="110"/>
                    </a:lnTo>
                    <a:lnTo>
                      <a:pt x="194" y="107"/>
                    </a:lnTo>
                    <a:lnTo>
                      <a:pt x="194" y="79"/>
                    </a:lnTo>
                    <a:lnTo>
                      <a:pt x="194" y="77"/>
                    </a:lnTo>
                    <a:lnTo>
                      <a:pt x="196" y="77"/>
                    </a:lnTo>
                    <a:lnTo>
                      <a:pt x="220" y="74"/>
                    </a:lnTo>
                    <a:lnTo>
                      <a:pt x="222" y="73"/>
                    </a:lnTo>
                    <a:lnTo>
                      <a:pt x="222" y="7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grpSp>
        <p:nvGrpSpPr>
          <p:cNvPr id="60" name="Group 59"/>
          <p:cNvGrpSpPr/>
          <p:nvPr/>
        </p:nvGrpSpPr>
        <p:grpSpPr>
          <a:xfrm>
            <a:off x="10805799" y="3617992"/>
            <a:ext cx="421819" cy="421819"/>
            <a:chOff x="6909580" y="3072255"/>
            <a:chExt cx="747283" cy="747283"/>
          </a:xfrm>
        </p:grpSpPr>
        <p:sp>
          <p:nvSpPr>
            <p:cNvPr id="61" name="Oval 60"/>
            <p:cNvSpPr/>
            <p:nvPr/>
          </p:nvSpPr>
          <p:spPr bwMode="auto">
            <a:xfrm flipH="1">
              <a:off x="6909580" y="3072255"/>
              <a:ext cx="747283" cy="747283"/>
            </a:xfrm>
            <a:prstGeom prst="ellipse">
              <a:avLst/>
            </a:prstGeom>
            <a:solidFill>
              <a:srgbClr val="FFFFFF"/>
            </a:solidFill>
            <a:ln w="38100">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62" name="Group 61"/>
            <p:cNvGrpSpPr/>
            <p:nvPr/>
          </p:nvGrpSpPr>
          <p:grpSpPr>
            <a:xfrm>
              <a:off x="7054392" y="3205099"/>
              <a:ext cx="457658" cy="481594"/>
              <a:chOff x="12277725" y="5773738"/>
              <a:chExt cx="758825" cy="798513"/>
            </a:xfrm>
            <a:solidFill>
              <a:schemeClr val="tx1"/>
            </a:solidFill>
          </p:grpSpPr>
          <p:sp>
            <p:nvSpPr>
              <p:cNvPr id="63" name="Freeform 64"/>
              <p:cNvSpPr>
                <a:spLocks/>
              </p:cNvSpPr>
              <p:nvPr/>
            </p:nvSpPr>
            <p:spPr bwMode="auto">
              <a:xfrm>
                <a:off x="12877800" y="5872163"/>
                <a:ext cx="158750" cy="609600"/>
              </a:xfrm>
              <a:custGeom>
                <a:avLst/>
                <a:gdLst>
                  <a:gd name="T0" fmla="*/ 50 w 100"/>
                  <a:gd name="T1" fmla="*/ 0 h 384"/>
                  <a:gd name="T2" fmla="*/ 0 w 100"/>
                  <a:gd name="T3" fmla="*/ 8 h 384"/>
                  <a:gd name="T4" fmla="*/ 0 w 100"/>
                  <a:gd name="T5" fmla="*/ 375 h 384"/>
                  <a:gd name="T6" fmla="*/ 18 w 100"/>
                  <a:gd name="T7" fmla="*/ 384 h 384"/>
                  <a:gd name="T8" fmla="*/ 100 w 100"/>
                  <a:gd name="T9" fmla="*/ 374 h 384"/>
                  <a:gd name="T10" fmla="*/ 100 w 100"/>
                  <a:gd name="T11" fmla="*/ 28 h 384"/>
                  <a:gd name="T12" fmla="*/ 50 w 100"/>
                  <a:gd name="T13" fmla="*/ 0 h 384"/>
                </a:gdLst>
                <a:ahLst/>
                <a:cxnLst>
                  <a:cxn ang="0">
                    <a:pos x="T0" y="T1"/>
                  </a:cxn>
                  <a:cxn ang="0">
                    <a:pos x="T2" y="T3"/>
                  </a:cxn>
                  <a:cxn ang="0">
                    <a:pos x="T4" y="T5"/>
                  </a:cxn>
                  <a:cxn ang="0">
                    <a:pos x="T6" y="T7"/>
                  </a:cxn>
                  <a:cxn ang="0">
                    <a:pos x="T8" y="T9"/>
                  </a:cxn>
                  <a:cxn ang="0">
                    <a:pos x="T10" y="T11"/>
                  </a:cxn>
                  <a:cxn ang="0">
                    <a:pos x="T12" y="T13"/>
                  </a:cxn>
                </a:cxnLst>
                <a:rect l="0" t="0" r="r" b="b"/>
                <a:pathLst>
                  <a:path w="100" h="384">
                    <a:moveTo>
                      <a:pt x="50" y="0"/>
                    </a:moveTo>
                    <a:lnTo>
                      <a:pt x="0" y="8"/>
                    </a:lnTo>
                    <a:lnTo>
                      <a:pt x="0" y="375"/>
                    </a:lnTo>
                    <a:lnTo>
                      <a:pt x="18" y="384"/>
                    </a:lnTo>
                    <a:lnTo>
                      <a:pt x="100" y="374"/>
                    </a:lnTo>
                    <a:lnTo>
                      <a:pt x="100" y="28"/>
                    </a:lnTo>
                    <a:lnTo>
                      <a:pt x="5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64" name="Freeform 65"/>
              <p:cNvSpPr>
                <a:spLocks/>
              </p:cNvSpPr>
              <p:nvPr/>
            </p:nvSpPr>
            <p:spPr bwMode="auto">
              <a:xfrm>
                <a:off x="12277725" y="5970588"/>
                <a:ext cx="149225" cy="450850"/>
              </a:xfrm>
              <a:custGeom>
                <a:avLst/>
                <a:gdLst>
                  <a:gd name="T0" fmla="*/ 0 w 94"/>
                  <a:gd name="T1" fmla="*/ 14 h 284"/>
                  <a:gd name="T2" fmla="*/ 0 w 94"/>
                  <a:gd name="T3" fmla="*/ 248 h 284"/>
                  <a:gd name="T4" fmla="*/ 65 w 94"/>
                  <a:gd name="T5" fmla="*/ 284 h 284"/>
                  <a:gd name="T6" fmla="*/ 94 w 94"/>
                  <a:gd name="T7" fmla="*/ 280 h 284"/>
                  <a:gd name="T8" fmla="*/ 94 w 94"/>
                  <a:gd name="T9" fmla="*/ 0 h 284"/>
                  <a:gd name="T10" fmla="*/ 0 w 94"/>
                  <a:gd name="T11" fmla="*/ 14 h 284"/>
                </a:gdLst>
                <a:ahLst/>
                <a:cxnLst>
                  <a:cxn ang="0">
                    <a:pos x="T0" y="T1"/>
                  </a:cxn>
                  <a:cxn ang="0">
                    <a:pos x="T2" y="T3"/>
                  </a:cxn>
                  <a:cxn ang="0">
                    <a:pos x="T4" y="T5"/>
                  </a:cxn>
                  <a:cxn ang="0">
                    <a:pos x="T6" y="T7"/>
                  </a:cxn>
                  <a:cxn ang="0">
                    <a:pos x="T8" y="T9"/>
                  </a:cxn>
                  <a:cxn ang="0">
                    <a:pos x="T10" y="T11"/>
                  </a:cxn>
                </a:cxnLst>
                <a:rect l="0" t="0" r="r" b="b"/>
                <a:pathLst>
                  <a:path w="94" h="284">
                    <a:moveTo>
                      <a:pt x="0" y="14"/>
                    </a:moveTo>
                    <a:lnTo>
                      <a:pt x="0" y="248"/>
                    </a:lnTo>
                    <a:lnTo>
                      <a:pt x="65" y="284"/>
                    </a:lnTo>
                    <a:lnTo>
                      <a:pt x="94" y="280"/>
                    </a:lnTo>
                    <a:lnTo>
                      <a:pt x="94" y="0"/>
                    </a:lnTo>
                    <a:lnTo>
                      <a:pt x="0" y="1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65" name="Freeform 66"/>
              <p:cNvSpPr>
                <a:spLocks noEditPoints="1"/>
              </p:cNvSpPr>
              <p:nvPr/>
            </p:nvSpPr>
            <p:spPr bwMode="auto">
              <a:xfrm>
                <a:off x="12457113" y="5773738"/>
                <a:ext cx="388938" cy="798513"/>
              </a:xfrm>
              <a:custGeom>
                <a:avLst/>
                <a:gdLst>
                  <a:gd name="T0" fmla="*/ 0 w 245"/>
                  <a:gd name="T1" fmla="*/ 458 h 503"/>
                  <a:gd name="T2" fmla="*/ 245 w 245"/>
                  <a:gd name="T3" fmla="*/ 44 h 503"/>
                  <a:gd name="T4" fmla="*/ 104 w 245"/>
                  <a:gd name="T5" fmla="*/ 91 h 503"/>
                  <a:gd name="T6" fmla="*/ 175 w 245"/>
                  <a:gd name="T7" fmla="*/ 81 h 503"/>
                  <a:gd name="T8" fmla="*/ 177 w 245"/>
                  <a:gd name="T9" fmla="*/ 111 h 503"/>
                  <a:gd name="T10" fmla="*/ 107 w 245"/>
                  <a:gd name="T11" fmla="*/ 123 h 503"/>
                  <a:gd name="T12" fmla="*/ 104 w 245"/>
                  <a:gd name="T13" fmla="*/ 187 h 503"/>
                  <a:gd name="T14" fmla="*/ 106 w 245"/>
                  <a:gd name="T15" fmla="*/ 156 h 503"/>
                  <a:gd name="T16" fmla="*/ 132 w 245"/>
                  <a:gd name="T17" fmla="*/ 155 h 503"/>
                  <a:gd name="T18" fmla="*/ 131 w 245"/>
                  <a:gd name="T19" fmla="*/ 185 h 503"/>
                  <a:gd name="T20" fmla="*/ 104 w 245"/>
                  <a:gd name="T21" fmla="*/ 187 h 503"/>
                  <a:gd name="T22" fmla="*/ 104 w 245"/>
                  <a:gd name="T23" fmla="*/ 222 h 503"/>
                  <a:gd name="T24" fmla="*/ 177 w 245"/>
                  <a:gd name="T25" fmla="*/ 212 h 503"/>
                  <a:gd name="T26" fmla="*/ 177 w 245"/>
                  <a:gd name="T27" fmla="*/ 245 h 503"/>
                  <a:gd name="T28" fmla="*/ 104 w 245"/>
                  <a:gd name="T29" fmla="*/ 254 h 503"/>
                  <a:gd name="T30" fmla="*/ 132 w 245"/>
                  <a:gd name="T31" fmla="*/ 447 h 503"/>
                  <a:gd name="T32" fmla="*/ 107 w 245"/>
                  <a:gd name="T33" fmla="*/ 453 h 503"/>
                  <a:gd name="T34" fmla="*/ 104 w 245"/>
                  <a:gd name="T35" fmla="*/ 422 h 503"/>
                  <a:gd name="T36" fmla="*/ 130 w 245"/>
                  <a:gd name="T37" fmla="*/ 417 h 503"/>
                  <a:gd name="T38" fmla="*/ 132 w 245"/>
                  <a:gd name="T39" fmla="*/ 352 h 503"/>
                  <a:gd name="T40" fmla="*/ 131 w 245"/>
                  <a:gd name="T41" fmla="*/ 383 h 503"/>
                  <a:gd name="T42" fmla="*/ 104 w 245"/>
                  <a:gd name="T43" fmla="*/ 384 h 503"/>
                  <a:gd name="T44" fmla="*/ 106 w 245"/>
                  <a:gd name="T45" fmla="*/ 354 h 503"/>
                  <a:gd name="T46" fmla="*/ 132 w 245"/>
                  <a:gd name="T47" fmla="*/ 352 h 503"/>
                  <a:gd name="T48" fmla="*/ 132 w 245"/>
                  <a:gd name="T49" fmla="*/ 316 h 503"/>
                  <a:gd name="T50" fmla="*/ 104 w 245"/>
                  <a:gd name="T51" fmla="*/ 320 h 503"/>
                  <a:gd name="T52" fmla="*/ 104 w 245"/>
                  <a:gd name="T53" fmla="*/ 289 h 503"/>
                  <a:gd name="T54" fmla="*/ 132 w 245"/>
                  <a:gd name="T55" fmla="*/ 285 h 503"/>
                  <a:gd name="T56" fmla="*/ 177 w 245"/>
                  <a:gd name="T57" fmla="*/ 441 h 503"/>
                  <a:gd name="T58" fmla="*/ 152 w 245"/>
                  <a:gd name="T59" fmla="*/ 446 h 503"/>
                  <a:gd name="T60" fmla="*/ 149 w 245"/>
                  <a:gd name="T61" fmla="*/ 416 h 503"/>
                  <a:gd name="T62" fmla="*/ 175 w 245"/>
                  <a:gd name="T63" fmla="*/ 410 h 503"/>
                  <a:gd name="T64" fmla="*/ 222 w 245"/>
                  <a:gd name="T65" fmla="*/ 340 h 503"/>
                  <a:gd name="T66" fmla="*/ 221 w 245"/>
                  <a:gd name="T67" fmla="*/ 371 h 503"/>
                  <a:gd name="T68" fmla="*/ 194 w 245"/>
                  <a:gd name="T69" fmla="*/ 372 h 503"/>
                  <a:gd name="T70" fmla="*/ 196 w 245"/>
                  <a:gd name="T71" fmla="*/ 342 h 503"/>
                  <a:gd name="T72" fmla="*/ 222 w 245"/>
                  <a:gd name="T73" fmla="*/ 340 h 503"/>
                  <a:gd name="T74" fmla="*/ 222 w 245"/>
                  <a:gd name="T75" fmla="*/ 305 h 503"/>
                  <a:gd name="T76" fmla="*/ 149 w 245"/>
                  <a:gd name="T77" fmla="*/ 315 h 503"/>
                  <a:gd name="T78" fmla="*/ 149 w 245"/>
                  <a:gd name="T79" fmla="*/ 282 h 503"/>
                  <a:gd name="T80" fmla="*/ 222 w 245"/>
                  <a:gd name="T81" fmla="*/ 271 h 503"/>
                  <a:gd name="T82" fmla="*/ 222 w 245"/>
                  <a:gd name="T83" fmla="*/ 171 h 503"/>
                  <a:gd name="T84" fmla="*/ 197 w 245"/>
                  <a:gd name="T85" fmla="*/ 176 h 503"/>
                  <a:gd name="T86" fmla="*/ 194 w 245"/>
                  <a:gd name="T87" fmla="*/ 146 h 503"/>
                  <a:gd name="T88" fmla="*/ 220 w 245"/>
                  <a:gd name="T89" fmla="*/ 140 h 503"/>
                  <a:gd name="T90" fmla="*/ 222 w 245"/>
                  <a:gd name="T91" fmla="*/ 76 h 503"/>
                  <a:gd name="T92" fmla="*/ 221 w 245"/>
                  <a:gd name="T93" fmla="*/ 106 h 503"/>
                  <a:gd name="T94" fmla="*/ 194 w 245"/>
                  <a:gd name="T95" fmla="*/ 107 h 503"/>
                  <a:gd name="T96" fmla="*/ 196 w 245"/>
                  <a:gd name="T97" fmla="*/ 77 h 503"/>
                  <a:gd name="T98" fmla="*/ 222 w 245"/>
                  <a:gd name="T99" fmla="*/ 7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5" h="503">
                    <a:moveTo>
                      <a:pt x="163" y="0"/>
                    </a:moveTo>
                    <a:lnTo>
                      <a:pt x="0" y="23"/>
                    </a:lnTo>
                    <a:lnTo>
                      <a:pt x="0" y="458"/>
                    </a:lnTo>
                    <a:lnTo>
                      <a:pt x="82" y="503"/>
                    </a:lnTo>
                    <a:lnTo>
                      <a:pt x="245" y="479"/>
                    </a:lnTo>
                    <a:lnTo>
                      <a:pt x="245" y="44"/>
                    </a:lnTo>
                    <a:lnTo>
                      <a:pt x="163" y="0"/>
                    </a:lnTo>
                    <a:close/>
                    <a:moveTo>
                      <a:pt x="104" y="121"/>
                    </a:moveTo>
                    <a:lnTo>
                      <a:pt x="104" y="91"/>
                    </a:lnTo>
                    <a:lnTo>
                      <a:pt x="104" y="90"/>
                    </a:lnTo>
                    <a:lnTo>
                      <a:pt x="106" y="90"/>
                    </a:lnTo>
                    <a:lnTo>
                      <a:pt x="175" y="81"/>
                    </a:lnTo>
                    <a:lnTo>
                      <a:pt x="177" y="79"/>
                    </a:lnTo>
                    <a:lnTo>
                      <a:pt x="177" y="82"/>
                    </a:lnTo>
                    <a:lnTo>
                      <a:pt x="177" y="111"/>
                    </a:lnTo>
                    <a:lnTo>
                      <a:pt x="177" y="113"/>
                    </a:lnTo>
                    <a:lnTo>
                      <a:pt x="176" y="113"/>
                    </a:lnTo>
                    <a:lnTo>
                      <a:pt x="107" y="123"/>
                    </a:lnTo>
                    <a:lnTo>
                      <a:pt x="104" y="123"/>
                    </a:lnTo>
                    <a:lnTo>
                      <a:pt x="104" y="121"/>
                    </a:lnTo>
                    <a:close/>
                    <a:moveTo>
                      <a:pt x="104" y="187"/>
                    </a:moveTo>
                    <a:lnTo>
                      <a:pt x="104" y="158"/>
                    </a:lnTo>
                    <a:lnTo>
                      <a:pt x="104" y="156"/>
                    </a:lnTo>
                    <a:lnTo>
                      <a:pt x="106" y="156"/>
                    </a:lnTo>
                    <a:lnTo>
                      <a:pt x="130" y="152"/>
                    </a:lnTo>
                    <a:lnTo>
                      <a:pt x="132" y="152"/>
                    </a:lnTo>
                    <a:lnTo>
                      <a:pt x="132" y="155"/>
                    </a:lnTo>
                    <a:lnTo>
                      <a:pt x="132" y="183"/>
                    </a:lnTo>
                    <a:lnTo>
                      <a:pt x="132" y="185"/>
                    </a:lnTo>
                    <a:lnTo>
                      <a:pt x="131" y="185"/>
                    </a:lnTo>
                    <a:lnTo>
                      <a:pt x="107" y="188"/>
                    </a:lnTo>
                    <a:lnTo>
                      <a:pt x="104" y="189"/>
                    </a:lnTo>
                    <a:lnTo>
                      <a:pt x="104" y="187"/>
                    </a:lnTo>
                    <a:close/>
                    <a:moveTo>
                      <a:pt x="104" y="253"/>
                    </a:moveTo>
                    <a:lnTo>
                      <a:pt x="104" y="224"/>
                    </a:lnTo>
                    <a:lnTo>
                      <a:pt x="104" y="222"/>
                    </a:lnTo>
                    <a:lnTo>
                      <a:pt x="106" y="222"/>
                    </a:lnTo>
                    <a:lnTo>
                      <a:pt x="175" y="212"/>
                    </a:lnTo>
                    <a:lnTo>
                      <a:pt x="177" y="212"/>
                    </a:lnTo>
                    <a:lnTo>
                      <a:pt x="177" y="215"/>
                    </a:lnTo>
                    <a:lnTo>
                      <a:pt x="177" y="242"/>
                    </a:lnTo>
                    <a:lnTo>
                      <a:pt x="177" y="245"/>
                    </a:lnTo>
                    <a:lnTo>
                      <a:pt x="176" y="245"/>
                    </a:lnTo>
                    <a:lnTo>
                      <a:pt x="107" y="254"/>
                    </a:lnTo>
                    <a:lnTo>
                      <a:pt x="104" y="254"/>
                    </a:lnTo>
                    <a:lnTo>
                      <a:pt x="104" y="253"/>
                    </a:lnTo>
                    <a:close/>
                    <a:moveTo>
                      <a:pt x="132" y="418"/>
                    </a:moveTo>
                    <a:lnTo>
                      <a:pt x="132" y="447"/>
                    </a:lnTo>
                    <a:lnTo>
                      <a:pt x="132" y="449"/>
                    </a:lnTo>
                    <a:lnTo>
                      <a:pt x="131" y="449"/>
                    </a:lnTo>
                    <a:lnTo>
                      <a:pt x="107" y="453"/>
                    </a:lnTo>
                    <a:lnTo>
                      <a:pt x="104" y="453"/>
                    </a:lnTo>
                    <a:lnTo>
                      <a:pt x="104" y="450"/>
                    </a:lnTo>
                    <a:lnTo>
                      <a:pt x="104" y="422"/>
                    </a:lnTo>
                    <a:lnTo>
                      <a:pt x="104" y="420"/>
                    </a:lnTo>
                    <a:lnTo>
                      <a:pt x="106" y="420"/>
                    </a:lnTo>
                    <a:lnTo>
                      <a:pt x="130" y="417"/>
                    </a:lnTo>
                    <a:lnTo>
                      <a:pt x="132" y="416"/>
                    </a:lnTo>
                    <a:lnTo>
                      <a:pt x="132" y="418"/>
                    </a:lnTo>
                    <a:close/>
                    <a:moveTo>
                      <a:pt x="132" y="352"/>
                    </a:moveTo>
                    <a:lnTo>
                      <a:pt x="132" y="381"/>
                    </a:lnTo>
                    <a:lnTo>
                      <a:pt x="132" y="383"/>
                    </a:lnTo>
                    <a:lnTo>
                      <a:pt x="131" y="383"/>
                    </a:lnTo>
                    <a:lnTo>
                      <a:pt x="107" y="387"/>
                    </a:lnTo>
                    <a:lnTo>
                      <a:pt x="104" y="387"/>
                    </a:lnTo>
                    <a:lnTo>
                      <a:pt x="104" y="384"/>
                    </a:lnTo>
                    <a:lnTo>
                      <a:pt x="104" y="356"/>
                    </a:lnTo>
                    <a:lnTo>
                      <a:pt x="104" y="354"/>
                    </a:lnTo>
                    <a:lnTo>
                      <a:pt x="106" y="354"/>
                    </a:lnTo>
                    <a:lnTo>
                      <a:pt x="130" y="351"/>
                    </a:lnTo>
                    <a:lnTo>
                      <a:pt x="132" y="350"/>
                    </a:lnTo>
                    <a:lnTo>
                      <a:pt x="132" y="352"/>
                    </a:lnTo>
                    <a:close/>
                    <a:moveTo>
                      <a:pt x="132" y="286"/>
                    </a:moveTo>
                    <a:lnTo>
                      <a:pt x="132" y="315"/>
                    </a:lnTo>
                    <a:lnTo>
                      <a:pt x="132" y="316"/>
                    </a:lnTo>
                    <a:lnTo>
                      <a:pt x="131" y="318"/>
                    </a:lnTo>
                    <a:lnTo>
                      <a:pt x="107" y="320"/>
                    </a:lnTo>
                    <a:lnTo>
                      <a:pt x="104" y="320"/>
                    </a:lnTo>
                    <a:lnTo>
                      <a:pt x="104" y="319"/>
                    </a:lnTo>
                    <a:lnTo>
                      <a:pt x="104" y="290"/>
                    </a:lnTo>
                    <a:lnTo>
                      <a:pt x="104" y="289"/>
                    </a:lnTo>
                    <a:lnTo>
                      <a:pt x="106" y="287"/>
                    </a:lnTo>
                    <a:lnTo>
                      <a:pt x="130" y="285"/>
                    </a:lnTo>
                    <a:lnTo>
                      <a:pt x="132" y="285"/>
                    </a:lnTo>
                    <a:lnTo>
                      <a:pt x="132" y="286"/>
                    </a:lnTo>
                    <a:close/>
                    <a:moveTo>
                      <a:pt x="177" y="412"/>
                    </a:moveTo>
                    <a:lnTo>
                      <a:pt x="177" y="441"/>
                    </a:lnTo>
                    <a:lnTo>
                      <a:pt x="177" y="442"/>
                    </a:lnTo>
                    <a:lnTo>
                      <a:pt x="176" y="444"/>
                    </a:lnTo>
                    <a:lnTo>
                      <a:pt x="152" y="446"/>
                    </a:lnTo>
                    <a:lnTo>
                      <a:pt x="149" y="446"/>
                    </a:lnTo>
                    <a:lnTo>
                      <a:pt x="149" y="445"/>
                    </a:lnTo>
                    <a:lnTo>
                      <a:pt x="149" y="416"/>
                    </a:lnTo>
                    <a:lnTo>
                      <a:pt x="149" y="413"/>
                    </a:lnTo>
                    <a:lnTo>
                      <a:pt x="151" y="413"/>
                    </a:lnTo>
                    <a:lnTo>
                      <a:pt x="175" y="410"/>
                    </a:lnTo>
                    <a:lnTo>
                      <a:pt x="177" y="410"/>
                    </a:lnTo>
                    <a:lnTo>
                      <a:pt x="177" y="412"/>
                    </a:lnTo>
                    <a:close/>
                    <a:moveTo>
                      <a:pt x="222" y="340"/>
                    </a:moveTo>
                    <a:lnTo>
                      <a:pt x="222" y="368"/>
                    </a:lnTo>
                    <a:lnTo>
                      <a:pt x="222" y="371"/>
                    </a:lnTo>
                    <a:lnTo>
                      <a:pt x="221" y="371"/>
                    </a:lnTo>
                    <a:lnTo>
                      <a:pt x="197" y="373"/>
                    </a:lnTo>
                    <a:lnTo>
                      <a:pt x="194" y="375"/>
                    </a:lnTo>
                    <a:lnTo>
                      <a:pt x="194" y="372"/>
                    </a:lnTo>
                    <a:lnTo>
                      <a:pt x="194" y="343"/>
                    </a:lnTo>
                    <a:lnTo>
                      <a:pt x="194" y="342"/>
                    </a:lnTo>
                    <a:lnTo>
                      <a:pt x="196" y="342"/>
                    </a:lnTo>
                    <a:lnTo>
                      <a:pt x="220" y="338"/>
                    </a:lnTo>
                    <a:lnTo>
                      <a:pt x="222" y="338"/>
                    </a:lnTo>
                    <a:lnTo>
                      <a:pt x="222" y="340"/>
                    </a:lnTo>
                    <a:close/>
                    <a:moveTo>
                      <a:pt x="222" y="274"/>
                    </a:moveTo>
                    <a:lnTo>
                      <a:pt x="222" y="302"/>
                    </a:lnTo>
                    <a:lnTo>
                      <a:pt x="222" y="305"/>
                    </a:lnTo>
                    <a:lnTo>
                      <a:pt x="221" y="305"/>
                    </a:lnTo>
                    <a:lnTo>
                      <a:pt x="152" y="314"/>
                    </a:lnTo>
                    <a:lnTo>
                      <a:pt x="149" y="315"/>
                    </a:lnTo>
                    <a:lnTo>
                      <a:pt x="149" y="312"/>
                    </a:lnTo>
                    <a:lnTo>
                      <a:pt x="149" y="283"/>
                    </a:lnTo>
                    <a:lnTo>
                      <a:pt x="149" y="282"/>
                    </a:lnTo>
                    <a:lnTo>
                      <a:pt x="151" y="282"/>
                    </a:lnTo>
                    <a:lnTo>
                      <a:pt x="220" y="271"/>
                    </a:lnTo>
                    <a:lnTo>
                      <a:pt x="222" y="271"/>
                    </a:lnTo>
                    <a:lnTo>
                      <a:pt x="222" y="274"/>
                    </a:lnTo>
                    <a:close/>
                    <a:moveTo>
                      <a:pt x="222" y="142"/>
                    </a:moveTo>
                    <a:lnTo>
                      <a:pt x="222" y="171"/>
                    </a:lnTo>
                    <a:lnTo>
                      <a:pt x="222" y="172"/>
                    </a:lnTo>
                    <a:lnTo>
                      <a:pt x="221" y="172"/>
                    </a:lnTo>
                    <a:lnTo>
                      <a:pt x="197" y="176"/>
                    </a:lnTo>
                    <a:lnTo>
                      <a:pt x="194" y="176"/>
                    </a:lnTo>
                    <a:lnTo>
                      <a:pt x="194" y="173"/>
                    </a:lnTo>
                    <a:lnTo>
                      <a:pt x="194" y="146"/>
                    </a:lnTo>
                    <a:lnTo>
                      <a:pt x="194" y="143"/>
                    </a:lnTo>
                    <a:lnTo>
                      <a:pt x="196" y="143"/>
                    </a:lnTo>
                    <a:lnTo>
                      <a:pt x="220" y="140"/>
                    </a:lnTo>
                    <a:lnTo>
                      <a:pt x="222" y="139"/>
                    </a:lnTo>
                    <a:lnTo>
                      <a:pt x="222" y="142"/>
                    </a:lnTo>
                    <a:close/>
                    <a:moveTo>
                      <a:pt x="222" y="76"/>
                    </a:moveTo>
                    <a:lnTo>
                      <a:pt x="222" y="105"/>
                    </a:lnTo>
                    <a:lnTo>
                      <a:pt x="222" y="106"/>
                    </a:lnTo>
                    <a:lnTo>
                      <a:pt x="221" y="106"/>
                    </a:lnTo>
                    <a:lnTo>
                      <a:pt x="197" y="110"/>
                    </a:lnTo>
                    <a:lnTo>
                      <a:pt x="194" y="110"/>
                    </a:lnTo>
                    <a:lnTo>
                      <a:pt x="194" y="107"/>
                    </a:lnTo>
                    <a:lnTo>
                      <a:pt x="194" y="79"/>
                    </a:lnTo>
                    <a:lnTo>
                      <a:pt x="194" y="77"/>
                    </a:lnTo>
                    <a:lnTo>
                      <a:pt x="196" y="77"/>
                    </a:lnTo>
                    <a:lnTo>
                      <a:pt x="220" y="74"/>
                    </a:lnTo>
                    <a:lnTo>
                      <a:pt x="222" y="73"/>
                    </a:lnTo>
                    <a:lnTo>
                      <a:pt x="222" y="7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grpSp>
        <p:nvGrpSpPr>
          <p:cNvPr id="66" name="Group 65"/>
          <p:cNvGrpSpPr/>
          <p:nvPr/>
        </p:nvGrpSpPr>
        <p:grpSpPr>
          <a:xfrm>
            <a:off x="9635936" y="3789753"/>
            <a:ext cx="421819" cy="421819"/>
            <a:chOff x="6909580" y="3072255"/>
            <a:chExt cx="747283" cy="747283"/>
          </a:xfrm>
        </p:grpSpPr>
        <p:sp>
          <p:nvSpPr>
            <p:cNvPr id="67" name="Oval 66"/>
            <p:cNvSpPr/>
            <p:nvPr/>
          </p:nvSpPr>
          <p:spPr bwMode="auto">
            <a:xfrm flipH="1">
              <a:off x="6909580" y="3072255"/>
              <a:ext cx="747283" cy="747283"/>
            </a:xfrm>
            <a:prstGeom prst="ellipse">
              <a:avLst/>
            </a:prstGeom>
            <a:solidFill>
              <a:srgbClr val="FFFFFF"/>
            </a:solidFill>
            <a:ln w="38100">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68" name="Group 67"/>
            <p:cNvGrpSpPr/>
            <p:nvPr/>
          </p:nvGrpSpPr>
          <p:grpSpPr>
            <a:xfrm>
              <a:off x="7054392" y="3205099"/>
              <a:ext cx="457658" cy="481594"/>
              <a:chOff x="12277725" y="5773738"/>
              <a:chExt cx="758825" cy="798513"/>
            </a:xfrm>
            <a:solidFill>
              <a:schemeClr val="tx1"/>
            </a:solidFill>
          </p:grpSpPr>
          <p:sp>
            <p:nvSpPr>
              <p:cNvPr id="69" name="Freeform 64"/>
              <p:cNvSpPr>
                <a:spLocks/>
              </p:cNvSpPr>
              <p:nvPr/>
            </p:nvSpPr>
            <p:spPr bwMode="auto">
              <a:xfrm>
                <a:off x="12877800" y="5872163"/>
                <a:ext cx="158750" cy="609600"/>
              </a:xfrm>
              <a:custGeom>
                <a:avLst/>
                <a:gdLst>
                  <a:gd name="T0" fmla="*/ 50 w 100"/>
                  <a:gd name="T1" fmla="*/ 0 h 384"/>
                  <a:gd name="T2" fmla="*/ 0 w 100"/>
                  <a:gd name="T3" fmla="*/ 8 h 384"/>
                  <a:gd name="T4" fmla="*/ 0 w 100"/>
                  <a:gd name="T5" fmla="*/ 375 h 384"/>
                  <a:gd name="T6" fmla="*/ 18 w 100"/>
                  <a:gd name="T7" fmla="*/ 384 h 384"/>
                  <a:gd name="T8" fmla="*/ 100 w 100"/>
                  <a:gd name="T9" fmla="*/ 374 h 384"/>
                  <a:gd name="T10" fmla="*/ 100 w 100"/>
                  <a:gd name="T11" fmla="*/ 28 h 384"/>
                  <a:gd name="T12" fmla="*/ 50 w 100"/>
                  <a:gd name="T13" fmla="*/ 0 h 384"/>
                </a:gdLst>
                <a:ahLst/>
                <a:cxnLst>
                  <a:cxn ang="0">
                    <a:pos x="T0" y="T1"/>
                  </a:cxn>
                  <a:cxn ang="0">
                    <a:pos x="T2" y="T3"/>
                  </a:cxn>
                  <a:cxn ang="0">
                    <a:pos x="T4" y="T5"/>
                  </a:cxn>
                  <a:cxn ang="0">
                    <a:pos x="T6" y="T7"/>
                  </a:cxn>
                  <a:cxn ang="0">
                    <a:pos x="T8" y="T9"/>
                  </a:cxn>
                  <a:cxn ang="0">
                    <a:pos x="T10" y="T11"/>
                  </a:cxn>
                  <a:cxn ang="0">
                    <a:pos x="T12" y="T13"/>
                  </a:cxn>
                </a:cxnLst>
                <a:rect l="0" t="0" r="r" b="b"/>
                <a:pathLst>
                  <a:path w="100" h="384">
                    <a:moveTo>
                      <a:pt x="50" y="0"/>
                    </a:moveTo>
                    <a:lnTo>
                      <a:pt x="0" y="8"/>
                    </a:lnTo>
                    <a:lnTo>
                      <a:pt x="0" y="375"/>
                    </a:lnTo>
                    <a:lnTo>
                      <a:pt x="18" y="384"/>
                    </a:lnTo>
                    <a:lnTo>
                      <a:pt x="100" y="374"/>
                    </a:lnTo>
                    <a:lnTo>
                      <a:pt x="100" y="28"/>
                    </a:lnTo>
                    <a:lnTo>
                      <a:pt x="5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70" name="Freeform 65"/>
              <p:cNvSpPr>
                <a:spLocks/>
              </p:cNvSpPr>
              <p:nvPr/>
            </p:nvSpPr>
            <p:spPr bwMode="auto">
              <a:xfrm>
                <a:off x="12277725" y="5970588"/>
                <a:ext cx="149225" cy="450850"/>
              </a:xfrm>
              <a:custGeom>
                <a:avLst/>
                <a:gdLst>
                  <a:gd name="T0" fmla="*/ 0 w 94"/>
                  <a:gd name="T1" fmla="*/ 14 h 284"/>
                  <a:gd name="T2" fmla="*/ 0 w 94"/>
                  <a:gd name="T3" fmla="*/ 248 h 284"/>
                  <a:gd name="T4" fmla="*/ 65 w 94"/>
                  <a:gd name="T5" fmla="*/ 284 h 284"/>
                  <a:gd name="T6" fmla="*/ 94 w 94"/>
                  <a:gd name="T7" fmla="*/ 280 h 284"/>
                  <a:gd name="T8" fmla="*/ 94 w 94"/>
                  <a:gd name="T9" fmla="*/ 0 h 284"/>
                  <a:gd name="T10" fmla="*/ 0 w 94"/>
                  <a:gd name="T11" fmla="*/ 14 h 284"/>
                </a:gdLst>
                <a:ahLst/>
                <a:cxnLst>
                  <a:cxn ang="0">
                    <a:pos x="T0" y="T1"/>
                  </a:cxn>
                  <a:cxn ang="0">
                    <a:pos x="T2" y="T3"/>
                  </a:cxn>
                  <a:cxn ang="0">
                    <a:pos x="T4" y="T5"/>
                  </a:cxn>
                  <a:cxn ang="0">
                    <a:pos x="T6" y="T7"/>
                  </a:cxn>
                  <a:cxn ang="0">
                    <a:pos x="T8" y="T9"/>
                  </a:cxn>
                  <a:cxn ang="0">
                    <a:pos x="T10" y="T11"/>
                  </a:cxn>
                </a:cxnLst>
                <a:rect l="0" t="0" r="r" b="b"/>
                <a:pathLst>
                  <a:path w="94" h="284">
                    <a:moveTo>
                      <a:pt x="0" y="14"/>
                    </a:moveTo>
                    <a:lnTo>
                      <a:pt x="0" y="248"/>
                    </a:lnTo>
                    <a:lnTo>
                      <a:pt x="65" y="284"/>
                    </a:lnTo>
                    <a:lnTo>
                      <a:pt x="94" y="280"/>
                    </a:lnTo>
                    <a:lnTo>
                      <a:pt x="94" y="0"/>
                    </a:lnTo>
                    <a:lnTo>
                      <a:pt x="0" y="1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71" name="Freeform 66"/>
              <p:cNvSpPr>
                <a:spLocks noEditPoints="1"/>
              </p:cNvSpPr>
              <p:nvPr/>
            </p:nvSpPr>
            <p:spPr bwMode="auto">
              <a:xfrm>
                <a:off x="12457113" y="5773738"/>
                <a:ext cx="388938" cy="798513"/>
              </a:xfrm>
              <a:custGeom>
                <a:avLst/>
                <a:gdLst>
                  <a:gd name="T0" fmla="*/ 0 w 245"/>
                  <a:gd name="T1" fmla="*/ 458 h 503"/>
                  <a:gd name="T2" fmla="*/ 245 w 245"/>
                  <a:gd name="T3" fmla="*/ 44 h 503"/>
                  <a:gd name="T4" fmla="*/ 104 w 245"/>
                  <a:gd name="T5" fmla="*/ 91 h 503"/>
                  <a:gd name="T6" fmla="*/ 175 w 245"/>
                  <a:gd name="T7" fmla="*/ 81 h 503"/>
                  <a:gd name="T8" fmla="*/ 177 w 245"/>
                  <a:gd name="T9" fmla="*/ 111 h 503"/>
                  <a:gd name="T10" fmla="*/ 107 w 245"/>
                  <a:gd name="T11" fmla="*/ 123 h 503"/>
                  <a:gd name="T12" fmla="*/ 104 w 245"/>
                  <a:gd name="T13" fmla="*/ 187 h 503"/>
                  <a:gd name="T14" fmla="*/ 106 w 245"/>
                  <a:gd name="T15" fmla="*/ 156 h 503"/>
                  <a:gd name="T16" fmla="*/ 132 w 245"/>
                  <a:gd name="T17" fmla="*/ 155 h 503"/>
                  <a:gd name="T18" fmla="*/ 131 w 245"/>
                  <a:gd name="T19" fmla="*/ 185 h 503"/>
                  <a:gd name="T20" fmla="*/ 104 w 245"/>
                  <a:gd name="T21" fmla="*/ 187 h 503"/>
                  <a:gd name="T22" fmla="*/ 104 w 245"/>
                  <a:gd name="T23" fmla="*/ 222 h 503"/>
                  <a:gd name="T24" fmla="*/ 177 w 245"/>
                  <a:gd name="T25" fmla="*/ 212 h 503"/>
                  <a:gd name="T26" fmla="*/ 177 w 245"/>
                  <a:gd name="T27" fmla="*/ 245 h 503"/>
                  <a:gd name="T28" fmla="*/ 104 w 245"/>
                  <a:gd name="T29" fmla="*/ 254 h 503"/>
                  <a:gd name="T30" fmla="*/ 132 w 245"/>
                  <a:gd name="T31" fmla="*/ 447 h 503"/>
                  <a:gd name="T32" fmla="*/ 107 w 245"/>
                  <a:gd name="T33" fmla="*/ 453 h 503"/>
                  <a:gd name="T34" fmla="*/ 104 w 245"/>
                  <a:gd name="T35" fmla="*/ 422 h 503"/>
                  <a:gd name="T36" fmla="*/ 130 w 245"/>
                  <a:gd name="T37" fmla="*/ 417 h 503"/>
                  <a:gd name="T38" fmla="*/ 132 w 245"/>
                  <a:gd name="T39" fmla="*/ 352 h 503"/>
                  <a:gd name="T40" fmla="*/ 131 w 245"/>
                  <a:gd name="T41" fmla="*/ 383 h 503"/>
                  <a:gd name="T42" fmla="*/ 104 w 245"/>
                  <a:gd name="T43" fmla="*/ 384 h 503"/>
                  <a:gd name="T44" fmla="*/ 106 w 245"/>
                  <a:gd name="T45" fmla="*/ 354 h 503"/>
                  <a:gd name="T46" fmla="*/ 132 w 245"/>
                  <a:gd name="T47" fmla="*/ 352 h 503"/>
                  <a:gd name="T48" fmla="*/ 132 w 245"/>
                  <a:gd name="T49" fmla="*/ 316 h 503"/>
                  <a:gd name="T50" fmla="*/ 104 w 245"/>
                  <a:gd name="T51" fmla="*/ 320 h 503"/>
                  <a:gd name="T52" fmla="*/ 104 w 245"/>
                  <a:gd name="T53" fmla="*/ 289 h 503"/>
                  <a:gd name="T54" fmla="*/ 132 w 245"/>
                  <a:gd name="T55" fmla="*/ 285 h 503"/>
                  <a:gd name="T56" fmla="*/ 177 w 245"/>
                  <a:gd name="T57" fmla="*/ 441 h 503"/>
                  <a:gd name="T58" fmla="*/ 152 w 245"/>
                  <a:gd name="T59" fmla="*/ 446 h 503"/>
                  <a:gd name="T60" fmla="*/ 149 w 245"/>
                  <a:gd name="T61" fmla="*/ 416 h 503"/>
                  <a:gd name="T62" fmla="*/ 175 w 245"/>
                  <a:gd name="T63" fmla="*/ 410 h 503"/>
                  <a:gd name="T64" fmla="*/ 222 w 245"/>
                  <a:gd name="T65" fmla="*/ 340 h 503"/>
                  <a:gd name="T66" fmla="*/ 221 w 245"/>
                  <a:gd name="T67" fmla="*/ 371 h 503"/>
                  <a:gd name="T68" fmla="*/ 194 w 245"/>
                  <a:gd name="T69" fmla="*/ 372 h 503"/>
                  <a:gd name="T70" fmla="*/ 196 w 245"/>
                  <a:gd name="T71" fmla="*/ 342 h 503"/>
                  <a:gd name="T72" fmla="*/ 222 w 245"/>
                  <a:gd name="T73" fmla="*/ 340 h 503"/>
                  <a:gd name="T74" fmla="*/ 222 w 245"/>
                  <a:gd name="T75" fmla="*/ 305 h 503"/>
                  <a:gd name="T76" fmla="*/ 149 w 245"/>
                  <a:gd name="T77" fmla="*/ 315 h 503"/>
                  <a:gd name="T78" fmla="*/ 149 w 245"/>
                  <a:gd name="T79" fmla="*/ 282 h 503"/>
                  <a:gd name="T80" fmla="*/ 222 w 245"/>
                  <a:gd name="T81" fmla="*/ 271 h 503"/>
                  <a:gd name="T82" fmla="*/ 222 w 245"/>
                  <a:gd name="T83" fmla="*/ 171 h 503"/>
                  <a:gd name="T84" fmla="*/ 197 w 245"/>
                  <a:gd name="T85" fmla="*/ 176 h 503"/>
                  <a:gd name="T86" fmla="*/ 194 w 245"/>
                  <a:gd name="T87" fmla="*/ 146 h 503"/>
                  <a:gd name="T88" fmla="*/ 220 w 245"/>
                  <a:gd name="T89" fmla="*/ 140 h 503"/>
                  <a:gd name="T90" fmla="*/ 222 w 245"/>
                  <a:gd name="T91" fmla="*/ 76 h 503"/>
                  <a:gd name="T92" fmla="*/ 221 w 245"/>
                  <a:gd name="T93" fmla="*/ 106 h 503"/>
                  <a:gd name="T94" fmla="*/ 194 w 245"/>
                  <a:gd name="T95" fmla="*/ 107 h 503"/>
                  <a:gd name="T96" fmla="*/ 196 w 245"/>
                  <a:gd name="T97" fmla="*/ 77 h 503"/>
                  <a:gd name="T98" fmla="*/ 222 w 245"/>
                  <a:gd name="T99" fmla="*/ 7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5" h="503">
                    <a:moveTo>
                      <a:pt x="163" y="0"/>
                    </a:moveTo>
                    <a:lnTo>
                      <a:pt x="0" y="23"/>
                    </a:lnTo>
                    <a:lnTo>
                      <a:pt x="0" y="458"/>
                    </a:lnTo>
                    <a:lnTo>
                      <a:pt x="82" y="503"/>
                    </a:lnTo>
                    <a:lnTo>
                      <a:pt x="245" y="479"/>
                    </a:lnTo>
                    <a:lnTo>
                      <a:pt x="245" y="44"/>
                    </a:lnTo>
                    <a:lnTo>
                      <a:pt x="163" y="0"/>
                    </a:lnTo>
                    <a:close/>
                    <a:moveTo>
                      <a:pt x="104" y="121"/>
                    </a:moveTo>
                    <a:lnTo>
                      <a:pt x="104" y="91"/>
                    </a:lnTo>
                    <a:lnTo>
                      <a:pt x="104" y="90"/>
                    </a:lnTo>
                    <a:lnTo>
                      <a:pt x="106" y="90"/>
                    </a:lnTo>
                    <a:lnTo>
                      <a:pt x="175" y="81"/>
                    </a:lnTo>
                    <a:lnTo>
                      <a:pt x="177" y="79"/>
                    </a:lnTo>
                    <a:lnTo>
                      <a:pt x="177" y="82"/>
                    </a:lnTo>
                    <a:lnTo>
                      <a:pt x="177" y="111"/>
                    </a:lnTo>
                    <a:lnTo>
                      <a:pt x="177" y="113"/>
                    </a:lnTo>
                    <a:lnTo>
                      <a:pt x="176" y="113"/>
                    </a:lnTo>
                    <a:lnTo>
                      <a:pt x="107" y="123"/>
                    </a:lnTo>
                    <a:lnTo>
                      <a:pt x="104" y="123"/>
                    </a:lnTo>
                    <a:lnTo>
                      <a:pt x="104" y="121"/>
                    </a:lnTo>
                    <a:close/>
                    <a:moveTo>
                      <a:pt x="104" y="187"/>
                    </a:moveTo>
                    <a:lnTo>
                      <a:pt x="104" y="158"/>
                    </a:lnTo>
                    <a:lnTo>
                      <a:pt x="104" y="156"/>
                    </a:lnTo>
                    <a:lnTo>
                      <a:pt x="106" y="156"/>
                    </a:lnTo>
                    <a:lnTo>
                      <a:pt x="130" y="152"/>
                    </a:lnTo>
                    <a:lnTo>
                      <a:pt x="132" y="152"/>
                    </a:lnTo>
                    <a:lnTo>
                      <a:pt x="132" y="155"/>
                    </a:lnTo>
                    <a:lnTo>
                      <a:pt x="132" y="183"/>
                    </a:lnTo>
                    <a:lnTo>
                      <a:pt x="132" y="185"/>
                    </a:lnTo>
                    <a:lnTo>
                      <a:pt x="131" y="185"/>
                    </a:lnTo>
                    <a:lnTo>
                      <a:pt x="107" y="188"/>
                    </a:lnTo>
                    <a:lnTo>
                      <a:pt x="104" y="189"/>
                    </a:lnTo>
                    <a:lnTo>
                      <a:pt x="104" y="187"/>
                    </a:lnTo>
                    <a:close/>
                    <a:moveTo>
                      <a:pt x="104" y="253"/>
                    </a:moveTo>
                    <a:lnTo>
                      <a:pt x="104" y="224"/>
                    </a:lnTo>
                    <a:lnTo>
                      <a:pt x="104" y="222"/>
                    </a:lnTo>
                    <a:lnTo>
                      <a:pt x="106" y="222"/>
                    </a:lnTo>
                    <a:lnTo>
                      <a:pt x="175" y="212"/>
                    </a:lnTo>
                    <a:lnTo>
                      <a:pt x="177" y="212"/>
                    </a:lnTo>
                    <a:lnTo>
                      <a:pt x="177" y="215"/>
                    </a:lnTo>
                    <a:lnTo>
                      <a:pt x="177" y="242"/>
                    </a:lnTo>
                    <a:lnTo>
                      <a:pt x="177" y="245"/>
                    </a:lnTo>
                    <a:lnTo>
                      <a:pt x="176" y="245"/>
                    </a:lnTo>
                    <a:lnTo>
                      <a:pt x="107" y="254"/>
                    </a:lnTo>
                    <a:lnTo>
                      <a:pt x="104" y="254"/>
                    </a:lnTo>
                    <a:lnTo>
                      <a:pt x="104" y="253"/>
                    </a:lnTo>
                    <a:close/>
                    <a:moveTo>
                      <a:pt x="132" y="418"/>
                    </a:moveTo>
                    <a:lnTo>
                      <a:pt x="132" y="447"/>
                    </a:lnTo>
                    <a:lnTo>
                      <a:pt x="132" y="449"/>
                    </a:lnTo>
                    <a:lnTo>
                      <a:pt x="131" y="449"/>
                    </a:lnTo>
                    <a:lnTo>
                      <a:pt x="107" y="453"/>
                    </a:lnTo>
                    <a:lnTo>
                      <a:pt x="104" y="453"/>
                    </a:lnTo>
                    <a:lnTo>
                      <a:pt x="104" y="450"/>
                    </a:lnTo>
                    <a:lnTo>
                      <a:pt x="104" y="422"/>
                    </a:lnTo>
                    <a:lnTo>
                      <a:pt x="104" y="420"/>
                    </a:lnTo>
                    <a:lnTo>
                      <a:pt x="106" y="420"/>
                    </a:lnTo>
                    <a:lnTo>
                      <a:pt x="130" y="417"/>
                    </a:lnTo>
                    <a:lnTo>
                      <a:pt x="132" y="416"/>
                    </a:lnTo>
                    <a:lnTo>
                      <a:pt x="132" y="418"/>
                    </a:lnTo>
                    <a:close/>
                    <a:moveTo>
                      <a:pt x="132" y="352"/>
                    </a:moveTo>
                    <a:lnTo>
                      <a:pt x="132" y="381"/>
                    </a:lnTo>
                    <a:lnTo>
                      <a:pt x="132" y="383"/>
                    </a:lnTo>
                    <a:lnTo>
                      <a:pt x="131" y="383"/>
                    </a:lnTo>
                    <a:lnTo>
                      <a:pt x="107" y="387"/>
                    </a:lnTo>
                    <a:lnTo>
                      <a:pt x="104" y="387"/>
                    </a:lnTo>
                    <a:lnTo>
                      <a:pt x="104" y="384"/>
                    </a:lnTo>
                    <a:lnTo>
                      <a:pt x="104" y="356"/>
                    </a:lnTo>
                    <a:lnTo>
                      <a:pt x="104" y="354"/>
                    </a:lnTo>
                    <a:lnTo>
                      <a:pt x="106" y="354"/>
                    </a:lnTo>
                    <a:lnTo>
                      <a:pt x="130" y="351"/>
                    </a:lnTo>
                    <a:lnTo>
                      <a:pt x="132" y="350"/>
                    </a:lnTo>
                    <a:lnTo>
                      <a:pt x="132" y="352"/>
                    </a:lnTo>
                    <a:close/>
                    <a:moveTo>
                      <a:pt x="132" y="286"/>
                    </a:moveTo>
                    <a:lnTo>
                      <a:pt x="132" y="315"/>
                    </a:lnTo>
                    <a:lnTo>
                      <a:pt x="132" y="316"/>
                    </a:lnTo>
                    <a:lnTo>
                      <a:pt x="131" y="318"/>
                    </a:lnTo>
                    <a:lnTo>
                      <a:pt x="107" y="320"/>
                    </a:lnTo>
                    <a:lnTo>
                      <a:pt x="104" y="320"/>
                    </a:lnTo>
                    <a:lnTo>
                      <a:pt x="104" y="319"/>
                    </a:lnTo>
                    <a:lnTo>
                      <a:pt x="104" y="290"/>
                    </a:lnTo>
                    <a:lnTo>
                      <a:pt x="104" y="289"/>
                    </a:lnTo>
                    <a:lnTo>
                      <a:pt x="106" y="287"/>
                    </a:lnTo>
                    <a:lnTo>
                      <a:pt x="130" y="285"/>
                    </a:lnTo>
                    <a:lnTo>
                      <a:pt x="132" y="285"/>
                    </a:lnTo>
                    <a:lnTo>
                      <a:pt x="132" y="286"/>
                    </a:lnTo>
                    <a:close/>
                    <a:moveTo>
                      <a:pt x="177" y="412"/>
                    </a:moveTo>
                    <a:lnTo>
                      <a:pt x="177" y="441"/>
                    </a:lnTo>
                    <a:lnTo>
                      <a:pt x="177" y="442"/>
                    </a:lnTo>
                    <a:lnTo>
                      <a:pt x="176" y="444"/>
                    </a:lnTo>
                    <a:lnTo>
                      <a:pt x="152" y="446"/>
                    </a:lnTo>
                    <a:lnTo>
                      <a:pt x="149" y="446"/>
                    </a:lnTo>
                    <a:lnTo>
                      <a:pt x="149" y="445"/>
                    </a:lnTo>
                    <a:lnTo>
                      <a:pt x="149" y="416"/>
                    </a:lnTo>
                    <a:lnTo>
                      <a:pt x="149" y="413"/>
                    </a:lnTo>
                    <a:lnTo>
                      <a:pt x="151" y="413"/>
                    </a:lnTo>
                    <a:lnTo>
                      <a:pt x="175" y="410"/>
                    </a:lnTo>
                    <a:lnTo>
                      <a:pt x="177" y="410"/>
                    </a:lnTo>
                    <a:lnTo>
                      <a:pt x="177" y="412"/>
                    </a:lnTo>
                    <a:close/>
                    <a:moveTo>
                      <a:pt x="222" y="340"/>
                    </a:moveTo>
                    <a:lnTo>
                      <a:pt x="222" y="368"/>
                    </a:lnTo>
                    <a:lnTo>
                      <a:pt x="222" y="371"/>
                    </a:lnTo>
                    <a:lnTo>
                      <a:pt x="221" y="371"/>
                    </a:lnTo>
                    <a:lnTo>
                      <a:pt x="197" y="373"/>
                    </a:lnTo>
                    <a:lnTo>
                      <a:pt x="194" y="375"/>
                    </a:lnTo>
                    <a:lnTo>
                      <a:pt x="194" y="372"/>
                    </a:lnTo>
                    <a:lnTo>
                      <a:pt x="194" y="343"/>
                    </a:lnTo>
                    <a:lnTo>
                      <a:pt x="194" y="342"/>
                    </a:lnTo>
                    <a:lnTo>
                      <a:pt x="196" y="342"/>
                    </a:lnTo>
                    <a:lnTo>
                      <a:pt x="220" y="338"/>
                    </a:lnTo>
                    <a:lnTo>
                      <a:pt x="222" y="338"/>
                    </a:lnTo>
                    <a:lnTo>
                      <a:pt x="222" y="340"/>
                    </a:lnTo>
                    <a:close/>
                    <a:moveTo>
                      <a:pt x="222" y="274"/>
                    </a:moveTo>
                    <a:lnTo>
                      <a:pt x="222" y="302"/>
                    </a:lnTo>
                    <a:lnTo>
                      <a:pt x="222" y="305"/>
                    </a:lnTo>
                    <a:lnTo>
                      <a:pt x="221" y="305"/>
                    </a:lnTo>
                    <a:lnTo>
                      <a:pt x="152" y="314"/>
                    </a:lnTo>
                    <a:lnTo>
                      <a:pt x="149" y="315"/>
                    </a:lnTo>
                    <a:lnTo>
                      <a:pt x="149" y="312"/>
                    </a:lnTo>
                    <a:lnTo>
                      <a:pt x="149" y="283"/>
                    </a:lnTo>
                    <a:lnTo>
                      <a:pt x="149" y="282"/>
                    </a:lnTo>
                    <a:lnTo>
                      <a:pt x="151" y="282"/>
                    </a:lnTo>
                    <a:lnTo>
                      <a:pt x="220" y="271"/>
                    </a:lnTo>
                    <a:lnTo>
                      <a:pt x="222" y="271"/>
                    </a:lnTo>
                    <a:lnTo>
                      <a:pt x="222" y="274"/>
                    </a:lnTo>
                    <a:close/>
                    <a:moveTo>
                      <a:pt x="222" y="142"/>
                    </a:moveTo>
                    <a:lnTo>
                      <a:pt x="222" y="171"/>
                    </a:lnTo>
                    <a:lnTo>
                      <a:pt x="222" y="172"/>
                    </a:lnTo>
                    <a:lnTo>
                      <a:pt x="221" y="172"/>
                    </a:lnTo>
                    <a:lnTo>
                      <a:pt x="197" y="176"/>
                    </a:lnTo>
                    <a:lnTo>
                      <a:pt x="194" y="176"/>
                    </a:lnTo>
                    <a:lnTo>
                      <a:pt x="194" y="173"/>
                    </a:lnTo>
                    <a:lnTo>
                      <a:pt x="194" y="146"/>
                    </a:lnTo>
                    <a:lnTo>
                      <a:pt x="194" y="143"/>
                    </a:lnTo>
                    <a:lnTo>
                      <a:pt x="196" y="143"/>
                    </a:lnTo>
                    <a:lnTo>
                      <a:pt x="220" y="140"/>
                    </a:lnTo>
                    <a:lnTo>
                      <a:pt x="222" y="139"/>
                    </a:lnTo>
                    <a:lnTo>
                      <a:pt x="222" y="142"/>
                    </a:lnTo>
                    <a:close/>
                    <a:moveTo>
                      <a:pt x="222" y="76"/>
                    </a:moveTo>
                    <a:lnTo>
                      <a:pt x="222" y="105"/>
                    </a:lnTo>
                    <a:lnTo>
                      <a:pt x="222" y="106"/>
                    </a:lnTo>
                    <a:lnTo>
                      <a:pt x="221" y="106"/>
                    </a:lnTo>
                    <a:lnTo>
                      <a:pt x="197" y="110"/>
                    </a:lnTo>
                    <a:lnTo>
                      <a:pt x="194" y="110"/>
                    </a:lnTo>
                    <a:lnTo>
                      <a:pt x="194" y="107"/>
                    </a:lnTo>
                    <a:lnTo>
                      <a:pt x="194" y="79"/>
                    </a:lnTo>
                    <a:lnTo>
                      <a:pt x="194" y="77"/>
                    </a:lnTo>
                    <a:lnTo>
                      <a:pt x="196" y="77"/>
                    </a:lnTo>
                    <a:lnTo>
                      <a:pt x="220" y="74"/>
                    </a:lnTo>
                    <a:lnTo>
                      <a:pt x="222" y="73"/>
                    </a:lnTo>
                    <a:lnTo>
                      <a:pt x="222" y="7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cxnSp>
        <p:nvCxnSpPr>
          <p:cNvPr id="72" name="Straight Arrow Connector 71"/>
          <p:cNvCxnSpPr/>
          <p:nvPr/>
        </p:nvCxnSpPr>
        <p:spPr>
          <a:xfrm>
            <a:off x="6328833" y="4004846"/>
            <a:ext cx="302122" cy="0"/>
          </a:xfrm>
          <a:prstGeom prst="straightConnector1">
            <a:avLst/>
          </a:prstGeom>
          <a:ln w="444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endCxn id="2473" idx="14"/>
          </p:cNvCxnSpPr>
          <p:nvPr/>
        </p:nvCxnSpPr>
        <p:spPr>
          <a:xfrm>
            <a:off x="6329082" y="3912669"/>
            <a:ext cx="15338" cy="113213"/>
          </a:xfrm>
          <a:prstGeom prst="straightConnector1">
            <a:avLst/>
          </a:prstGeom>
          <a:ln w="44450" cap="rnd">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9245601" y="4000662"/>
            <a:ext cx="364564" cy="0"/>
          </a:xfrm>
          <a:prstGeom prst="straightConnector1">
            <a:avLst/>
          </a:prstGeom>
          <a:ln w="444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245601" y="3830918"/>
            <a:ext cx="0" cy="169743"/>
          </a:xfrm>
          <a:prstGeom prst="straightConnector1">
            <a:avLst/>
          </a:prstGeom>
          <a:ln w="44450" cap="rnd">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10512613" y="3828901"/>
            <a:ext cx="286869" cy="0"/>
          </a:xfrm>
          <a:prstGeom prst="straightConnector1">
            <a:avLst/>
          </a:prstGeom>
          <a:ln w="444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10512613" y="3830918"/>
            <a:ext cx="0" cy="173317"/>
          </a:xfrm>
          <a:prstGeom prst="straightConnector1">
            <a:avLst/>
          </a:prstGeom>
          <a:ln w="44450" cap="rnd">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575" name="Freeform 128"/>
          <p:cNvSpPr>
            <a:spLocks noEditPoints="1"/>
          </p:cNvSpPr>
          <p:nvPr/>
        </p:nvSpPr>
        <p:spPr bwMode="black">
          <a:xfrm>
            <a:off x="3397369" y="4964781"/>
            <a:ext cx="366453" cy="322602"/>
          </a:xfrm>
          <a:custGeom>
            <a:avLst/>
            <a:gdLst>
              <a:gd name="T0" fmla="*/ 49 w 71"/>
              <a:gd name="T1" fmla="*/ 21 h 62"/>
              <a:gd name="T2" fmla="*/ 49 w 71"/>
              <a:gd name="T3" fmla="*/ 19 h 62"/>
              <a:gd name="T4" fmla="*/ 49 w 71"/>
              <a:gd name="T5" fmla="*/ 19 h 62"/>
              <a:gd name="T6" fmla="*/ 48 w 71"/>
              <a:gd name="T7" fmla="*/ 17 h 62"/>
              <a:gd name="T8" fmla="*/ 32 w 71"/>
              <a:gd name="T9" fmla="*/ 2 h 62"/>
              <a:gd name="T10" fmla="*/ 28 w 71"/>
              <a:gd name="T11" fmla="*/ 0 h 62"/>
              <a:gd name="T12" fmla="*/ 28 w 71"/>
              <a:gd name="T13" fmla="*/ 0 h 62"/>
              <a:gd name="T14" fmla="*/ 28 w 71"/>
              <a:gd name="T15" fmla="*/ 0 h 62"/>
              <a:gd name="T16" fmla="*/ 6 w 71"/>
              <a:gd name="T17" fmla="*/ 0 h 62"/>
              <a:gd name="T18" fmla="*/ 0 w 71"/>
              <a:gd name="T19" fmla="*/ 5 h 62"/>
              <a:gd name="T20" fmla="*/ 0 w 71"/>
              <a:gd name="T21" fmla="*/ 56 h 62"/>
              <a:gd name="T22" fmla="*/ 6 w 71"/>
              <a:gd name="T23" fmla="*/ 62 h 62"/>
              <a:gd name="T24" fmla="*/ 44 w 71"/>
              <a:gd name="T25" fmla="*/ 62 h 62"/>
              <a:gd name="T26" fmla="*/ 50 w 71"/>
              <a:gd name="T27" fmla="*/ 56 h 62"/>
              <a:gd name="T28" fmla="*/ 50 w 71"/>
              <a:gd name="T29" fmla="*/ 21 h 62"/>
              <a:gd name="T30" fmla="*/ 49 w 71"/>
              <a:gd name="T31" fmla="*/ 21 h 62"/>
              <a:gd name="T32" fmla="*/ 28 w 71"/>
              <a:gd name="T33" fmla="*/ 5 h 62"/>
              <a:gd name="T34" fmla="*/ 44 w 71"/>
              <a:gd name="T35" fmla="*/ 21 h 62"/>
              <a:gd name="T36" fmla="*/ 28 w 71"/>
              <a:gd name="T37" fmla="*/ 21 h 62"/>
              <a:gd name="T38" fmla="*/ 28 w 71"/>
              <a:gd name="T39" fmla="*/ 5 h 62"/>
              <a:gd name="T40" fmla="*/ 44 w 71"/>
              <a:gd name="T41" fmla="*/ 56 h 62"/>
              <a:gd name="T42" fmla="*/ 6 w 71"/>
              <a:gd name="T43" fmla="*/ 56 h 62"/>
              <a:gd name="T44" fmla="*/ 6 w 71"/>
              <a:gd name="T45" fmla="*/ 5 h 62"/>
              <a:gd name="T46" fmla="*/ 23 w 71"/>
              <a:gd name="T47" fmla="*/ 5 h 62"/>
              <a:gd name="T48" fmla="*/ 23 w 71"/>
              <a:gd name="T49" fmla="*/ 21 h 62"/>
              <a:gd name="T50" fmla="*/ 28 w 71"/>
              <a:gd name="T51" fmla="*/ 27 h 62"/>
              <a:gd name="T52" fmla="*/ 44 w 71"/>
              <a:gd name="T53" fmla="*/ 27 h 62"/>
              <a:gd name="T54" fmla="*/ 44 w 71"/>
              <a:gd name="T55" fmla="*/ 56 h 62"/>
              <a:gd name="T56" fmla="*/ 58 w 71"/>
              <a:gd name="T57" fmla="*/ 14 h 62"/>
              <a:gd name="T58" fmla="*/ 60 w 71"/>
              <a:gd name="T59" fmla="*/ 19 h 62"/>
              <a:gd name="T60" fmla="*/ 60 w 71"/>
              <a:gd name="T61" fmla="*/ 56 h 62"/>
              <a:gd name="T62" fmla="*/ 55 w 71"/>
              <a:gd name="T63" fmla="*/ 62 h 62"/>
              <a:gd name="T64" fmla="*/ 53 w 71"/>
              <a:gd name="T65" fmla="*/ 62 h 62"/>
              <a:gd name="T66" fmla="*/ 55 w 71"/>
              <a:gd name="T67" fmla="*/ 57 h 62"/>
              <a:gd name="T68" fmla="*/ 55 w 71"/>
              <a:gd name="T69" fmla="*/ 21 h 62"/>
              <a:gd name="T70" fmla="*/ 53 w 71"/>
              <a:gd name="T71" fmla="*/ 15 h 62"/>
              <a:gd name="T72" fmla="*/ 37 w 71"/>
              <a:gd name="T73" fmla="*/ 0 h 62"/>
              <a:gd name="T74" fmla="*/ 37 w 71"/>
              <a:gd name="T75" fmla="*/ 0 h 62"/>
              <a:gd name="T76" fmla="*/ 39 w 71"/>
              <a:gd name="T77" fmla="*/ 0 h 62"/>
              <a:gd name="T78" fmla="*/ 40 w 71"/>
              <a:gd name="T79" fmla="*/ 0 h 62"/>
              <a:gd name="T80" fmla="*/ 47 w 71"/>
              <a:gd name="T81" fmla="*/ 3 h 62"/>
              <a:gd name="T82" fmla="*/ 58 w 71"/>
              <a:gd name="T83" fmla="*/ 14 h 62"/>
              <a:gd name="T84" fmla="*/ 69 w 71"/>
              <a:gd name="T85" fmla="*/ 13 h 62"/>
              <a:gd name="T86" fmla="*/ 71 w 71"/>
              <a:gd name="T87" fmla="*/ 17 h 62"/>
              <a:gd name="T88" fmla="*/ 71 w 71"/>
              <a:gd name="T89" fmla="*/ 56 h 62"/>
              <a:gd name="T90" fmla="*/ 65 w 71"/>
              <a:gd name="T91" fmla="*/ 62 h 62"/>
              <a:gd name="T92" fmla="*/ 64 w 71"/>
              <a:gd name="T93" fmla="*/ 62 h 62"/>
              <a:gd name="T94" fmla="*/ 65 w 71"/>
              <a:gd name="T95" fmla="*/ 57 h 62"/>
              <a:gd name="T96" fmla="*/ 65 w 71"/>
              <a:gd name="T97" fmla="*/ 18 h 62"/>
              <a:gd name="T98" fmla="*/ 64 w 71"/>
              <a:gd name="T99" fmla="*/ 14 h 62"/>
              <a:gd name="T100" fmla="*/ 50 w 71"/>
              <a:gd name="T101" fmla="*/ 0 h 62"/>
              <a:gd name="T102" fmla="*/ 50 w 71"/>
              <a:gd name="T103" fmla="*/ 0 h 62"/>
              <a:gd name="T104" fmla="*/ 51 w 71"/>
              <a:gd name="T105" fmla="*/ 0 h 62"/>
              <a:gd name="T106" fmla="*/ 52 w 71"/>
              <a:gd name="T107" fmla="*/ 0 h 62"/>
              <a:gd name="T108" fmla="*/ 59 w 71"/>
              <a:gd name="T109" fmla="*/ 3 h 62"/>
              <a:gd name="T110" fmla="*/ 69 w 71"/>
              <a:gd name="T111"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 h="62">
                <a:moveTo>
                  <a:pt x="49" y="21"/>
                </a:moveTo>
                <a:cubicBezTo>
                  <a:pt x="49" y="20"/>
                  <a:pt x="49" y="20"/>
                  <a:pt x="49" y="19"/>
                </a:cubicBezTo>
                <a:cubicBezTo>
                  <a:pt x="49" y="19"/>
                  <a:pt x="49" y="19"/>
                  <a:pt x="49" y="19"/>
                </a:cubicBezTo>
                <a:cubicBezTo>
                  <a:pt x="49" y="18"/>
                  <a:pt x="48" y="18"/>
                  <a:pt x="48" y="17"/>
                </a:cubicBezTo>
                <a:cubicBezTo>
                  <a:pt x="32" y="2"/>
                  <a:pt x="32" y="2"/>
                  <a:pt x="32" y="2"/>
                </a:cubicBezTo>
                <a:cubicBezTo>
                  <a:pt x="31" y="0"/>
                  <a:pt x="30" y="0"/>
                  <a:pt x="28" y="0"/>
                </a:cubicBezTo>
                <a:cubicBezTo>
                  <a:pt x="28" y="0"/>
                  <a:pt x="28" y="0"/>
                  <a:pt x="28" y="0"/>
                </a:cubicBezTo>
                <a:cubicBezTo>
                  <a:pt x="28" y="0"/>
                  <a:pt x="28" y="0"/>
                  <a:pt x="28" y="0"/>
                </a:cubicBezTo>
                <a:cubicBezTo>
                  <a:pt x="6" y="0"/>
                  <a:pt x="6" y="0"/>
                  <a:pt x="6" y="0"/>
                </a:cubicBezTo>
                <a:cubicBezTo>
                  <a:pt x="3" y="0"/>
                  <a:pt x="0" y="2"/>
                  <a:pt x="0" y="5"/>
                </a:cubicBezTo>
                <a:cubicBezTo>
                  <a:pt x="0" y="56"/>
                  <a:pt x="0" y="56"/>
                  <a:pt x="0" y="56"/>
                </a:cubicBezTo>
                <a:cubicBezTo>
                  <a:pt x="0" y="59"/>
                  <a:pt x="3" y="62"/>
                  <a:pt x="6" y="62"/>
                </a:cubicBezTo>
                <a:cubicBezTo>
                  <a:pt x="44" y="62"/>
                  <a:pt x="44" y="62"/>
                  <a:pt x="44" y="62"/>
                </a:cubicBezTo>
                <a:cubicBezTo>
                  <a:pt x="47" y="62"/>
                  <a:pt x="50" y="59"/>
                  <a:pt x="50" y="56"/>
                </a:cubicBezTo>
                <a:cubicBezTo>
                  <a:pt x="50" y="21"/>
                  <a:pt x="50" y="21"/>
                  <a:pt x="50" y="21"/>
                </a:cubicBezTo>
                <a:cubicBezTo>
                  <a:pt x="50" y="21"/>
                  <a:pt x="49" y="21"/>
                  <a:pt x="49" y="21"/>
                </a:cubicBezTo>
                <a:close/>
                <a:moveTo>
                  <a:pt x="28" y="5"/>
                </a:moveTo>
                <a:cubicBezTo>
                  <a:pt x="44" y="21"/>
                  <a:pt x="44" y="21"/>
                  <a:pt x="44" y="21"/>
                </a:cubicBezTo>
                <a:cubicBezTo>
                  <a:pt x="28" y="21"/>
                  <a:pt x="28" y="21"/>
                  <a:pt x="28" y="21"/>
                </a:cubicBezTo>
                <a:lnTo>
                  <a:pt x="28" y="5"/>
                </a:lnTo>
                <a:close/>
                <a:moveTo>
                  <a:pt x="44" y="56"/>
                </a:moveTo>
                <a:cubicBezTo>
                  <a:pt x="6" y="56"/>
                  <a:pt x="6" y="56"/>
                  <a:pt x="6" y="56"/>
                </a:cubicBezTo>
                <a:cubicBezTo>
                  <a:pt x="6" y="5"/>
                  <a:pt x="6" y="5"/>
                  <a:pt x="6" y="5"/>
                </a:cubicBezTo>
                <a:cubicBezTo>
                  <a:pt x="23" y="5"/>
                  <a:pt x="23" y="5"/>
                  <a:pt x="23" y="5"/>
                </a:cubicBezTo>
                <a:cubicBezTo>
                  <a:pt x="23" y="21"/>
                  <a:pt x="23" y="21"/>
                  <a:pt x="23" y="21"/>
                </a:cubicBezTo>
                <a:cubicBezTo>
                  <a:pt x="23" y="24"/>
                  <a:pt x="25" y="27"/>
                  <a:pt x="28" y="27"/>
                </a:cubicBezTo>
                <a:cubicBezTo>
                  <a:pt x="44" y="27"/>
                  <a:pt x="44" y="27"/>
                  <a:pt x="44" y="27"/>
                </a:cubicBezTo>
                <a:lnTo>
                  <a:pt x="44" y="56"/>
                </a:lnTo>
                <a:close/>
                <a:moveTo>
                  <a:pt x="58" y="14"/>
                </a:moveTo>
                <a:cubicBezTo>
                  <a:pt x="59" y="15"/>
                  <a:pt x="60" y="17"/>
                  <a:pt x="60" y="19"/>
                </a:cubicBezTo>
                <a:cubicBezTo>
                  <a:pt x="60" y="56"/>
                  <a:pt x="60" y="56"/>
                  <a:pt x="60" y="56"/>
                </a:cubicBezTo>
                <a:cubicBezTo>
                  <a:pt x="60" y="59"/>
                  <a:pt x="58" y="62"/>
                  <a:pt x="55" y="62"/>
                </a:cubicBezTo>
                <a:cubicBezTo>
                  <a:pt x="53" y="62"/>
                  <a:pt x="53" y="62"/>
                  <a:pt x="53" y="62"/>
                </a:cubicBezTo>
                <a:cubicBezTo>
                  <a:pt x="54" y="60"/>
                  <a:pt x="55" y="59"/>
                  <a:pt x="55" y="57"/>
                </a:cubicBezTo>
                <a:cubicBezTo>
                  <a:pt x="55" y="21"/>
                  <a:pt x="55" y="21"/>
                  <a:pt x="55" y="21"/>
                </a:cubicBezTo>
                <a:cubicBezTo>
                  <a:pt x="55" y="19"/>
                  <a:pt x="54" y="17"/>
                  <a:pt x="53" y="15"/>
                </a:cubicBezTo>
                <a:cubicBezTo>
                  <a:pt x="37" y="0"/>
                  <a:pt x="37" y="0"/>
                  <a:pt x="37" y="0"/>
                </a:cubicBezTo>
                <a:cubicBezTo>
                  <a:pt x="37" y="0"/>
                  <a:pt x="37" y="0"/>
                  <a:pt x="37" y="0"/>
                </a:cubicBezTo>
                <a:cubicBezTo>
                  <a:pt x="39" y="0"/>
                  <a:pt x="39" y="0"/>
                  <a:pt x="39" y="0"/>
                </a:cubicBezTo>
                <a:cubicBezTo>
                  <a:pt x="40" y="0"/>
                  <a:pt x="40" y="0"/>
                  <a:pt x="40" y="0"/>
                </a:cubicBezTo>
                <a:cubicBezTo>
                  <a:pt x="41" y="0"/>
                  <a:pt x="44" y="0"/>
                  <a:pt x="47" y="3"/>
                </a:cubicBezTo>
                <a:cubicBezTo>
                  <a:pt x="58" y="14"/>
                  <a:pt x="58" y="14"/>
                  <a:pt x="58" y="14"/>
                </a:cubicBezTo>
                <a:moveTo>
                  <a:pt x="69" y="13"/>
                </a:moveTo>
                <a:cubicBezTo>
                  <a:pt x="70" y="14"/>
                  <a:pt x="71" y="16"/>
                  <a:pt x="71" y="17"/>
                </a:cubicBezTo>
                <a:cubicBezTo>
                  <a:pt x="71" y="56"/>
                  <a:pt x="71" y="56"/>
                  <a:pt x="71" y="56"/>
                </a:cubicBezTo>
                <a:cubicBezTo>
                  <a:pt x="71" y="59"/>
                  <a:pt x="68" y="62"/>
                  <a:pt x="65" y="62"/>
                </a:cubicBezTo>
                <a:cubicBezTo>
                  <a:pt x="64" y="62"/>
                  <a:pt x="64" y="62"/>
                  <a:pt x="64" y="62"/>
                </a:cubicBezTo>
                <a:cubicBezTo>
                  <a:pt x="65" y="60"/>
                  <a:pt x="65" y="59"/>
                  <a:pt x="65" y="57"/>
                </a:cubicBezTo>
                <a:cubicBezTo>
                  <a:pt x="65" y="18"/>
                  <a:pt x="65" y="18"/>
                  <a:pt x="65" y="18"/>
                </a:cubicBezTo>
                <a:cubicBezTo>
                  <a:pt x="65" y="17"/>
                  <a:pt x="65" y="15"/>
                  <a:pt x="64" y="14"/>
                </a:cubicBezTo>
                <a:cubicBezTo>
                  <a:pt x="50" y="0"/>
                  <a:pt x="50" y="0"/>
                  <a:pt x="50" y="0"/>
                </a:cubicBezTo>
                <a:cubicBezTo>
                  <a:pt x="50" y="0"/>
                  <a:pt x="50" y="0"/>
                  <a:pt x="50" y="0"/>
                </a:cubicBezTo>
                <a:cubicBezTo>
                  <a:pt x="51" y="0"/>
                  <a:pt x="51" y="0"/>
                  <a:pt x="51" y="0"/>
                </a:cubicBezTo>
                <a:cubicBezTo>
                  <a:pt x="52" y="0"/>
                  <a:pt x="52" y="0"/>
                  <a:pt x="52" y="0"/>
                </a:cubicBezTo>
                <a:cubicBezTo>
                  <a:pt x="54" y="0"/>
                  <a:pt x="56" y="0"/>
                  <a:pt x="59" y="3"/>
                </a:cubicBezTo>
                <a:cubicBezTo>
                  <a:pt x="69" y="13"/>
                  <a:pt x="69" y="13"/>
                  <a:pt x="69" y="13"/>
                </a:cubicBezTo>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defTabSz="914224"/>
            <a:endParaRPr lang="en-US">
              <a:solidFill>
                <a:srgbClr val="FFFFFF"/>
              </a:solidFill>
            </a:endParaRPr>
          </a:p>
        </p:txBody>
      </p:sp>
      <p:sp>
        <p:nvSpPr>
          <p:cNvPr id="2572" name="Freeform 128"/>
          <p:cNvSpPr>
            <a:spLocks noEditPoints="1"/>
          </p:cNvSpPr>
          <p:nvPr/>
        </p:nvSpPr>
        <p:spPr bwMode="black">
          <a:xfrm>
            <a:off x="3439117" y="4964781"/>
            <a:ext cx="366453" cy="322602"/>
          </a:xfrm>
          <a:custGeom>
            <a:avLst/>
            <a:gdLst>
              <a:gd name="T0" fmla="*/ 49 w 71"/>
              <a:gd name="T1" fmla="*/ 21 h 62"/>
              <a:gd name="T2" fmla="*/ 49 w 71"/>
              <a:gd name="T3" fmla="*/ 19 h 62"/>
              <a:gd name="T4" fmla="*/ 49 w 71"/>
              <a:gd name="T5" fmla="*/ 19 h 62"/>
              <a:gd name="T6" fmla="*/ 48 w 71"/>
              <a:gd name="T7" fmla="*/ 17 h 62"/>
              <a:gd name="T8" fmla="*/ 32 w 71"/>
              <a:gd name="T9" fmla="*/ 2 h 62"/>
              <a:gd name="T10" fmla="*/ 28 w 71"/>
              <a:gd name="T11" fmla="*/ 0 h 62"/>
              <a:gd name="T12" fmla="*/ 28 w 71"/>
              <a:gd name="T13" fmla="*/ 0 h 62"/>
              <a:gd name="T14" fmla="*/ 28 w 71"/>
              <a:gd name="T15" fmla="*/ 0 h 62"/>
              <a:gd name="T16" fmla="*/ 6 w 71"/>
              <a:gd name="T17" fmla="*/ 0 h 62"/>
              <a:gd name="T18" fmla="*/ 0 w 71"/>
              <a:gd name="T19" fmla="*/ 5 h 62"/>
              <a:gd name="T20" fmla="*/ 0 w 71"/>
              <a:gd name="T21" fmla="*/ 56 h 62"/>
              <a:gd name="T22" fmla="*/ 6 w 71"/>
              <a:gd name="T23" fmla="*/ 62 h 62"/>
              <a:gd name="T24" fmla="*/ 44 w 71"/>
              <a:gd name="T25" fmla="*/ 62 h 62"/>
              <a:gd name="T26" fmla="*/ 50 w 71"/>
              <a:gd name="T27" fmla="*/ 56 h 62"/>
              <a:gd name="T28" fmla="*/ 50 w 71"/>
              <a:gd name="T29" fmla="*/ 21 h 62"/>
              <a:gd name="T30" fmla="*/ 49 w 71"/>
              <a:gd name="T31" fmla="*/ 21 h 62"/>
              <a:gd name="T32" fmla="*/ 28 w 71"/>
              <a:gd name="T33" fmla="*/ 5 h 62"/>
              <a:gd name="T34" fmla="*/ 44 w 71"/>
              <a:gd name="T35" fmla="*/ 21 h 62"/>
              <a:gd name="T36" fmla="*/ 28 w 71"/>
              <a:gd name="T37" fmla="*/ 21 h 62"/>
              <a:gd name="T38" fmla="*/ 28 w 71"/>
              <a:gd name="T39" fmla="*/ 5 h 62"/>
              <a:gd name="T40" fmla="*/ 44 w 71"/>
              <a:gd name="T41" fmla="*/ 56 h 62"/>
              <a:gd name="T42" fmla="*/ 6 w 71"/>
              <a:gd name="T43" fmla="*/ 56 h 62"/>
              <a:gd name="T44" fmla="*/ 6 w 71"/>
              <a:gd name="T45" fmla="*/ 5 h 62"/>
              <a:gd name="T46" fmla="*/ 23 w 71"/>
              <a:gd name="T47" fmla="*/ 5 h 62"/>
              <a:gd name="T48" fmla="*/ 23 w 71"/>
              <a:gd name="T49" fmla="*/ 21 h 62"/>
              <a:gd name="T50" fmla="*/ 28 w 71"/>
              <a:gd name="T51" fmla="*/ 27 h 62"/>
              <a:gd name="T52" fmla="*/ 44 w 71"/>
              <a:gd name="T53" fmla="*/ 27 h 62"/>
              <a:gd name="T54" fmla="*/ 44 w 71"/>
              <a:gd name="T55" fmla="*/ 56 h 62"/>
              <a:gd name="T56" fmla="*/ 58 w 71"/>
              <a:gd name="T57" fmla="*/ 14 h 62"/>
              <a:gd name="T58" fmla="*/ 60 w 71"/>
              <a:gd name="T59" fmla="*/ 19 h 62"/>
              <a:gd name="T60" fmla="*/ 60 w 71"/>
              <a:gd name="T61" fmla="*/ 56 h 62"/>
              <a:gd name="T62" fmla="*/ 55 w 71"/>
              <a:gd name="T63" fmla="*/ 62 h 62"/>
              <a:gd name="T64" fmla="*/ 53 w 71"/>
              <a:gd name="T65" fmla="*/ 62 h 62"/>
              <a:gd name="T66" fmla="*/ 55 w 71"/>
              <a:gd name="T67" fmla="*/ 57 h 62"/>
              <a:gd name="T68" fmla="*/ 55 w 71"/>
              <a:gd name="T69" fmla="*/ 21 h 62"/>
              <a:gd name="T70" fmla="*/ 53 w 71"/>
              <a:gd name="T71" fmla="*/ 15 h 62"/>
              <a:gd name="T72" fmla="*/ 37 w 71"/>
              <a:gd name="T73" fmla="*/ 0 h 62"/>
              <a:gd name="T74" fmla="*/ 37 w 71"/>
              <a:gd name="T75" fmla="*/ 0 h 62"/>
              <a:gd name="T76" fmla="*/ 39 w 71"/>
              <a:gd name="T77" fmla="*/ 0 h 62"/>
              <a:gd name="T78" fmla="*/ 40 w 71"/>
              <a:gd name="T79" fmla="*/ 0 h 62"/>
              <a:gd name="T80" fmla="*/ 47 w 71"/>
              <a:gd name="T81" fmla="*/ 3 h 62"/>
              <a:gd name="T82" fmla="*/ 58 w 71"/>
              <a:gd name="T83" fmla="*/ 14 h 62"/>
              <a:gd name="T84" fmla="*/ 69 w 71"/>
              <a:gd name="T85" fmla="*/ 13 h 62"/>
              <a:gd name="T86" fmla="*/ 71 w 71"/>
              <a:gd name="T87" fmla="*/ 17 h 62"/>
              <a:gd name="T88" fmla="*/ 71 w 71"/>
              <a:gd name="T89" fmla="*/ 56 h 62"/>
              <a:gd name="T90" fmla="*/ 65 w 71"/>
              <a:gd name="T91" fmla="*/ 62 h 62"/>
              <a:gd name="T92" fmla="*/ 64 w 71"/>
              <a:gd name="T93" fmla="*/ 62 h 62"/>
              <a:gd name="T94" fmla="*/ 65 w 71"/>
              <a:gd name="T95" fmla="*/ 57 h 62"/>
              <a:gd name="T96" fmla="*/ 65 w 71"/>
              <a:gd name="T97" fmla="*/ 18 h 62"/>
              <a:gd name="T98" fmla="*/ 64 w 71"/>
              <a:gd name="T99" fmla="*/ 14 h 62"/>
              <a:gd name="T100" fmla="*/ 50 w 71"/>
              <a:gd name="T101" fmla="*/ 0 h 62"/>
              <a:gd name="T102" fmla="*/ 50 w 71"/>
              <a:gd name="T103" fmla="*/ 0 h 62"/>
              <a:gd name="T104" fmla="*/ 51 w 71"/>
              <a:gd name="T105" fmla="*/ 0 h 62"/>
              <a:gd name="T106" fmla="*/ 52 w 71"/>
              <a:gd name="T107" fmla="*/ 0 h 62"/>
              <a:gd name="T108" fmla="*/ 59 w 71"/>
              <a:gd name="T109" fmla="*/ 3 h 62"/>
              <a:gd name="T110" fmla="*/ 69 w 71"/>
              <a:gd name="T111"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 h="62">
                <a:moveTo>
                  <a:pt x="49" y="21"/>
                </a:moveTo>
                <a:cubicBezTo>
                  <a:pt x="49" y="20"/>
                  <a:pt x="49" y="20"/>
                  <a:pt x="49" y="19"/>
                </a:cubicBezTo>
                <a:cubicBezTo>
                  <a:pt x="49" y="19"/>
                  <a:pt x="49" y="19"/>
                  <a:pt x="49" y="19"/>
                </a:cubicBezTo>
                <a:cubicBezTo>
                  <a:pt x="49" y="18"/>
                  <a:pt x="48" y="18"/>
                  <a:pt x="48" y="17"/>
                </a:cubicBezTo>
                <a:cubicBezTo>
                  <a:pt x="32" y="2"/>
                  <a:pt x="32" y="2"/>
                  <a:pt x="32" y="2"/>
                </a:cubicBezTo>
                <a:cubicBezTo>
                  <a:pt x="31" y="0"/>
                  <a:pt x="30" y="0"/>
                  <a:pt x="28" y="0"/>
                </a:cubicBezTo>
                <a:cubicBezTo>
                  <a:pt x="28" y="0"/>
                  <a:pt x="28" y="0"/>
                  <a:pt x="28" y="0"/>
                </a:cubicBezTo>
                <a:cubicBezTo>
                  <a:pt x="28" y="0"/>
                  <a:pt x="28" y="0"/>
                  <a:pt x="28" y="0"/>
                </a:cubicBezTo>
                <a:cubicBezTo>
                  <a:pt x="6" y="0"/>
                  <a:pt x="6" y="0"/>
                  <a:pt x="6" y="0"/>
                </a:cubicBezTo>
                <a:cubicBezTo>
                  <a:pt x="3" y="0"/>
                  <a:pt x="0" y="2"/>
                  <a:pt x="0" y="5"/>
                </a:cubicBezTo>
                <a:cubicBezTo>
                  <a:pt x="0" y="56"/>
                  <a:pt x="0" y="56"/>
                  <a:pt x="0" y="56"/>
                </a:cubicBezTo>
                <a:cubicBezTo>
                  <a:pt x="0" y="59"/>
                  <a:pt x="3" y="62"/>
                  <a:pt x="6" y="62"/>
                </a:cubicBezTo>
                <a:cubicBezTo>
                  <a:pt x="44" y="62"/>
                  <a:pt x="44" y="62"/>
                  <a:pt x="44" y="62"/>
                </a:cubicBezTo>
                <a:cubicBezTo>
                  <a:pt x="47" y="62"/>
                  <a:pt x="50" y="59"/>
                  <a:pt x="50" y="56"/>
                </a:cubicBezTo>
                <a:cubicBezTo>
                  <a:pt x="50" y="21"/>
                  <a:pt x="50" y="21"/>
                  <a:pt x="50" y="21"/>
                </a:cubicBezTo>
                <a:cubicBezTo>
                  <a:pt x="50" y="21"/>
                  <a:pt x="49" y="21"/>
                  <a:pt x="49" y="21"/>
                </a:cubicBezTo>
                <a:close/>
                <a:moveTo>
                  <a:pt x="28" y="5"/>
                </a:moveTo>
                <a:cubicBezTo>
                  <a:pt x="44" y="21"/>
                  <a:pt x="44" y="21"/>
                  <a:pt x="44" y="21"/>
                </a:cubicBezTo>
                <a:cubicBezTo>
                  <a:pt x="28" y="21"/>
                  <a:pt x="28" y="21"/>
                  <a:pt x="28" y="21"/>
                </a:cubicBezTo>
                <a:lnTo>
                  <a:pt x="28" y="5"/>
                </a:lnTo>
                <a:close/>
                <a:moveTo>
                  <a:pt x="44" y="56"/>
                </a:moveTo>
                <a:cubicBezTo>
                  <a:pt x="6" y="56"/>
                  <a:pt x="6" y="56"/>
                  <a:pt x="6" y="56"/>
                </a:cubicBezTo>
                <a:cubicBezTo>
                  <a:pt x="6" y="5"/>
                  <a:pt x="6" y="5"/>
                  <a:pt x="6" y="5"/>
                </a:cubicBezTo>
                <a:cubicBezTo>
                  <a:pt x="23" y="5"/>
                  <a:pt x="23" y="5"/>
                  <a:pt x="23" y="5"/>
                </a:cubicBezTo>
                <a:cubicBezTo>
                  <a:pt x="23" y="21"/>
                  <a:pt x="23" y="21"/>
                  <a:pt x="23" y="21"/>
                </a:cubicBezTo>
                <a:cubicBezTo>
                  <a:pt x="23" y="24"/>
                  <a:pt x="25" y="27"/>
                  <a:pt x="28" y="27"/>
                </a:cubicBezTo>
                <a:cubicBezTo>
                  <a:pt x="44" y="27"/>
                  <a:pt x="44" y="27"/>
                  <a:pt x="44" y="27"/>
                </a:cubicBezTo>
                <a:lnTo>
                  <a:pt x="44" y="56"/>
                </a:lnTo>
                <a:close/>
                <a:moveTo>
                  <a:pt x="58" y="14"/>
                </a:moveTo>
                <a:cubicBezTo>
                  <a:pt x="59" y="15"/>
                  <a:pt x="60" y="17"/>
                  <a:pt x="60" y="19"/>
                </a:cubicBezTo>
                <a:cubicBezTo>
                  <a:pt x="60" y="56"/>
                  <a:pt x="60" y="56"/>
                  <a:pt x="60" y="56"/>
                </a:cubicBezTo>
                <a:cubicBezTo>
                  <a:pt x="60" y="59"/>
                  <a:pt x="58" y="62"/>
                  <a:pt x="55" y="62"/>
                </a:cubicBezTo>
                <a:cubicBezTo>
                  <a:pt x="53" y="62"/>
                  <a:pt x="53" y="62"/>
                  <a:pt x="53" y="62"/>
                </a:cubicBezTo>
                <a:cubicBezTo>
                  <a:pt x="54" y="60"/>
                  <a:pt x="55" y="59"/>
                  <a:pt x="55" y="57"/>
                </a:cubicBezTo>
                <a:cubicBezTo>
                  <a:pt x="55" y="21"/>
                  <a:pt x="55" y="21"/>
                  <a:pt x="55" y="21"/>
                </a:cubicBezTo>
                <a:cubicBezTo>
                  <a:pt x="55" y="19"/>
                  <a:pt x="54" y="17"/>
                  <a:pt x="53" y="15"/>
                </a:cubicBezTo>
                <a:cubicBezTo>
                  <a:pt x="37" y="0"/>
                  <a:pt x="37" y="0"/>
                  <a:pt x="37" y="0"/>
                </a:cubicBezTo>
                <a:cubicBezTo>
                  <a:pt x="37" y="0"/>
                  <a:pt x="37" y="0"/>
                  <a:pt x="37" y="0"/>
                </a:cubicBezTo>
                <a:cubicBezTo>
                  <a:pt x="39" y="0"/>
                  <a:pt x="39" y="0"/>
                  <a:pt x="39" y="0"/>
                </a:cubicBezTo>
                <a:cubicBezTo>
                  <a:pt x="40" y="0"/>
                  <a:pt x="40" y="0"/>
                  <a:pt x="40" y="0"/>
                </a:cubicBezTo>
                <a:cubicBezTo>
                  <a:pt x="41" y="0"/>
                  <a:pt x="44" y="0"/>
                  <a:pt x="47" y="3"/>
                </a:cubicBezTo>
                <a:cubicBezTo>
                  <a:pt x="58" y="14"/>
                  <a:pt x="58" y="14"/>
                  <a:pt x="58" y="14"/>
                </a:cubicBezTo>
                <a:moveTo>
                  <a:pt x="69" y="13"/>
                </a:moveTo>
                <a:cubicBezTo>
                  <a:pt x="70" y="14"/>
                  <a:pt x="71" y="16"/>
                  <a:pt x="71" y="17"/>
                </a:cubicBezTo>
                <a:cubicBezTo>
                  <a:pt x="71" y="56"/>
                  <a:pt x="71" y="56"/>
                  <a:pt x="71" y="56"/>
                </a:cubicBezTo>
                <a:cubicBezTo>
                  <a:pt x="71" y="59"/>
                  <a:pt x="68" y="62"/>
                  <a:pt x="65" y="62"/>
                </a:cubicBezTo>
                <a:cubicBezTo>
                  <a:pt x="64" y="62"/>
                  <a:pt x="64" y="62"/>
                  <a:pt x="64" y="62"/>
                </a:cubicBezTo>
                <a:cubicBezTo>
                  <a:pt x="65" y="60"/>
                  <a:pt x="65" y="59"/>
                  <a:pt x="65" y="57"/>
                </a:cubicBezTo>
                <a:cubicBezTo>
                  <a:pt x="65" y="18"/>
                  <a:pt x="65" y="18"/>
                  <a:pt x="65" y="18"/>
                </a:cubicBezTo>
                <a:cubicBezTo>
                  <a:pt x="65" y="17"/>
                  <a:pt x="65" y="15"/>
                  <a:pt x="64" y="14"/>
                </a:cubicBezTo>
                <a:cubicBezTo>
                  <a:pt x="50" y="0"/>
                  <a:pt x="50" y="0"/>
                  <a:pt x="50" y="0"/>
                </a:cubicBezTo>
                <a:cubicBezTo>
                  <a:pt x="50" y="0"/>
                  <a:pt x="50" y="0"/>
                  <a:pt x="50" y="0"/>
                </a:cubicBezTo>
                <a:cubicBezTo>
                  <a:pt x="51" y="0"/>
                  <a:pt x="51" y="0"/>
                  <a:pt x="51" y="0"/>
                </a:cubicBezTo>
                <a:cubicBezTo>
                  <a:pt x="52" y="0"/>
                  <a:pt x="52" y="0"/>
                  <a:pt x="52" y="0"/>
                </a:cubicBezTo>
                <a:cubicBezTo>
                  <a:pt x="54" y="0"/>
                  <a:pt x="56" y="0"/>
                  <a:pt x="59" y="3"/>
                </a:cubicBezTo>
                <a:cubicBezTo>
                  <a:pt x="69" y="13"/>
                  <a:pt x="69" y="13"/>
                  <a:pt x="69" y="13"/>
                </a:cubicBezTo>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defTabSz="914224"/>
            <a:endParaRPr lang="en-US">
              <a:solidFill>
                <a:srgbClr val="FFFFFF"/>
              </a:solidFill>
            </a:endParaRPr>
          </a:p>
        </p:txBody>
      </p:sp>
      <p:sp>
        <p:nvSpPr>
          <p:cNvPr id="2567" name="Freeform 128"/>
          <p:cNvSpPr>
            <a:spLocks noEditPoints="1"/>
          </p:cNvSpPr>
          <p:nvPr/>
        </p:nvSpPr>
        <p:spPr bwMode="black">
          <a:xfrm>
            <a:off x="3397369" y="4948669"/>
            <a:ext cx="366453" cy="322602"/>
          </a:xfrm>
          <a:custGeom>
            <a:avLst/>
            <a:gdLst>
              <a:gd name="T0" fmla="*/ 49 w 71"/>
              <a:gd name="T1" fmla="*/ 21 h 62"/>
              <a:gd name="T2" fmla="*/ 49 w 71"/>
              <a:gd name="T3" fmla="*/ 19 h 62"/>
              <a:gd name="T4" fmla="*/ 49 w 71"/>
              <a:gd name="T5" fmla="*/ 19 h 62"/>
              <a:gd name="T6" fmla="*/ 48 w 71"/>
              <a:gd name="T7" fmla="*/ 17 h 62"/>
              <a:gd name="T8" fmla="*/ 32 w 71"/>
              <a:gd name="T9" fmla="*/ 2 h 62"/>
              <a:gd name="T10" fmla="*/ 28 w 71"/>
              <a:gd name="T11" fmla="*/ 0 h 62"/>
              <a:gd name="T12" fmla="*/ 28 w 71"/>
              <a:gd name="T13" fmla="*/ 0 h 62"/>
              <a:gd name="T14" fmla="*/ 28 w 71"/>
              <a:gd name="T15" fmla="*/ 0 h 62"/>
              <a:gd name="T16" fmla="*/ 6 w 71"/>
              <a:gd name="T17" fmla="*/ 0 h 62"/>
              <a:gd name="T18" fmla="*/ 0 w 71"/>
              <a:gd name="T19" fmla="*/ 5 h 62"/>
              <a:gd name="T20" fmla="*/ 0 w 71"/>
              <a:gd name="T21" fmla="*/ 56 h 62"/>
              <a:gd name="T22" fmla="*/ 6 w 71"/>
              <a:gd name="T23" fmla="*/ 62 h 62"/>
              <a:gd name="T24" fmla="*/ 44 w 71"/>
              <a:gd name="T25" fmla="*/ 62 h 62"/>
              <a:gd name="T26" fmla="*/ 50 w 71"/>
              <a:gd name="T27" fmla="*/ 56 h 62"/>
              <a:gd name="T28" fmla="*/ 50 w 71"/>
              <a:gd name="T29" fmla="*/ 21 h 62"/>
              <a:gd name="T30" fmla="*/ 49 w 71"/>
              <a:gd name="T31" fmla="*/ 21 h 62"/>
              <a:gd name="T32" fmla="*/ 28 w 71"/>
              <a:gd name="T33" fmla="*/ 5 h 62"/>
              <a:gd name="T34" fmla="*/ 44 w 71"/>
              <a:gd name="T35" fmla="*/ 21 h 62"/>
              <a:gd name="T36" fmla="*/ 28 w 71"/>
              <a:gd name="T37" fmla="*/ 21 h 62"/>
              <a:gd name="T38" fmla="*/ 28 w 71"/>
              <a:gd name="T39" fmla="*/ 5 h 62"/>
              <a:gd name="T40" fmla="*/ 44 w 71"/>
              <a:gd name="T41" fmla="*/ 56 h 62"/>
              <a:gd name="T42" fmla="*/ 6 w 71"/>
              <a:gd name="T43" fmla="*/ 56 h 62"/>
              <a:gd name="T44" fmla="*/ 6 w 71"/>
              <a:gd name="T45" fmla="*/ 5 h 62"/>
              <a:gd name="T46" fmla="*/ 23 w 71"/>
              <a:gd name="T47" fmla="*/ 5 h 62"/>
              <a:gd name="T48" fmla="*/ 23 w 71"/>
              <a:gd name="T49" fmla="*/ 21 h 62"/>
              <a:gd name="T50" fmla="*/ 28 w 71"/>
              <a:gd name="T51" fmla="*/ 27 h 62"/>
              <a:gd name="T52" fmla="*/ 44 w 71"/>
              <a:gd name="T53" fmla="*/ 27 h 62"/>
              <a:gd name="T54" fmla="*/ 44 w 71"/>
              <a:gd name="T55" fmla="*/ 56 h 62"/>
              <a:gd name="T56" fmla="*/ 58 w 71"/>
              <a:gd name="T57" fmla="*/ 14 h 62"/>
              <a:gd name="T58" fmla="*/ 60 w 71"/>
              <a:gd name="T59" fmla="*/ 19 h 62"/>
              <a:gd name="T60" fmla="*/ 60 w 71"/>
              <a:gd name="T61" fmla="*/ 56 h 62"/>
              <a:gd name="T62" fmla="*/ 55 w 71"/>
              <a:gd name="T63" fmla="*/ 62 h 62"/>
              <a:gd name="T64" fmla="*/ 53 w 71"/>
              <a:gd name="T65" fmla="*/ 62 h 62"/>
              <a:gd name="T66" fmla="*/ 55 w 71"/>
              <a:gd name="T67" fmla="*/ 57 h 62"/>
              <a:gd name="T68" fmla="*/ 55 w 71"/>
              <a:gd name="T69" fmla="*/ 21 h 62"/>
              <a:gd name="T70" fmla="*/ 53 w 71"/>
              <a:gd name="T71" fmla="*/ 15 h 62"/>
              <a:gd name="T72" fmla="*/ 37 w 71"/>
              <a:gd name="T73" fmla="*/ 0 h 62"/>
              <a:gd name="T74" fmla="*/ 37 w 71"/>
              <a:gd name="T75" fmla="*/ 0 h 62"/>
              <a:gd name="T76" fmla="*/ 39 w 71"/>
              <a:gd name="T77" fmla="*/ 0 h 62"/>
              <a:gd name="T78" fmla="*/ 40 w 71"/>
              <a:gd name="T79" fmla="*/ 0 h 62"/>
              <a:gd name="T80" fmla="*/ 47 w 71"/>
              <a:gd name="T81" fmla="*/ 3 h 62"/>
              <a:gd name="T82" fmla="*/ 58 w 71"/>
              <a:gd name="T83" fmla="*/ 14 h 62"/>
              <a:gd name="T84" fmla="*/ 69 w 71"/>
              <a:gd name="T85" fmla="*/ 13 h 62"/>
              <a:gd name="T86" fmla="*/ 71 w 71"/>
              <a:gd name="T87" fmla="*/ 17 h 62"/>
              <a:gd name="T88" fmla="*/ 71 w 71"/>
              <a:gd name="T89" fmla="*/ 56 h 62"/>
              <a:gd name="T90" fmla="*/ 65 w 71"/>
              <a:gd name="T91" fmla="*/ 62 h 62"/>
              <a:gd name="T92" fmla="*/ 64 w 71"/>
              <a:gd name="T93" fmla="*/ 62 h 62"/>
              <a:gd name="T94" fmla="*/ 65 w 71"/>
              <a:gd name="T95" fmla="*/ 57 h 62"/>
              <a:gd name="T96" fmla="*/ 65 w 71"/>
              <a:gd name="T97" fmla="*/ 18 h 62"/>
              <a:gd name="T98" fmla="*/ 64 w 71"/>
              <a:gd name="T99" fmla="*/ 14 h 62"/>
              <a:gd name="T100" fmla="*/ 50 w 71"/>
              <a:gd name="T101" fmla="*/ 0 h 62"/>
              <a:gd name="T102" fmla="*/ 50 w 71"/>
              <a:gd name="T103" fmla="*/ 0 h 62"/>
              <a:gd name="T104" fmla="*/ 51 w 71"/>
              <a:gd name="T105" fmla="*/ 0 h 62"/>
              <a:gd name="T106" fmla="*/ 52 w 71"/>
              <a:gd name="T107" fmla="*/ 0 h 62"/>
              <a:gd name="T108" fmla="*/ 59 w 71"/>
              <a:gd name="T109" fmla="*/ 3 h 62"/>
              <a:gd name="T110" fmla="*/ 69 w 71"/>
              <a:gd name="T111"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 h="62">
                <a:moveTo>
                  <a:pt x="49" y="21"/>
                </a:moveTo>
                <a:cubicBezTo>
                  <a:pt x="49" y="20"/>
                  <a:pt x="49" y="20"/>
                  <a:pt x="49" y="19"/>
                </a:cubicBezTo>
                <a:cubicBezTo>
                  <a:pt x="49" y="19"/>
                  <a:pt x="49" y="19"/>
                  <a:pt x="49" y="19"/>
                </a:cubicBezTo>
                <a:cubicBezTo>
                  <a:pt x="49" y="18"/>
                  <a:pt x="48" y="18"/>
                  <a:pt x="48" y="17"/>
                </a:cubicBezTo>
                <a:cubicBezTo>
                  <a:pt x="32" y="2"/>
                  <a:pt x="32" y="2"/>
                  <a:pt x="32" y="2"/>
                </a:cubicBezTo>
                <a:cubicBezTo>
                  <a:pt x="31" y="0"/>
                  <a:pt x="30" y="0"/>
                  <a:pt x="28" y="0"/>
                </a:cubicBezTo>
                <a:cubicBezTo>
                  <a:pt x="28" y="0"/>
                  <a:pt x="28" y="0"/>
                  <a:pt x="28" y="0"/>
                </a:cubicBezTo>
                <a:cubicBezTo>
                  <a:pt x="28" y="0"/>
                  <a:pt x="28" y="0"/>
                  <a:pt x="28" y="0"/>
                </a:cubicBezTo>
                <a:cubicBezTo>
                  <a:pt x="6" y="0"/>
                  <a:pt x="6" y="0"/>
                  <a:pt x="6" y="0"/>
                </a:cubicBezTo>
                <a:cubicBezTo>
                  <a:pt x="3" y="0"/>
                  <a:pt x="0" y="2"/>
                  <a:pt x="0" y="5"/>
                </a:cubicBezTo>
                <a:cubicBezTo>
                  <a:pt x="0" y="56"/>
                  <a:pt x="0" y="56"/>
                  <a:pt x="0" y="56"/>
                </a:cubicBezTo>
                <a:cubicBezTo>
                  <a:pt x="0" y="59"/>
                  <a:pt x="3" y="62"/>
                  <a:pt x="6" y="62"/>
                </a:cubicBezTo>
                <a:cubicBezTo>
                  <a:pt x="44" y="62"/>
                  <a:pt x="44" y="62"/>
                  <a:pt x="44" y="62"/>
                </a:cubicBezTo>
                <a:cubicBezTo>
                  <a:pt x="47" y="62"/>
                  <a:pt x="50" y="59"/>
                  <a:pt x="50" y="56"/>
                </a:cubicBezTo>
                <a:cubicBezTo>
                  <a:pt x="50" y="21"/>
                  <a:pt x="50" y="21"/>
                  <a:pt x="50" y="21"/>
                </a:cubicBezTo>
                <a:cubicBezTo>
                  <a:pt x="50" y="21"/>
                  <a:pt x="49" y="21"/>
                  <a:pt x="49" y="21"/>
                </a:cubicBezTo>
                <a:close/>
                <a:moveTo>
                  <a:pt x="28" y="5"/>
                </a:moveTo>
                <a:cubicBezTo>
                  <a:pt x="44" y="21"/>
                  <a:pt x="44" y="21"/>
                  <a:pt x="44" y="21"/>
                </a:cubicBezTo>
                <a:cubicBezTo>
                  <a:pt x="28" y="21"/>
                  <a:pt x="28" y="21"/>
                  <a:pt x="28" y="21"/>
                </a:cubicBezTo>
                <a:lnTo>
                  <a:pt x="28" y="5"/>
                </a:lnTo>
                <a:close/>
                <a:moveTo>
                  <a:pt x="44" y="56"/>
                </a:moveTo>
                <a:cubicBezTo>
                  <a:pt x="6" y="56"/>
                  <a:pt x="6" y="56"/>
                  <a:pt x="6" y="56"/>
                </a:cubicBezTo>
                <a:cubicBezTo>
                  <a:pt x="6" y="5"/>
                  <a:pt x="6" y="5"/>
                  <a:pt x="6" y="5"/>
                </a:cubicBezTo>
                <a:cubicBezTo>
                  <a:pt x="23" y="5"/>
                  <a:pt x="23" y="5"/>
                  <a:pt x="23" y="5"/>
                </a:cubicBezTo>
                <a:cubicBezTo>
                  <a:pt x="23" y="21"/>
                  <a:pt x="23" y="21"/>
                  <a:pt x="23" y="21"/>
                </a:cubicBezTo>
                <a:cubicBezTo>
                  <a:pt x="23" y="24"/>
                  <a:pt x="25" y="27"/>
                  <a:pt x="28" y="27"/>
                </a:cubicBezTo>
                <a:cubicBezTo>
                  <a:pt x="44" y="27"/>
                  <a:pt x="44" y="27"/>
                  <a:pt x="44" y="27"/>
                </a:cubicBezTo>
                <a:lnTo>
                  <a:pt x="44" y="56"/>
                </a:lnTo>
                <a:close/>
                <a:moveTo>
                  <a:pt x="58" y="14"/>
                </a:moveTo>
                <a:cubicBezTo>
                  <a:pt x="59" y="15"/>
                  <a:pt x="60" y="17"/>
                  <a:pt x="60" y="19"/>
                </a:cubicBezTo>
                <a:cubicBezTo>
                  <a:pt x="60" y="56"/>
                  <a:pt x="60" y="56"/>
                  <a:pt x="60" y="56"/>
                </a:cubicBezTo>
                <a:cubicBezTo>
                  <a:pt x="60" y="59"/>
                  <a:pt x="58" y="62"/>
                  <a:pt x="55" y="62"/>
                </a:cubicBezTo>
                <a:cubicBezTo>
                  <a:pt x="53" y="62"/>
                  <a:pt x="53" y="62"/>
                  <a:pt x="53" y="62"/>
                </a:cubicBezTo>
                <a:cubicBezTo>
                  <a:pt x="54" y="60"/>
                  <a:pt x="55" y="59"/>
                  <a:pt x="55" y="57"/>
                </a:cubicBezTo>
                <a:cubicBezTo>
                  <a:pt x="55" y="21"/>
                  <a:pt x="55" y="21"/>
                  <a:pt x="55" y="21"/>
                </a:cubicBezTo>
                <a:cubicBezTo>
                  <a:pt x="55" y="19"/>
                  <a:pt x="54" y="17"/>
                  <a:pt x="53" y="15"/>
                </a:cubicBezTo>
                <a:cubicBezTo>
                  <a:pt x="37" y="0"/>
                  <a:pt x="37" y="0"/>
                  <a:pt x="37" y="0"/>
                </a:cubicBezTo>
                <a:cubicBezTo>
                  <a:pt x="37" y="0"/>
                  <a:pt x="37" y="0"/>
                  <a:pt x="37" y="0"/>
                </a:cubicBezTo>
                <a:cubicBezTo>
                  <a:pt x="39" y="0"/>
                  <a:pt x="39" y="0"/>
                  <a:pt x="39" y="0"/>
                </a:cubicBezTo>
                <a:cubicBezTo>
                  <a:pt x="40" y="0"/>
                  <a:pt x="40" y="0"/>
                  <a:pt x="40" y="0"/>
                </a:cubicBezTo>
                <a:cubicBezTo>
                  <a:pt x="41" y="0"/>
                  <a:pt x="44" y="0"/>
                  <a:pt x="47" y="3"/>
                </a:cubicBezTo>
                <a:cubicBezTo>
                  <a:pt x="58" y="14"/>
                  <a:pt x="58" y="14"/>
                  <a:pt x="58" y="14"/>
                </a:cubicBezTo>
                <a:moveTo>
                  <a:pt x="69" y="13"/>
                </a:moveTo>
                <a:cubicBezTo>
                  <a:pt x="70" y="14"/>
                  <a:pt x="71" y="16"/>
                  <a:pt x="71" y="17"/>
                </a:cubicBezTo>
                <a:cubicBezTo>
                  <a:pt x="71" y="56"/>
                  <a:pt x="71" y="56"/>
                  <a:pt x="71" y="56"/>
                </a:cubicBezTo>
                <a:cubicBezTo>
                  <a:pt x="71" y="59"/>
                  <a:pt x="68" y="62"/>
                  <a:pt x="65" y="62"/>
                </a:cubicBezTo>
                <a:cubicBezTo>
                  <a:pt x="64" y="62"/>
                  <a:pt x="64" y="62"/>
                  <a:pt x="64" y="62"/>
                </a:cubicBezTo>
                <a:cubicBezTo>
                  <a:pt x="65" y="60"/>
                  <a:pt x="65" y="59"/>
                  <a:pt x="65" y="57"/>
                </a:cubicBezTo>
                <a:cubicBezTo>
                  <a:pt x="65" y="18"/>
                  <a:pt x="65" y="18"/>
                  <a:pt x="65" y="18"/>
                </a:cubicBezTo>
                <a:cubicBezTo>
                  <a:pt x="65" y="17"/>
                  <a:pt x="65" y="15"/>
                  <a:pt x="64" y="14"/>
                </a:cubicBezTo>
                <a:cubicBezTo>
                  <a:pt x="50" y="0"/>
                  <a:pt x="50" y="0"/>
                  <a:pt x="50" y="0"/>
                </a:cubicBezTo>
                <a:cubicBezTo>
                  <a:pt x="50" y="0"/>
                  <a:pt x="50" y="0"/>
                  <a:pt x="50" y="0"/>
                </a:cubicBezTo>
                <a:cubicBezTo>
                  <a:pt x="51" y="0"/>
                  <a:pt x="51" y="0"/>
                  <a:pt x="51" y="0"/>
                </a:cubicBezTo>
                <a:cubicBezTo>
                  <a:pt x="52" y="0"/>
                  <a:pt x="52" y="0"/>
                  <a:pt x="52" y="0"/>
                </a:cubicBezTo>
                <a:cubicBezTo>
                  <a:pt x="54" y="0"/>
                  <a:pt x="56" y="0"/>
                  <a:pt x="59" y="3"/>
                </a:cubicBezTo>
                <a:cubicBezTo>
                  <a:pt x="69" y="13"/>
                  <a:pt x="69" y="13"/>
                  <a:pt x="69" y="13"/>
                </a:cubicBezTo>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defTabSz="914224"/>
            <a:endParaRPr lang="en-US">
              <a:solidFill>
                <a:srgbClr val="FFFFFF"/>
              </a:solidFill>
            </a:endParaRPr>
          </a:p>
        </p:txBody>
      </p:sp>
      <p:sp>
        <p:nvSpPr>
          <p:cNvPr id="3" name="Rectangle 2"/>
          <p:cNvSpPr/>
          <p:nvPr/>
        </p:nvSpPr>
        <p:spPr>
          <a:xfrm>
            <a:off x="382115" y="2006642"/>
            <a:ext cx="5115859" cy="1482457"/>
          </a:xfrm>
          <a:prstGeom prst="rect">
            <a:avLst/>
          </a:prstGeom>
        </p:spPr>
        <p:txBody>
          <a:bodyPr wrap="square">
            <a:spAutoFit/>
          </a:bodyPr>
          <a:lstStyle/>
          <a:p>
            <a:pPr>
              <a:lnSpc>
                <a:spcPct val="90000"/>
              </a:lnSpc>
              <a:spcAft>
                <a:spcPts val="600"/>
              </a:spcAft>
              <a:buSzPct val="80000"/>
            </a:pPr>
            <a:r>
              <a:rPr lang="en-US" sz="2000" spc="-50" dirty="0">
                <a:gradFill>
                  <a:gsLst>
                    <a:gs pos="0">
                      <a:schemeClr val="tx1"/>
                    </a:gs>
                    <a:gs pos="100000">
                      <a:schemeClr val="tx1"/>
                    </a:gs>
                  </a:gsLst>
                </a:gradFill>
                <a:latin typeface="+mj-lt"/>
              </a:rPr>
              <a:t>Build websites with global scale</a:t>
            </a:r>
          </a:p>
          <a:p>
            <a:pPr lvl="0">
              <a:lnSpc>
                <a:spcPct val="90000"/>
              </a:lnSpc>
              <a:spcAft>
                <a:spcPts val="600"/>
              </a:spcAft>
              <a:buSzPct val="80000"/>
            </a:pPr>
            <a:r>
              <a:rPr lang="en-US" sz="2000" spc="-50" dirty="0">
                <a:gradFill>
                  <a:gsLst>
                    <a:gs pos="0">
                      <a:schemeClr val="tx1"/>
                    </a:gs>
                    <a:gs pos="100000">
                      <a:schemeClr val="tx1"/>
                    </a:gs>
                  </a:gsLst>
                </a:gradFill>
                <a:latin typeface="+mj-lt"/>
              </a:rPr>
              <a:t>Built-in support for open web frameworks</a:t>
            </a:r>
          </a:p>
          <a:p>
            <a:pPr lvl="0">
              <a:lnSpc>
                <a:spcPct val="90000"/>
              </a:lnSpc>
              <a:spcAft>
                <a:spcPts val="400"/>
              </a:spcAft>
              <a:buSzPct val="80000"/>
            </a:pPr>
            <a:r>
              <a:rPr lang="en-US" sz="2000" spc="-50" dirty="0">
                <a:gradFill>
                  <a:gsLst>
                    <a:gs pos="0">
                      <a:schemeClr val="tx1"/>
                    </a:gs>
                    <a:gs pos="100000">
                      <a:schemeClr val="tx1"/>
                    </a:gs>
                  </a:gsLst>
                </a:gradFill>
                <a:latin typeface="+mj-lt"/>
              </a:rPr>
              <a:t>Managed by Microsoft </a:t>
            </a:r>
          </a:p>
          <a:p>
            <a:pPr>
              <a:lnSpc>
                <a:spcPct val="90000"/>
              </a:lnSpc>
              <a:spcBef>
                <a:spcPts val="600"/>
              </a:spcBef>
              <a:buSzPct val="80000"/>
            </a:pPr>
            <a:r>
              <a:rPr lang="en-US" sz="2000" dirty="0">
                <a:gradFill>
                  <a:gsLst>
                    <a:gs pos="0">
                      <a:schemeClr val="tx1"/>
                    </a:gs>
                    <a:gs pos="100000">
                      <a:schemeClr val="tx1"/>
                    </a:gs>
                  </a:gsLst>
                </a:gradFill>
              </a:rPr>
              <a:t>Improve performance </a:t>
            </a:r>
            <a:r>
              <a:rPr lang="en-US" sz="2000" dirty="0" smtClean="0">
                <a:gradFill>
                  <a:gsLst>
                    <a:gs pos="0">
                      <a:schemeClr val="tx1"/>
                    </a:gs>
                    <a:gs pos="100000">
                      <a:schemeClr val="tx1"/>
                    </a:gs>
                  </a:gsLst>
                </a:gradFill>
              </a:rPr>
              <a:t>with Traffic Manager</a:t>
            </a:r>
            <a:endParaRPr lang="en-US" sz="2000" dirty="0">
              <a:gradFill>
                <a:gsLst>
                  <a:gs pos="0">
                    <a:schemeClr val="tx1"/>
                  </a:gs>
                  <a:gs pos="100000">
                    <a:schemeClr val="tx1"/>
                  </a:gs>
                </a:gsLst>
              </a:gradFill>
            </a:endParaRPr>
          </a:p>
        </p:txBody>
      </p:sp>
    </p:spTree>
    <p:extLst>
      <p:ext uri="{BB962C8B-B14F-4D97-AF65-F5344CB8AC3E}">
        <p14:creationId xmlns:p14="http://schemas.microsoft.com/office/powerpoint/2010/main" val="1319536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73"/>
                                        </p:tgtEl>
                                        <p:attrNameLst>
                                          <p:attrName>style.visibility</p:attrName>
                                        </p:attrNameLst>
                                      </p:cBhvr>
                                      <p:to>
                                        <p:strVal val="visible"/>
                                      </p:to>
                                    </p:set>
                                    <p:animEffect transition="in" filter="fade">
                                      <p:cBhvr>
                                        <p:cTn id="7" dur="500"/>
                                        <p:tgtEl>
                                          <p:spTgt spid="247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44"/>
                                        </p:tgtEl>
                                        <p:attrNameLst>
                                          <p:attrName>style.visibility</p:attrName>
                                        </p:attrNameLst>
                                      </p:cBhvr>
                                      <p:to>
                                        <p:strVal val="visible"/>
                                      </p:to>
                                    </p:set>
                                    <p:animEffect transition="in" filter="fade">
                                      <p:cBhvr>
                                        <p:cTn id="11" dur="500"/>
                                        <p:tgtEl>
                                          <p:spTgt spid="2544"/>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2513"/>
                                        </p:tgtEl>
                                        <p:attrNameLst>
                                          <p:attrName>style.visibility</p:attrName>
                                        </p:attrNameLst>
                                      </p:cBhvr>
                                      <p:to>
                                        <p:strVal val="visible"/>
                                      </p:to>
                                    </p:set>
                                    <p:anim calcmode="lin" valueType="num">
                                      <p:cBhvr>
                                        <p:cTn id="14" dur="250" fill="hold"/>
                                        <p:tgtEl>
                                          <p:spTgt spid="2513"/>
                                        </p:tgtEl>
                                        <p:attrNameLst>
                                          <p:attrName>ppt_w</p:attrName>
                                        </p:attrNameLst>
                                      </p:cBhvr>
                                      <p:tavLst>
                                        <p:tav tm="0">
                                          <p:val>
                                            <p:fltVal val="0"/>
                                          </p:val>
                                        </p:tav>
                                        <p:tav tm="100000">
                                          <p:val>
                                            <p:strVal val="#ppt_w"/>
                                          </p:val>
                                        </p:tav>
                                      </p:tavLst>
                                    </p:anim>
                                    <p:anim calcmode="lin" valueType="num">
                                      <p:cBhvr>
                                        <p:cTn id="15" dur="250" fill="hold"/>
                                        <p:tgtEl>
                                          <p:spTgt spid="2513"/>
                                        </p:tgtEl>
                                        <p:attrNameLst>
                                          <p:attrName>ppt_h</p:attrName>
                                        </p:attrNameLst>
                                      </p:cBhvr>
                                      <p:tavLst>
                                        <p:tav tm="0">
                                          <p:val>
                                            <p:fltVal val="0"/>
                                          </p:val>
                                        </p:tav>
                                        <p:tav tm="100000">
                                          <p:val>
                                            <p:strVal val="#ppt_h"/>
                                          </p:val>
                                        </p:tav>
                                      </p:tavLst>
                                    </p:anim>
                                    <p:animEffect transition="in" filter="fade">
                                      <p:cBhvr>
                                        <p:cTn id="16" dur="250"/>
                                        <p:tgtEl>
                                          <p:spTgt spid="2513"/>
                                        </p:tgtEl>
                                      </p:cBhvr>
                                    </p:animEffect>
                                  </p:childTnLst>
                                </p:cTn>
                              </p:par>
                              <p:par>
                                <p:cTn id="17" presetID="6" presetClass="emph" presetSubtype="0" decel="100000" fill="hold" grpId="1" nodeType="withEffect">
                                  <p:stCondLst>
                                    <p:cond delay="200"/>
                                  </p:stCondLst>
                                  <p:childTnLst>
                                    <p:animScale>
                                      <p:cBhvr>
                                        <p:cTn id="18" dur="250" fill="hold"/>
                                        <p:tgtEl>
                                          <p:spTgt spid="2513"/>
                                        </p:tgtEl>
                                      </p:cBhvr>
                                      <p:by x="110000" y="110000"/>
                                    </p:animScale>
                                  </p:childTnLst>
                                </p:cTn>
                              </p:par>
                              <p:par>
                                <p:cTn id="19" presetID="6" presetClass="emph" presetSubtype="0" decel="100000" fill="hold" grpId="2" nodeType="withEffect">
                                  <p:stCondLst>
                                    <p:cond delay="300"/>
                                  </p:stCondLst>
                                  <p:childTnLst>
                                    <p:animScale>
                                      <p:cBhvr>
                                        <p:cTn id="20" dur="250" fill="hold"/>
                                        <p:tgtEl>
                                          <p:spTgt spid="2513"/>
                                        </p:tgtEl>
                                      </p:cBhvr>
                                      <p:by x="91000" y="91000"/>
                                    </p:animScale>
                                  </p:childTnLst>
                                </p:cTn>
                              </p:par>
                              <p:par>
                                <p:cTn id="21" presetID="10" presetClass="entr" presetSubtype="0" fill="hold" grpId="0" nodeType="withEffect">
                                  <p:stCondLst>
                                    <p:cond delay="200"/>
                                  </p:stCondLst>
                                  <p:childTnLst>
                                    <p:set>
                                      <p:cBhvr>
                                        <p:cTn id="22" dur="1" fill="hold">
                                          <p:stCondLst>
                                            <p:cond delay="0"/>
                                          </p:stCondLst>
                                        </p:cTn>
                                        <p:tgtEl>
                                          <p:spTgt spid="2514">
                                            <p:txEl>
                                              <p:pRg st="0" end="0"/>
                                            </p:txEl>
                                          </p:spTgt>
                                        </p:tgtEl>
                                        <p:attrNameLst>
                                          <p:attrName>style.visibility</p:attrName>
                                        </p:attrNameLst>
                                      </p:cBhvr>
                                      <p:to>
                                        <p:strVal val="visible"/>
                                      </p:to>
                                    </p:set>
                                    <p:animEffect transition="in" filter="fade">
                                      <p:cBhvr>
                                        <p:cTn id="23" dur="600"/>
                                        <p:tgtEl>
                                          <p:spTgt spid="2514">
                                            <p:txEl>
                                              <p:pRg st="0" end="0"/>
                                            </p:txEl>
                                          </p:spTgt>
                                        </p:tgtEl>
                                      </p:cBhvr>
                                    </p:animEffect>
                                  </p:childTnLst>
                                </p:cTn>
                              </p:par>
                              <p:par>
                                <p:cTn id="24" presetID="35" presetClass="path" presetSubtype="0" decel="100000" fill="hold" grpId="1" nodeType="withEffect">
                                  <p:stCondLst>
                                    <p:cond delay="0"/>
                                  </p:stCondLst>
                                  <p:childTnLst>
                                    <p:animMotion origin="layout" path="M -0.05552 0.00022 L -3.65586E-6 0.00022 " pathEditMode="relative" rAng="0" ptsTypes="AA">
                                      <p:cBhvr>
                                        <p:cTn id="25" dur="800" fill="hold"/>
                                        <p:tgtEl>
                                          <p:spTgt spid="2514">
                                            <p:txEl>
                                              <p:pRg st="0" end="0"/>
                                            </p:txEl>
                                          </p:spTgt>
                                        </p:tgtEl>
                                        <p:attrNameLst>
                                          <p:attrName>ppt_x</p:attrName>
                                          <p:attrName>ppt_y</p:attrName>
                                        </p:attrNameLst>
                                      </p:cBhvr>
                                      <p:rCtr x="2770" y="0"/>
                                    </p:animMotion>
                                  </p:childTnLst>
                                </p:cTn>
                              </p:par>
                              <p:par>
                                <p:cTn id="26" presetID="10" presetClass="entr" presetSubtype="0" fill="hold" grpId="0" nodeType="withEffect">
                                  <p:stCondLst>
                                    <p:cond delay="75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600"/>
                                        <p:tgtEl>
                                          <p:spTgt spid="3">
                                            <p:txEl>
                                              <p:pRg st="0" end="0"/>
                                            </p:txEl>
                                          </p:spTgt>
                                        </p:tgtEl>
                                      </p:cBhvr>
                                    </p:animEffect>
                                  </p:childTnLst>
                                </p:cTn>
                              </p:par>
                              <p:par>
                                <p:cTn id="29" presetID="10" presetClass="entr" presetSubtype="0" fill="hold" grpId="0" nodeType="withEffect">
                                  <p:stCondLst>
                                    <p:cond delay="75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600"/>
                                        <p:tgtEl>
                                          <p:spTgt spid="3">
                                            <p:txEl>
                                              <p:pRg st="1" end="1"/>
                                            </p:txEl>
                                          </p:spTgt>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600"/>
                                        <p:tgtEl>
                                          <p:spTgt spid="3">
                                            <p:txEl>
                                              <p:pRg st="2" end="2"/>
                                            </p:txEl>
                                          </p:spTgt>
                                        </p:tgtEl>
                                      </p:cBhvr>
                                    </p:animEffect>
                                  </p:childTnLst>
                                </p:cTn>
                              </p:par>
                              <p:par>
                                <p:cTn id="35" presetID="10" presetClass="entr" presetSubtype="0" fill="hold" grpId="0" nodeType="withEffect">
                                  <p:stCondLst>
                                    <p:cond delay="75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600"/>
                                        <p:tgtEl>
                                          <p:spTgt spid="3">
                                            <p:txEl>
                                              <p:pRg st="3" end="3"/>
                                            </p:txEl>
                                          </p:spTgt>
                                        </p:tgtEl>
                                      </p:cBhvr>
                                    </p:animEffect>
                                  </p:childTnLst>
                                </p:cTn>
                              </p:par>
                              <p:par>
                                <p:cTn id="38" presetID="35" presetClass="path" presetSubtype="0" decel="100000" fill="hold" grpId="1" nodeType="withEffect">
                                  <p:stCondLst>
                                    <p:cond delay="500"/>
                                  </p:stCondLst>
                                  <p:childTnLst>
                                    <p:animMotion origin="layout" path="M -0.05553 0.00023 L -1.14118E-6 0.00023 " pathEditMode="relative" rAng="0" ptsTypes="AA">
                                      <p:cBhvr>
                                        <p:cTn id="39" dur="800" fill="hold"/>
                                        <p:tgtEl>
                                          <p:spTgt spid="3">
                                            <p:txEl>
                                              <p:pRg st="0" end="0"/>
                                            </p:txEl>
                                          </p:spTgt>
                                        </p:tgtEl>
                                        <p:attrNameLst>
                                          <p:attrName>ppt_x</p:attrName>
                                          <p:attrName>ppt_y</p:attrName>
                                        </p:attrNameLst>
                                      </p:cBhvr>
                                      <p:rCtr x="2770" y="0"/>
                                    </p:animMotion>
                                  </p:childTnLst>
                                </p:cTn>
                              </p:par>
                              <p:par>
                                <p:cTn id="40" presetID="35" presetClass="path" presetSubtype="0" decel="100000" fill="hold" grpId="1" nodeType="withEffect">
                                  <p:stCondLst>
                                    <p:cond delay="500"/>
                                  </p:stCondLst>
                                  <p:childTnLst>
                                    <p:animMotion origin="layout" path="M -0.05553 0.00023 L 6.48455E-7 0.00023 " pathEditMode="relative" rAng="0" ptsTypes="AA">
                                      <p:cBhvr>
                                        <p:cTn id="41" dur="800" fill="hold"/>
                                        <p:tgtEl>
                                          <p:spTgt spid="3">
                                            <p:txEl>
                                              <p:pRg st="1" end="1"/>
                                            </p:txEl>
                                          </p:spTgt>
                                        </p:tgtEl>
                                        <p:attrNameLst>
                                          <p:attrName>ppt_x</p:attrName>
                                          <p:attrName>ppt_y</p:attrName>
                                        </p:attrNameLst>
                                      </p:cBhvr>
                                      <p:rCtr x="2770" y="0"/>
                                    </p:animMotion>
                                  </p:childTnLst>
                                </p:cTn>
                              </p:par>
                              <p:par>
                                <p:cTn id="42" presetID="35" presetClass="path" presetSubtype="0" decel="100000" fill="hold" grpId="1" nodeType="withEffect">
                                  <p:stCondLst>
                                    <p:cond delay="500"/>
                                  </p:stCondLst>
                                  <p:childTnLst>
                                    <p:animMotion origin="layout" path="M -0.05553 0.00022 L 2.79295E-6 0.00022 " pathEditMode="relative" rAng="0" ptsTypes="AA">
                                      <p:cBhvr>
                                        <p:cTn id="43" dur="800" fill="hold"/>
                                        <p:tgtEl>
                                          <p:spTgt spid="3">
                                            <p:txEl>
                                              <p:pRg st="2" end="2"/>
                                            </p:txEl>
                                          </p:spTgt>
                                        </p:tgtEl>
                                        <p:attrNameLst>
                                          <p:attrName>ppt_x</p:attrName>
                                          <p:attrName>ppt_y</p:attrName>
                                        </p:attrNameLst>
                                      </p:cBhvr>
                                      <p:rCtr x="2770" y="0"/>
                                    </p:animMotion>
                                  </p:childTnLst>
                                </p:cTn>
                              </p:par>
                              <p:par>
                                <p:cTn id="44" presetID="35" presetClass="path" presetSubtype="0" decel="100000" fill="hold" grpId="1" nodeType="withEffect">
                                  <p:stCondLst>
                                    <p:cond delay="500"/>
                                  </p:stCondLst>
                                  <p:childTnLst>
                                    <p:animMotion origin="layout" path="M -0.05553 0.00023 L 2.11386E-6 0.00023 " pathEditMode="relative" rAng="0" ptsTypes="AA">
                                      <p:cBhvr>
                                        <p:cTn id="45" dur="800" fill="hold"/>
                                        <p:tgtEl>
                                          <p:spTgt spid="3">
                                            <p:txEl>
                                              <p:pRg st="3" end="3"/>
                                            </p:txEl>
                                          </p:spTgt>
                                        </p:tgtEl>
                                        <p:attrNameLst>
                                          <p:attrName>ppt_x</p:attrName>
                                          <p:attrName>ppt_y</p:attrName>
                                        </p:attrNameLst>
                                      </p:cBhvr>
                                      <p:rCtr x="2770" y="0"/>
                                    </p:animMotion>
                                  </p:childTnLst>
                                </p:cTn>
                              </p:par>
                              <p:par>
                                <p:cTn id="46" presetID="53" presetClass="entr" presetSubtype="16" fill="hold" nodeType="withEffect">
                                  <p:stCondLst>
                                    <p:cond delay="0"/>
                                  </p:stCondLst>
                                  <p:childTnLst>
                                    <p:set>
                                      <p:cBhvr>
                                        <p:cTn id="47" dur="1" fill="hold">
                                          <p:stCondLst>
                                            <p:cond delay="0"/>
                                          </p:stCondLst>
                                        </p:cTn>
                                        <p:tgtEl>
                                          <p:spTgt spid="2522"/>
                                        </p:tgtEl>
                                        <p:attrNameLst>
                                          <p:attrName>style.visibility</p:attrName>
                                        </p:attrNameLst>
                                      </p:cBhvr>
                                      <p:to>
                                        <p:strVal val="visible"/>
                                      </p:to>
                                    </p:set>
                                    <p:anim calcmode="lin" valueType="num">
                                      <p:cBhvr>
                                        <p:cTn id="48" dur="250" fill="hold"/>
                                        <p:tgtEl>
                                          <p:spTgt spid="2522"/>
                                        </p:tgtEl>
                                        <p:attrNameLst>
                                          <p:attrName>ppt_w</p:attrName>
                                        </p:attrNameLst>
                                      </p:cBhvr>
                                      <p:tavLst>
                                        <p:tav tm="0">
                                          <p:val>
                                            <p:fltVal val="0"/>
                                          </p:val>
                                        </p:tav>
                                        <p:tav tm="100000">
                                          <p:val>
                                            <p:strVal val="#ppt_w"/>
                                          </p:val>
                                        </p:tav>
                                      </p:tavLst>
                                    </p:anim>
                                    <p:anim calcmode="lin" valueType="num">
                                      <p:cBhvr>
                                        <p:cTn id="49" dur="250" fill="hold"/>
                                        <p:tgtEl>
                                          <p:spTgt spid="2522"/>
                                        </p:tgtEl>
                                        <p:attrNameLst>
                                          <p:attrName>ppt_h</p:attrName>
                                        </p:attrNameLst>
                                      </p:cBhvr>
                                      <p:tavLst>
                                        <p:tav tm="0">
                                          <p:val>
                                            <p:fltVal val="0"/>
                                          </p:val>
                                        </p:tav>
                                        <p:tav tm="100000">
                                          <p:val>
                                            <p:strVal val="#ppt_h"/>
                                          </p:val>
                                        </p:tav>
                                      </p:tavLst>
                                    </p:anim>
                                    <p:animEffect transition="in" filter="fade">
                                      <p:cBhvr>
                                        <p:cTn id="50" dur="250"/>
                                        <p:tgtEl>
                                          <p:spTgt spid="2522"/>
                                        </p:tgtEl>
                                      </p:cBhvr>
                                    </p:animEffect>
                                  </p:childTnLst>
                                </p:cTn>
                              </p:par>
                              <p:par>
                                <p:cTn id="51" presetID="6" presetClass="emph" presetSubtype="0" decel="100000" fill="hold" nodeType="withEffect">
                                  <p:stCondLst>
                                    <p:cond delay="200"/>
                                  </p:stCondLst>
                                  <p:childTnLst>
                                    <p:animScale>
                                      <p:cBhvr>
                                        <p:cTn id="52" dur="250" fill="hold"/>
                                        <p:tgtEl>
                                          <p:spTgt spid="2522"/>
                                        </p:tgtEl>
                                      </p:cBhvr>
                                      <p:by x="110000" y="110000"/>
                                    </p:animScale>
                                  </p:childTnLst>
                                </p:cTn>
                              </p:par>
                              <p:par>
                                <p:cTn id="53" presetID="6" presetClass="emph" presetSubtype="0" decel="100000" fill="hold" nodeType="withEffect">
                                  <p:stCondLst>
                                    <p:cond delay="300"/>
                                  </p:stCondLst>
                                  <p:childTnLst>
                                    <p:animScale>
                                      <p:cBhvr>
                                        <p:cTn id="54" dur="250" fill="hold"/>
                                        <p:tgtEl>
                                          <p:spTgt spid="2522"/>
                                        </p:tgtEl>
                                      </p:cBhvr>
                                      <p:by x="91000" y="91000"/>
                                    </p:animScale>
                                  </p:childTnLst>
                                </p:cTn>
                              </p:par>
                              <p:par>
                                <p:cTn id="55" presetID="53" presetClass="entr" presetSubtype="16"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p:cTn id="57" dur="250" fill="hold"/>
                                        <p:tgtEl>
                                          <p:spTgt spid="44"/>
                                        </p:tgtEl>
                                        <p:attrNameLst>
                                          <p:attrName>ppt_w</p:attrName>
                                        </p:attrNameLst>
                                      </p:cBhvr>
                                      <p:tavLst>
                                        <p:tav tm="0">
                                          <p:val>
                                            <p:fltVal val="0"/>
                                          </p:val>
                                        </p:tav>
                                        <p:tav tm="100000">
                                          <p:val>
                                            <p:strVal val="#ppt_w"/>
                                          </p:val>
                                        </p:tav>
                                      </p:tavLst>
                                    </p:anim>
                                    <p:anim calcmode="lin" valueType="num">
                                      <p:cBhvr>
                                        <p:cTn id="58" dur="250" fill="hold"/>
                                        <p:tgtEl>
                                          <p:spTgt spid="44"/>
                                        </p:tgtEl>
                                        <p:attrNameLst>
                                          <p:attrName>ppt_h</p:attrName>
                                        </p:attrNameLst>
                                      </p:cBhvr>
                                      <p:tavLst>
                                        <p:tav tm="0">
                                          <p:val>
                                            <p:fltVal val="0"/>
                                          </p:val>
                                        </p:tav>
                                        <p:tav tm="100000">
                                          <p:val>
                                            <p:strVal val="#ppt_h"/>
                                          </p:val>
                                        </p:tav>
                                      </p:tavLst>
                                    </p:anim>
                                    <p:animEffect transition="in" filter="fade">
                                      <p:cBhvr>
                                        <p:cTn id="59" dur="250"/>
                                        <p:tgtEl>
                                          <p:spTgt spid="44"/>
                                        </p:tgtEl>
                                      </p:cBhvr>
                                    </p:animEffect>
                                  </p:childTnLst>
                                </p:cTn>
                              </p:par>
                              <p:par>
                                <p:cTn id="60" presetID="6" presetClass="emph" presetSubtype="0" decel="100000" fill="hold" nodeType="withEffect">
                                  <p:stCondLst>
                                    <p:cond delay="250"/>
                                  </p:stCondLst>
                                  <p:childTnLst>
                                    <p:animScale>
                                      <p:cBhvr>
                                        <p:cTn id="61" dur="250" fill="hold"/>
                                        <p:tgtEl>
                                          <p:spTgt spid="44"/>
                                        </p:tgtEl>
                                      </p:cBhvr>
                                      <p:by x="110000" y="110000"/>
                                    </p:animScale>
                                  </p:childTnLst>
                                </p:cTn>
                              </p:par>
                              <p:par>
                                <p:cTn id="62" presetID="6" presetClass="emph" presetSubtype="0" decel="100000" fill="hold" nodeType="withEffect">
                                  <p:stCondLst>
                                    <p:cond delay="250"/>
                                  </p:stCondLst>
                                  <p:childTnLst>
                                    <p:animScale>
                                      <p:cBhvr>
                                        <p:cTn id="63" dur="250" fill="hold"/>
                                        <p:tgtEl>
                                          <p:spTgt spid="44"/>
                                        </p:tgtEl>
                                      </p:cBhvr>
                                      <p:by x="91000" y="91000"/>
                                    </p:animScale>
                                  </p:childTnLst>
                                </p:cTn>
                              </p:par>
                              <p:par>
                                <p:cTn id="64" presetID="53" presetClass="entr" presetSubtype="16" fill="hold" nodeType="withEffect">
                                  <p:stCondLst>
                                    <p:cond delay="0"/>
                                  </p:stCondLst>
                                  <p:childTnLst>
                                    <p:set>
                                      <p:cBhvr>
                                        <p:cTn id="65" dur="1" fill="hold">
                                          <p:stCondLst>
                                            <p:cond delay="0"/>
                                          </p:stCondLst>
                                        </p:cTn>
                                        <p:tgtEl>
                                          <p:spTgt spid="49"/>
                                        </p:tgtEl>
                                        <p:attrNameLst>
                                          <p:attrName>style.visibility</p:attrName>
                                        </p:attrNameLst>
                                      </p:cBhvr>
                                      <p:to>
                                        <p:strVal val="visible"/>
                                      </p:to>
                                    </p:set>
                                    <p:anim calcmode="lin" valueType="num">
                                      <p:cBhvr>
                                        <p:cTn id="66" dur="250" fill="hold"/>
                                        <p:tgtEl>
                                          <p:spTgt spid="49"/>
                                        </p:tgtEl>
                                        <p:attrNameLst>
                                          <p:attrName>ppt_w</p:attrName>
                                        </p:attrNameLst>
                                      </p:cBhvr>
                                      <p:tavLst>
                                        <p:tav tm="0">
                                          <p:val>
                                            <p:fltVal val="0"/>
                                          </p:val>
                                        </p:tav>
                                        <p:tav tm="100000">
                                          <p:val>
                                            <p:strVal val="#ppt_w"/>
                                          </p:val>
                                        </p:tav>
                                      </p:tavLst>
                                    </p:anim>
                                    <p:anim calcmode="lin" valueType="num">
                                      <p:cBhvr>
                                        <p:cTn id="67" dur="250" fill="hold"/>
                                        <p:tgtEl>
                                          <p:spTgt spid="49"/>
                                        </p:tgtEl>
                                        <p:attrNameLst>
                                          <p:attrName>ppt_h</p:attrName>
                                        </p:attrNameLst>
                                      </p:cBhvr>
                                      <p:tavLst>
                                        <p:tav tm="0">
                                          <p:val>
                                            <p:fltVal val="0"/>
                                          </p:val>
                                        </p:tav>
                                        <p:tav tm="100000">
                                          <p:val>
                                            <p:strVal val="#ppt_h"/>
                                          </p:val>
                                        </p:tav>
                                      </p:tavLst>
                                    </p:anim>
                                    <p:animEffect transition="in" filter="fade">
                                      <p:cBhvr>
                                        <p:cTn id="68" dur="250"/>
                                        <p:tgtEl>
                                          <p:spTgt spid="49"/>
                                        </p:tgtEl>
                                      </p:cBhvr>
                                    </p:animEffect>
                                  </p:childTnLst>
                                </p:cTn>
                              </p:par>
                              <p:par>
                                <p:cTn id="69" presetID="6" presetClass="emph" presetSubtype="0" decel="100000" fill="hold" nodeType="withEffect">
                                  <p:stCondLst>
                                    <p:cond delay="250"/>
                                  </p:stCondLst>
                                  <p:childTnLst>
                                    <p:animScale>
                                      <p:cBhvr>
                                        <p:cTn id="70" dur="250" fill="hold"/>
                                        <p:tgtEl>
                                          <p:spTgt spid="49"/>
                                        </p:tgtEl>
                                      </p:cBhvr>
                                      <p:by x="110000" y="110000"/>
                                    </p:animScale>
                                  </p:childTnLst>
                                </p:cTn>
                              </p:par>
                              <p:par>
                                <p:cTn id="71" presetID="6" presetClass="emph" presetSubtype="0" decel="100000" fill="hold" nodeType="withEffect">
                                  <p:stCondLst>
                                    <p:cond delay="250"/>
                                  </p:stCondLst>
                                  <p:childTnLst>
                                    <p:animScale>
                                      <p:cBhvr>
                                        <p:cTn id="72" dur="250" fill="hold"/>
                                        <p:tgtEl>
                                          <p:spTgt spid="49"/>
                                        </p:tgtEl>
                                      </p:cBhvr>
                                      <p:by x="91000" y="91000"/>
                                    </p:animScale>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2" nodeType="clickEffect">
                                  <p:stCondLst>
                                    <p:cond delay="0"/>
                                  </p:stCondLst>
                                  <p:childTnLst>
                                    <p:set>
                                      <p:cBhvr>
                                        <p:cTn id="76" dur="1" fill="hold">
                                          <p:stCondLst>
                                            <p:cond delay="0"/>
                                          </p:stCondLst>
                                        </p:cTn>
                                        <p:tgtEl>
                                          <p:spTgt spid="2567"/>
                                        </p:tgtEl>
                                        <p:attrNameLst>
                                          <p:attrName>style.visibility</p:attrName>
                                        </p:attrNameLst>
                                      </p:cBhvr>
                                      <p:to>
                                        <p:strVal val="visible"/>
                                      </p:to>
                                    </p:set>
                                    <p:animEffect transition="in" filter="fade">
                                      <p:cBhvr>
                                        <p:cTn id="77" dur="250"/>
                                        <p:tgtEl>
                                          <p:spTgt spid="2567"/>
                                        </p:tgtEl>
                                      </p:cBhvr>
                                    </p:animEffect>
                                  </p:childTnLst>
                                </p:cTn>
                              </p:par>
                              <p:par>
                                <p:cTn id="78" presetID="6" presetClass="emph" presetSubtype="0" fill="hold" grpId="0" nodeType="withEffect">
                                  <p:stCondLst>
                                    <p:cond delay="500"/>
                                  </p:stCondLst>
                                  <p:childTnLst>
                                    <p:animScale>
                                      <p:cBhvr>
                                        <p:cTn id="79" dur="250" fill="hold"/>
                                        <p:tgtEl>
                                          <p:spTgt spid="2567"/>
                                        </p:tgtEl>
                                      </p:cBhvr>
                                      <p:by x="0" y="0"/>
                                    </p:animScale>
                                  </p:childTnLst>
                                </p:cTn>
                              </p:par>
                              <p:par>
                                <p:cTn id="80" presetID="63" presetClass="path" presetSubtype="0" accel="50000" decel="50000" fill="hold" grpId="1" nodeType="withEffect">
                                  <p:stCondLst>
                                    <p:cond delay="0"/>
                                  </p:stCondLst>
                                  <p:childTnLst>
                                    <p:animMotion origin="layout" path="M -1.34831E-6 4.09896E-6 L 0.22293 -0.16115 " pathEditMode="relative" rAng="0" ptsTypes="AA">
                                      <p:cBhvr>
                                        <p:cTn id="81" dur="750" fill="hold"/>
                                        <p:tgtEl>
                                          <p:spTgt spid="2567"/>
                                        </p:tgtEl>
                                        <p:attrNameLst>
                                          <p:attrName>ppt_x</p:attrName>
                                          <p:attrName>ppt_y</p:attrName>
                                        </p:attrNameLst>
                                      </p:cBhvr>
                                      <p:rCtr x="11147" y="-8057"/>
                                    </p:animMotion>
                                  </p:childTnLst>
                                </p:cTn>
                              </p:par>
                            </p:childTnLst>
                          </p:cTn>
                        </p:par>
                        <p:par>
                          <p:cTn id="82" fill="hold">
                            <p:stCondLst>
                              <p:cond delay="750"/>
                            </p:stCondLst>
                            <p:childTnLst>
                              <p:par>
                                <p:cTn id="83" presetID="10" presetClass="entr" presetSubtype="0" fill="hold" grpId="2" nodeType="afterEffect">
                                  <p:stCondLst>
                                    <p:cond delay="0"/>
                                  </p:stCondLst>
                                  <p:childTnLst>
                                    <p:set>
                                      <p:cBhvr>
                                        <p:cTn id="84" dur="1" fill="hold">
                                          <p:stCondLst>
                                            <p:cond delay="0"/>
                                          </p:stCondLst>
                                        </p:cTn>
                                        <p:tgtEl>
                                          <p:spTgt spid="2572"/>
                                        </p:tgtEl>
                                        <p:attrNameLst>
                                          <p:attrName>style.visibility</p:attrName>
                                        </p:attrNameLst>
                                      </p:cBhvr>
                                      <p:to>
                                        <p:strVal val="visible"/>
                                      </p:to>
                                    </p:set>
                                    <p:animEffect transition="in" filter="fade">
                                      <p:cBhvr>
                                        <p:cTn id="85" dur="250"/>
                                        <p:tgtEl>
                                          <p:spTgt spid="2572"/>
                                        </p:tgtEl>
                                      </p:cBhvr>
                                    </p:animEffect>
                                  </p:childTnLst>
                                </p:cTn>
                              </p:par>
                              <p:par>
                                <p:cTn id="86" presetID="6" presetClass="emph" presetSubtype="0" fill="hold" grpId="0" nodeType="withEffect">
                                  <p:stCondLst>
                                    <p:cond delay="500"/>
                                  </p:stCondLst>
                                  <p:childTnLst>
                                    <p:animScale>
                                      <p:cBhvr>
                                        <p:cTn id="87" dur="250" fill="hold"/>
                                        <p:tgtEl>
                                          <p:spTgt spid="2572"/>
                                        </p:tgtEl>
                                      </p:cBhvr>
                                      <p:by x="0" y="0"/>
                                    </p:animScale>
                                  </p:childTnLst>
                                </p:cTn>
                              </p:par>
                              <p:par>
                                <p:cTn id="88" presetID="63" presetClass="path" presetSubtype="0" accel="50000" decel="50000" fill="hold" grpId="1" nodeType="withEffect">
                                  <p:stCondLst>
                                    <p:cond delay="0"/>
                                  </p:stCondLst>
                                  <p:childTnLst>
                                    <p:animMotion origin="layout" path="M -1.06231E-6 -4.27599E-6 L 0.44101 -0.17135 " pathEditMode="relative" rAng="0" ptsTypes="AA">
                                      <p:cBhvr>
                                        <p:cTn id="89" dur="750" fill="hold"/>
                                        <p:tgtEl>
                                          <p:spTgt spid="2572"/>
                                        </p:tgtEl>
                                        <p:attrNameLst>
                                          <p:attrName>ppt_x</p:attrName>
                                          <p:attrName>ppt_y</p:attrName>
                                        </p:attrNameLst>
                                      </p:cBhvr>
                                      <p:rCtr x="22051" y="-8579"/>
                                    </p:animMotion>
                                  </p:childTnLst>
                                </p:cTn>
                              </p:par>
                            </p:childTnLst>
                          </p:cTn>
                        </p:par>
                        <p:par>
                          <p:cTn id="90" fill="hold">
                            <p:stCondLst>
                              <p:cond delay="1500"/>
                            </p:stCondLst>
                            <p:childTnLst>
                              <p:par>
                                <p:cTn id="91" presetID="10" presetClass="entr" presetSubtype="0" fill="hold" grpId="2" nodeType="afterEffect">
                                  <p:stCondLst>
                                    <p:cond delay="0"/>
                                  </p:stCondLst>
                                  <p:childTnLst>
                                    <p:set>
                                      <p:cBhvr>
                                        <p:cTn id="92" dur="1" fill="hold">
                                          <p:stCondLst>
                                            <p:cond delay="0"/>
                                          </p:stCondLst>
                                        </p:cTn>
                                        <p:tgtEl>
                                          <p:spTgt spid="2575"/>
                                        </p:tgtEl>
                                        <p:attrNameLst>
                                          <p:attrName>style.visibility</p:attrName>
                                        </p:attrNameLst>
                                      </p:cBhvr>
                                      <p:to>
                                        <p:strVal val="visible"/>
                                      </p:to>
                                    </p:set>
                                    <p:animEffect transition="in" filter="fade">
                                      <p:cBhvr>
                                        <p:cTn id="93" dur="250"/>
                                        <p:tgtEl>
                                          <p:spTgt spid="2575"/>
                                        </p:tgtEl>
                                      </p:cBhvr>
                                    </p:animEffect>
                                  </p:childTnLst>
                                </p:cTn>
                              </p:par>
                              <p:par>
                                <p:cTn id="94" presetID="6" presetClass="emph" presetSubtype="0" fill="hold" grpId="0" nodeType="withEffect">
                                  <p:stCondLst>
                                    <p:cond delay="500"/>
                                  </p:stCondLst>
                                  <p:childTnLst>
                                    <p:animScale>
                                      <p:cBhvr>
                                        <p:cTn id="95" dur="250" fill="hold"/>
                                        <p:tgtEl>
                                          <p:spTgt spid="2575"/>
                                        </p:tgtEl>
                                      </p:cBhvr>
                                      <p:by x="0" y="0"/>
                                    </p:animScale>
                                  </p:childTnLst>
                                </p:cTn>
                              </p:par>
                              <p:par>
                                <p:cTn id="96" presetID="63" presetClass="path" presetSubtype="0" accel="50000" decel="50000" fill="hold" grpId="1" nodeType="withEffect">
                                  <p:stCondLst>
                                    <p:cond delay="0"/>
                                  </p:stCondLst>
                                  <p:childTnLst>
                                    <p:animMotion origin="layout" path="M -1.34831E-6 -4.27599E-6 L 0.54048 -0.10372 " pathEditMode="relative" rAng="0" ptsTypes="AA">
                                      <p:cBhvr>
                                        <p:cTn id="97" dur="750" fill="hold"/>
                                        <p:tgtEl>
                                          <p:spTgt spid="2575"/>
                                        </p:tgtEl>
                                        <p:attrNameLst>
                                          <p:attrName>ppt_x</p:attrName>
                                          <p:attrName>ppt_y</p:attrName>
                                        </p:attrNameLst>
                                      </p:cBhvr>
                                      <p:rCtr x="27017" y="-5197"/>
                                    </p:animMotion>
                                  </p:childTnLst>
                                </p:cTn>
                              </p:par>
                              <p:par>
                                <p:cTn id="98" presetID="53" presetClass="entr" presetSubtype="16" fill="hold" nodeType="withEffect">
                                  <p:stCondLst>
                                    <p:cond delay="1200"/>
                                  </p:stCondLst>
                                  <p:childTnLst>
                                    <p:set>
                                      <p:cBhvr>
                                        <p:cTn id="99" dur="1" fill="hold">
                                          <p:stCondLst>
                                            <p:cond delay="0"/>
                                          </p:stCondLst>
                                        </p:cTn>
                                        <p:tgtEl>
                                          <p:spTgt spid="54"/>
                                        </p:tgtEl>
                                        <p:attrNameLst>
                                          <p:attrName>style.visibility</p:attrName>
                                        </p:attrNameLst>
                                      </p:cBhvr>
                                      <p:to>
                                        <p:strVal val="visible"/>
                                      </p:to>
                                    </p:set>
                                    <p:anim calcmode="lin" valueType="num">
                                      <p:cBhvr>
                                        <p:cTn id="100" dur="250" fill="hold"/>
                                        <p:tgtEl>
                                          <p:spTgt spid="54"/>
                                        </p:tgtEl>
                                        <p:attrNameLst>
                                          <p:attrName>ppt_w</p:attrName>
                                        </p:attrNameLst>
                                      </p:cBhvr>
                                      <p:tavLst>
                                        <p:tav tm="0">
                                          <p:val>
                                            <p:fltVal val="0"/>
                                          </p:val>
                                        </p:tav>
                                        <p:tav tm="100000">
                                          <p:val>
                                            <p:strVal val="#ppt_w"/>
                                          </p:val>
                                        </p:tav>
                                      </p:tavLst>
                                    </p:anim>
                                    <p:anim calcmode="lin" valueType="num">
                                      <p:cBhvr>
                                        <p:cTn id="101" dur="250" fill="hold"/>
                                        <p:tgtEl>
                                          <p:spTgt spid="54"/>
                                        </p:tgtEl>
                                        <p:attrNameLst>
                                          <p:attrName>ppt_h</p:attrName>
                                        </p:attrNameLst>
                                      </p:cBhvr>
                                      <p:tavLst>
                                        <p:tav tm="0">
                                          <p:val>
                                            <p:fltVal val="0"/>
                                          </p:val>
                                        </p:tav>
                                        <p:tav tm="100000">
                                          <p:val>
                                            <p:strVal val="#ppt_h"/>
                                          </p:val>
                                        </p:tav>
                                      </p:tavLst>
                                    </p:anim>
                                    <p:animEffect transition="in" filter="fade">
                                      <p:cBhvr>
                                        <p:cTn id="102" dur="250"/>
                                        <p:tgtEl>
                                          <p:spTgt spid="54"/>
                                        </p:tgtEl>
                                      </p:cBhvr>
                                    </p:animEffect>
                                  </p:childTnLst>
                                </p:cTn>
                              </p:par>
                              <p:par>
                                <p:cTn id="103" presetID="6" presetClass="emph" presetSubtype="0" decel="100000" fill="hold" nodeType="withEffect">
                                  <p:stCondLst>
                                    <p:cond delay="1400"/>
                                  </p:stCondLst>
                                  <p:childTnLst>
                                    <p:animScale>
                                      <p:cBhvr>
                                        <p:cTn id="104" dur="250" fill="hold"/>
                                        <p:tgtEl>
                                          <p:spTgt spid="54"/>
                                        </p:tgtEl>
                                      </p:cBhvr>
                                      <p:by x="110000" y="110000"/>
                                    </p:animScale>
                                  </p:childTnLst>
                                </p:cTn>
                              </p:par>
                              <p:par>
                                <p:cTn id="105" presetID="6" presetClass="emph" presetSubtype="0" decel="100000" fill="hold" nodeType="withEffect">
                                  <p:stCondLst>
                                    <p:cond delay="1500"/>
                                  </p:stCondLst>
                                  <p:childTnLst>
                                    <p:animScale>
                                      <p:cBhvr>
                                        <p:cTn id="106" dur="250" fill="hold"/>
                                        <p:tgtEl>
                                          <p:spTgt spid="54"/>
                                        </p:tgtEl>
                                      </p:cBhvr>
                                      <p:by x="91000" y="91000"/>
                                    </p:animScale>
                                  </p:childTnLst>
                                </p:cTn>
                              </p:par>
                              <p:par>
                                <p:cTn id="107" presetID="53" presetClass="entr" presetSubtype="16" fill="hold" nodeType="withEffect">
                                  <p:stCondLst>
                                    <p:cond delay="1200"/>
                                  </p:stCondLst>
                                  <p:childTnLst>
                                    <p:set>
                                      <p:cBhvr>
                                        <p:cTn id="108" dur="1" fill="hold">
                                          <p:stCondLst>
                                            <p:cond delay="0"/>
                                          </p:stCondLst>
                                        </p:cTn>
                                        <p:tgtEl>
                                          <p:spTgt spid="66"/>
                                        </p:tgtEl>
                                        <p:attrNameLst>
                                          <p:attrName>style.visibility</p:attrName>
                                        </p:attrNameLst>
                                      </p:cBhvr>
                                      <p:to>
                                        <p:strVal val="visible"/>
                                      </p:to>
                                    </p:set>
                                    <p:anim calcmode="lin" valueType="num">
                                      <p:cBhvr>
                                        <p:cTn id="109" dur="250" fill="hold"/>
                                        <p:tgtEl>
                                          <p:spTgt spid="66"/>
                                        </p:tgtEl>
                                        <p:attrNameLst>
                                          <p:attrName>ppt_w</p:attrName>
                                        </p:attrNameLst>
                                      </p:cBhvr>
                                      <p:tavLst>
                                        <p:tav tm="0">
                                          <p:val>
                                            <p:fltVal val="0"/>
                                          </p:val>
                                        </p:tav>
                                        <p:tav tm="100000">
                                          <p:val>
                                            <p:strVal val="#ppt_w"/>
                                          </p:val>
                                        </p:tav>
                                      </p:tavLst>
                                    </p:anim>
                                    <p:anim calcmode="lin" valueType="num">
                                      <p:cBhvr>
                                        <p:cTn id="110" dur="250" fill="hold"/>
                                        <p:tgtEl>
                                          <p:spTgt spid="66"/>
                                        </p:tgtEl>
                                        <p:attrNameLst>
                                          <p:attrName>ppt_h</p:attrName>
                                        </p:attrNameLst>
                                      </p:cBhvr>
                                      <p:tavLst>
                                        <p:tav tm="0">
                                          <p:val>
                                            <p:fltVal val="0"/>
                                          </p:val>
                                        </p:tav>
                                        <p:tav tm="100000">
                                          <p:val>
                                            <p:strVal val="#ppt_h"/>
                                          </p:val>
                                        </p:tav>
                                      </p:tavLst>
                                    </p:anim>
                                    <p:animEffect transition="in" filter="fade">
                                      <p:cBhvr>
                                        <p:cTn id="111" dur="250"/>
                                        <p:tgtEl>
                                          <p:spTgt spid="66"/>
                                        </p:tgtEl>
                                      </p:cBhvr>
                                    </p:animEffect>
                                  </p:childTnLst>
                                </p:cTn>
                              </p:par>
                              <p:par>
                                <p:cTn id="112" presetID="6" presetClass="emph" presetSubtype="0" decel="100000" fill="hold" nodeType="withEffect">
                                  <p:stCondLst>
                                    <p:cond delay="1400"/>
                                  </p:stCondLst>
                                  <p:childTnLst>
                                    <p:animScale>
                                      <p:cBhvr>
                                        <p:cTn id="113" dur="250" fill="hold"/>
                                        <p:tgtEl>
                                          <p:spTgt spid="66"/>
                                        </p:tgtEl>
                                      </p:cBhvr>
                                      <p:by x="110000" y="110000"/>
                                    </p:animScale>
                                  </p:childTnLst>
                                </p:cTn>
                              </p:par>
                              <p:par>
                                <p:cTn id="114" presetID="6" presetClass="emph" presetSubtype="0" decel="100000" fill="hold" nodeType="withEffect">
                                  <p:stCondLst>
                                    <p:cond delay="1500"/>
                                  </p:stCondLst>
                                  <p:childTnLst>
                                    <p:animScale>
                                      <p:cBhvr>
                                        <p:cTn id="115" dur="250" fill="hold"/>
                                        <p:tgtEl>
                                          <p:spTgt spid="66"/>
                                        </p:tgtEl>
                                      </p:cBhvr>
                                      <p:by x="91000" y="91000"/>
                                    </p:animScale>
                                  </p:childTnLst>
                                </p:cTn>
                              </p:par>
                              <p:par>
                                <p:cTn id="116" presetID="53" presetClass="entr" presetSubtype="16" fill="hold" nodeType="withEffect">
                                  <p:stCondLst>
                                    <p:cond delay="1200"/>
                                  </p:stCondLst>
                                  <p:childTnLst>
                                    <p:set>
                                      <p:cBhvr>
                                        <p:cTn id="117" dur="1" fill="hold">
                                          <p:stCondLst>
                                            <p:cond delay="0"/>
                                          </p:stCondLst>
                                        </p:cTn>
                                        <p:tgtEl>
                                          <p:spTgt spid="60"/>
                                        </p:tgtEl>
                                        <p:attrNameLst>
                                          <p:attrName>style.visibility</p:attrName>
                                        </p:attrNameLst>
                                      </p:cBhvr>
                                      <p:to>
                                        <p:strVal val="visible"/>
                                      </p:to>
                                    </p:set>
                                    <p:anim calcmode="lin" valueType="num">
                                      <p:cBhvr>
                                        <p:cTn id="118" dur="250" fill="hold"/>
                                        <p:tgtEl>
                                          <p:spTgt spid="60"/>
                                        </p:tgtEl>
                                        <p:attrNameLst>
                                          <p:attrName>ppt_w</p:attrName>
                                        </p:attrNameLst>
                                      </p:cBhvr>
                                      <p:tavLst>
                                        <p:tav tm="0">
                                          <p:val>
                                            <p:fltVal val="0"/>
                                          </p:val>
                                        </p:tav>
                                        <p:tav tm="100000">
                                          <p:val>
                                            <p:strVal val="#ppt_w"/>
                                          </p:val>
                                        </p:tav>
                                      </p:tavLst>
                                    </p:anim>
                                    <p:anim calcmode="lin" valueType="num">
                                      <p:cBhvr>
                                        <p:cTn id="119" dur="250" fill="hold"/>
                                        <p:tgtEl>
                                          <p:spTgt spid="60"/>
                                        </p:tgtEl>
                                        <p:attrNameLst>
                                          <p:attrName>ppt_h</p:attrName>
                                        </p:attrNameLst>
                                      </p:cBhvr>
                                      <p:tavLst>
                                        <p:tav tm="0">
                                          <p:val>
                                            <p:fltVal val="0"/>
                                          </p:val>
                                        </p:tav>
                                        <p:tav tm="100000">
                                          <p:val>
                                            <p:strVal val="#ppt_h"/>
                                          </p:val>
                                        </p:tav>
                                      </p:tavLst>
                                    </p:anim>
                                    <p:animEffect transition="in" filter="fade">
                                      <p:cBhvr>
                                        <p:cTn id="120" dur="250"/>
                                        <p:tgtEl>
                                          <p:spTgt spid="60"/>
                                        </p:tgtEl>
                                      </p:cBhvr>
                                    </p:animEffect>
                                  </p:childTnLst>
                                </p:cTn>
                              </p:par>
                              <p:par>
                                <p:cTn id="121" presetID="6" presetClass="emph" presetSubtype="0" decel="100000" fill="hold" nodeType="withEffect">
                                  <p:stCondLst>
                                    <p:cond delay="1400"/>
                                  </p:stCondLst>
                                  <p:childTnLst>
                                    <p:animScale>
                                      <p:cBhvr>
                                        <p:cTn id="122" dur="250" fill="hold"/>
                                        <p:tgtEl>
                                          <p:spTgt spid="60"/>
                                        </p:tgtEl>
                                      </p:cBhvr>
                                      <p:by x="110000" y="110000"/>
                                    </p:animScale>
                                  </p:childTnLst>
                                </p:cTn>
                              </p:par>
                              <p:par>
                                <p:cTn id="123" presetID="6" presetClass="emph" presetSubtype="0" decel="100000" fill="hold" nodeType="withEffect">
                                  <p:stCondLst>
                                    <p:cond delay="1500"/>
                                  </p:stCondLst>
                                  <p:childTnLst>
                                    <p:animScale>
                                      <p:cBhvr>
                                        <p:cTn id="124" dur="250" fill="hold"/>
                                        <p:tgtEl>
                                          <p:spTgt spid="60"/>
                                        </p:tgtEl>
                                      </p:cBhvr>
                                      <p:by x="91000" y="91000"/>
                                    </p:animScale>
                                  </p:childTnLst>
                                </p:cTn>
                              </p:par>
                              <p:par>
                                <p:cTn id="125" presetID="22" presetClass="entr" presetSubtype="4" fill="hold" nodeType="withEffect">
                                  <p:stCondLst>
                                    <p:cond delay="800"/>
                                  </p:stCondLst>
                                  <p:childTnLst>
                                    <p:set>
                                      <p:cBhvr>
                                        <p:cTn id="126" dur="1" fill="hold">
                                          <p:stCondLst>
                                            <p:cond delay="0"/>
                                          </p:stCondLst>
                                        </p:cTn>
                                        <p:tgtEl>
                                          <p:spTgt spid="77"/>
                                        </p:tgtEl>
                                        <p:attrNameLst>
                                          <p:attrName>style.visibility</p:attrName>
                                        </p:attrNameLst>
                                      </p:cBhvr>
                                      <p:to>
                                        <p:strVal val="visible"/>
                                      </p:to>
                                    </p:set>
                                    <p:animEffect transition="in" filter="wipe(down)">
                                      <p:cBhvr>
                                        <p:cTn id="127" dur="250"/>
                                        <p:tgtEl>
                                          <p:spTgt spid="77"/>
                                        </p:tgtEl>
                                      </p:cBhvr>
                                    </p:animEffect>
                                  </p:childTnLst>
                                </p:cTn>
                              </p:par>
                              <p:par>
                                <p:cTn id="128" presetID="22" presetClass="entr" presetSubtype="1" fill="hold" nodeType="withEffect">
                                  <p:stCondLst>
                                    <p:cond delay="800"/>
                                  </p:stCondLst>
                                  <p:childTnLst>
                                    <p:set>
                                      <p:cBhvr>
                                        <p:cTn id="129" dur="1" fill="hold">
                                          <p:stCondLst>
                                            <p:cond delay="0"/>
                                          </p:stCondLst>
                                        </p:cTn>
                                        <p:tgtEl>
                                          <p:spTgt spid="75"/>
                                        </p:tgtEl>
                                        <p:attrNameLst>
                                          <p:attrName>style.visibility</p:attrName>
                                        </p:attrNameLst>
                                      </p:cBhvr>
                                      <p:to>
                                        <p:strVal val="visible"/>
                                      </p:to>
                                    </p:set>
                                    <p:animEffect transition="in" filter="wipe(up)">
                                      <p:cBhvr>
                                        <p:cTn id="130" dur="250"/>
                                        <p:tgtEl>
                                          <p:spTgt spid="75"/>
                                        </p:tgtEl>
                                      </p:cBhvr>
                                    </p:animEffect>
                                  </p:childTnLst>
                                </p:cTn>
                              </p:par>
                              <p:par>
                                <p:cTn id="131" presetID="22" presetClass="entr" presetSubtype="1" fill="hold" nodeType="withEffect">
                                  <p:stCondLst>
                                    <p:cond delay="800"/>
                                  </p:stCondLst>
                                  <p:childTnLst>
                                    <p:set>
                                      <p:cBhvr>
                                        <p:cTn id="132" dur="1" fill="hold">
                                          <p:stCondLst>
                                            <p:cond delay="0"/>
                                          </p:stCondLst>
                                        </p:cTn>
                                        <p:tgtEl>
                                          <p:spTgt spid="73"/>
                                        </p:tgtEl>
                                        <p:attrNameLst>
                                          <p:attrName>style.visibility</p:attrName>
                                        </p:attrNameLst>
                                      </p:cBhvr>
                                      <p:to>
                                        <p:strVal val="visible"/>
                                      </p:to>
                                    </p:set>
                                    <p:animEffect transition="in" filter="wipe(up)">
                                      <p:cBhvr>
                                        <p:cTn id="133" dur="250"/>
                                        <p:tgtEl>
                                          <p:spTgt spid="73"/>
                                        </p:tgtEl>
                                      </p:cBhvr>
                                    </p:animEffect>
                                  </p:childTnLst>
                                </p:cTn>
                              </p:par>
                              <p:par>
                                <p:cTn id="134" presetID="22" presetClass="entr" presetSubtype="8" fill="hold" nodeType="withEffect">
                                  <p:stCondLst>
                                    <p:cond delay="1000"/>
                                  </p:stCondLst>
                                  <p:childTnLst>
                                    <p:set>
                                      <p:cBhvr>
                                        <p:cTn id="135" dur="1" fill="hold">
                                          <p:stCondLst>
                                            <p:cond delay="0"/>
                                          </p:stCondLst>
                                        </p:cTn>
                                        <p:tgtEl>
                                          <p:spTgt spid="72"/>
                                        </p:tgtEl>
                                        <p:attrNameLst>
                                          <p:attrName>style.visibility</p:attrName>
                                        </p:attrNameLst>
                                      </p:cBhvr>
                                      <p:to>
                                        <p:strVal val="visible"/>
                                      </p:to>
                                    </p:set>
                                    <p:animEffect transition="in" filter="wipe(left)">
                                      <p:cBhvr>
                                        <p:cTn id="136" dur="250"/>
                                        <p:tgtEl>
                                          <p:spTgt spid="72"/>
                                        </p:tgtEl>
                                      </p:cBhvr>
                                    </p:animEffect>
                                  </p:childTnLst>
                                </p:cTn>
                              </p:par>
                              <p:par>
                                <p:cTn id="137" presetID="22" presetClass="entr" presetSubtype="8" fill="hold" nodeType="withEffect">
                                  <p:stCondLst>
                                    <p:cond delay="1000"/>
                                  </p:stCondLst>
                                  <p:childTnLst>
                                    <p:set>
                                      <p:cBhvr>
                                        <p:cTn id="138" dur="1" fill="hold">
                                          <p:stCondLst>
                                            <p:cond delay="0"/>
                                          </p:stCondLst>
                                        </p:cTn>
                                        <p:tgtEl>
                                          <p:spTgt spid="74"/>
                                        </p:tgtEl>
                                        <p:attrNameLst>
                                          <p:attrName>style.visibility</p:attrName>
                                        </p:attrNameLst>
                                      </p:cBhvr>
                                      <p:to>
                                        <p:strVal val="visible"/>
                                      </p:to>
                                    </p:set>
                                    <p:animEffect transition="in" filter="wipe(left)">
                                      <p:cBhvr>
                                        <p:cTn id="139" dur="250"/>
                                        <p:tgtEl>
                                          <p:spTgt spid="74"/>
                                        </p:tgtEl>
                                      </p:cBhvr>
                                    </p:animEffect>
                                  </p:childTnLst>
                                </p:cTn>
                              </p:par>
                              <p:par>
                                <p:cTn id="140" presetID="22" presetClass="entr" presetSubtype="2" fill="hold" nodeType="withEffect">
                                  <p:stCondLst>
                                    <p:cond delay="1000"/>
                                  </p:stCondLst>
                                  <p:childTnLst>
                                    <p:set>
                                      <p:cBhvr>
                                        <p:cTn id="141" dur="1" fill="hold">
                                          <p:stCondLst>
                                            <p:cond delay="0"/>
                                          </p:stCondLst>
                                        </p:cTn>
                                        <p:tgtEl>
                                          <p:spTgt spid="76"/>
                                        </p:tgtEl>
                                        <p:attrNameLst>
                                          <p:attrName>style.visibility</p:attrName>
                                        </p:attrNameLst>
                                      </p:cBhvr>
                                      <p:to>
                                        <p:strVal val="visible"/>
                                      </p:to>
                                    </p:set>
                                    <p:animEffect transition="in" filter="wipe(right)">
                                      <p:cBhvr>
                                        <p:cTn id="142" dur="2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3" grpId="0" animBg="1"/>
      <p:bldP spid="2513" grpId="0" animBg="1"/>
      <p:bldP spid="2513" grpId="1" animBg="1"/>
      <p:bldP spid="2513" grpId="2" animBg="1"/>
      <p:bldP spid="2514" grpId="0" build="p"/>
      <p:bldP spid="2514" grpId="1" build="p"/>
      <p:bldP spid="2575" grpId="0" animBg="1"/>
      <p:bldP spid="2575" grpId="1" animBg="1"/>
      <p:bldP spid="2575" grpId="2" animBg="1"/>
      <p:bldP spid="2572" grpId="0" animBg="1"/>
      <p:bldP spid="2572" grpId="1" animBg="1"/>
      <p:bldP spid="2572" grpId="2" animBg="1"/>
      <p:bldP spid="2567" grpId="0" animBg="1"/>
      <p:bldP spid="2567" grpId="1" animBg="1"/>
      <p:bldP spid="2567" grpId="2" animBg="1"/>
      <p:bldP spid="3" grpId="0" build="p"/>
      <p:bldP spid="3" grpI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Freeform 128"/>
          <p:cNvSpPr>
            <a:spLocks noChangeAspect="1"/>
          </p:cNvSpPr>
          <p:nvPr/>
        </p:nvSpPr>
        <p:spPr bwMode="black">
          <a:xfrm>
            <a:off x="5962186" y="1551616"/>
            <a:ext cx="5040966" cy="257979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nvGrpSpPr>
          <p:cNvPr id="37" name="Group 36"/>
          <p:cNvGrpSpPr/>
          <p:nvPr/>
        </p:nvGrpSpPr>
        <p:grpSpPr>
          <a:xfrm>
            <a:off x="6909600" y="2495988"/>
            <a:ext cx="3430059" cy="1337283"/>
            <a:chOff x="6808002" y="2495988"/>
            <a:chExt cx="3430059" cy="1337283"/>
          </a:xfrm>
        </p:grpSpPr>
        <p:grpSp>
          <p:nvGrpSpPr>
            <p:cNvPr id="12" name="Group 11"/>
            <p:cNvGrpSpPr/>
            <p:nvPr/>
          </p:nvGrpSpPr>
          <p:grpSpPr>
            <a:xfrm>
              <a:off x="6808002" y="2495988"/>
              <a:ext cx="1101858" cy="1337283"/>
              <a:chOff x="5858722" y="2609141"/>
              <a:chExt cx="1101858" cy="1337283"/>
            </a:xfrm>
          </p:grpSpPr>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8722" y="2609141"/>
                <a:ext cx="1101858" cy="826392"/>
              </a:xfrm>
              <a:prstGeom prst="rect">
                <a:avLst/>
              </a:prstGeom>
            </p:spPr>
          </p:pic>
          <p:sp>
            <p:nvSpPr>
              <p:cNvPr id="67" name="TextBox 4"/>
              <p:cNvSpPr txBox="1"/>
              <p:nvPr/>
            </p:nvSpPr>
            <p:spPr>
              <a:xfrm>
                <a:off x="5915301" y="3373960"/>
                <a:ext cx="988420" cy="572464"/>
              </a:xfrm>
              <a:prstGeom prst="rect">
                <a:avLst/>
              </a:prstGeom>
              <a:noFill/>
            </p:spPr>
            <p:txBody>
              <a:bodyPr wrap="square" lIns="182880" tIns="146304" rIns="182880" bIns="146304" rtlCol="0">
                <a:spAutoFit/>
              </a:bodyPr>
              <a:lstStyle>
                <a:defPPr>
                  <a:defRPr lang="en-US"/>
                </a:defPPr>
                <a:lvl1pPr marL="0" algn="l" defTabSz="932623" rtl="0" eaLnBrk="1" latinLnBrk="0" hangingPunct="1">
                  <a:defRPr sz="1800" kern="1200">
                    <a:solidFill>
                      <a:schemeClr val="tx1"/>
                    </a:solidFill>
                    <a:latin typeface="+mn-lt"/>
                    <a:ea typeface="+mn-ea"/>
                    <a:cs typeface="+mn-cs"/>
                  </a:defRPr>
                </a:lvl1pPr>
                <a:lvl2pPr marL="466311" algn="l" defTabSz="932623" rtl="0" eaLnBrk="1" latinLnBrk="0" hangingPunct="1">
                  <a:defRPr sz="1800" kern="1200">
                    <a:solidFill>
                      <a:schemeClr val="tx1"/>
                    </a:solidFill>
                    <a:latin typeface="+mn-lt"/>
                    <a:ea typeface="+mn-ea"/>
                    <a:cs typeface="+mn-cs"/>
                  </a:defRPr>
                </a:lvl2pPr>
                <a:lvl3pPr marL="932623" algn="l" defTabSz="932623" rtl="0" eaLnBrk="1" latinLnBrk="0" hangingPunct="1">
                  <a:defRPr sz="1800" kern="1200">
                    <a:solidFill>
                      <a:schemeClr val="tx1"/>
                    </a:solidFill>
                    <a:latin typeface="+mn-lt"/>
                    <a:ea typeface="+mn-ea"/>
                    <a:cs typeface="+mn-cs"/>
                  </a:defRPr>
                </a:lvl3pPr>
                <a:lvl4pPr marL="1398934" algn="l" defTabSz="932623" rtl="0" eaLnBrk="1" latinLnBrk="0" hangingPunct="1">
                  <a:defRPr sz="1800" kern="1200">
                    <a:solidFill>
                      <a:schemeClr val="tx1"/>
                    </a:solidFill>
                    <a:latin typeface="+mn-lt"/>
                    <a:ea typeface="+mn-ea"/>
                    <a:cs typeface="+mn-cs"/>
                  </a:defRPr>
                </a:lvl4pPr>
                <a:lvl5pPr marL="1865245" algn="l" defTabSz="932623" rtl="0" eaLnBrk="1" latinLnBrk="0" hangingPunct="1">
                  <a:defRPr sz="1800" kern="1200">
                    <a:solidFill>
                      <a:schemeClr val="tx1"/>
                    </a:solidFill>
                    <a:latin typeface="+mn-lt"/>
                    <a:ea typeface="+mn-ea"/>
                    <a:cs typeface="+mn-cs"/>
                  </a:defRPr>
                </a:lvl5pPr>
                <a:lvl6pPr marL="2331558" algn="l" defTabSz="932623" rtl="0" eaLnBrk="1" latinLnBrk="0" hangingPunct="1">
                  <a:defRPr sz="1800" kern="1200">
                    <a:solidFill>
                      <a:schemeClr val="tx1"/>
                    </a:solidFill>
                    <a:latin typeface="+mn-lt"/>
                    <a:ea typeface="+mn-ea"/>
                    <a:cs typeface="+mn-cs"/>
                  </a:defRPr>
                </a:lvl6pPr>
                <a:lvl7pPr marL="2797868" algn="l" defTabSz="932623" rtl="0" eaLnBrk="1" latinLnBrk="0" hangingPunct="1">
                  <a:defRPr sz="1800" kern="1200">
                    <a:solidFill>
                      <a:schemeClr val="tx1"/>
                    </a:solidFill>
                    <a:latin typeface="+mn-lt"/>
                    <a:ea typeface="+mn-ea"/>
                    <a:cs typeface="+mn-cs"/>
                  </a:defRPr>
                </a:lvl7pPr>
                <a:lvl8pPr marL="3264180" algn="l" defTabSz="932623" rtl="0" eaLnBrk="1" latinLnBrk="0" hangingPunct="1">
                  <a:defRPr sz="1800" kern="1200">
                    <a:solidFill>
                      <a:schemeClr val="tx1"/>
                    </a:solidFill>
                    <a:latin typeface="+mn-lt"/>
                    <a:ea typeface="+mn-ea"/>
                    <a:cs typeface="+mn-cs"/>
                  </a:defRPr>
                </a:lvl8pPr>
                <a:lvl9pPr marL="3730491" algn="l" defTabSz="932623" rtl="0" eaLnBrk="1" latinLnBrk="0" hangingPunct="1">
                  <a:defRPr sz="1800" kern="1200">
                    <a:solidFill>
                      <a:schemeClr val="tx1"/>
                    </a:solidFill>
                    <a:latin typeface="+mn-lt"/>
                    <a:ea typeface="+mn-ea"/>
                    <a:cs typeface="+mn-cs"/>
                  </a:defRPr>
                </a:lvl9pPr>
              </a:lstStyle>
              <a:p>
                <a:pPr algn="ctr">
                  <a:lnSpc>
                    <a:spcPct val="90000"/>
                  </a:lnSpc>
                </a:pPr>
                <a:r>
                  <a:rPr lang="en-US" sz="2000" dirty="0" smtClean="0">
                    <a:gradFill>
                      <a:gsLst>
                        <a:gs pos="0">
                          <a:srgbClr val="FFFFFF"/>
                        </a:gs>
                        <a:gs pos="100000">
                          <a:srgbClr val="FFFFFF"/>
                        </a:gs>
                      </a:gsLst>
                      <a:lin ang="5400000" scaled="1"/>
                    </a:gradFill>
                  </a:rPr>
                  <a:t>data</a:t>
                </a:r>
              </a:p>
            </p:txBody>
          </p:sp>
        </p:grpSp>
        <p:sp>
          <p:nvSpPr>
            <p:cNvPr id="84" name="TextBox 48"/>
            <p:cNvSpPr txBox="1"/>
            <p:nvPr/>
          </p:nvSpPr>
          <p:spPr>
            <a:xfrm>
              <a:off x="9238033" y="3260807"/>
              <a:ext cx="1000028" cy="572464"/>
            </a:xfrm>
            <a:prstGeom prst="rect">
              <a:avLst/>
            </a:prstGeom>
            <a:noFill/>
          </p:spPr>
          <p:txBody>
            <a:bodyPr wrap="square" lIns="182880" tIns="146304" rIns="182880" bIns="146304" rtlCol="0">
              <a:spAutoFit/>
            </a:bodyPr>
            <a:lstStyle>
              <a:defPPr>
                <a:defRPr lang="en-US"/>
              </a:defPPr>
              <a:lvl1pPr marL="0" algn="l" defTabSz="932623" rtl="0" eaLnBrk="1" latinLnBrk="0" hangingPunct="1">
                <a:defRPr sz="1800" kern="1200">
                  <a:solidFill>
                    <a:schemeClr val="tx1"/>
                  </a:solidFill>
                  <a:latin typeface="+mn-lt"/>
                  <a:ea typeface="+mn-ea"/>
                  <a:cs typeface="+mn-cs"/>
                </a:defRPr>
              </a:lvl1pPr>
              <a:lvl2pPr marL="466311" algn="l" defTabSz="932623" rtl="0" eaLnBrk="1" latinLnBrk="0" hangingPunct="1">
                <a:defRPr sz="1800" kern="1200">
                  <a:solidFill>
                    <a:schemeClr val="tx1"/>
                  </a:solidFill>
                  <a:latin typeface="+mn-lt"/>
                  <a:ea typeface="+mn-ea"/>
                  <a:cs typeface="+mn-cs"/>
                </a:defRPr>
              </a:lvl2pPr>
              <a:lvl3pPr marL="932623" algn="l" defTabSz="932623" rtl="0" eaLnBrk="1" latinLnBrk="0" hangingPunct="1">
                <a:defRPr sz="1800" kern="1200">
                  <a:solidFill>
                    <a:schemeClr val="tx1"/>
                  </a:solidFill>
                  <a:latin typeface="+mn-lt"/>
                  <a:ea typeface="+mn-ea"/>
                  <a:cs typeface="+mn-cs"/>
                </a:defRPr>
              </a:lvl3pPr>
              <a:lvl4pPr marL="1398934" algn="l" defTabSz="932623" rtl="0" eaLnBrk="1" latinLnBrk="0" hangingPunct="1">
                <a:defRPr sz="1800" kern="1200">
                  <a:solidFill>
                    <a:schemeClr val="tx1"/>
                  </a:solidFill>
                  <a:latin typeface="+mn-lt"/>
                  <a:ea typeface="+mn-ea"/>
                  <a:cs typeface="+mn-cs"/>
                </a:defRPr>
              </a:lvl4pPr>
              <a:lvl5pPr marL="1865245" algn="l" defTabSz="932623" rtl="0" eaLnBrk="1" latinLnBrk="0" hangingPunct="1">
                <a:defRPr sz="1800" kern="1200">
                  <a:solidFill>
                    <a:schemeClr val="tx1"/>
                  </a:solidFill>
                  <a:latin typeface="+mn-lt"/>
                  <a:ea typeface="+mn-ea"/>
                  <a:cs typeface="+mn-cs"/>
                </a:defRPr>
              </a:lvl5pPr>
              <a:lvl6pPr marL="2331558" algn="l" defTabSz="932623" rtl="0" eaLnBrk="1" latinLnBrk="0" hangingPunct="1">
                <a:defRPr sz="1800" kern="1200">
                  <a:solidFill>
                    <a:schemeClr val="tx1"/>
                  </a:solidFill>
                  <a:latin typeface="+mn-lt"/>
                  <a:ea typeface="+mn-ea"/>
                  <a:cs typeface="+mn-cs"/>
                </a:defRPr>
              </a:lvl6pPr>
              <a:lvl7pPr marL="2797868" algn="l" defTabSz="932623" rtl="0" eaLnBrk="1" latinLnBrk="0" hangingPunct="1">
                <a:defRPr sz="1800" kern="1200">
                  <a:solidFill>
                    <a:schemeClr val="tx1"/>
                  </a:solidFill>
                  <a:latin typeface="+mn-lt"/>
                  <a:ea typeface="+mn-ea"/>
                  <a:cs typeface="+mn-cs"/>
                </a:defRPr>
              </a:lvl7pPr>
              <a:lvl8pPr marL="3264180" algn="l" defTabSz="932623" rtl="0" eaLnBrk="1" latinLnBrk="0" hangingPunct="1">
                <a:defRPr sz="1800" kern="1200">
                  <a:solidFill>
                    <a:schemeClr val="tx1"/>
                  </a:solidFill>
                  <a:latin typeface="+mn-lt"/>
                  <a:ea typeface="+mn-ea"/>
                  <a:cs typeface="+mn-cs"/>
                </a:defRPr>
              </a:lvl8pPr>
              <a:lvl9pPr marL="3730491" algn="l" defTabSz="932623" rtl="0" eaLnBrk="1" latinLnBrk="0" hangingPunct="1">
                <a:defRPr sz="1800" kern="1200">
                  <a:solidFill>
                    <a:schemeClr val="tx1"/>
                  </a:solidFill>
                  <a:latin typeface="+mn-lt"/>
                  <a:ea typeface="+mn-ea"/>
                  <a:cs typeface="+mn-cs"/>
                </a:defRPr>
              </a:lvl9pPr>
            </a:lstStyle>
            <a:p>
              <a:pPr algn="ctr">
                <a:lnSpc>
                  <a:spcPct val="90000"/>
                </a:lnSpc>
              </a:pPr>
              <a:r>
                <a:rPr lang="en-US" sz="2000" dirty="0">
                  <a:gradFill>
                    <a:gsLst>
                      <a:gs pos="0">
                        <a:srgbClr val="FFFFFF"/>
                      </a:gs>
                      <a:gs pos="100000">
                        <a:srgbClr val="FFFFFF"/>
                      </a:gs>
                    </a:gsLst>
                    <a:lin ang="5400000" scaled="1"/>
                  </a:gradFill>
                </a:rPr>
                <a:t>push</a:t>
              </a:r>
            </a:p>
          </p:txBody>
        </p:sp>
        <p:sp>
          <p:nvSpPr>
            <p:cNvPr id="3" name="Rectangular Callout 2"/>
            <p:cNvSpPr/>
            <p:nvPr/>
          </p:nvSpPr>
          <p:spPr bwMode="auto">
            <a:xfrm>
              <a:off x="9384937" y="2596228"/>
              <a:ext cx="709997" cy="625913"/>
            </a:xfrm>
            <a:prstGeom prst="wedgeRectCallout">
              <a:avLst>
                <a:gd name="adj1" fmla="val -33249"/>
                <a:gd name="adj2" fmla="val 70168"/>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10" name="Group 9"/>
            <p:cNvGrpSpPr/>
            <p:nvPr/>
          </p:nvGrpSpPr>
          <p:grpSpPr>
            <a:xfrm>
              <a:off x="7985527" y="2642207"/>
              <a:ext cx="1166534" cy="1191064"/>
              <a:chOff x="7036247" y="2755360"/>
              <a:chExt cx="1166534" cy="1191064"/>
            </a:xfrm>
          </p:grpSpPr>
          <p:sp>
            <p:nvSpPr>
              <p:cNvPr id="68" name="TextBox 47"/>
              <p:cNvSpPr txBox="1"/>
              <p:nvPr/>
            </p:nvSpPr>
            <p:spPr>
              <a:xfrm>
                <a:off x="7036247" y="3373960"/>
                <a:ext cx="1166534" cy="572464"/>
              </a:xfrm>
              <a:prstGeom prst="rect">
                <a:avLst/>
              </a:prstGeom>
              <a:noFill/>
            </p:spPr>
            <p:txBody>
              <a:bodyPr wrap="square" lIns="182880" tIns="146304" rIns="182880" bIns="146304" rtlCol="0">
                <a:spAutoFit/>
              </a:bodyPr>
              <a:lstStyle>
                <a:defPPr>
                  <a:defRPr lang="en-US"/>
                </a:defPPr>
                <a:lvl1pPr marL="0" algn="l" defTabSz="932623" rtl="0" eaLnBrk="1" latinLnBrk="0" hangingPunct="1">
                  <a:defRPr sz="1800" kern="1200">
                    <a:solidFill>
                      <a:schemeClr val="tx1"/>
                    </a:solidFill>
                    <a:latin typeface="+mn-lt"/>
                    <a:ea typeface="+mn-ea"/>
                    <a:cs typeface="+mn-cs"/>
                  </a:defRPr>
                </a:lvl1pPr>
                <a:lvl2pPr marL="466311" algn="l" defTabSz="932623" rtl="0" eaLnBrk="1" latinLnBrk="0" hangingPunct="1">
                  <a:defRPr sz="1800" kern="1200">
                    <a:solidFill>
                      <a:schemeClr val="tx1"/>
                    </a:solidFill>
                    <a:latin typeface="+mn-lt"/>
                    <a:ea typeface="+mn-ea"/>
                    <a:cs typeface="+mn-cs"/>
                  </a:defRPr>
                </a:lvl2pPr>
                <a:lvl3pPr marL="932623" algn="l" defTabSz="932623" rtl="0" eaLnBrk="1" latinLnBrk="0" hangingPunct="1">
                  <a:defRPr sz="1800" kern="1200">
                    <a:solidFill>
                      <a:schemeClr val="tx1"/>
                    </a:solidFill>
                    <a:latin typeface="+mn-lt"/>
                    <a:ea typeface="+mn-ea"/>
                    <a:cs typeface="+mn-cs"/>
                  </a:defRPr>
                </a:lvl3pPr>
                <a:lvl4pPr marL="1398934" algn="l" defTabSz="932623" rtl="0" eaLnBrk="1" latinLnBrk="0" hangingPunct="1">
                  <a:defRPr sz="1800" kern="1200">
                    <a:solidFill>
                      <a:schemeClr val="tx1"/>
                    </a:solidFill>
                    <a:latin typeface="+mn-lt"/>
                    <a:ea typeface="+mn-ea"/>
                    <a:cs typeface="+mn-cs"/>
                  </a:defRPr>
                </a:lvl4pPr>
                <a:lvl5pPr marL="1865245" algn="l" defTabSz="932623" rtl="0" eaLnBrk="1" latinLnBrk="0" hangingPunct="1">
                  <a:defRPr sz="1800" kern="1200">
                    <a:solidFill>
                      <a:schemeClr val="tx1"/>
                    </a:solidFill>
                    <a:latin typeface="+mn-lt"/>
                    <a:ea typeface="+mn-ea"/>
                    <a:cs typeface="+mn-cs"/>
                  </a:defRPr>
                </a:lvl5pPr>
                <a:lvl6pPr marL="2331558" algn="l" defTabSz="932623" rtl="0" eaLnBrk="1" latinLnBrk="0" hangingPunct="1">
                  <a:defRPr sz="1800" kern="1200">
                    <a:solidFill>
                      <a:schemeClr val="tx1"/>
                    </a:solidFill>
                    <a:latin typeface="+mn-lt"/>
                    <a:ea typeface="+mn-ea"/>
                    <a:cs typeface="+mn-cs"/>
                  </a:defRPr>
                </a:lvl6pPr>
                <a:lvl7pPr marL="2797868" algn="l" defTabSz="932623" rtl="0" eaLnBrk="1" latinLnBrk="0" hangingPunct="1">
                  <a:defRPr sz="1800" kern="1200">
                    <a:solidFill>
                      <a:schemeClr val="tx1"/>
                    </a:solidFill>
                    <a:latin typeface="+mn-lt"/>
                    <a:ea typeface="+mn-ea"/>
                    <a:cs typeface="+mn-cs"/>
                  </a:defRPr>
                </a:lvl7pPr>
                <a:lvl8pPr marL="3264180" algn="l" defTabSz="932623" rtl="0" eaLnBrk="1" latinLnBrk="0" hangingPunct="1">
                  <a:defRPr sz="1800" kern="1200">
                    <a:solidFill>
                      <a:schemeClr val="tx1"/>
                    </a:solidFill>
                    <a:latin typeface="+mn-lt"/>
                    <a:ea typeface="+mn-ea"/>
                    <a:cs typeface="+mn-cs"/>
                  </a:defRPr>
                </a:lvl8pPr>
                <a:lvl9pPr marL="3730491" algn="l" defTabSz="932623" rtl="0" eaLnBrk="1" latinLnBrk="0" hangingPunct="1">
                  <a:defRPr sz="1800" kern="1200">
                    <a:solidFill>
                      <a:schemeClr val="tx1"/>
                    </a:solidFill>
                    <a:latin typeface="+mn-lt"/>
                    <a:ea typeface="+mn-ea"/>
                    <a:cs typeface="+mn-cs"/>
                  </a:defRPr>
                </a:lvl9pPr>
              </a:lstStyle>
              <a:p>
                <a:pPr algn="ctr">
                  <a:lnSpc>
                    <a:spcPct val="90000"/>
                  </a:lnSpc>
                </a:pPr>
                <a:r>
                  <a:rPr lang="en-US" sz="2000" dirty="0" err="1">
                    <a:gradFill>
                      <a:gsLst>
                        <a:gs pos="0">
                          <a:srgbClr val="FFFFFF"/>
                        </a:gs>
                        <a:gs pos="100000">
                          <a:srgbClr val="FFFFFF"/>
                        </a:gs>
                      </a:gsLst>
                      <a:lin ang="5400000" scaled="1"/>
                    </a:gradFill>
                  </a:rPr>
                  <a:t>auth</a:t>
                </a:r>
                <a:endParaRPr lang="en-US" sz="2000" dirty="0">
                  <a:gradFill>
                    <a:gsLst>
                      <a:gs pos="0">
                        <a:srgbClr val="FFFFFF"/>
                      </a:gs>
                      <a:gs pos="100000">
                        <a:srgbClr val="FFFFFF"/>
                      </a:gs>
                    </a:gsLst>
                    <a:lin ang="5400000" scaled="1"/>
                  </a:gradFill>
                </a:endParaRPr>
              </a:p>
            </p:txBody>
          </p:sp>
          <p:pic>
            <p:nvPicPr>
              <p:cNvPr id="19" name="Picture 2" descr="\\MAGNUM\Projects\Microsoft\Cloud Power FY12\Design\ICONS_PNG\Devices.png"/>
              <p:cNvPicPr>
                <a:picLocks noChangeAspect="1" noChangeArrowheads="1"/>
              </p:cNvPicPr>
              <p:nvPr/>
            </p:nvPicPr>
            <p:blipFill rotWithShape="1">
              <a:blip r:embed="rId4" cstate="print">
                <a:lum bright="100000" contrast="100000"/>
              </a:blip>
              <a:srcRect l="16132" t="16067" r="23560" b="34306"/>
              <a:stretch/>
            </p:blipFill>
            <p:spPr bwMode="auto">
              <a:xfrm>
                <a:off x="7276179" y="2755360"/>
                <a:ext cx="653379" cy="533954"/>
              </a:xfrm>
              <a:prstGeom prst="rect">
                <a:avLst/>
              </a:prstGeom>
              <a:noFill/>
              <a:ln>
                <a:noFill/>
              </a:ln>
            </p:spPr>
          </p:pic>
        </p:grpSp>
      </p:grpSp>
      <p:sp>
        <p:nvSpPr>
          <p:cNvPr id="2" name="Title 1"/>
          <p:cNvSpPr>
            <a:spLocks noGrp="1"/>
          </p:cNvSpPr>
          <p:nvPr>
            <p:ph type="title"/>
          </p:nvPr>
        </p:nvSpPr>
        <p:spPr/>
        <p:txBody>
          <a:bodyPr/>
          <a:lstStyle/>
          <a:p>
            <a:r>
              <a:rPr lang="en-US" dirty="0" smtClean="0"/>
              <a:t>Reach where your datacenter won’t</a:t>
            </a:r>
            <a:endParaRPr lang="en-US" dirty="0"/>
          </a:p>
        </p:txBody>
      </p:sp>
      <p:sp>
        <p:nvSpPr>
          <p:cNvPr id="25" name="TextBox 24"/>
          <p:cNvSpPr txBox="1"/>
          <p:nvPr/>
        </p:nvSpPr>
        <p:spPr>
          <a:xfrm>
            <a:off x="288892" y="1336368"/>
            <a:ext cx="6238236" cy="2881016"/>
          </a:xfrm>
          <a:prstGeom prst="rect">
            <a:avLst/>
          </a:prstGeom>
          <a:noFill/>
        </p:spPr>
        <p:txBody>
          <a:bodyPr wrap="square" lIns="182880" tIns="146304" rIns="182880" bIns="146304" rtlCol="0">
            <a:noAutofit/>
          </a:bodyPr>
          <a:lstStyle/>
          <a:p>
            <a:pPr>
              <a:spcBef>
                <a:spcPct val="20000"/>
              </a:spcBef>
              <a:spcAft>
                <a:spcPts val="1200"/>
              </a:spcAft>
              <a:buSzPct val="80000"/>
            </a:pPr>
            <a:r>
              <a:rPr lang="en-US" sz="3200" spc="-50" dirty="0" smtClean="0">
                <a:gradFill>
                  <a:gsLst>
                    <a:gs pos="2917">
                      <a:srgbClr val="00188F"/>
                    </a:gs>
                    <a:gs pos="30000">
                      <a:srgbClr val="00188F"/>
                    </a:gs>
                  </a:gsLst>
                  <a:lin ang="5400000" scaled="0"/>
                </a:gradFill>
                <a:latin typeface="Segoe UI Light"/>
              </a:rPr>
              <a:t>Windows Azure Mobile Services</a:t>
            </a:r>
            <a:r>
              <a:rPr lang="en-US" sz="2800" b="1" spc="-50" dirty="0" smtClean="0">
                <a:gradFill>
                  <a:gsLst>
                    <a:gs pos="2917">
                      <a:srgbClr val="00188F"/>
                    </a:gs>
                    <a:gs pos="30000">
                      <a:srgbClr val="00188F"/>
                    </a:gs>
                  </a:gsLst>
                  <a:lin ang="5400000" scaled="0"/>
                </a:gradFill>
                <a:latin typeface="Segoe UI Light"/>
              </a:rPr>
              <a:t/>
            </a:r>
            <a:br>
              <a:rPr lang="en-US" sz="2800" b="1" spc="-50" dirty="0" smtClean="0">
                <a:gradFill>
                  <a:gsLst>
                    <a:gs pos="2917">
                      <a:srgbClr val="00188F"/>
                    </a:gs>
                    <a:gs pos="30000">
                      <a:srgbClr val="00188F"/>
                    </a:gs>
                  </a:gsLst>
                  <a:lin ang="5400000" scaled="0"/>
                </a:gradFill>
                <a:latin typeface="Segoe UI Light"/>
              </a:rPr>
            </a:br>
            <a:r>
              <a:rPr lang="en-US" sz="2000" b="1" spc="-50" dirty="0" smtClean="0">
                <a:gradFill>
                  <a:gsLst>
                    <a:gs pos="2917">
                      <a:srgbClr val="00188F"/>
                    </a:gs>
                    <a:gs pos="30000">
                      <a:srgbClr val="00188F"/>
                    </a:gs>
                  </a:gsLst>
                  <a:lin ang="5400000" scaled="0"/>
                </a:gradFill>
                <a:latin typeface="Segoe UI Light"/>
              </a:rPr>
              <a:t>Turnkey backend for Mobile apps</a:t>
            </a:r>
          </a:p>
          <a:p>
            <a:pPr>
              <a:spcAft>
                <a:spcPts val="600"/>
              </a:spcAft>
            </a:pPr>
            <a:r>
              <a:rPr lang="en-US" sz="2000" spc="-50" dirty="0">
                <a:gradFill>
                  <a:gsLst>
                    <a:gs pos="0">
                      <a:schemeClr val="tx1"/>
                    </a:gs>
                    <a:gs pos="100000">
                      <a:schemeClr val="tx1"/>
                    </a:gs>
                  </a:gsLst>
                </a:gradFill>
              </a:rPr>
              <a:t>Extend internal web apps to mobile devices</a:t>
            </a:r>
          </a:p>
          <a:p>
            <a:pPr>
              <a:spcAft>
                <a:spcPts val="600"/>
              </a:spcAft>
            </a:pPr>
            <a:r>
              <a:rPr lang="en-US" sz="2000" spc="-50" dirty="0">
                <a:gradFill>
                  <a:gsLst>
                    <a:gs pos="0">
                      <a:schemeClr val="tx1"/>
                    </a:gs>
                    <a:gs pos="100000">
                      <a:schemeClr val="tx1"/>
                    </a:gs>
                  </a:gsLst>
                </a:gradFill>
              </a:rPr>
              <a:t>Quickly build and deploy consumer facing apps</a:t>
            </a:r>
          </a:p>
          <a:p>
            <a:pPr>
              <a:spcAft>
                <a:spcPts val="600"/>
              </a:spcAft>
            </a:pPr>
            <a:r>
              <a:rPr lang="en-US" sz="2000" spc="-50" dirty="0">
                <a:gradFill>
                  <a:gsLst>
                    <a:gs pos="0">
                      <a:schemeClr val="tx1"/>
                    </a:gs>
                    <a:gs pos="100000">
                      <a:schemeClr val="tx1"/>
                    </a:gs>
                  </a:gsLst>
                </a:gradFill>
              </a:rPr>
              <a:t>Land your app on any platform or device</a:t>
            </a:r>
          </a:p>
          <a:p>
            <a:pPr marL="0" lvl="1"/>
            <a:endParaRPr lang="en-US" sz="2000" dirty="0" smtClean="0">
              <a:solidFill>
                <a:srgbClr val="505050"/>
              </a:solidFill>
              <a:latin typeface="+mj-lt"/>
            </a:endParaRPr>
          </a:p>
          <a:p>
            <a:pPr>
              <a:spcBef>
                <a:spcPct val="20000"/>
              </a:spcBef>
              <a:spcAft>
                <a:spcPts val="1200"/>
              </a:spcAft>
              <a:buSzPct val="80000"/>
            </a:pPr>
            <a:endParaRPr lang="en-US" sz="2800" b="1" spc="-50" dirty="0" smtClean="0">
              <a:gradFill>
                <a:gsLst>
                  <a:gs pos="2917">
                    <a:srgbClr val="00188F"/>
                  </a:gs>
                  <a:gs pos="30000">
                    <a:srgbClr val="00188F"/>
                  </a:gs>
                </a:gsLst>
                <a:lin ang="5400000" scaled="0"/>
              </a:gradFill>
              <a:latin typeface="Segoe UI Light"/>
            </a:endParaRPr>
          </a:p>
        </p:txBody>
      </p:sp>
      <p:sp>
        <p:nvSpPr>
          <p:cNvPr id="16" name="Freeform 62"/>
          <p:cNvSpPr>
            <a:spLocks noEditPoints="1"/>
          </p:cNvSpPr>
          <p:nvPr/>
        </p:nvSpPr>
        <p:spPr bwMode="black">
          <a:xfrm>
            <a:off x="9614403" y="2715816"/>
            <a:ext cx="454265" cy="376060"/>
          </a:xfrm>
          <a:custGeom>
            <a:avLst/>
            <a:gdLst>
              <a:gd name="T0" fmla="*/ 372 w 378"/>
              <a:gd name="T1" fmla="*/ 269 h 314"/>
              <a:gd name="T2" fmla="*/ 215 w 378"/>
              <a:gd name="T3" fmla="*/ 15 h 314"/>
              <a:gd name="T4" fmla="*/ 189 w 378"/>
              <a:gd name="T5" fmla="*/ 0 h 314"/>
              <a:gd name="T6" fmla="*/ 162 w 378"/>
              <a:gd name="T7" fmla="*/ 15 h 314"/>
              <a:gd name="T8" fmla="*/ 5 w 378"/>
              <a:gd name="T9" fmla="*/ 269 h 314"/>
              <a:gd name="T10" fmla="*/ 5 w 378"/>
              <a:gd name="T11" fmla="*/ 299 h 314"/>
              <a:gd name="T12" fmla="*/ 32 w 378"/>
              <a:gd name="T13" fmla="*/ 314 h 314"/>
              <a:gd name="T14" fmla="*/ 345 w 378"/>
              <a:gd name="T15" fmla="*/ 314 h 314"/>
              <a:gd name="T16" fmla="*/ 372 w 378"/>
              <a:gd name="T17" fmla="*/ 299 h 314"/>
              <a:gd name="T18" fmla="*/ 372 w 378"/>
              <a:gd name="T19" fmla="*/ 269 h 314"/>
              <a:gd name="T20" fmla="*/ 209 w 378"/>
              <a:gd name="T21" fmla="*/ 276 h 314"/>
              <a:gd name="T22" fmla="*/ 168 w 378"/>
              <a:gd name="T23" fmla="*/ 276 h 314"/>
              <a:gd name="T24" fmla="*/ 168 w 378"/>
              <a:gd name="T25" fmla="*/ 236 h 314"/>
              <a:gd name="T26" fmla="*/ 209 w 378"/>
              <a:gd name="T27" fmla="*/ 236 h 314"/>
              <a:gd name="T28" fmla="*/ 209 w 378"/>
              <a:gd name="T29" fmla="*/ 276 h 314"/>
              <a:gd name="T30" fmla="*/ 210 w 378"/>
              <a:gd name="T31" fmla="*/ 135 h 314"/>
              <a:gd name="T32" fmla="*/ 199 w 378"/>
              <a:gd name="T33" fmla="*/ 209 h 314"/>
              <a:gd name="T34" fmla="*/ 178 w 378"/>
              <a:gd name="T35" fmla="*/ 209 h 314"/>
              <a:gd name="T36" fmla="*/ 167 w 378"/>
              <a:gd name="T37" fmla="*/ 135 h 314"/>
              <a:gd name="T38" fmla="*/ 167 w 378"/>
              <a:gd name="T39" fmla="*/ 92 h 314"/>
              <a:gd name="T40" fmla="*/ 210 w 378"/>
              <a:gd name="T41" fmla="*/ 92 h 314"/>
              <a:gd name="T42" fmla="*/ 210 w 378"/>
              <a:gd name="T43" fmla="*/ 13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8" h="314">
                <a:moveTo>
                  <a:pt x="372" y="269"/>
                </a:moveTo>
                <a:cubicBezTo>
                  <a:pt x="215" y="15"/>
                  <a:pt x="215" y="15"/>
                  <a:pt x="215" y="15"/>
                </a:cubicBezTo>
                <a:cubicBezTo>
                  <a:pt x="210" y="5"/>
                  <a:pt x="200" y="0"/>
                  <a:pt x="189" y="0"/>
                </a:cubicBezTo>
                <a:cubicBezTo>
                  <a:pt x="178" y="0"/>
                  <a:pt x="168" y="5"/>
                  <a:pt x="162" y="15"/>
                </a:cubicBezTo>
                <a:cubicBezTo>
                  <a:pt x="5" y="269"/>
                  <a:pt x="5" y="269"/>
                  <a:pt x="5" y="269"/>
                </a:cubicBezTo>
                <a:cubicBezTo>
                  <a:pt x="0" y="279"/>
                  <a:pt x="0" y="290"/>
                  <a:pt x="5" y="299"/>
                </a:cubicBezTo>
                <a:cubicBezTo>
                  <a:pt x="11" y="309"/>
                  <a:pt x="21" y="314"/>
                  <a:pt x="32" y="314"/>
                </a:cubicBezTo>
                <a:cubicBezTo>
                  <a:pt x="345" y="314"/>
                  <a:pt x="345" y="314"/>
                  <a:pt x="345" y="314"/>
                </a:cubicBezTo>
                <a:cubicBezTo>
                  <a:pt x="356" y="314"/>
                  <a:pt x="367" y="309"/>
                  <a:pt x="372" y="299"/>
                </a:cubicBezTo>
                <a:cubicBezTo>
                  <a:pt x="378" y="290"/>
                  <a:pt x="377" y="279"/>
                  <a:pt x="372" y="269"/>
                </a:cubicBezTo>
                <a:close/>
                <a:moveTo>
                  <a:pt x="209" y="276"/>
                </a:moveTo>
                <a:cubicBezTo>
                  <a:pt x="168" y="276"/>
                  <a:pt x="168" y="276"/>
                  <a:pt x="168" y="276"/>
                </a:cubicBezTo>
                <a:cubicBezTo>
                  <a:pt x="168" y="236"/>
                  <a:pt x="168" y="236"/>
                  <a:pt x="168" y="236"/>
                </a:cubicBezTo>
                <a:cubicBezTo>
                  <a:pt x="209" y="236"/>
                  <a:pt x="209" y="236"/>
                  <a:pt x="209" y="236"/>
                </a:cubicBezTo>
                <a:lnTo>
                  <a:pt x="209" y="276"/>
                </a:lnTo>
                <a:close/>
                <a:moveTo>
                  <a:pt x="210" y="135"/>
                </a:moveTo>
                <a:cubicBezTo>
                  <a:pt x="199" y="209"/>
                  <a:pt x="199" y="209"/>
                  <a:pt x="199" y="209"/>
                </a:cubicBezTo>
                <a:cubicBezTo>
                  <a:pt x="178" y="209"/>
                  <a:pt x="178" y="209"/>
                  <a:pt x="178" y="209"/>
                </a:cubicBezTo>
                <a:cubicBezTo>
                  <a:pt x="167" y="135"/>
                  <a:pt x="167" y="135"/>
                  <a:pt x="167" y="135"/>
                </a:cubicBezTo>
                <a:cubicBezTo>
                  <a:pt x="167" y="92"/>
                  <a:pt x="167" y="92"/>
                  <a:pt x="167" y="92"/>
                </a:cubicBezTo>
                <a:cubicBezTo>
                  <a:pt x="210" y="92"/>
                  <a:pt x="210" y="92"/>
                  <a:pt x="210" y="92"/>
                </a:cubicBezTo>
                <a:lnTo>
                  <a:pt x="210" y="1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224"/>
            <a:endParaRPr lang="en-US">
              <a:solidFill>
                <a:srgbClr val="FFFFFF"/>
              </a:solidFill>
            </a:endParaRPr>
          </a:p>
        </p:txBody>
      </p:sp>
      <p:sp>
        <p:nvSpPr>
          <p:cNvPr id="28" name="Freeform 94"/>
          <p:cNvSpPr>
            <a:spLocks noEditPoints="1"/>
          </p:cNvSpPr>
          <p:nvPr/>
        </p:nvSpPr>
        <p:spPr bwMode="auto">
          <a:xfrm rot="17100000">
            <a:off x="7563297" y="5085423"/>
            <a:ext cx="1324325" cy="1787114"/>
          </a:xfrm>
          <a:custGeom>
            <a:avLst/>
            <a:gdLst>
              <a:gd name="T0" fmla="*/ 535 w 586"/>
              <a:gd name="T1" fmla="*/ 0 h 791"/>
              <a:gd name="T2" fmla="*/ 586 w 586"/>
              <a:gd name="T3" fmla="*/ 50 h 791"/>
              <a:gd name="T4" fmla="*/ 586 w 586"/>
              <a:gd name="T5" fmla="*/ 585 h 791"/>
              <a:gd name="T6" fmla="*/ 535 w 586"/>
              <a:gd name="T7" fmla="*/ 637 h 791"/>
              <a:gd name="T8" fmla="*/ 308 w 586"/>
              <a:gd name="T9" fmla="*/ 637 h 791"/>
              <a:gd name="T10" fmla="*/ 306 w 586"/>
              <a:gd name="T11" fmla="*/ 590 h 791"/>
              <a:gd name="T12" fmla="*/ 535 w 586"/>
              <a:gd name="T13" fmla="*/ 590 h 791"/>
              <a:gd name="T14" fmla="*/ 539 w 586"/>
              <a:gd name="T15" fmla="*/ 585 h 791"/>
              <a:gd name="T16" fmla="*/ 539 w 586"/>
              <a:gd name="T17" fmla="*/ 50 h 791"/>
              <a:gd name="T18" fmla="*/ 535 w 586"/>
              <a:gd name="T19" fmla="*/ 46 h 791"/>
              <a:gd name="T20" fmla="*/ 147 w 586"/>
              <a:gd name="T21" fmla="*/ 46 h 791"/>
              <a:gd name="T22" fmla="*/ 142 w 586"/>
              <a:gd name="T23" fmla="*/ 50 h 791"/>
              <a:gd name="T24" fmla="*/ 142 w 586"/>
              <a:gd name="T25" fmla="*/ 368 h 791"/>
              <a:gd name="T26" fmla="*/ 103 w 586"/>
              <a:gd name="T27" fmla="*/ 443 h 791"/>
              <a:gd name="T28" fmla="*/ 95 w 586"/>
              <a:gd name="T29" fmla="*/ 458 h 791"/>
              <a:gd name="T30" fmla="*/ 95 w 586"/>
              <a:gd name="T31" fmla="*/ 50 h 791"/>
              <a:gd name="T32" fmla="*/ 147 w 586"/>
              <a:gd name="T33" fmla="*/ 0 h 791"/>
              <a:gd name="T34" fmla="*/ 535 w 586"/>
              <a:gd name="T35" fmla="*/ 0 h 791"/>
              <a:gd name="T36" fmla="*/ 252 w 586"/>
              <a:gd name="T37" fmla="*/ 578 h 791"/>
              <a:gd name="T38" fmla="*/ 162 w 586"/>
              <a:gd name="T39" fmla="*/ 519 h 791"/>
              <a:gd name="T40" fmla="*/ 228 w 586"/>
              <a:gd name="T41" fmla="*/ 379 h 791"/>
              <a:gd name="T42" fmla="*/ 217 w 586"/>
              <a:gd name="T43" fmla="*/ 341 h 791"/>
              <a:gd name="T44" fmla="*/ 184 w 586"/>
              <a:gd name="T45" fmla="*/ 357 h 791"/>
              <a:gd name="T46" fmla="*/ 84 w 586"/>
              <a:gd name="T47" fmla="*/ 549 h 791"/>
              <a:gd name="T48" fmla="*/ 70 w 586"/>
              <a:gd name="T49" fmla="*/ 487 h 791"/>
              <a:gd name="T50" fmla="*/ 17 w 586"/>
              <a:gd name="T51" fmla="*/ 445 h 791"/>
              <a:gd name="T52" fmla="*/ 17 w 586"/>
              <a:gd name="T53" fmla="*/ 495 h 791"/>
              <a:gd name="T54" fmla="*/ 42 w 586"/>
              <a:gd name="T55" fmla="*/ 692 h 791"/>
              <a:gd name="T56" fmla="*/ 46 w 586"/>
              <a:gd name="T57" fmla="*/ 723 h 791"/>
              <a:gd name="T58" fmla="*/ 53 w 586"/>
              <a:gd name="T59" fmla="*/ 737 h 791"/>
              <a:gd name="T60" fmla="*/ 88 w 586"/>
              <a:gd name="T61" fmla="*/ 770 h 791"/>
              <a:gd name="T62" fmla="*/ 201 w 586"/>
              <a:gd name="T63" fmla="*/ 739 h 791"/>
              <a:gd name="T64" fmla="*/ 203 w 586"/>
              <a:gd name="T65" fmla="*/ 735 h 791"/>
              <a:gd name="T66" fmla="*/ 276 w 586"/>
              <a:gd name="T67" fmla="*/ 628 h 791"/>
              <a:gd name="T68" fmla="*/ 252 w 586"/>
              <a:gd name="T69" fmla="*/ 57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6" h="791">
                <a:moveTo>
                  <a:pt x="535" y="0"/>
                </a:moveTo>
                <a:cubicBezTo>
                  <a:pt x="564" y="0"/>
                  <a:pt x="586" y="23"/>
                  <a:pt x="586" y="50"/>
                </a:cubicBezTo>
                <a:cubicBezTo>
                  <a:pt x="586" y="50"/>
                  <a:pt x="586" y="50"/>
                  <a:pt x="586" y="585"/>
                </a:cubicBezTo>
                <a:cubicBezTo>
                  <a:pt x="586" y="613"/>
                  <a:pt x="564" y="637"/>
                  <a:pt x="535" y="637"/>
                </a:cubicBezTo>
                <a:cubicBezTo>
                  <a:pt x="535" y="637"/>
                  <a:pt x="535" y="637"/>
                  <a:pt x="308" y="637"/>
                </a:cubicBezTo>
                <a:cubicBezTo>
                  <a:pt x="315" y="623"/>
                  <a:pt x="315" y="606"/>
                  <a:pt x="306" y="590"/>
                </a:cubicBezTo>
                <a:cubicBezTo>
                  <a:pt x="306" y="590"/>
                  <a:pt x="306" y="590"/>
                  <a:pt x="535" y="590"/>
                </a:cubicBezTo>
                <a:cubicBezTo>
                  <a:pt x="537" y="590"/>
                  <a:pt x="539" y="588"/>
                  <a:pt x="539" y="585"/>
                </a:cubicBezTo>
                <a:cubicBezTo>
                  <a:pt x="539" y="585"/>
                  <a:pt x="539" y="585"/>
                  <a:pt x="539" y="50"/>
                </a:cubicBezTo>
                <a:cubicBezTo>
                  <a:pt x="539" y="48"/>
                  <a:pt x="537" y="46"/>
                  <a:pt x="535" y="46"/>
                </a:cubicBezTo>
                <a:cubicBezTo>
                  <a:pt x="535" y="46"/>
                  <a:pt x="535" y="46"/>
                  <a:pt x="147" y="46"/>
                </a:cubicBezTo>
                <a:cubicBezTo>
                  <a:pt x="144" y="46"/>
                  <a:pt x="142" y="48"/>
                  <a:pt x="142" y="50"/>
                </a:cubicBezTo>
                <a:cubicBezTo>
                  <a:pt x="142" y="50"/>
                  <a:pt x="142" y="50"/>
                  <a:pt x="142" y="368"/>
                </a:cubicBezTo>
                <a:cubicBezTo>
                  <a:pt x="142" y="368"/>
                  <a:pt x="142" y="368"/>
                  <a:pt x="103" y="443"/>
                </a:cubicBezTo>
                <a:cubicBezTo>
                  <a:pt x="103" y="443"/>
                  <a:pt x="103" y="443"/>
                  <a:pt x="95" y="458"/>
                </a:cubicBezTo>
                <a:cubicBezTo>
                  <a:pt x="95" y="458"/>
                  <a:pt x="95" y="458"/>
                  <a:pt x="95" y="50"/>
                </a:cubicBezTo>
                <a:cubicBezTo>
                  <a:pt x="95" y="23"/>
                  <a:pt x="118" y="0"/>
                  <a:pt x="147" y="0"/>
                </a:cubicBezTo>
                <a:cubicBezTo>
                  <a:pt x="147" y="0"/>
                  <a:pt x="147" y="0"/>
                  <a:pt x="535" y="0"/>
                </a:cubicBezTo>
                <a:close/>
                <a:moveTo>
                  <a:pt x="252" y="578"/>
                </a:moveTo>
                <a:cubicBezTo>
                  <a:pt x="162" y="519"/>
                  <a:pt x="162" y="519"/>
                  <a:pt x="162" y="519"/>
                </a:cubicBezTo>
                <a:cubicBezTo>
                  <a:pt x="186" y="473"/>
                  <a:pt x="204" y="425"/>
                  <a:pt x="228" y="379"/>
                </a:cubicBezTo>
                <a:cubicBezTo>
                  <a:pt x="237" y="366"/>
                  <a:pt x="230" y="347"/>
                  <a:pt x="217" y="341"/>
                </a:cubicBezTo>
                <a:cubicBezTo>
                  <a:pt x="203" y="333"/>
                  <a:pt x="192" y="343"/>
                  <a:pt x="184" y="357"/>
                </a:cubicBezTo>
                <a:cubicBezTo>
                  <a:pt x="154" y="417"/>
                  <a:pt x="116" y="488"/>
                  <a:pt x="84" y="549"/>
                </a:cubicBezTo>
                <a:cubicBezTo>
                  <a:pt x="83" y="535"/>
                  <a:pt x="70" y="487"/>
                  <a:pt x="70" y="487"/>
                </a:cubicBezTo>
                <a:cubicBezTo>
                  <a:pt x="67" y="469"/>
                  <a:pt x="37" y="443"/>
                  <a:pt x="17" y="445"/>
                </a:cubicBezTo>
                <a:cubicBezTo>
                  <a:pt x="0" y="445"/>
                  <a:pt x="14" y="476"/>
                  <a:pt x="17" y="495"/>
                </a:cubicBezTo>
                <a:cubicBezTo>
                  <a:pt x="28" y="562"/>
                  <a:pt x="31" y="626"/>
                  <a:pt x="42" y="692"/>
                </a:cubicBezTo>
                <a:cubicBezTo>
                  <a:pt x="42" y="704"/>
                  <a:pt x="43" y="713"/>
                  <a:pt x="46" y="723"/>
                </a:cubicBezTo>
                <a:cubicBezTo>
                  <a:pt x="48" y="728"/>
                  <a:pt x="51" y="734"/>
                  <a:pt x="53" y="737"/>
                </a:cubicBezTo>
                <a:cubicBezTo>
                  <a:pt x="62" y="749"/>
                  <a:pt x="74" y="763"/>
                  <a:pt x="88" y="770"/>
                </a:cubicBezTo>
                <a:cubicBezTo>
                  <a:pt x="129" y="791"/>
                  <a:pt x="178" y="777"/>
                  <a:pt x="201" y="739"/>
                </a:cubicBezTo>
                <a:cubicBezTo>
                  <a:pt x="201" y="739"/>
                  <a:pt x="203" y="737"/>
                  <a:pt x="203" y="735"/>
                </a:cubicBezTo>
                <a:cubicBezTo>
                  <a:pt x="276" y="628"/>
                  <a:pt x="276" y="628"/>
                  <a:pt x="276" y="628"/>
                </a:cubicBezTo>
                <a:cubicBezTo>
                  <a:pt x="282" y="614"/>
                  <a:pt x="266" y="586"/>
                  <a:pt x="252" y="578"/>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solidFill>
                <a:srgbClr val="00188F"/>
              </a:solidFill>
            </a:endParaRPr>
          </a:p>
        </p:txBody>
      </p:sp>
      <p:cxnSp>
        <p:nvCxnSpPr>
          <p:cNvPr id="35" name="Straight Arrow Connector 34"/>
          <p:cNvCxnSpPr/>
          <p:nvPr/>
        </p:nvCxnSpPr>
        <p:spPr>
          <a:xfrm>
            <a:off x="11275142" y="3833271"/>
            <a:ext cx="0" cy="650239"/>
          </a:xfrm>
          <a:prstGeom prst="straightConnector1">
            <a:avLst/>
          </a:prstGeom>
          <a:ln w="85725" cap="rnd">
            <a:solidFill>
              <a:schemeClr val="accent2"/>
            </a:solidFill>
            <a:prstDash val="sysDot"/>
            <a:headEnd type="none" w="sm" len="sm"/>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141066" y="3833271"/>
            <a:ext cx="544437" cy="0"/>
          </a:xfrm>
          <a:prstGeom prst="straightConnector1">
            <a:avLst/>
          </a:prstGeom>
          <a:ln w="85725" cap="rnd">
            <a:solidFill>
              <a:schemeClr val="accent2"/>
            </a:solidFill>
            <a:prstDash val="sysDot"/>
            <a:headEnd type="triangle" w="sm" len="sm"/>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8225459" y="4321277"/>
            <a:ext cx="0" cy="943897"/>
          </a:xfrm>
          <a:prstGeom prst="straightConnector1">
            <a:avLst/>
          </a:prstGeom>
          <a:ln w="85725" cap="rnd">
            <a:solidFill>
              <a:schemeClr val="accent2"/>
            </a:solidFill>
            <a:prstDash val="sysDot"/>
            <a:headEnd type="triangle" w="sm" len="sm"/>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082492" y="3833271"/>
            <a:ext cx="0" cy="768226"/>
          </a:xfrm>
          <a:prstGeom prst="straightConnector1">
            <a:avLst/>
          </a:prstGeom>
          <a:ln w="85725" cap="rnd">
            <a:solidFill>
              <a:schemeClr val="accent2"/>
            </a:solidFill>
            <a:prstDash val="sysDot"/>
            <a:headEnd type="none" w="sm" len="sm"/>
            <a:tailEnd type="none"/>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4614550" y="4622500"/>
            <a:ext cx="935884" cy="1595897"/>
            <a:chOff x="4614550" y="4622500"/>
            <a:chExt cx="935884" cy="1595897"/>
          </a:xfrm>
        </p:grpSpPr>
        <p:sp>
          <p:nvSpPr>
            <p:cNvPr id="13" name="Rounded Rectangle 12"/>
            <p:cNvSpPr/>
            <p:nvPr/>
          </p:nvSpPr>
          <p:spPr bwMode="auto">
            <a:xfrm>
              <a:off x="4614550" y="4622500"/>
              <a:ext cx="935884" cy="1595897"/>
            </a:xfrm>
            <a:prstGeom prst="roundRect">
              <a:avLst/>
            </a:prstGeom>
            <a:solidFill>
              <a:srgbClr val="FFFFFF"/>
            </a:solidFill>
            <a:ln w="28575">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4" name="Rectangle 13"/>
            <p:cNvSpPr/>
            <p:nvPr/>
          </p:nvSpPr>
          <p:spPr bwMode="auto">
            <a:xfrm>
              <a:off x="4698242" y="4812368"/>
              <a:ext cx="768500" cy="1132792"/>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7" name="Oval 16"/>
            <p:cNvSpPr/>
            <p:nvPr/>
          </p:nvSpPr>
          <p:spPr bwMode="auto">
            <a:xfrm>
              <a:off x="4980894" y="5978981"/>
              <a:ext cx="203187" cy="203186"/>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5" name="Rounded Rectangle 14"/>
            <p:cNvSpPr/>
            <p:nvPr/>
          </p:nvSpPr>
          <p:spPr bwMode="auto">
            <a:xfrm>
              <a:off x="5033898" y="6031985"/>
              <a:ext cx="92417" cy="92416"/>
            </a:xfrm>
            <a:prstGeom prst="roundRect">
              <a:avLst>
                <a:gd name="adj" fmla="val 22127"/>
              </a:avLst>
            </a:prstGeom>
            <a:noFill/>
            <a:ln w="6350">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cxnSp>
        <p:nvCxnSpPr>
          <p:cNvPr id="31" name="Straight Arrow Connector 30"/>
          <p:cNvCxnSpPr/>
          <p:nvPr/>
        </p:nvCxnSpPr>
        <p:spPr>
          <a:xfrm>
            <a:off x="10810568" y="3833271"/>
            <a:ext cx="464574" cy="0"/>
          </a:xfrm>
          <a:prstGeom prst="straightConnector1">
            <a:avLst/>
          </a:prstGeom>
          <a:ln w="85725" cap="rnd">
            <a:solidFill>
              <a:schemeClr val="accent2"/>
            </a:solidFill>
            <a:prstDash val="sysDot"/>
            <a:headEnd type="triangle" w="sm" len="sm"/>
            <a:tailEnd type="none"/>
          </a:ln>
        </p:spPr>
        <p:style>
          <a:lnRef idx="1">
            <a:schemeClr val="accent1"/>
          </a:lnRef>
          <a:fillRef idx="0">
            <a:schemeClr val="accent1"/>
          </a:fillRef>
          <a:effectRef idx="0">
            <a:schemeClr val="accent1"/>
          </a:effectRef>
          <a:fontRef idx="minor">
            <a:schemeClr val="tx1"/>
          </a:fontRef>
        </p:style>
      </p:cxnSp>
      <p:sp>
        <p:nvSpPr>
          <p:cNvPr id="27" name="Freeform 43"/>
          <p:cNvSpPr>
            <a:spLocks noEditPoints="1"/>
          </p:cNvSpPr>
          <p:nvPr/>
        </p:nvSpPr>
        <p:spPr bwMode="black">
          <a:xfrm>
            <a:off x="10791739" y="4490534"/>
            <a:ext cx="964787" cy="1859830"/>
          </a:xfrm>
          <a:custGeom>
            <a:avLst/>
            <a:gdLst>
              <a:gd name="T0" fmla="*/ 544 w 602"/>
              <a:gd name="T1" fmla="*/ 95 h 1156"/>
              <a:gd name="T2" fmla="*/ 119 w 602"/>
              <a:gd name="T3" fmla="*/ 1068 h 1156"/>
              <a:gd name="T4" fmla="*/ 112 w 602"/>
              <a:gd name="T5" fmla="*/ 1048 h 1156"/>
              <a:gd name="T6" fmla="*/ 288 w 602"/>
              <a:gd name="T7" fmla="*/ 1050 h 1156"/>
              <a:gd name="T8" fmla="*/ 296 w 602"/>
              <a:gd name="T9" fmla="*/ 1053 h 1156"/>
              <a:gd name="T10" fmla="*/ 291 w 602"/>
              <a:gd name="T11" fmla="*/ 1071 h 1156"/>
              <a:gd name="T12" fmla="*/ 290 w 602"/>
              <a:gd name="T13" fmla="*/ 1072 h 1156"/>
              <a:gd name="T14" fmla="*/ 290 w 602"/>
              <a:gd name="T15" fmla="*/ 1072 h 1156"/>
              <a:gd name="T16" fmla="*/ 276 w 602"/>
              <a:gd name="T17" fmla="*/ 1069 h 1156"/>
              <a:gd name="T18" fmla="*/ 271 w 602"/>
              <a:gd name="T19" fmla="*/ 1071 h 1156"/>
              <a:gd name="T20" fmla="*/ 275 w 602"/>
              <a:gd name="T21" fmla="*/ 1052 h 1156"/>
              <a:gd name="T22" fmla="*/ 285 w 602"/>
              <a:gd name="T23" fmla="*/ 1050 h 1156"/>
              <a:gd name="T24" fmla="*/ 298 w 602"/>
              <a:gd name="T25" fmla="*/ 1055 h 1156"/>
              <a:gd name="T26" fmla="*/ 315 w 602"/>
              <a:gd name="T27" fmla="*/ 1058 h 1156"/>
              <a:gd name="T28" fmla="*/ 319 w 602"/>
              <a:gd name="T29" fmla="*/ 1057 h 1156"/>
              <a:gd name="T30" fmla="*/ 320 w 602"/>
              <a:gd name="T31" fmla="*/ 1057 h 1156"/>
              <a:gd name="T32" fmla="*/ 314 w 602"/>
              <a:gd name="T33" fmla="*/ 1075 h 1156"/>
              <a:gd name="T34" fmla="*/ 301 w 602"/>
              <a:gd name="T35" fmla="*/ 1077 h 1156"/>
              <a:gd name="T36" fmla="*/ 292 w 602"/>
              <a:gd name="T37" fmla="*/ 1073 h 1156"/>
              <a:gd name="T38" fmla="*/ 298 w 602"/>
              <a:gd name="T39" fmla="*/ 1055 h 1156"/>
              <a:gd name="T40" fmla="*/ 298 w 602"/>
              <a:gd name="T41" fmla="*/ 1055 h 1156"/>
              <a:gd name="T42" fmla="*/ 298 w 602"/>
              <a:gd name="T43" fmla="*/ 1055 h 1156"/>
              <a:gd name="T44" fmla="*/ 305 w 602"/>
              <a:gd name="T45" fmla="*/ 1034 h 1156"/>
              <a:gd name="T46" fmla="*/ 318 w 602"/>
              <a:gd name="T47" fmla="*/ 1037 h 1156"/>
              <a:gd name="T48" fmla="*/ 325 w 602"/>
              <a:gd name="T49" fmla="*/ 1035 h 1156"/>
              <a:gd name="T50" fmla="*/ 326 w 602"/>
              <a:gd name="T51" fmla="*/ 1035 h 1156"/>
              <a:gd name="T52" fmla="*/ 314 w 602"/>
              <a:gd name="T53" fmla="*/ 1056 h 1156"/>
              <a:gd name="T54" fmla="*/ 299 w 602"/>
              <a:gd name="T55" fmla="*/ 1052 h 1156"/>
              <a:gd name="T56" fmla="*/ 299 w 602"/>
              <a:gd name="T57" fmla="*/ 1052 h 1156"/>
              <a:gd name="T58" fmla="*/ 304 w 602"/>
              <a:gd name="T59" fmla="*/ 1034 h 1156"/>
              <a:gd name="T60" fmla="*/ 292 w 602"/>
              <a:gd name="T61" fmla="*/ 1028 h 1156"/>
              <a:gd name="T62" fmla="*/ 302 w 602"/>
              <a:gd name="T63" fmla="*/ 1032 h 1156"/>
              <a:gd name="T64" fmla="*/ 302 w 602"/>
              <a:gd name="T65" fmla="*/ 1032 h 1156"/>
              <a:gd name="T66" fmla="*/ 297 w 602"/>
              <a:gd name="T67" fmla="*/ 1050 h 1156"/>
              <a:gd name="T68" fmla="*/ 297 w 602"/>
              <a:gd name="T69" fmla="*/ 1050 h 1156"/>
              <a:gd name="T70" fmla="*/ 296 w 602"/>
              <a:gd name="T71" fmla="*/ 1050 h 1156"/>
              <a:gd name="T72" fmla="*/ 296 w 602"/>
              <a:gd name="T73" fmla="*/ 1050 h 1156"/>
              <a:gd name="T74" fmla="*/ 296 w 602"/>
              <a:gd name="T75" fmla="*/ 1050 h 1156"/>
              <a:gd name="T76" fmla="*/ 277 w 602"/>
              <a:gd name="T77" fmla="*/ 1049 h 1156"/>
              <a:gd name="T78" fmla="*/ 277 w 602"/>
              <a:gd name="T79" fmla="*/ 1049 h 1156"/>
              <a:gd name="T80" fmla="*/ 277 w 602"/>
              <a:gd name="T81" fmla="*/ 1049 h 1156"/>
              <a:gd name="T82" fmla="*/ 276 w 602"/>
              <a:gd name="T83" fmla="*/ 1049 h 1156"/>
              <a:gd name="T84" fmla="*/ 281 w 602"/>
              <a:gd name="T85" fmla="*/ 1032 h 1156"/>
              <a:gd name="T86" fmla="*/ 287 w 602"/>
              <a:gd name="T87" fmla="*/ 1029 h 1156"/>
              <a:gd name="T88" fmla="*/ 467 w 602"/>
              <a:gd name="T89" fmla="*/ 1059 h 1156"/>
              <a:gd name="T90" fmla="*/ 478 w 602"/>
              <a:gd name="T91" fmla="*/ 1064 h 1156"/>
              <a:gd name="T92" fmla="*/ 466 w 602"/>
              <a:gd name="T93" fmla="*/ 1048 h 1156"/>
              <a:gd name="T94" fmla="*/ 602 w 602"/>
              <a:gd name="T95" fmla="*/ 1116 h 1156"/>
              <a:gd name="T96" fmla="*/ 0 w 602"/>
              <a:gd name="T97" fmla="*/ 40 h 1156"/>
              <a:gd name="T98" fmla="*/ 602 w 602"/>
              <a:gd name="T99" fmla="*/ 1116 h 1156"/>
              <a:gd name="T100" fmla="*/ 273 w 602"/>
              <a:gd name="T101" fmla="*/ 202 h 1156"/>
              <a:gd name="T102" fmla="*/ 273 w 602"/>
              <a:gd name="T103" fmla="*/ 911 h 1156"/>
              <a:gd name="T104" fmla="*/ 462 w 602"/>
              <a:gd name="T105" fmla="*/ 581 h 1156"/>
              <a:gd name="T106" fmla="*/ 284 w 602"/>
              <a:gd name="T107" fmla="*/ 391 h 1156"/>
              <a:gd name="T108" fmla="*/ 284 w 602"/>
              <a:gd name="T109" fmla="*/ 391 h 1156"/>
              <a:gd name="T110" fmla="*/ 273 w 602"/>
              <a:gd name="T111" fmla="*/ 391 h 1156"/>
              <a:gd name="T112" fmla="*/ 462 w 602"/>
              <a:gd name="T113" fmla="*/ 911 h 1156"/>
              <a:gd name="T114" fmla="*/ 462 w 602"/>
              <a:gd name="T115" fmla="*/ 379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2" h="1156">
                <a:moveTo>
                  <a:pt x="54" y="95"/>
                </a:moveTo>
                <a:cubicBezTo>
                  <a:pt x="54" y="367"/>
                  <a:pt x="54" y="639"/>
                  <a:pt x="54" y="911"/>
                </a:cubicBezTo>
                <a:cubicBezTo>
                  <a:pt x="217" y="911"/>
                  <a:pt x="381" y="911"/>
                  <a:pt x="544" y="911"/>
                </a:cubicBezTo>
                <a:cubicBezTo>
                  <a:pt x="544" y="639"/>
                  <a:pt x="544" y="367"/>
                  <a:pt x="544" y="95"/>
                </a:cubicBezTo>
                <a:cubicBezTo>
                  <a:pt x="381" y="95"/>
                  <a:pt x="217" y="95"/>
                  <a:pt x="54" y="95"/>
                </a:cubicBezTo>
                <a:close/>
                <a:moveTo>
                  <a:pt x="112" y="1053"/>
                </a:moveTo>
                <a:cubicBezTo>
                  <a:pt x="126" y="1068"/>
                  <a:pt x="126" y="1068"/>
                  <a:pt x="126" y="1068"/>
                </a:cubicBezTo>
                <a:cubicBezTo>
                  <a:pt x="119" y="1068"/>
                  <a:pt x="119" y="1068"/>
                  <a:pt x="119" y="1068"/>
                </a:cubicBezTo>
                <a:cubicBezTo>
                  <a:pt x="103" y="1050"/>
                  <a:pt x="103" y="1050"/>
                  <a:pt x="103" y="1050"/>
                </a:cubicBezTo>
                <a:cubicBezTo>
                  <a:pt x="119" y="1034"/>
                  <a:pt x="119" y="1034"/>
                  <a:pt x="119" y="1034"/>
                </a:cubicBezTo>
                <a:cubicBezTo>
                  <a:pt x="126" y="1034"/>
                  <a:pt x="126" y="1034"/>
                  <a:pt x="126" y="1034"/>
                </a:cubicBezTo>
                <a:cubicBezTo>
                  <a:pt x="112" y="1048"/>
                  <a:pt x="112" y="1048"/>
                  <a:pt x="112" y="1048"/>
                </a:cubicBezTo>
                <a:cubicBezTo>
                  <a:pt x="137" y="1048"/>
                  <a:pt x="137" y="1048"/>
                  <a:pt x="137" y="1048"/>
                </a:cubicBezTo>
                <a:cubicBezTo>
                  <a:pt x="137" y="1053"/>
                  <a:pt x="137" y="1053"/>
                  <a:pt x="137" y="1053"/>
                </a:cubicBezTo>
                <a:lnTo>
                  <a:pt x="112" y="1053"/>
                </a:lnTo>
                <a:close/>
                <a:moveTo>
                  <a:pt x="288" y="1050"/>
                </a:moveTo>
                <a:cubicBezTo>
                  <a:pt x="291" y="1050"/>
                  <a:pt x="294" y="1052"/>
                  <a:pt x="296" y="1053"/>
                </a:cubicBezTo>
                <a:cubicBezTo>
                  <a:pt x="296" y="1053"/>
                  <a:pt x="296" y="1053"/>
                  <a:pt x="296" y="1053"/>
                </a:cubicBezTo>
                <a:cubicBezTo>
                  <a:pt x="296" y="1053"/>
                  <a:pt x="296" y="1053"/>
                  <a:pt x="296" y="1053"/>
                </a:cubicBezTo>
                <a:cubicBezTo>
                  <a:pt x="296" y="1053"/>
                  <a:pt x="296" y="1053"/>
                  <a:pt x="296" y="1053"/>
                </a:cubicBezTo>
                <a:cubicBezTo>
                  <a:pt x="296" y="1053"/>
                  <a:pt x="296" y="1053"/>
                  <a:pt x="296" y="1053"/>
                </a:cubicBezTo>
                <a:cubicBezTo>
                  <a:pt x="296" y="1054"/>
                  <a:pt x="296" y="1054"/>
                  <a:pt x="296" y="1054"/>
                </a:cubicBezTo>
                <a:cubicBezTo>
                  <a:pt x="296" y="1054"/>
                  <a:pt x="291" y="1071"/>
                  <a:pt x="291" y="1072"/>
                </a:cubicBezTo>
                <a:cubicBezTo>
                  <a:pt x="291" y="1071"/>
                  <a:pt x="291" y="1071"/>
                  <a:pt x="291" y="1071"/>
                </a:cubicBezTo>
                <a:cubicBezTo>
                  <a:pt x="291" y="1072"/>
                  <a:pt x="291" y="1072"/>
                  <a:pt x="291"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89" y="1071"/>
                  <a:pt x="288" y="1071"/>
                  <a:pt x="286" y="1070"/>
                </a:cubicBezTo>
                <a:cubicBezTo>
                  <a:pt x="285" y="1069"/>
                  <a:pt x="285" y="1069"/>
                  <a:pt x="284" y="1069"/>
                </a:cubicBezTo>
                <a:cubicBezTo>
                  <a:pt x="283" y="1069"/>
                  <a:pt x="281" y="1069"/>
                  <a:pt x="280" y="1069"/>
                </a:cubicBezTo>
                <a:cubicBezTo>
                  <a:pt x="279" y="1069"/>
                  <a:pt x="278" y="1069"/>
                  <a:pt x="276" y="1069"/>
                </a:cubicBezTo>
                <a:cubicBezTo>
                  <a:pt x="274" y="1069"/>
                  <a:pt x="273" y="1070"/>
                  <a:pt x="271" y="1071"/>
                </a:cubicBezTo>
                <a:cubicBezTo>
                  <a:pt x="271" y="1071"/>
                  <a:pt x="271" y="1071"/>
                  <a:pt x="271" y="1071"/>
                </a:cubicBezTo>
                <a:cubicBezTo>
                  <a:pt x="271" y="1071"/>
                  <a:pt x="271" y="1071"/>
                  <a:pt x="271" y="1071"/>
                </a:cubicBezTo>
                <a:cubicBezTo>
                  <a:pt x="271" y="1071"/>
                  <a:pt x="271" y="1071"/>
                  <a:pt x="271" y="1071"/>
                </a:cubicBezTo>
                <a:cubicBezTo>
                  <a:pt x="270" y="1070"/>
                  <a:pt x="270" y="1070"/>
                  <a:pt x="270" y="1070"/>
                </a:cubicBezTo>
                <a:cubicBezTo>
                  <a:pt x="270" y="1070"/>
                  <a:pt x="270" y="1070"/>
                  <a:pt x="270" y="1070"/>
                </a:cubicBezTo>
                <a:cubicBezTo>
                  <a:pt x="275" y="1052"/>
                  <a:pt x="275" y="1052"/>
                  <a:pt x="275" y="1052"/>
                </a:cubicBezTo>
                <a:cubicBezTo>
                  <a:pt x="275" y="1052"/>
                  <a:pt x="275" y="1052"/>
                  <a:pt x="275" y="1052"/>
                </a:cubicBezTo>
                <a:cubicBezTo>
                  <a:pt x="275" y="1052"/>
                  <a:pt x="275" y="1052"/>
                  <a:pt x="275" y="1052"/>
                </a:cubicBezTo>
                <a:cubicBezTo>
                  <a:pt x="277" y="1051"/>
                  <a:pt x="278" y="1051"/>
                  <a:pt x="279" y="1051"/>
                </a:cubicBezTo>
                <a:cubicBezTo>
                  <a:pt x="280" y="1050"/>
                  <a:pt x="281" y="1050"/>
                  <a:pt x="282" y="1050"/>
                </a:cubicBezTo>
                <a:cubicBezTo>
                  <a:pt x="283" y="1050"/>
                  <a:pt x="284" y="1050"/>
                  <a:pt x="285" y="1050"/>
                </a:cubicBezTo>
                <a:cubicBezTo>
                  <a:pt x="286" y="1050"/>
                  <a:pt x="287" y="1050"/>
                  <a:pt x="288" y="1050"/>
                </a:cubicBezTo>
                <a:close/>
                <a:moveTo>
                  <a:pt x="298" y="1055"/>
                </a:moveTo>
                <a:cubicBezTo>
                  <a:pt x="298" y="1055"/>
                  <a:pt x="298" y="1055"/>
                  <a:pt x="298" y="1055"/>
                </a:cubicBezTo>
                <a:cubicBezTo>
                  <a:pt x="298" y="1055"/>
                  <a:pt x="298" y="1055"/>
                  <a:pt x="298" y="1055"/>
                </a:cubicBezTo>
                <a:cubicBezTo>
                  <a:pt x="300" y="1056"/>
                  <a:pt x="301" y="1056"/>
                  <a:pt x="302" y="1057"/>
                </a:cubicBezTo>
                <a:cubicBezTo>
                  <a:pt x="303" y="1058"/>
                  <a:pt x="305" y="1058"/>
                  <a:pt x="306" y="1058"/>
                </a:cubicBezTo>
                <a:cubicBezTo>
                  <a:pt x="308" y="1058"/>
                  <a:pt x="310" y="1058"/>
                  <a:pt x="312" y="1058"/>
                </a:cubicBezTo>
                <a:cubicBezTo>
                  <a:pt x="313" y="1058"/>
                  <a:pt x="314" y="1058"/>
                  <a:pt x="315" y="1058"/>
                </a:cubicBezTo>
                <a:cubicBezTo>
                  <a:pt x="316" y="1057"/>
                  <a:pt x="317" y="1057"/>
                  <a:pt x="319" y="1056"/>
                </a:cubicBezTo>
                <a:cubicBezTo>
                  <a:pt x="319" y="1056"/>
                  <a:pt x="319" y="1057"/>
                  <a:pt x="319" y="1057"/>
                </a:cubicBezTo>
                <a:cubicBezTo>
                  <a:pt x="319" y="1057"/>
                  <a:pt x="319" y="1057"/>
                  <a:pt x="319" y="1057"/>
                </a:cubicBezTo>
                <a:cubicBezTo>
                  <a:pt x="319" y="1057"/>
                  <a:pt x="319" y="1057"/>
                  <a:pt x="319" y="1057"/>
                </a:cubicBezTo>
                <a:cubicBezTo>
                  <a:pt x="319" y="1057"/>
                  <a:pt x="319" y="1057"/>
                  <a:pt x="319" y="1057"/>
                </a:cubicBezTo>
                <a:cubicBezTo>
                  <a:pt x="319" y="1057"/>
                  <a:pt x="320" y="1057"/>
                  <a:pt x="320" y="1057"/>
                </a:cubicBezTo>
                <a:cubicBezTo>
                  <a:pt x="320" y="1057"/>
                  <a:pt x="320" y="1057"/>
                  <a:pt x="320" y="1057"/>
                </a:cubicBezTo>
                <a:cubicBezTo>
                  <a:pt x="320" y="1057"/>
                  <a:pt x="320" y="1057"/>
                  <a:pt x="320" y="1057"/>
                </a:cubicBezTo>
                <a:cubicBezTo>
                  <a:pt x="320" y="1057"/>
                  <a:pt x="320" y="1057"/>
                  <a:pt x="320" y="1057"/>
                </a:cubicBezTo>
                <a:cubicBezTo>
                  <a:pt x="320" y="1057"/>
                  <a:pt x="315" y="1075"/>
                  <a:pt x="315" y="1075"/>
                </a:cubicBezTo>
                <a:cubicBezTo>
                  <a:pt x="314" y="1075"/>
                  <a:pt x="314" y="1075"/>
                  <a:pt x="314" y="1075"/>
                </a:cubicBezTo>
                <a:cubicBezTo>
                  <a:pt x="314" y="1075"/>
                  <a:pt x="314" y="1075"/>
                  <a:pt x="314" y="1075"/>
                </a:cubicBezTo>
                <a:cubicBezTo>
                  <a:pt x="313" y="1076"/>
                  <a:pt x="312" y="1076"/>
                  <a:pt x="311" y="1076"/>
                </a:cubicBezTo>
                <a:cubicBezTo>
                  <a:pt x="309" y="1077"/>
                  <a:pt x="308" y="1077"/>
                  <a:pt x="307" y="1077"/>
                </a:cubicBezTo>
                <a:cubicBezTo>
                  <a:pt x="306" y="1077"/>
                  <a:pt x="305" y="1077"/>
                  <a:pt x="304" y="1077"/>
                </a:cubicBezTo>
                <a:cubicBezTo>
                  <a:pt x="303" y="1077"/>
                  <a:pt x="302" y="1077"/>
                  <a:pt x="301" y="1077"/>
                </a:cubicBezTo>
                <a:cubicBezTo>
                  <a:pt x="300" y="1077"/>
                  <a:pt x="300" y="1077"/>
                  <a:pt x="299" y="1077"/>
                </a:cubicBezTo>
                <a:cubicBezTo>
                  <a:pt x="298" y="1076"/>
                  <a:pt x="297" y="1076"/>
                  <a:pt x="297" y="1076"/>
                </a:cubicBezTo>
                <a:cubicBezTo>
                  <a:pt x="295" y="1075"/>
                  <a:pt x="294" y="1075"/>
                  <a:pt x="293" y="1074"/>
                </a:cubicBezTo>
                <a:cubicBezTo>
                  <a:pt x="293" y="1074"/>
                  <a:pt x="292" y="1073"/>
                  <a:pt x="292" y="1073"/>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lose/>
                <a:moveTo>
                  <a:pt x="305" y="1034"/>
                </a:moveTo>
                <a:cubicBezTo>
                  <a:pt x="306" y="1034"/>
                  <a:pt x="307" y="1035"/>
                  <a:pt x="308" y="1036"/>
                </a:cubicBezTo>
                <a:cubicBezTo>
                  <a:pt x="310" y="1036"/>
                  <a:pt x="311" y="1037"/>
                  <a:pt x="313" y="1037"/>
                </a:cubicBezTo>
                <a:cubicBezTo>
                  <a:pt x="313" y="1037"/>
                  <a:pt x="314" y="1037"/>
                  <a:pt x="315" y="1037"/>
                </a:cubicBezTo>
                <a:cubicBezTo>
                  <a:pt x="316" y="1037"/>
                  <a:pt x="317" y="1037"/>
                  <a:pt x="318" y="1037"/>
                </a:cubicBezTo>
                <a:cubicBezTo>
                  <a:pt x="319" y="1037"/>
                  <a:pt x="320" y="1036"/>
                  <a:pt x="321" y="1036"/>
                </a:cubicBezTo>
                <a:cubicBezTo>
                  <a:pt x="322" y="1036"/>
                  <a:pt x="324" y="1035"/>
                  <a:pt x="325" y="1035"/>
                </a:cubicBezTo>
                <a:cubicBezTo>
                  <a:pt x="325" y="1035"/>
                  <a:pt x="325" y="1035"/>
                  <a:pt x="325" y="1035"/>
                </a:cubicBezTo>
                <a:cubicBezTo>
                  <a:pt x="325" y="1035"/>
                  <a:pt x="325" y="1035"/>
                  <a:pt x="325" y="1035"/>
                </a:cubicBezTo>
                <a:cubicBezTo>
                  <a:pt x="325" y="1035"/>
                  <a:pt x="325" y="1035"/>
                  <a:pt x="325" y="1035"/>
                </a:cubicBezTo>
                <a:cubicBezTo>
                  <a:pt x="325" y="1035"/>
                  <a:pt x="326" y="1035"/>
                  <a:pt x="326" y="1035"/>
                </a:cubicBezTo>
                <a:cubicBezTo>
                  <a:pt x="326" y="1035"/>
                  <a:pt x="326" y="1035"/>
                  <a:pt x="326" y="1035"/>
                </a:cubicBezTo>
                <a:cubicBezTo>
                  <a:pt x="326" y="1035"/>
                  <a:pt x="326" y="1035"/>
                  <a:pt x="326" y="1035"/>
                </a:cubicBezTo>
                <a:cubicBezTo>
                  <a:pt x="326" y="1035"/>
                  <a:pt x="321" y="1054"/>
                  <a:pt x="321" y="1054"/>
                </a:cubicBezTo>
                <a:cubicBezTo>
                  <a:pt x="321" y="1054"/>
                  <a:pt x="320" y="1054"/>
                  <a:pt x="320" y="1054"/>
                </a:cubicBezTo>
                <a:cubicBezTo>
                  <a:pt x="320" y="1054"/>
                  <a:pt x="320" y="1054"/>
                  <a:pt x="320" y="1054"/>
                </a:cubicBezTo>
                <a:cubicBezTo>
                  <a:pt x="318" y="1055"/>
                  <a:pt x="316" y="1055"/>
                  <a:pt x="314" y="1056"/>
                </a:cubicBezTo>
                <a:cubicBezTo>
                  <a:pt x="313" y="1056"/>
                  <a:pt x="311" y="1056"/>
                  <a:pt x="310" y="1056"/>
                </a:cubicBezTo>
                <a:cubicBezTo>
                  <a:pt x="308" y="1056"/>
                  <a:pt x="307" y="1056"/>
                  <a:pt x="306" y="1056"/>
                </a:cubicBezTo>
                <a:cubicBezTo>
                  <a:pt x="304" y="1055"/>
                  <a:pt x="302" y="1054"/>
                  <a:pt x="300" y="1053"/>
                </a:cubicBezTo>
                <a:cubicBezTo>
                  <a:pt x="300" y="1053"/>
                  <a:pt x="299" y="1053"/>
                  <a:pt x="299" y="1052"/>
                </a:cubicBezTo>
                <a:cubicBezTo>
                  <a:pt x="299" y="1052"/>
                  <a:pt x="299" y="1052"/>
                  <a:pt x="299" y="1052"/>
                </a:cubicBezTo>
                <a:cubicBezTo>
                  <a:pt x="299" y="1052"/>
                  <a:pt x="299" y="1052"/>
                  <a:pt x="299" y="1052"/>
                </a:cubicBezTo>
                <a:cubicBezTo>
                  <a:pt x="299" y="1052"/>
                  <a:pt x="299" y="1052"/>
                  <a:pt x="299" y="1052"/>
                </a:cubicBezTo>
                <a:cubicBezTo>
                  <a:pt x="299" y="1052"/>
                  <a:pt x="299" y="1052"/>
                  <a:pt x="299" y="1052"/>
                </a:cubicBezTo>
                <a:cubicBezTo>
                  <a:pt x="299" y="1052"/>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3"/>
                  <a:pt x="304" y="1033"/>
                  <a:pt x="305" y="1034"/>
                </a:cubicBezTo>
                <a:close/>
                <a:moveTo>
                  <a:pt x="292" y="1028"/>
                </a:moveTo>
                <a:cubicBezTo>
                  <a:pt x="295" y="1028"/>
                  <a:pt x="297" y="1029"/>
                  <a:pt x="299" y="1030"/>
                </a:cubicBezTo>
                <a:cubicBezTo>
                  <a:pt x="299" y="1030"/>
                  <a:pt x="299" y="1030"/>
                  <a:pt x="299" y="1030"/>
                </a:cubicBezTo>
                <a:cubicBezTo>
                  <a:pt x="300" y="1030"/>
                  <a:pt x="301" y="1031"/>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3"/>
                  <a:pt x="302" y="1033"/>
                  <a:pt x="302" y="1033"/>
                </a:cubicBezTo>
                <a:cubicBezTo>
                  <a:pt x="300" y="1039"/>
                  <a:pt x="300" y="1039"/>
                  <a:pt x="300" y="1039"/>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5" y="1049"/>
                  <a:pt x="294" y="1049"/>
                  <a:pt x="292" y="1048"/>
                </a:cubicBezTo>
                <a:cubicBezTo>
                  <a:pt x="291" y="1048"/>
                  <a:pt x="290" y="1047"/>
                  <a:pt x="288" y="1047"/>
                </a:cubicBezTo>
                <a:cubicBezTo>
                  <a:pt x="285" y="1047"/>
                  <a:pt x="281" y="1047"/>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81" y="1032"/>
                  <a:pt x="281" y="1032"/>
                  <a:pt x="281" y="1032"/>
                </a:cubicBezTo>
                <a:cubicBezTo>
                  <a:pt x="281" y="1031"/>
                  <a:pt x="281" y="1031"/>
                  <a:pt x="281" y="1031"/>
                </a:cubicBezTo>
                <a:cubicBezTo>
                  <a:pt x="281" y="1030"/>
                  <a:pt x="282" y="1030"/>
                  <a:pt x="282" y="1030"/>
                </a:cubicBezTo>
                <a:cubicBezTo>
                  <a:pt x="282" y="1030"/>
                  <a:pt x="282" y="1030"/>
                  <a:pt x="282" y="1030"/>
                </a:cubicBezTo>
                <a:cubicBezTo>
                  <a:pt x="284" y="1030"/>
                  <a:pt x="286" y="1029"/>
                  <a:pt x="287" y="1029"/>
                </a:cubicBezTo>
                <a:cubicBezTo>
                  <a:pt x="289" y="1028"/>
                  <a:pt x="291" y="1028"/>
                  <a:pt x="292" y="1028"/>
                </a:cubicBezTo>
                <a:close/>
                <a:moveTo>
                  <a:pt x="478" y="1033"/>
                </a:moveTo>
                <a:cubicBezTo>
                  <a:pt x="469" y="1033"/>
                  <a:pt x="462" y="1040"/>
                  <a:pt x="462" y="1048"/>
                </a:cubicBezTo>
                <a:cubicBezTo>
                  <a:pt x="462" y="1052"/>
                  <a:pt x="464" y="1056"/>
                  <a:pt x="467" y="1059"/>
                </a:cubicBezTo>
                <a:cubicBezTo>
                  <a:pt x="460" y="1068"/>
                  <a:pt x="460" y="1068"/>
                  <a:pt x="460" y="1068"/>
                </a:cubicBezTo>
                <a:cubicBezTo>
                  <a:pt x="463" y="1070"/>
                  <a:pt x="463" y="1070"/>
                  <a:pt x="463" y="1070"/>
                </a:cubicBezTo>
                <a:cubicBezTo>
                  <a:pt x="470" y="1061"/>
                  <a:pt x="470" y="1061"/>
                  <a:pt x="470" y="1061"/>
                </a:cubicBezTo>
                <a:cubicBezTo>
                  <a:pt x="472" y="1063"/>
                  <a:pt x="475" y="1064"/>
                  <a:pt x="478" y="1064"/>
                </a:cubicBezTo>
                <a:cubicBezTo>
                  <a:pt x="486" y="1064"/>
                  <a:pt x="493" y="1057"/>
                  <a:pt x="493" y="1048"/>
                </a:cubicBezTo>
                <a:cubicBezTo>
                  <a:pt x="493" y="1040"/>
                  <a:pt x="486" y="1033"/>
                  <a:pt x="478" y="1033"/>
                </a:cubicBezTo>
                <a:close/>
                <a:moveTo>
                  <a:pt x="478" y="1060"/>
                </a:moveTo>
                <a:cubicBezTo>
                  <a:pt x="471" y="1060"/>
                  <a:pt x="466" y="1055"/>
                  <a:pt x="466" y="1048"/>
                </a:cubicBezTo>
                <a:cubicBezTo>
                  <a:pt x="466" y="1042"/>
                  <a:pt x="471" y="1037"/>
                  <a:pt x="478" y="1037"/>
                </a:cubicBezTo>
                <a:cubicBezTo>
                  <a:pt x="484" y="1037"/>
                  <a:pt x="489" y="1042"/>
                  <a:pt x="489" y="1048"/>
                </a:cubicBezTo>
                <a:cubicBezTo>
                  <a:pt x="489" y="1055"/>
                  <a:pt x="484" y="1060"/>
                  <a:pt x="478" y="1060"/>
                </a:cubicBezTo>
                <a:close/>
                <a:moveTo>
                  <a:pt x="602" y="1116"/>
                </a:moveTo>
                <a:cubicBezTo>
                  <a:pt x="602" y="1139"/>
                  <a:pt x="584" y="1156"/>
                  <a:pt x="562" y="1156"/>
                </a:cubicBezTo>
                <a:cubicBezTo>
                  <a:pt x="40" y="1156"/>
                  <a:pt x="40" y="1156"/>
                  <a:pt x="40" y="1156"/>
                </a:cubicBezTo>
                <a:cubicBezTo>
                  <a:pt x="18" y="1156"/>
                  <a:pt x="0" y="1139"/>
                  <a:pt x="0" y="1116"/>
                </a:cubicBezTo>
                <a:cubicBezTo>
                  <a:pt x="0" y="40"/>
                  <a:pt x="0" y="40"/>
                  <a:pt x="0" y="40"/>
                </a:cubicBezTo>
                <a:cubicBezTo>
                  <a:pt x="0" y="18"/>
                  <a:pt x="18" y="0"/>
                  <a:pt x="40" y="0"/>
                </a:cubicBezTo>
                <a:cubicBezTo>
                  <a:pt x="562" y="0"/>
                  <a:pt x="562" y="0"/>
                  <a:pt x="562" y="0"/>
                </a:cubicBezTo>
                <a:cubicBezTo>
                  <a:pt x="584" y="0"/>
                  <a:pt x="602" y="18"/>
                  <a:pt x="602" y="40"/>
                </a:cubicBezTo>
                <a:lnTo>
                  <a:pt x="602" y="1116"/>
                </a:lnTo>
                <a:close/>
                <a:moveTo>
                  <a:pt x="273" y="379"/>
                </a:moveTo>
                <a:cubicBezTo>
                  <a:pt x="95" y="379"/>
                  <a:pt x="95" y="379"/>
                  <a:pt x="95" y="379"/>
                </a:cubicBezTo>
                <a:cubicBezTo>
                  <a:pt x="95" y="202"/>
                  <a:pt x="95" y="202"/>
                  <a:pt x="95" y="202"/>
                </a:cubicBezTo>
                <a:cubicBezTo>
                  <a:pt x="273" y="202"/>
                  <a:pt x="273" y="202"/>
                  <a:pt x="273" y="202"/>
                </a:cubicBezTo>
                <a:lnTo>
                  <a:pt x="273" y="379"/>
                </a:lnTo>
                <a:close/>
                <a:moveTo>
                  <a:pt x="95" y="769"/>
                </a:moveTo>
                <a:cubicBezTo>
                  <a:pt x="273" y="769"/>
                  <a:pt x="273" y="769"/>
                  <a:pt x="273" y="769"/>
                </a:cubicBezTo>
                <a:cubicBezTo>
                  <a:pt x="273" y="911"/>
                  <a:pt x="273" y="911"/>
                  <a:pt x="273" y="911"/>
                </a:cubicBezTo>
                <a:cubicBezTo>
                  <a:pt x="95" y="911"/>
                  <a:pt x="95" y="911"/>
                  <a:pt x="95" y="911"/>
                </a:cubicBezTo>
                <a:lnTo>
                  <a:pt x="95" y="769"/>
                </a:lnTo>
                <a:close/>
                <a:moveTo>
                  <a:pt x="95" y="581"/>
                </a:moveTo>
                <a:cubicBezTo>
                  <a:pt x="462" y="581"/>
                  <a:pt x="462" y="581"/>
                  <a:pt x="462" y="581"/>
                </a:cubicBezTo>
                <a:cubicBezTo>
                  <a:pt x="462" y="758"/>
                  <a:pt x="462" y="758"/>
                  <a:pt x="462" y="758"/>
                </a:cubicBezTo>
                <a:cubicBezTo>
                  <a:pt x="95" y="758"/>
                  <a:pt x="95" y="758"/>
                  <a:pt x="95" y="758"/>
                </a:cubicBezTo>
                <a:lnTo>
                  <a:pt x="95" y="581"/>
                </a:lnTo>
                <a:close/>
                <a:moveTo>
                  <a:pt x="284" y="391"/>
                </a:moveTo>
                <a:cubicBezTo>
                  <a:pt x="462" y="391"/>
                  <a:pt x="462" y="391"/>
                  <a:pt x="462" y="391"/>
                </a:cubicBezTo>
                <a:cubicBezTo>
                  <a:pt x="462" y="568"/>
                  <a:pt x="462" y="568"/>
                  <a:pt x="462" y="568"/>
                </a:cubicBezTo>
                <a:cubicBezTo>
                  <a:pt x="284" y="568"/>
                  <a:pt x="284" y="568"/>
                  <a:pt x="284" y="568"/>
                </a:cubicBezTo>
                <a:lnTo>
                  <a:pt x="284" y="391"/>
                </a:lnTo>
                <a:close/>
                <a:moveTo>
                  <a:pt x="273" y="568"/>
                </a:moveTo>
                <a:cubicBezTo>
                  <a:pt x="95" y="568"/>
                  <a:pt x="95" y="568"/>
                  <a:pt x="95" y="568"/>
                </a:cubicBezTo>
                <a:cubicBezTo>
                  <a:pt x="95" y="391"/>
                  <a:pt x="95" y="391"/>
                  <a:pt x="95" y="391"/>
                </a:cubicBezTo>
                <a:cubicBezTo>
                  <a:pt x="273" y="391"/>
                  <a:pt x="273" y="391"/>
                  <a:pt x="273" y="391"/>
                </a:cubicBezTo>
                <a:lnTo>
                  <a:pt x="273" y="568"/>
                </a:lnTo>
                <a:close/>
                <a:moveTo>
                  <a:pt x="284" y="769"/>
                </a:moveTo>
                <a:cubicBezTo>
                  <a:pt x="462" y="769"/>
                  <a:pt x="462" y="769"/>
                  <a:pt x="462" y="769"/>
                </a:cubicBezTo>
                <a:cubicBezTo>
                  <a:pt x="462" y="911"/>
                  <a:pt x="462" y="911"/>
                  <a:pt x="462" y="911"/>
                </a:cubicBezTo>
                <a:cubicBezTo>
                  <a:pt x="284" y="911"/>
                  <a:pt x="284" y="911"/>
                  <a:pt x="284" y="911"/>
                </a:cubicBezTo>
                <a:lnTo>
                  <a:pt x="284" y="769"/>
                </a:lnTo>
                <a:close/>
                <a:moveTo>
                  <a:pt x="462" y="202"/>
                </a:moveTo>
                <a:cubicBezTo>
                  <a:pt x="462" y="379"/>
                  <a:pt x="462" y="379"/>
                  <a:pt x="462" y="379"/>
                </a:cubicBezTo>
                <a:cubicBezTo>
                  <a:pt x="284" y="379"/>
                  <a:pt x="284" y="379"/>
                  <a:pt x="284" y="379"/>
                </a:cubicBezTo>
                <a:cubicBezTo>
                  <a:pt x="284" y="202"/>
                  <a:pt x="284" y="202"/>
                  <a:pt x="284" y="202"/>
                </a:cubicBezTo>
                <a:lnTo>
                  <a:pt x="462" y="2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00188F"/>
              </a:solidFill>
            </a:endParaRPr>
          </a:p>
        </p:txBody>
      </p:sp>
    </p:spTree>
    <p:extLst>
      <p:ext uri="{BB962C8B-B14F-4D97-AF65-F5344CB8AC3E}">
        <p14:creationId xmlns:p14="http://schemas.microsoft.com/office/powerpoint/2010/main" val="3223564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250" fill="hold"/>
                                        <p:tgtEl>
                                          <p:spTgt spid="72"/>
                                        </p:tgtEl>
                                        <p:attrNameLst>
                                          <p:attrName>ppt_w</p:attrName>
                                        </p:attrNameLst>
                                      </p:cBhvr>
                                      <p:tavLst>
                                        <p:tav tm="0">
                                          <p:val>
                                            <p:fltVal val="0"/>
                                          </p:val>
                                        </p:tav>
                                        <p:tav tm="100000">
                                          <p:val>
                                            <p:strVal val="#ppt_w"/>
                                          </p:val>
                                        </p:tav>
                                      </p:tavLst>
                                    </p:anim>
                                    <p:anim calcmode="lin" valueType="num">
                                      <p:cBhvr>
                                        <p:cTn id="8" dur="250" fill="hold"/>
                                        <p:tgtEl>
                                          <p:spTgt spid="72"/>
                                        </p:tgtEl>
                                        <p:attrNameLst>
                                          <p:attrName>ppt_h</p:attrName>
                                        </p:attrNameLst>
                                      </p:cBhvr>
                                      <p:tavLst>
                                        <p:tav tm="0">
                                          <p:val>
                                            <p:fltVal val="0"/>
                                          </p:val>
                                        </p:tav>
                                        <p:tav tm="100000">
                                          <p:val>
                                            <p:strVal val="#ppt_h"/>
                                          </p:val>
                                        </p:tav>
                                      </p:tavLst>
                                    </p:anim>
                                    <p:animEffect transition="in" filter="fade">
                                      <p:cBhvr>
                                        <p:cTn id="9" dur="250"/>
                                        <p:tgtEl>
                                          <p:spTgt spid="72"/>
                                        </p:tgtEl>
                                      </p:cBhvr>
                                    </p:animEffect>
                                  </p:childTnLst>
                                </p:cTn>
                              </p:par>
                              <p:par>
                                <p:cTn id="10" presetID="6" presetClass="emph" presetSubtype="0" decel="100000" fill="hold" grpId="1" nodeType="withEffect">
                                  <p:stCondLst>
                                    <p:cond delay="200"/>
                                  </p:stCondLst>
                                  <p:childTnLst>
                                    <p:animScale>
                                      <p:cBhvr>
                                        <p:cTn id="11" dur="250" fill="hold"/>
                                        <p:tgtEl>
                                          <p:spTgt spid="72"/>
                                        </p:tgtEl>
                                      </p:cBhvr>
                                      <p:by x="110000" y="110000"/>
                                    </p:animScale>
                                  </p:childTnLst>
                                </p:cTn>
                              </p:par>
                              <p:par>
                                <p:cTn id="12" presetID="6" presetClass="emph" presetSubtype="0" decel="100000" fill="hold" grpId="2" nodeType="withEffect">
                                  <p:stCondLst>
                                    <p:cond delay="300"/>
                                  </p:stCondLst>
                                  <p:childTnLst>
                                    <p:animScale>
                                      <p:cBhvr>
                                        <p:cTn id="13" dur="250" fill="hold"/>
                                        <p:tgtEl>
                                          <p:spTgt spid="72"/>
                                        </p:tgtEl>
                                      </p:cBhvr>
                                      <p:by x="91000" y="91000"/>
                                    </p:animScale>
                                  </p:childTnLst>
                                </p:cTn>
                              </p:par>
                              <p:par>
                                <p:cTn id="14" presetID="10" presetClass="entr" presetSubtype="0" fill="hold" grpId="0" nodeType="withEffect">
                                  <p:stCondLst>
                                    <p:cond delay="2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600"/>
                                        <p:tgtEl>
                                          <p:spTgt spid="25"/>
                                        </p:tgtEl>
                                      </p:cBhvr>
                                    </p:animEffect>
                                  </p:childTnLst>
                                </p:cTn>
                              </p:par>
                              <p:par>
                                <p:cTn id="17" presetID="35" presetClass="path" presetSubtype="0" decel="100000" fill="hold" grpId="1" nodeType="withEffect">
                                  <p:stCondLst>
                                    <p:cond delay="0"/>
                                  </p:stCondLst>
                                  <p:childTnLst>
                                    <p:animMotion origin="layout" path="M -0.05552 0.00023 L -3.51034E-6 0.00023 " pathEditMode="relative" rAng="0" ptsTypes="AA">
                                      <p:cBhvr>
                                        <p:cTn id="18" dur="800" fill="hold"/>
                                        <p:tgtEl>
                                          <p:spTgt spid="25"/>
                                        </p:tgtEl>
                                        <p:attrNameLst>
                                          <p:attrName>ppt_x</p:attrName>
                                          <p:attrName>ppt_y</p:attrName>
                                        </p:attrNameLst>
                                      </p:cBhvr>
                                      <p:rCtr x="2770" y="0"/>
                                    </p:animMotion>
                                  </p:childTnLst>
                                </p:cTn>
                              </p:par>
                              <p:par>
                                <p:cTn id="19" presetID="10"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800"/>
                            </p:stCondLst>
                            <p:childTnLst>
                              <p:par>
                                <p:cTn id="26" presetID="10" presetClass="entr" presetSubtype="0"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22" presetClass="entr" presetSubtype="4" fill="hold" nodeType="withEffect">
                                  <p:stCondLst>
                                    <p:cond delay="75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250"/>
                                        <p:tgtEl>
                                          <p:spTgt spid="39"/>
                                        </p:tgtEl>
                                      </p:cBhvr>
                                    </p:animEffect>
                                  </p:childTnLst>
                                </p:cTn>
                              </p:par>
                              <p:par>
                                <p:cTn id="32" presetID="10" presetClass="entr" presetSubtype="0" fill="hold" grpId="0" nodeType="withEffect">
                                  <p:stCondLst>
                                    <p:cond delay="25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22" presetClass="entr" presetSubtype="4" fill="hold" nodeType="withEffect">
                                  <p:stCondLst>
                                    <p:cond delay="50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500"/>
                                        <p:tgtEl>
                                          <p:spTgt spid="41"/>
                                        </p:tgtEl>
                                      </p:cBhvr>
                                    </p:animEffect>
                                  </p:childTnLst>
                                </p:cTn>
                              </p:par>
                              <p:par>
                                <p:cTn id="38" presetID="22" presetClass="entr" presetSubtype="4" fill="hold" nodeType="withEffect">
                                  <p:stCondLst>
                                    <p:cond delay="50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250"/>
                                        <p:tgtEl>
                                          <p:spTgt spid="29"/>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22" presetClass="entr" presetSubtype="4" fill="hold" nodeType="withEffect">
                                  <p:stCondLst>
                                    <p:cond delay="50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250"/>
                                        <p:tgtEl>
                                          <p:spTgt spid="35"/>
                                        </p:tgtEl>
                                      </p:cBhvr>
                                    </p:animEffect>
                                  </p:childTnLst>
                                </p:cTn>
                              </p:par>
                              <p:par>
                                <p:cTn id="47" presetID="22" presetClass="entr" presetSubtype="4" fill="hold" nodeType="withEffect">
                                  <p:stCondLst>
                                    <p:cond delay="75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P spid="72" grpId="2" animBg="1"/>
      <p:bldP spid="25" grpId="0"/>
      <p:bldP spid="25" grpId="1"/>
      <p:bldP spid="16" grpId="0" animBg="1"/>
      <p:bldP spid="28" grpId="0" animBg="1"/>
      <p:bldP spid="2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9"/>
          <p:cNvSpPr>
            <a:spLocks noEditPoints="1"/>
          </p:cNvSpPr>
          <p:nvPr/>
        </p:nvSpPr>
        <p:spPr bwMode="auto">
          <a:xfrm>
            <a:off x="4363914" y="1457391"/>
            <a:ext cx="7840986" cy="3852028"/>
          </a:xfrm>
          <a:custGeom>
            <a:avLst/>
            <a:gdLst>
              <a:gd name="T0" fmla="*/ 2025 w 2397"/>
              <a:gd name="T1" fmla="*/ 278 h 1176"/>
              <a:gd name="T2" fmla="*/ 2174 w 2397"/>
              <a:gd name="T3" fmla="*/ 201 h 1176"/>
              <a:gd name="T4" fmla="*/ 2300 w 2397"/>
              <a:gd name="T5" fmla="*/ 233 h 1176"/>
              <a:gd name="T6" fmla="*/ 2033 w 2397"/>
              <a:gd name="T7" fmla="*/ 362 h 1176"/>
              <a:gd name="T8" fmla="*/ 2011 w 2397"/>
              <a:gd name="T9" fmla="*/ 757 h 1176"/>
              <a:gd name="T10" fmla="*/ 2025 w 2397"/>
              <a:gd name="T11" fmla="*/ 917 h 1176"/>
              <a:gd name="T12" fmla="*/ 2129 w 2397"/>
              <a:gd name="T13" fmla="*/ 995 h 1176"/>
              <a:gd name="T14" fmla="*/ 118 w 2397"/>
              <a:gd name="T15" fmla="*/ 194 h 1176"/>
              <a:gd name="T16" fmla="*/ 275 w 2397"/>
              <a:gd name="T17" fmla="*/ 188 h 1176"/>
              <a:gd name="T18" fmla="*/ 452 w 2397"/>
              <a:gd name="T19" fmla="*/ 78 h 1176"/>
              <a:gd name="T20" fmla="*/ 401 w 2397"/>
              <a:gd name="T21" fmla="*/ 220 h 1176"/>
              <a:gd name="T22" fmla="*/ 482 w 2397"/>
              <a:gd name="T23" fmla="*/ 280 h 1176"/>
              <a:gd name="T24" fmla="*/ 364 w 2397"/>
              <a:gd name="T25" fmla="*/ 368 h 1176"/>
              <a:gd name="T26" fmla="*/ 452 w 2397"/>
              <a:gd name="T27" fmla="*/ 400 h 1176"/>
              <a:gd name="T28" fmla="*/ 408 w 2397"/>
              <a:gd name="T29" fmla="*/ 484 h 1176"/>
              <a:gd name="T30" fmla="*/ 512 w 2397"/>
              <a:gd name="T31" fmla="*/ 46 h 1176"/>
              <a:gd name="T32" fmla="*/ 528 w 2397"/>
              <a:gd name="T33" fmla="*/ 220 h 1176"/>
              <a:gd name="T34" fmla="*/ 698 w 2397"/>
              <a:gd name="T35" fmla="*/ 59 h 1176"/>
              <a:gd name="T36" fmla="*/ 852 w 2397"/>
              <a:gd name="T37" fmla="*/ 91 h 1176"/>
              <a:gd name="T38" fmla="*/ 830 w 2397"/>
              <a:gd name="T39" fmla="*/ 252 h 1176"/>
              <a:gd name="T40" fmla="*/ 979 w 2397"/>
              <a:gd name="T41" fmla="*/ 65 h 1176"/>
              <a:gd name="T42" fmla="*/ 1016 w 2397"/>
              <a:gd name="T43" fmla="*/ 239 h 1176"/>
              <a:gd name="T44" fmla="*/ 586 w 2397"/>
              <a:gd name="T45" fmla="*/ 425 h 1176"/>
              <a:gd name="T46" fmla="*/ 520 w 2397"/>
              <a:gd name="T47" fmla="*/ 516 h 1176"/>
              <a:gd name="T48" fmla="*/ 741 w 2397"/>
              <a:gd name="T49" fmla="*/ 323 h 1176"/>
              <a:gd name="T50" fmla="*/ 1179 w 2397"/>
              <a:gd name="T51" fmla="*/ 355 h 1176"/>
              <a:gd name="T52" fmla="*/ 1172 w 2397"/>
              <a:gd name="T53" fmla="*/ 490 h 1176"/>
              <a:gd name="T54" fmla="*/ 1299 w 2397"/>
              <a:gd name="T55" fmla="*/ 175 h 1176"/>
              <a:gd name="T56" fmla="*/ 1498 w 2397"/>
              <a:gd name="T57" fmla="*/ 130 h 1176"/>
              <a:gd name="T58" fmla="*/ 1498 w 2397"/>
              <a:gd name="T59" fmla="*/ 252 h 1176"/>
              <a:gd name="T60" fmla="*/ 1313 w 2397"/>
              <a:gd name="T61" fmla="*/ 296 h 1176"/>
              <a:gd name="T62" fmla="*/ 1240 w 2397"/>
              <a:gd name="T63" fmla="*/ 587 h 1176"/>
              <a:gd name="T64" fmla="*/ 1388 w 2397"/>
              <a:gd name="T65" fmla="*/ 561 h 1176"/>
              <a:gd name="T66" fmla="*/ 1498 w 2397"/>
              <a:gd name="T67" fmla="*/ 323 h 1176"/>
              <a:gd name="T68" fmla="*/ 1432 w 2397"/>
              <a:gd name="T69" fmla="*/ 580 h 1176"/>
              <a:gd name="T70" fmla="*/ 534 w 2397"/>
              <a:gd name="T71" fmla="*/ 627 h 1176"/>
              <a:gd name="T72" fmla="*/ 682 w 2397"/>
              <a:gd name="T73" fmla="*/ 801 h 1176"/>
              <a:gd name="T74" fmla="*/ 698 w 2397"/>
              <a:gd name="T75" fmla="*/ 833 h 1176"/>
              <a:gd name="T76" fmla="*/ 786 w 2397"/>
              <a:gd name="T77" fmla="*/ 867 h 1176"/>
              <a:gd name="T78" fmla="*/ 1054 w 2397"/>
              <a:gd name="T79" fmla="*/ 620 h 1176"/>
              <a:gd name="T80" fmla="*/ 1201 w 2397"/>
              <a:gd name="T81" fmla="*/ 627 h 1176"/>
              <a:gd name="T82" fmla="*/ 1307 w 2397"/>
              <a:gd name="T83" fmla="*/ 627 h 1176"/>
              <a:gd name="T84" fmla="*/ 1388 w 2397"/>
              <a:gd name="T85" fmla="*/ 659 h 1176"/>
              <a:gd name="T86" fmla="*/ 1299 w 2397"/>
              <a:gd name="T87" fmla="*/ 847 h 1176"/>
              <a:gd name="T88" fmla="*/ 1366 w 2397"/>
              <a:gd name="T89" fmla="*/ 873 h 1176"/>
              <a:gd name="T90" fmla="*/ 667 w 2397"/>
              <a:gd name="T91" fmla="*/ 976 h 1176"/>
              <a:gd name="T92" fmla="*/ 705 w 2397"/>
              <a:gd name="T93" fmla="*/ 1033 h 1176"/>
              <a:gd name="T94" fmla="*/ 1277 w 2397"/>
              <a:gd name="T95" fmla="*/ 930 h 1176"/>
              <a:gd name="T96" fmla="*/ 1589 w 2397"/>
              <a:gd name="T97" fmla="*/ 208 h 1176"/>
              <a:gd name="T98" fmla="*/ 1700 w 2397"/>
              <a:gd name="T99" fmla="*/ 214 h 1176"/>
              <a:gd name="T100" fmla="*/ 1781 w 2397"/>
              <a:gd name="T101" fmla="*/ 143 h 1176"/>
              <a:gd name="T102" fmla="*/ 1551 w 2397"/>
              <a:gd name="T103" fmla="*/ 452 h 1176"/>
              <a:gd name="T104" fmla="*/ 1633 w 2397"/>
              <a:gd name="T105" fmla="*/ 348 h 1176"/>
              <a:gd name="T106" fmla="*/ 1722 w 2397"/>
              <a:gd name="T107" fmla="*/ 381 h 1176"/>
              <a:gd name="T108" fmla="*/ 1633 w 2397"/>
              <a:gd name="T109" fmla="*/ 542 h 1176"/>
              <a:gd name="T110" fmla="*/ 1736 w 2397"/>
              <a:gd name="T111" fmla="*/ 567 h 1176"/>
              <a:gd name="T112" fmla="*/ 1774 w 2397"/>
              <a:gd name="T113" fmla="*/ 490 h 1176"/>
              <a:gd name="T114" fmla="*/ 1633 w 2397"/>
              <a:gd name="T115" fmla="*/ 659 h 1176"/>
              <a:gd name="T116" fmla="*/ 1833 w 2397"/>
              <a:gd name="T117" fmla="*/ 149 h 1176"/>
              <a:gd name="T118" fmla="*/ 1900 w 2397"/>
              <a:gd name="T119" fmla="*/ 233 h 1176"/>
              <a:gd name="T120" fmla="*/ 1892 w 2397"/>
              <a:gd name="T121" fmla="*/ 374 h 1176"/>
              <a:gd name="T122" fmla="*/ 1929 w 2397"/>
              <a:gd name="T123" fmla="*/ 549 h 1176"/>
              <a:gd name="T124" fmla="*/ 1944 w 2397"/>
              <a:gd name="T125" fmla="*/ 64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97" h="1176">
                <a:moveTo>
                  <a:pt x="1974" y="143"/>
                </a:moveTo>
                <a:cubicBezTo>
                  <a:pt x="1974" y="146"/>
                  <a:pt x="1970" y="149"/>
                  <a:pt x="1966" y="149"/>
                </a:cubicBezTo>
                <a:cubicBezTo>
                  <a:pt x="1962" y="149"/>
                  <a:pt x="1959" y="146"/>
                  <a:pt x="1959" y="143"/>
                </a:cubicBezTo>
                <a:cubicBezTo>
                  <a:pt x="1959" y="139"/>
                  <a:pt x="1962" y="136"/>
                  <a:pt x="1966" y="136"/>
                </a:cubicBezTo>
                <a:cubicBezTo>
                  <a:pt x="1970" y="136"/>
                  <a:pt x="1974" y="139"/>
                  <a:pt x="1974" y="143"/>
                </a:cubicBezTo>
                <a:close/>
                <a:moveTo>
                  <a:pt x="1966" y="155"/>
                </a:moveTo>
                <a:cubicBezTo>
                  <a:pt x="1962" y="155"/>
                  <a:pt x="1959" y="158"/>
                  <a:pt x="1959" y="162"/>
                </a:cubicBezTo>
                <a:cubicBezTo>
                  <a:pt x="1959" y="166"/>
                  <a:pt x="1962" y="169"/>
                  <a:pt x="1966" y="169"/>
                </a:cubicBezTo>
                <a:cubicBezTo>
                  <a:pt x="1970" y="169"/>
                  <a:pt x="1974" y="166"/>
                  <a:pt x="1974" y="162"/>
                </a:cubicBezTo>
                <a:cubicBezTo>
                  <a:pt x="1974" y="158"/>
                  <a:pt x="1970" y="155"/>
                  <a:pt x="1966" y="155"/>
                </a:cubicBezTo>
                <a:close/>
                <a:moveTo>
                  <a:pt x="1966" y="175"/>
                </a:moveTo>
                <a:cubicBezTo>
                  <a:pt x="1962" y="175"/>
                  <a:pt x="1959" y="178"/>
                  <a:pt x="1959" y="182"/>
                </a:cubicBezTo>
                <a:cubicBezTo>
                  <a:pt x="1959" y="185"/>
                  <a:pt x="1962" y="188"/>
                  <a:pt x="1966" y="188"/>
                </a:cubicBezTo>
                <a:cubicBezTo>
                  <a:pt x="1970" y="188"/>
                  <a:pt x="1974" y="185"/>
                  <a:pt x="1974" y="182"/>
                </a:cubicBezTo>
                <a:cubicBezTo>
                  <a:pt x="1974" y="178"/>
                  <a:pt x="1970" y="175"/>
                  <a:pt x="1966" y="175"/>
                </a:cubicBezTo>
                <a:close/>
                <a:moveTo>
                  <a:pt x="1966" y="194"/>
                </a:moveTo>
                <a:cubicBezTo>
                  <a:pt x="1962" y="194"/>
                  <a:pt x="1959" y="197"/>
                  <a:pt x="1959" y="201"/>
                </a:cubicBezTo>
                <a:cubicBezTo>
                  <a:pt x="1959" y="205"/>
                  <a:pt x="1962" y="208"/>
                  <a:pt x="1966" y="208"/>
                </a:cubicBezTo>
                <a:cubicBezTo>
                  <a:pt x="1970" y="208"/>
                  <a:pt x="1974" y="205"/>
                  <a:pt x="1974" y="201"/>
                </a:cubicBezTo>
                <a:cubicBezTo>
                  <a:pt x="1974" y="197"/>
                  <a:pt x="1970" y="194"/>
                  <a:pt x="1966" y="194"/>
                </a:cubicBezTo>
                <a:close/>
                <a:moveTo>
                  <a:pt x="1966" y="214"/>
                </a:moveTo>
                <a:cubicBezTo>
                  <a:pt x="1962" y="214"/>
                  <a:pt x="1959" y="217"/>
                  <a:pt x="1959" y="220"/>
                </a:cubicBezTo>
                <a:cubicBezTo>
                  <a:pt x="1959" y="224"/>
                  <a:pt x="1962" y="227"/>
                  <a:pt x="1966" y="227"/>
                </a:cubicBezTo>
                <a:cubicBezTo>
                  <a:pt x="1970" y="227"/>
                  <a:pt x="1974" y="224"/>
                  <a:pt x="1974" y="220"/>
                </a:cubicBezTo>
                <a:cubicBezTo>
                  <a:pt x="1974" y="217"/>
                  <a:pt x="1970" y="214"/>
                  <a:pt x="1966" y="214"/>
                </a:cubicBezTo>
                <a:close/>
                <a:moveTo>
                  <a:pt x="1966" y="233"/>
                </a:moveTo>
                <a:cubicBezTo>
                  <a:pt x="1962" y="233"/>
                  <a:pt x="1959" y="236"/>
                  <a:pt x="1959" y="239"/>
                </a:cubicBezTo>
                <a:cubicBezTo>
                  <a:pt x="1959" y="243"/>
                  <a:pt x="1962" y="245"/>
                  <a:pt x="1966" y="245"/>
                </a:cubicBezTo>
                <a:cubicBezTo>
                  <a:pt x="1970" y="245"/>
                  <a:pt x="1974" y="243"/>
                  <a:pt x="1974" y="239"/>
                </a:cubicBezTo>
                <a:cubicBezTo>
                  <a:pt x="1974" y="236"/>
                  <a:pt x="1970" y="233"/>
                  <a:pt x="1966" y="233"/>
                </a:cubicBezTo>
                <a:close/>
                <a:moveTo>
                  <a:pt x="1966" y="252"/>
                </a:moveTo>
                <a:cubicBezTo>
                  <a:pt x="1962" y="252"/>
                  <a:pt x="1959" y="255"/>
                  <a:pt x="1959" y="258"/>
                </a:cubicBezTo>
                <a:cubicBezTo>
                  <a:pt x="1959" y="262"/>
                  <a:pt x="1962" y="265"/>
                  <a:pt x="1966" y="265"/>
                </a:cubicBezTo>
                <a:cubicBezTo>
                  <a:pt x="1970" y="265"/>
                  <a:pt x="1974" y="262"/>
                  <a:pt x="1974" y="258"/>
                </a:cubicBezTo>
                <a:cubicBezTo>
                  <a:pt x="1974" y="255"/>
                  <a:pt x="1970" y="252"/>
                  <a:pt x="1966" y="252"/>
                </a:cubicBezTo>
                <a:close/>
                <a:moveTo>
                  <a:pt x="1966" y="271"/>
                </a:moveTo>
                <a:cubicBezTo>
                  <a:pt x="1962" y="271"/>
                  <a:pt x="1959" y="274"/>
                  <a:pt x="1959" y="278"/>
                </a:cubicBezTo>
                <a:cubicBezTo>
                  <a:pt x="1959" y="282"/>
                  <a:pt x="1962" y="285"/>
                  <a:pt x="1966" y="285"/>
                </a:cubicBezTo>
                <a:cubicBezTo>
                  <a:pt x="1970" y="285"/>
                  <a:pt x="1974" y="282"/>
                  <a:pt x="1974" y="278"/>
                </a:cubicBezTo>
                <a:cubicBezTo>
                  <a:pt x="1974" y="274"/>
                  <a:pt x="1970" y="271"/>
                  <a:pt x="1966" y="271"/>
                </a:cubicBezTo>
                <a:close/>
                <a:moveTo>
                  <a:pt x="1988" y="155"/>
                </a:moveTo>
                <a:cubicBezTo>
                  <a:pt x="1984" y="155"/>
                  <a:pt x="1981" y="158"/>
                  <a:pt x="1981" y="162"/>
                </a:cubicBezTo>
                <a:cubicBezTo>
                  <a:pt x="1981" y="166"/>
                  <a:pt x="1984" y="169"/>
                  <a:pt x="1988" y="169"/>
                </a:cubicBezTo>
                <a:cubicBezTo>
                  <a:pt x="1993" y="169"/>
                  <a:pt x="1996" y="166"/>
                  <a:pt x="1996" y="162"/>
                </a:cubicBezTo>
                <a:cubicBezTo>
                  <a:pt x="1996" y="158"/>
                  <a:pt x="1993" y="155"/>
                  <a:pt x="1988" y="155"/>
                </a:cubicBezTo>
                <a:close/>
                <a:moveTo>
                  <a:pt x="2011" y="155"/>
                </a:moveTo>
                <a:cubicBezTo>
                  <a:pt x="2007" y="155"/>
                  <a:pt x="2004" y="158"/>
                  <a:pt x="2004" y="162"/>
                </a:cubicBezTo>
                <a:cubicBezTo>
                  <a:pt x="2004" y="166"/>
                  <a:pt x="2007" y="169"/>
                  <a:pt x="2011" y="169"/>
                </a:cubicBezTo>
                <a:cubicBezTo>
                  <a:pt x="2016" y="169"/>
                  <a:pt x="2019" y="166"/>
                  <a:pt x="2019" y="162"/>
                </a:cubicBezTo>
                <a:cubicBezTo>
                  <a:pt x="2019" y="158"/>
                  <a:pt x="2016" y="155"/>
                  <a:pt x="2011" y="155"/>
                </a:cubicBezTo>
                <a:close/>
                <a:moveTo>
                  <a:pt x="1988" y="175"/>
                </a:moveTo>
                <a:cubicBezTo>
                  <a:pt x="1984" y="175"/>
                  <a:pt x="1981" y="178"/>
                  <a:pt x="1981" y="182"/>
                </a:cubicBezTo>
                <a:cubicBezTo>
                  <a:pt x="1981" y="185"/>
                  <a:pt x="1984" y="188"/>
                  <a:pt x="1988" y="188"/>
                </a:cubicBezTo>
                <a:cubicBezTo>
                  <a:pt x="1993" y="188"/>
                  <a:pt x="1996" y="185"/>
                  <a:pt x="1996" y="182"/>
                </a:cubicBezTo>
                <a:cubicBezTo>
                  <a:pt x="1996" y="178"/>
                  <a:pt x="1993" y="175"/>
                  <a:pt x="1988" y="175"/>
                </a:cubicBezTo>
                <a:close/>
                <a:moveTo>
                  <a:pt x="2011" y="175"/>
                </a:moveTo>
                <a:cubicBezTo>
                  <a:pt x="2007" y="175"/>
                  <a:pt x="2004" y="178"/>
                  <a:pt x="2004" y="182"/>
                </a:cubicBezTo>
                <a:cubicBezTo>
                  <a:pt x="2004" y="185"/>
                  <a:pt x="2007" y="188"/>
                  <a:pt x="2011" y="188"/>
                </a:cubicBezTo>
                <a:cubicBezTo>
                  <a:pt x="2016" y="188"/>
                  <a:pt x="2019" y="185"/>
                  <a:pt x="2019" y="182"/>
                </a:cubicBezTo>
                <a:cubicBezTo>
                  <a:pt x="2019" y="178"/>
                  <a:pt x="2016" y="175"/>
                  <a:pt x="2011" y="175"/>
                </a:cubicBezTo>
                <a:close/>
                <a:moveTo>
                  <a:pt x="1988" y="194"/>
                </a:moveTo>
                <a:cubicBezTo>
                  <a:pt x="1984" y="194"/>
                  <a:pt x="1981" y="197"/>
                  <a:pt x="1981" y="201"/>
                </a:cubicBezTo>
                <a:cubicBezTo>
                  <a:pt x="1981" y="205"/>
                  <a:pt x="1984" y="208"/>
                  <a:pt x="1988" y="208"/>
                </a:cubicBezTo>
                <a:cubicBezTo>
                  <a:pt x="1993" y="208"/>
                  <a:pt x="1996" y="205"/>
                  <a:pt x="1996" y="201"/>
                </a:cubicBezTo>
                <a:cubicBezTo>
                  <a:pt x="1996" y="197"/>
                  <a:pt x="1993" y="194"/>
                  <a:pt x="1988" y="194"/>
                </a:cubicBezTo>
                <a:close/>
                <a:moveTo>
                  <a:pt x="2011" y="194"/>
                </a:moveTo>
                <a:cubicBezTo>
                  <a:pt x="2007" y="194"/>
                  <a:pt x="2004" y="197"/>
                  <a:pt x="2004" y="201"/>
                </a:cubicBezTo>
                <a:cubicBezTo>
                  <a:pt x="2004" y="205"/>
                  <a:pt x="2007" y="208"/>
                  <a:pt x="2011" y="208"/>
                </a:cubicBezTo>
                <a:cubicBezTo>
                  <a:pt x="2016" y="208"/>
                  <a:pt x="2019" y="205"/>
                  <a:pt x="2019" y="201"/>
                </a:cubicBezTo>
                <a:cubicBezTo>
                  <a:pt x="2019" y="197"/>
                  <a:pt x="2016" y="194"/>
                  <a:pt x="2011" y="194"/>
                </a:cubicBezTo>
                <a:close/>
                <a:moveTo>
                  <a:pt x="1988" y="214"/>
                </a:moveTo>
                <a:cubicBezTo>
                  <a:pt x="1984" y="214"/>
                  <a:pt x="1981" y="217"/>
                  <a:pt x="1981" y="220"/>
                </a:cubicBezTo>
                <a:cubicBezTo>
                  <a:pt x="1981" y="224"/>
                  <a:pt x="1984" y="227"/>
                  <a:pt x="1988" y="227"/>
                </a:cubicBezTo>
                <a:cubicBezTo>
                  <a:pt x="1993" y="227"/>
                  <a:pt x="1996" y="224"/>
                  <a:pt x="1996" y="220"/>
                </a:cubicBezTo>
                <a:cubicBezTo>
                  <a:pt x="1996" y="217"/>
                  <a:pt x="1993" y="214"/>
                  <a:pt x="1988" y="214"/>
                </a:cubicBezTo>
                <a:close/>
                <a:moveTo>
                  <a:pt x="2011" y="214"/>
                </a:moveTo>
                <a:cubicBezTo>
                  <a:pt x="2007" y="214"/>
                  <a:pt x="2004" y="217"/>
                  <a:pt x="2004" y="220"/>
                </a:cubicBezTo>
                <a:cubicBezTo>
                  <a:pt x="2004" y="224"/>
                  <a:pt x="2007" y="227"/>
                  <a:pt x="2011" y="227"/>
                </a:cubicBezTo>
                <a:cubicBezTo>
                  <a:pt x="2016" y="227"/>
                  <a:pt x="2019" y="224"/>
                  <a:pt x="2019" y="220"/>
                </a:cubicBezTo>
                <a:cubicBezTo>
                  <a:pt x="2019" y="217"/>
                  <a:pt x="2016" y="214"/>
                  <a:pt x="2011" y="214"/>
                </a:cubicBezTo>
                <a:close/>
                <a:moveTo>
                  <a:pt x="1988" y="233"/>
                </a:moveTo>
                <a:cubicBezTo>
                  <a:pt x="1984" y="233"/>
                  <a:pt x="1981" y="236"/>
                  <a:pt x="1981" y="239"/>
                </a:cubicBezTo>
                <a:cubicBezTo>
                  <a:pt x="1981" y="243"/>
                  <a:pt x="1984" y="245"/>
                  <a:pt x="1988" y="245"/>
                </a:cubicBezTo>
                <a:cubicBezTo>
                  <a:pt x="1993" y="245"/>
                  <a:pt x="1996" y="243"/>
                  <a:pt x="1996" y="239"/>
                </a:cubicBezTo>
                <a:cubicBezTo>
                  <a:pt x="1996" y="236"/>
                  <a:pt x="1993" y="233"/>
                  <a:pt x="1988" y="233"/>
                </a:cubicBezTo>
                <a:close/>
                <a:moveTo>
                  <a:pt x="2011" y="233"/>
                </a:moveTo>
                <a:cubicBezTo>
                  <a:pt x="2007" y="233"/>
                  <a:pt x="2004" y="236"/>
                  <a:pt x="2004" y="239"/>
                </a:cubicBezTo>
                <a:cubicBezTo>
                  <a:pt x="2004" y="243"/>
                  <a:pt x="2007" y="245"/>
                  <a:pt x="2011" y="245"/>
                </a:cubicBezTo>
                <a:cubicBezTo>
                  <a:pt x="2016" y="245"/>
                  <a:pt x="2019" y="243"/>
                  <a:pt x="2019" y="239"/>
                </a:cubicBezTo>
                <a:cubicBezTo>
                  <a:pt x="2019" y="236"/>
                  <a:pt x="2016" y="233"/>
                  <a:pt x="2011" y="233"/>
                </a:cubicBezTo>
                <a:close/>
                <a:moveTo>
                  <a:pt x="1988" y="252"/>
                </a:moveTo>
                <a:cubicBezTo>
                  <a:pt x="1984" y="252"/>
                  <a:pt x="1981" y="255"/>
                  <a:pt x="1981" y="258"/>
                </a:cubicBezTo>
                <a:cubicBezTo>
                  <a:pt x="1981" y="262"/>
                  <a:pt x="1984" y="265"/>
                  <a:pt x="1988" y="265"/>
                </a:cubicBezTo>
                <a:cubicBezTo>
                  <a:pt x="1993" y="265"/>
                  <a:pt x="1996" y="262"/>
                  <a:pt x="1996" y="258"/>
                </a:cubicBezTo>
                <a:cubicBezTo>
                  <a:pt x="1996" y="255"/>
                  <a:pt x="1993" y="252"/>
                  <a:pt x="1988" y="252"/>
                </a:cubicBezTo>
                <a:close/>
                <a:moveTo>
                  <a:pt x="2011" y="252"/>
                </a:moveTo>
                <a:cubicBezTo>
                  <a:pt x="2007" y="252"/>
                  <a:pt x="2004" y="255"/>
                  <a:pt x="2004" y="258"/>
                </a:cubicBezTo>
                <a:cubicBezTo>
                  <a:pt x="2004" y="262"/>
                  <a:pt x="2007" y="265"/>
                  <a:pt x="2011" y="265"/>
                </a:cubicBezTo>
                <a:cubicBezTo>
                  <a:pt x="2016" y="265"/>
                  <a:pt x="2019" y="262"/>
                  <a:pt x="2019" y="258"/>
                </a:cubicBezTo>
                <a:cubicBezTo>
                  <a:pt x="2019" y="255"/>
                  <a:pt x="2016" y="252"/>
                  <a:pt x="2011" y="252"/>
                </a:cubicBezTo>
                <a:close/>
                <a:moveTo>
                  <a:pt x="1988" y="271"/>
                </a:moveTo>
                <a:cubicBezTo>
                  <a:pt x="1984" y="271"/>
                  <a:pt x="1981" y="274"/>
                  <a:pt x="1981" y="278"/>
                </a:cubicBezTo>
                <a:cubicBezTo>
                  <a:pt x="1981" y="282"/>
                  <a:pt x="1984" y="285"/>
                  <a:pt x="1988" y="285"/>
                </a:cubicBezTo>
                <a:cubicBezTo>
                  <a:pt x="1993" y="285"/>
                  <a:pt x="1996" y="282"/>
                  <a:pt x="1996" y="278"/>
                </a:cubicBezTo>
                <a:cubicBezTo>
                  <a:pt x="1996" y="274"/>
                  <a:pt x="1993" y="271"/>
                  <a:pt x="1988" y="271"/>
                </a:cubicBezTo>
                <a:close/>
                <a:moveTo>
                  <a:pt x="2011" y="271"/>
                </a:moveTo>
                <a:cubicBezTo>
                  <a:pt x="2007" y="271"/>
                  <a:pt x="2004" y="274"/>
                  <a:pt x="2004" y="278"/>
                </a:cubicBezTo>
                <a:cubicBezTo>
                  <a:pt x="2004" y="282"/>
                  <a:pt x="2007" y="285"/>
                  <a:pt x="2011" y="285"/>
                </a:cubicBezTo>
                <a:cubicBezTo>
                  <a:pt x="2016" y="285"/>
                  <a:pt x="2019" y="282"/>
                  <a:pt x="2019" y="278"/>
                </a:cubicBezTo>
                <a:cubicBezTo>
                  <a:pt x="2019" y="274"/>
                  <a:pt x="2016" y="271"/>
                  <a:pt x="2011" y="271"/>
                </a:cubicBezTo>
                <a:close/>
                <a:moveTo>
                  <a:pt x="2033" y="155"/>
                </a:moveTo>
                <a:cubicBezTo>
                  <a:pt x="2029" y="155"/>
                  <a:pt x="2025" y="158"/>
                  <a:pt x="2025" y="162"/>
                </a:cubicBezTo>
                <a:cubicBezTo>
                  <a:pt x="2025" y="166"/>
                  <a:pt x="2029" y="169"/>
                  <a:pt x="2033" y="169"/>
                </a:cubicBezTo>
                <a:cubicBezTo>
                  <a:pt x="2037" y="169"/>
                  <a:pt x="2041" y="166"/>
                  <a:pt x="2041" y="162"/>
                </a:cubicBezTo>
                <a:cubicBezTo>
                  <a:pt x="2041" y="158"/>
                  <a:pt x="2037" y="155"/>
                  <a:pt x="2033" y="155"/>
                </a:cubicBezTo>
                <a:close/>
                <a:moveTo>
                  <a:pt x="2055" y="155"/>
                </a:moveTo>
                <a:cubicBezTo>
                  <a:pt x="2051" y="155"/>
                  <a:pt x="2047" y="158"/>
                  <a:pt x="2047" y="162"/>
                </a:cubicBezTo>
                <a:cubicBezTo>
                  <a:pt x="2047" y="166"/>
                  <a:pt x="2051" y="169"/>
                  <a:pt x="2055" y="169"/>
                </a:cubicBezTo>
                <a:cubicBezTo>
                  <a:pt x="2059" y="169"/>
                  <a:pt x="2063" y="166"/>
                  <a:pt x="2063" y="162"/>
                </a:cubicBezTo>
                <a:cubicBezTo>
                  <a:pt x="2063" y="158"/>
                  <a:pt x="2059" y="155"/>
                  <a:pt x="2055" y="155"/>
                </a:cubicBezTo>
                <a:close/>
                <a:moveTo>
                  <a:pt x="2033" y="175"/>
                </a:moveTo>
                <a:cubicBezTo>
                  <a:pt x="2029" y="175"/>
                  <a:pt x="2025" y="178"/>
                  <a:pt x="2025" y="182"/>
                </a:cubicBezTo>
                <a:cubicBezTo>
                  <a:pt x="2025" y="185"/>
                  <a:pt x="2029" y="188"/>
                  <a:pt x="2033" y="188"/>
                </a:cubicBezTo>
                <a:cubicBezTo>
                  <a:pt x="2037" y="188"/>
                  <a:pt x="2041" y="185"/>
                  <a:pt x="2041" y="182"/>
                </a:cubicBezTo>
                <a:cubicBezTo>
                  <a:pt x="2041" y="178"/>
                  <a:pt x="2037" y="175"/>
                  <a:pt x="2033" y="175"/>
                </a:cubicBezTo>
                <a:close/>
                <a:moveTo>
                  <a:pt x="2055" y="175"/>
                </a:moveTo>
                <a:cubicBezTo>
                  <a:pt x="2051" y="175"/>
                  <a:pt x="2047" y="178"/>
                  <a:pt x="2047" y="182"/>
                </a:cubicBezTo>
                <a:cubicBezTo>
                  <a:pt x="2047" y="185"/>
                  <a:pt x="2051" y="188"/>
                  <a:pt x="2055" y="188"/>
                </a:cubicBezTo>
                <a:cubicBezTo>
                  <a:pt x="2059" y="188"/>
                  <a:pt x="2063" y="185"/>
                  <a:pt x="2063" y="182"/>
                </a:cubicBezTo>
                <a:cubicBezTo>
                  <a:pt x="2063" y="178"/>
                  <a:pt x="2059" y="175"/>
                  <a:pt x="2055" y="175"/>
                </a:cubicBezTo>
                <a:close/>
                <a:moveTo>
                  <a:pt x="2033" y="194"/>
                </a:moveTo>
                <a:cubicBezTo>
                  <a:pt x="2029" y="194"/>
                  <a:pt x="2025" y="197"/>
                  <a:pt x="2025" y="201"/>
                </a:cubicBezTo>
                <a:cubicBezTo>
                  <a:pt x="2025" y="205"/>
                  <a:pt x="2029" y="208"/>
                  <a:pt x="2033" y="208"/>
                </a:cubicBezTo>
                <a:cubicBezTo>
                  <a:pt x="2037" y="208"/>
                  <a:pt x="2041" y="205"/>
                  <a:pt x="2041" y="201"/>
                </a:cubicBezTo>
                <a:cubicBezTo>
                  <a:pt x="2041" y="197"/>
                  <a:pt x="2037" y="194"/>
                  <a:pt x="2033" y="194"/>
                </a:cubicBezTo>
                <a:close/>
                <a:moveTo>
                  <a:pt x="2055" y="194"/>
                </a:moveTo>
                <a:cubicBezTo>
                  <a:pt x="2051" y="194"/>
                  <a:pt x="2047" y="197"/>
                  <a:pt x="2047" y="201"/>
                </a:cubicBezTo>
                <a:cubicBezTo>
                  <a:pt x="2047" y="205"/>
                  <a:pt x="2051" y="208"/>
                  <a:pt x="2055" y="208"/>
                </a:cubicBezTo>
                <a:cubicBezTo>
                  <a:pt x="2059" y="208"/>
                  <a:pt x="2063" y="205"/>
                  <a:pt x="2063" y="201"/>
                </a:cubicBezTo>
                <a:cubicBezTo>
                  <a:pt x="2063" y="197"/>
                  <a:pt x="2059" y="194"/>
                  <a:pt x="2055" y="194"/>
                </a:cubicBezTo>
                <a:close/>
                <a:moveTo>
                  <a:pt x="2033" y="214"/>
                </a:moveTo>
                <a:cubicBezTo>
                  <a:pt x="2029" y="214"/>
                  <a:pt x="2025" y="217"/>
                  <a:pt x="2025" y="220"/>
                </a:cubicBezTo>
                <a:cubicBezTo>
                  <a:pt x="2025" y="224"/>
                  <a:pt x="2029" y="227"/>
                  <a:pt x="2033" y="227"/>
                </a:cubicBezTo>
                <a:cubicBezTo>
                  <a:pt x="2037" y="227"/>
                  <a:pt x="2041" y="224"/>
                  <a:pt x="2041" y="220"/>
                </a:cubicBezTo>
                <a:cubicBezTo>
                  <a:pt x="2041" y="217"/>
                  <a:pt x="2037" y="214"/>
                  <a:pt x="2033" y="214"/>
                </a:cubicBezTo>
                <a:close/>
                <a:moveTo>
                  <a:pt x="2055" y="214"/>
                </a:moveTo>
                <a:cubicBezTo>
                  <a:pt x="2051" y="214"/>
                  <a:pt x="2047" y="217"/>
                  <a:pt x="2047" y="220"/>
                </a:cubicBezTo>
                <a:cubicBezTo>
                  <a:pt x="2047" y="224"/>
                  <a:pt x="2051" y="227"/>
                  <a:pt x="2055" y="227"/>
                </a:cubicBezTo>
                <a:cubicBezTo>
                  <a:pt x="2059" y="227"/>
                  <a:pt x="2063" y="224"/>
                  <a:pt x="2063" y="220"/>
                </a:cubicBezTo>
                <a:cubicBezTo>
                  <a:pt x="2063" y="217"/>
                  <a:pt x="2059" y="214"/>
                  <a:pt x="2055" y="214"/>
                </a:cubicBezTo>
                <a:close/>
                <a:moveTo>
                  <a:pt x="2033" y="233"/>
                </a:moveTo>
                <a:cubicBezTo>
                  <a:pt x="2029" y="233"/>
                  <a:pt x="2025" y="236"/>
                  <a:pt x="2025" y="239"/>
                </a:cubicBezTo>
                <a:cubicBezTo>
                  <a:pt x="2025" y="243"/>
                  <a:pt x="2029" y="245"/>
                  <a:pt x="2033" y="245"/>
                </a:cubicBezTo>
                <a:cubicBezTo>
                  <a:pt x="2037" y="245"/>
                  <a:pt x="2041" y="243"/>
                  <a:pt x="2041" y="239"/>
                </a:cubicBezTo>
                <a:cubicBezTo>
                  <a:pt x="2041" y="236"/>
                  <a:pt x="2037" y="233"/>
                  <a:pt x="2033" y="233"/>
                </a:cubicBezTo>
                <a:close/>
                <a:moveTo>
                  <a:pt x="2055" y="233"/>
                </a:moveTo>
                <a:cubicBezTo>
                  <a:pt x="2051" y="233"/>
                  <a:pt x="2047" y="236"/>
                  <a:pt x="2047" y="239"/>
                </a:cubicBezTo>
                <a:cubicBezTo>
                  <a:pt x="2047" y="243"/>
                  <a:pt x="2051" y="245"/>
                  <a:pt x="2055" y="245"/>
                </a:cubicBezTo>
                <a:cubicBezTo>
                  <a:pt x="2059" y="245"/>
                  <a:pt x="2063" y="243"/>
                  <a:pt x="2063" y="239"/>
                </a:cubicBezTo>
                <a:cubicBezTo>
                  <a:pt x="2063" y="236"/>
                  <a:pt x="2059" y="233"/>
                  <a:pt x="2055" y="233"/>
                </a:cubicBezTo>
                <a:close/>
                <a:moveTo>
                  <a:pt x="2033" y="252"/>
                </a:moveTo>
                <a:cubicBezTo>
                  <a:pt x="2029" y="252"/>
                  <a:pt x="2025" y="255"/>
                  <a:pt x="2025" y="258"/>
                </a:cubicBezTo>
                <a:cubicBezTo>
                  <a:pt x="2025" y="262"/>
                  <a:pt x="2029" y="265"/>
                  <a:pt x="2033" y="265"/>
                </a:cubicBezTo>
                <a:cubicBezTo>
                  <a:pt x="2037" y="265"/>
                  <a:pt x="2041" y="262"/>
                  <a:pt x="2041" y="258"/>
                </a:cubicBezTo>
                <a:cubicBezTo>
                  <a:pt x="2041" y="255"/>
                  <a:pt x="2037" y="252"/>
                  <a:pt x="2033" y="252"/>
                </a:cubicBezTo>
                <a:close/>
                <a:moveTo>
                  <a:pt x="2055" y="252"/>
                </a:moveTo>
                <a:cubicBezTo>
                  <a:pt x="2051" y="252"/>
                  <a:pt x="2047" y="255"/>
                  <a:pt x="2047" y="258"/>
                </a:cubicBezTo>
                <a:cubicBezTo>
                  <a:pt x="2047" y="262"/>
                  <a:pt x="2051" y="265"/>
                  <a:pt x="2055" y="265"/>
                </a:cubicBezTo>
                <a:cubicBezTo>
                  <a:pt x="2059" y="265"/>
                  <a:pt x="2063" y="262"/>
                  <a:pt x="2063" y="258"/>
                </a:cubicBezTo>
                <a:cubicBezTo>
                  <a:pt x="2063" y="255"/>
                  <a:pt x="2059" y="252"/>
                  <a:pt x="2055" y="252"/>
                </a:cubicBezTo>
                <a:close/>
                <a:moveTo>
                  <a:pt x="2033" y="271"/>
                </a:moveTo>
                <a:cubicBezTo>
                  <a:pt x="2029" y="271"/>
                  <a:pt x="2025" y="274"/>
                  <a:pt x="2025" y="278"/>
                </a:cubicBezTo>
                <a:cubicBezTo>
                  <a:pt x="2025" y="282"/>
                  <a:pt x="2029" y="285"/>
                  <a:pt x="2033" y="285"/>
                </a:cubicBezTo>
                <a:cubicBezTo>
                  <a:pt x="2037" y="285"/>
                  <a:pt x="2041" y="282"/>
                  <a:pt x="2041" y="278"/>
                </a:cubicBezTo>
                <a:cubicBezTo>
                  <a:pt x="2041" y="274"/>
                  <a:pt x="2037" y="271"/>
                  <a:pt x="2033" y="271"/>
                </a:cubicBezTo>
                <a:close/>
                <a:moveTo>
                  <a:pt x="2055" y="271"/>
                </a:moveTo>
                <a:cubicBezTo>
                  <a:pt x="2051" y="271"/>
                  <a:pt x="2047" y="274"/>
                  <a:pt x="2047" y="278"/>
                </a:cubicBezTo>
                <a:cubicBezTo>
                  <a:pt x="2047" y="282"/>
                  <a:pt x="2051" y="285"/>
                  <a:pt x="2055" y="285"/>
                </a:cubicBezTo>
                <a:cubicBezTo>
                  <a:pt x="2059" y="285"/>
                  <a:pt x="2063" y="282"/>
                  <a:pt x="2063" y="278"/>
                </a:cubicBezTo>
                <a:cubicBezTo>
                  <a:pt x="2063" y="274"/>
                  <a:pt x="2059" y="271"/>
                  <a:pt x="2055" y="271"/>
                </a:cubicBezTo>
                <a:close/>
                <a:moveTo>
                  <a:pt x="2077" y="155"/>
                </a:moveTo>
                <a:cubicBezTo>
                  <a:pt x="2073" y="155"/>
                  <a:pt x="2069" y="158"/>
                  <a:pt x="2069" y="162"/>
                </a:cubicBezTo>
                <a:cubicBezTo>
                  <a:pt x="2069" y="166"/>
                  <a:pt x="2073" y="169"/>
                  <a:pt x="2077" y="169"/>
                </a:cubicBezTo>
                <a:cubicBezTo>
                  <a:pt x="2081" y="169"/>
                  <a:pt x="2085" y="166"/>
                  <a:pt x="2085" y="162"/>
                </a:cubicBezTo>
                <a:cubicBezTo>
                  <a:pt x="2085" y="158"/>
                  <a:pt x="2081" y="155"/>
                  <a:pt x="2077" y="155"/>
                </a:cubicBezTo>
                <a:close/>
                <a:moveTo>
                  <a:pt x="2100" y="155"/>
                </a:moveTo>
                <a:cubicBezTo>
                  <a:pt x="2096" y="155"/>
                  <a:pt x="2092" y="158"/>
                  <a:pt x="2092" y="162"/>
                </a:cubicBezTo>
                <a:cubicBezTo>
                  <a:pt x="2092" y="166"/>
                  <a:pt x="2096" y="169"/>
                  <a:pt x="2100" y="169"/>
                </a:cubicBezTo>
                <a:cubicBezTo>
                  <a:pt x="2104" y="169"/>
                  <a:pt x="2108" y="166"/>
                  <a:pt x="2108" y="162"/>
                </a:cubicBezTo>
                <a:cubicBezTo>
                  <a:pt x="2108" y="158"/>
                  <a:pt x="2104" y="155"/>
                  <a:pt x="2100" y="155"/>
                </a:cubicBezTo>
                <a:close/>
                <a:moveTo>
                  <a:pt x="2077" y="175"/>
                </a:moveTo>
                <a:cubicBezTo>
                  <a:pt x="2073" y="175"/>
                  <a:pt x="2069" y="178"/>
                  <a:pt x="2069" y="182"/>
                </a:cubicBezTo>
                <a:cubicBezTo>
                  <a:pt x="2069" y="185"/>
                  <a:pt x="2073" y="188"/>
                  <a:pt x="2077" y="188"/>
                </a:cubicBezTo>
                <a:cubicBezTo>
                  <a:pt x="2081" y="188"/>
                  <a:pt x="2085" y="185"/>
                  <a:pt x="2085" y="182"/>
                </a:cubicBezTo>
                <a:cubicBezTo>
                  <a:pt x="2085" y="178"/>
                  <a:pt x="2081" y="175"/>
                  <a:pt x="2077" y="175"/>
                </a:cubicBezTo>
                <a:close/>
                <a:moveTo>
                  <a:pt x="2100" y="175"/>
                </a:moveTo>
                <a:cubicBezTo>
                  <a:pt x="2096" y="175"/>
                  <a:pt x="2092" y="178"/>
                  <a:pt x="2092" y="182"/>
                </a:cubicBezTo>
                <a:cubicBezTo>
                  <a:pt x="2092" y="185"/>
                  <a:pt x="2096" y="188"/>
                  <a:pt x="2100" y="188"/>
                </a:cubicBezTo>
                <a:cubicBezTo>
                  <a:pt x="2104" y="188"/>
                  <a:pt x="2108" y="185"/>
                  <a:pt x="2108" y="182"/>
                </a:cubicBezTo>
                <a:cubicBezTo>
                  <a:pt x="2108" y="178"/>
                  <a:pt x="2104" y="175"/>
                  <a:pt x="2100" y="175"/>
                </a:cubicBezTo>
                <a:close/>
                <a:moveTo>
                  <a:pt x="2077" y="194"/>
                </a:moveTo>
                <a:cubicBezTo>
                  <a:pt x="2073" y="194"/>
                  <a:pt x="2069" y="197"/>
                  <a:pt x="2069" y="201"/>
                </a:cubicBezTo>
                <a:cubicBezTo>
                  <a:pt x="2069" y="205"/>
                  <a:pt x="2073" y="208"/>
                  <a:pt x="2077" y="208"/>
                </a:cubicBezTo>
                <a:cubicBezTo>
                  <a:pt x="2081" y="208"/>
                  <a:pt x="2085" y="205"/>
                  <a:pt x="2085" y="201"/>
                </a:cubicBezTo>
                <a:cubicBezTo>
                  <a:pt x="2085" y="197"/>
                  <a:pt x="2081" y="194"/>
                  <a:pt x="2077" y="194"/>
                </a:cubicBezTo>
                <a:close/>
                <a:moveTo>
                  <a:pt x="2100" y="194"/>
                </a:moveTo>
                <a:cubicBezTo>
                  <a:pt x="2096" y="194"/>
                  <a:pt x="2092" y="197"/>
                  <a:pt x="2092" y="201"/>
                </a:cubicBezTo>
                <a:cubicBezTo>
                  <a:pt x="2092" y="205"/>
                  <a:pt x="2096" y="208"/>
                  <a:pt x="2100" y="208"/>
                </a:cubicBezTo>
                <a:cubicBezTo>
                  <a:pt x="2104" y="208"/>
                  <a:pt x="2108" y="205"/>
                  <a:pt x="2108" y="201"/>
                </a:cubicBezTo>
                <a:cubicBezTo>
                  <a:pt x="2108" y="197"/>
                  <a:pt x="2104" y="194"/>
                  <a:pt x="2100" y="194"/>
                </a:cubicBezTo>
                <a:close/>
                <a:moveTo>
                  <a:pt x="2077" y="214"/>
                </a:moveTo>
                <a:cubicBezTo>
                  <a:pt x="2073" y="214"/>
                  <a:pt x="2069" y="217"/>
                  <a:pt x="2069" y="220"/>
                </a:cubicBezTo>
                <a:cubicBezTo>
                  <a:pt x="2069" y="224"/>
                  <a:pt x="2073" y="227"/>
                  <a:pt x="2077" y="227"/>
                </a:cubicBezTo>
                <a:cubicBezTo>
                  <a:pt x="2081" y="227"/>
                  <a:pt x="2085" y="224"/>
                  <a:pt x="2085" y="220"/>
                </a:cubicBezTo>
                <a:cubicBezTo>
                  <a:pt x="2085" y="217"/>
                  <a:pt x="2081" y="214"/>
                  <a:pt x="2077" y="214"/>
                </a:cubicBezTo>
                <a:close/>
                <a:moveTo>
                  <a:pt x="2100" y="214"/>
                </a:moveTo>
                <a:cubicBezTo>
                  <a:pt x="2096" y="214"/>
                  <a:pt x="2092" y="217"/>
                  <a:pt x="2092" y="220"/>
                </a:cubicBezTo>
                <a:cubicBezTo>
                  <a:pt x="2092" y="224"/>
                  <a:pt x="2096" y="227"/>
                  <a:pt x="2100" y="227"/>
                </a:cubicBezTo>
                <a:cubicBezTo>
                  <a:pt x="2104" y="227"/>
                  <a:pt x="2108" y="224"/>
                  <a:pt x="2108" y="220"/>
                </a:cubicBezTo>
                <a:cubicBezTo>
                  <a:pt x="2108" y="217"/>
                  <a:pt x="2104" y="214"/>
                  <a:pt x="2100" y="214"/>
                </a:cubicBezTo>
                <a:close/>
                <a:moveTo>
                  <a:pt x="2077" y="233"/>
                </a:moveTo>
                <a:cubicBezTo>
                  <a:pt x="2073" y="233"/>
                  <a:pt x="2069" y="236"/>
                  <a:pt x="2069" y="239"/>
                </a:cubicBezTo>
                <a:cubicBezTo>
                  <a:pt x="2069" y="243"/>
                  <a:pt x="2073" y="245"/>
                  <a:pt x="2077" y="245"/>
                </a:cubicBezTo>
                <a:cubicBezTo>
                  <a:pt x="2081" y="245"/>
                  <a:pt x="2085" y="243"/>
                  <a:pt x="2085" y="239"/>
                </a:cubicBezTo>
                <a:cubicBezTo>
                  <a:pt x="2085" y="236"/>
                  <a:pt x="2081" y="233"/>
                  <a:pt x="2077" y="233"/>
                </a:cubicBezTo>
                <a:close/>
                <a:moveTo>
                  <a:pt x="2100" y="233"/>
                </a:moveTo>
                <a:cubicBezTo>
                  <a:pt x="2096" y="233"/>
                  <a:pt x="2092" y="236"/>
                  <a:pt x="2092" y="239"/>
                </a:cubicBezTo>
                <a:cubicBezTo>
                  <a:pt x="2092" y="243"/>
                  <a:pt x="2096" y="245"/>
                  <a:pt x="2100" y="245"/>
                </a:cubicBezTo>
                <a:cubicBezTo>
                  <a:pt x="2104" y="245"/>
                  <a:pt x="2108" y="243"/>
                  <a:pt x="2108" y="239"/>
                </a:cubicBezTo>
                <a:cubicBezTo>
                  <a:pt x="2108" y="236"/>
                  <a:pt x="2104" y="233"/>
                  <a:pt x="2100" y="233"/>
                </a:cubicBezTo>
                <a:close/>
                <a:moveTo>
                  <a:pt x="2077" y="252"/>
                </a:moveTo>
                <a:cubicBezTo>
                  <a:pt x="2073" y="252"/>
                  <a:pt x="2069" y="255"/>
                  <a:pt x="2069" y="258"/>
                </a:cubicBezTo>
                <a:cubicBezTo>
                  <a:pt x="2069" y="262"/>
                  <a:pt x="2073" y="265"/>
                  <a:pt x="2077" y="265"/>
                </a:cubicBezTo>
                <a:cubicBezTo>
                  <a:pt x="2081" y="265"/>
                  <a:pt x="2085" y="262"/>
                  <a:pt x="2085" y="258"/>
                </a:cubicBezTo>
                <a:cubicBezTo>
                  <a:pt x="2085" y="255"/>
                  <a:pt x="2081" y="252"/>
                  <a:pt x="2077" y="252"/>
                </a:cubicBezTo>
                <a:close/>
                <a:moveTo>
                  <a:pt x="2100" y="252"/>
                </a:moveTo>
                <a:cubicBezTo>
                  <a:pt x="2096" y="252"/>
                  <a:pt x="2092" y="255"/>
                  <a:pt x="2092" y="258"/>
                </a:cubicBezTo>
                <a:cubicBezTo>
                  <a:pt x="2092" y="262"/>
                  <a:pt x="2096" y="265"/>
                  <a:pt x="2100" y="265"/>
                </a:cubicBezTo>
                <a:cubicBezTo>
                  <a:pt x="2104" y="265"/>
                  <a:pt x="2108" y="262"/>
                  <a:pt x="2108" y="258"/>
                </a:cubicBezTo>
                <a:cubicBezTo>
                  <a:pt x="2108" y="255"/>
                  <a:pt x="2104" y="252"/>
                  <a:pt x="2100" y="252"/>
                </a:cubicBezTo>
                <a:close/>
                <a:moveTo>
                  <a:pt x="2077" y="271"/>
                </a:moveTo>
                <a:cubicBezTo>
                  <a:pt x="2073" y="271"/>
                  <a:pt x="2069" y="274"/>
                  <a:pt x="2069" y="278"/>
                </a:cubicBezTo>
                <a:cubicBezTo>
                  <a:pt x="2069" y="282"/>
                  <a:pt x="2073" y="285"/>
                  <a:pt x="2077" y="285"/>
                </a:cubicBezTo>
                <a:cubicBezTo>
                  <a:pt x="2081" y="285"/>
                  <a:pt x="2085" y="282"/>
                  <a:pt x="2085" y="278"/>
                </a:cubicBezTo>
                <a:cubicBezTo>
                  <a:pt x="2085" y="274"/>
                  <a:pt x="2081" y="271"/>
                  <a:pt x="2077" y="271"/>
                </a:cubicBezTo>
                <a:close/>
                <a:moveTo>
                  <a:pt x="2100" y="271"/>
                </a:moveTo>
                <a:cubicBezTo>
                  <a:pt x="2096" y="271"/>
                  <a:pt x="2092" y="274"/>
                  <a:pt x="2092" y="278"/>
                </a:cubicBezTo>
                <a:cubicBezTo>
                  <a:pt x="2092" y="282"/>
                  <a:pt x="2096" y="285"/>
                  <a:pt x="2100" y="285"/>
                </a:cubicBezTo>
                <a:cubicBezTo>
                  <a:pt x="2104" y="285"/>
                  <a:pt x="2108" y="282"/>
                  <a:pt x="2108" y="278"/>
                </a:cubicBezTo>
                <a:cubicBezTo>
                  <a:pt x="2108" y="274"/>
                  <a:pt x="2104" y="271"/>
                  <a:pt x="2100" y="271"/>
                </a:cubicBezTo>
                <a:close/>
                <a:moveTo>
                  <a:pt x="2122" y="155"/>
                </a:moveTo>
                <a:cubicBezTo>
                  <a:pt x="2118" y="155"/>
                  <a:pt x="2115" y="158"/>
                  <a:pt x="2115" y="162"/>
                </a:cubicBezTo>
                <a:cubicBezTo>
                  <a:pt x="2115" y="166"/>
                  <a:pt x="2118" y="169"/>
                  <a:pt x="2122" y="169"/>
                </a:cubicBezTo>
                <a:cubicBezTo>
                  <a:pt x="2126" y="169"/>
                  <a:pt x="2129" y="166"/>
                  <a:pt x="2129" y="162"/>
                </a:cubicBezTo>
                <a:cubicBezTo>
                  <a:pt x="2129" y="158"/>
                  <a:pt x="2126" y="155"/>
                  <a:pt x="2122" y="155"/>
                </a:cubicBezTo>
                <a:close/>
                <a:moveTo>
                  <a:pt x="2144" y="155"/>
                </a:moveTo>
                <a:cubicBezTo>
                  <a:pt x="2140" y="155"/>
                  <a:pt x="2136" y="158"/>
                  <a:pt x="2136" y="162"/>
                </a:cubicBezTo>
                <a:cubicBezTo>
                  <a:pt x="2136" y="166"/>
                  <a:pt x="2140" y="169"/>
                  <a:pt x="2144" y="169"/>
                </a:cubicBezTo>
                <a:cubicBezTo>
                  <a:pt x="2148" y="169"/>
                  <a:pt x="2152" y="166"/>
                  <a:pt x="2152" y="162"/>
                </a:cubicBezTo>
                <a:cubicBezTo>
                  <a:pt x="2152" y="158"/>
                  <a:pt x="2148" y="155"/>
                  <a:pt x="2144" y="155"/>
                </a:cubicBezTo>
                <a:close/>
                <a:moveTo>
                  <a:pt x="2122" y="175"/>
                </a:moveTo>
                <a:cubicBezTo>
                  <a:pt x="2118" y="175"/>
                  <a:pt x="2115" y="178"/>
                  <a:pt x="2115" y="182"/>
                </a:cubicBezTo>
                <a:cubicBezTo>
                  <a:pt x="2115" y="185"/>
                  <a:pt x="2118" y="188"/>
                  <a:pt x="2122" y="188"/>
                </a:cubicBezTo>
                <a:cubicBezTo>
                  <a:pt x="2126" y="188"/>
                  <a:pt x="2129" y="185"/>
                  <a:pt x="2129" y="182"/>
                </a:cubicBezTo>
                <a:cubicBezTo>
                  <a:pt x="2129" y="178"/>
                  <a:pt x="2126" y="175"/>
                  <a:pt x="2122" y="175"/>
                </a:cubicBezTo>
                <a:close/>
                <a:moveTo>
                  <a:pt x="2144" y="175"/>
                </a:moveTo>
                <a:cubicBezTo>
                  <a:pt x="2140" y="175"/>
                  <a:pt x="2136" y="178"/>
                  <a:pt x="2136" y="182"/>
                </a:cubicBezTo>
                <a:cubicBezTo>
                  <a:pt x="2136" y="185"/>
                  <a:pt x="2140" y="188"/>
                  <a:pt x="2144" y="188"/>
                </a:cubicBezTo>
                <a:cubicBezTo>
                  <a:pt x="2148" y="188"/>
                  <a:pt x="2152" y="185"/>
                  <a:pt x="2152" y="182"/>
                </a:cubicBezTo>
                <a:cubicBezTo>
                  <a:pt x="2152" y="178"/>
                  <a:pt x="2148" y="175"/>
                  <a:pt x="2144" y="175"/>
                </a:cubicBezTo>
                <a:close/>
                <a:moveTo>
                  <a:pt x="2122" y="194"/>
                </a:moveTo>
                <a:cubicBezTo>
                  <a:pt x="2118" y="194"/>
                  <a:pt x="2115" y="197"/>
                  <a:pt x="2115" y="201"/>
                </a:cubicBezTo>
                <a:cubicBezTo>
                  <a:pt x="2115" y="205"/>
                  <a:pt x="2118" y="208"/>
                  <a:pt x="2122" y="208"/>
                </a:cubicBezTo>
                <a:cubicBezTo>
                  <a:pt x="2126" y="208"/>
                  <a:pt x="2129" y="205"/>
                  <a:pt x="2129" y="201"/>
                </a:cubicBezTo>
                <a:cubicBezTo>
                  <a:pt x="2129" y="197"/>
                  <a:pt x="2126" y="194"/>
                  <a:pt x="2122" y="194"/>
                </a:cubicBezTo>
                <a:close/>
                <a:moveTo>
                  <a:pt x="2144" y="194"/>
                </a:moveTo>
                <a:cubicBezTo>
                  <a:pt x="2140" y="194"/>
                  <a:pt x="2136" y="197"/>
                  <a:pt x="2136" y="201"/>
                </a:cubicBezTo>
                <a:cubicBezTo>
                  <a:pt x="2136" y="205"/>
                  <a:pt x="2140" y="208"/>
                  <a:pt x="2144" y="208"/>
                </a:cubicBezTo>
                <a:cubicBezTo>
                  <a:pt x="2148" y="208"/>
                  <a:pt x="2152" y="205"/>
                  <a:pt x="2152" y="201"/>
                </a:cubicBezTo>
                <a:cubicBezTo>
                  <a:pt x="2152" y="197"/>
                  <a:pt x="2148" y="194"/>
                  <a:pt x="2144" y="194"/>
                </a:cubicBezTo>
                <a:close/>
                <a:moveTo>
                  <a:pt x="2122" y="214"/>
                </a:moveTo>
                <a:cubicBezTo>
                  <a:pt x="2118" y="214"/>
                  <a:pt x="2115" y="217"/>
                  <a:pt x="2115" y="220"/>
                </a:cubicBezTo>
                <a:cubicBezTo>
                  <a:pt x="2115" y="224"/>
                  <a:pt x="2118" y="227"/>
                  <a:pt x="2122" y="227"/>
                </a:cubicBezTo>
                <a:cubicBezTo>
                  <a:pt x="2126" y="227"/>
                  <a:pt x="2129" y="224"/>
                  <a:pt x="2129" y="220"/>
                </a:cubicBezTo>
                <a:cubicBezTo>
                  <a:pt x="2129" y="217"/>
                  <a:pt x="2126" y="214"/>
                  <a:pt x="2122" y="214"/>
                </a:cubicBezTo>
                <a:close/>
                <a:moveTo>
                  <a:pt x="2144" y="214"/>
                </a:moveTo>
                <a:cubicBezTo>
                  <a:pt x="2140" y="214"/>
                  <a:pt x="2136" y="217"/>
                  <a:pt x="2136" y="220"/>
                </a:cubicBezTo>
                <a:cubicBezTo>
                  <a:pt x="2136" y="224"/>
                  <a:pt x="2140" y="227"/>
                  <a:pt x="2144" y="227"/>
                </a:cubicBezTo>
                <a:cubicBezTo>
                  <a:pt x="2148" y="227"/>
                  <a:pt x="2152" y="224"/>
                  <a:pt x="2152" y="220"/>
                </a:cubicBezTo>
                <a:cubicBezTo>
                  <a:pt x="2152" y="217"/>
                  <a:pt x="2148" y="214"/>
                  <a:pt x="2144" y="214"/>
                </a:cubicBezTo>
                <a:close/>
                <a:moveTo>
                  <a:pt x="2122" y="233"/>
                </a:moveTo>
                <a:cubicBezTo>
                  <a:pt x="2118" y="233"/>
                  <a:pt x="2115" y="236"/>
                  <a:pt x="2115" y="239"/>
                </a:cubicBezTo>
                <a:cubicBezTo>
                  <a:pt x="2115" y="243"/>
                  <a:pt x="2118" y="245"/>
                  <a:pt x="2122" y="245"/>
                </a:cubicBezTo>
                <a:cubicBezTo>
                  <a:pt x="2126" y="245"/>
                  <a:pt x="2129" y="243"/>
                  <a:pt x="2129" y="239"/>
                </a:cubicBezTo>
                <a:cubicBezTo>
                  <a:pt x="2129" y="236"/>
                  <a:pt x="2126" y="233"/>
                  <a:pt x="2122" y="233"/>
                </a:cubicBezTo>
                <a:close/>
                <a:moveTo>
                  <a:pt x="2144" y="233"/>
                </a:moveTo>
                <a:cubicBezTo>
                  <a:pt x="2140" y="233"/>
                  <a:pt x="2136" y="236"/>
                  <a:pt x="2136" y="239"/>
                </a:cubicBezTo>
                <a:cubicBezTo>
                  <a:pt x="2136" y="243"/>
                  <a:pt x="2140" y="245"/>
                  <a:pt x="2144" y="245"/>
                </a:cubicBezTo>
                <a:cubicBezTo>
                  <a:pt x="2148" y="245"/>
                  <a:pt x="2152" y="243"/>
                  <a:pt x="2152" y="239"/>
                </a:cubicBezTo>
                <a:cubicBezTo>
                  <a:pt x="2152" y="236"/>
                  <a:pt x="2148" y="233"/>
                  <a:pt x="2144" y="233"/>
                </a:cubicBezTo>
                <a:close/>
                <a:moveTo>
                  <a:pt x="2122" y="252"/>
                </a:moveTo>
                <a:cubicBezTo>
                  <a:pt x="2118" y="252"/>
                  <a:pt x="2115" y="255"/>
                  <a:pt x="2115" y="258"/>
                </a:cubicBezTo>
                <a:cubicBezTo>
                  <a:pt x="2115" y="262"/>
                  <a:pt x="2118" y="265"/>
                  <a:pt x="2122" y="265"/>
                </a:cubicBezTo>
                <a:cubicBezTo>
                  <a:pt x="2126" y="265"/>
                  <a:pt x="2129" y="262"/>
                  <a:pt x="2129" y="258"/>
                </a:cubicBezTo>
                <a:cubicBezTo>
                  <a:pt x="2129" y="255"/>
                  <a:pt x="2126" y="252"/>
                  <a:pt x="2122" y="252"/>
                </a:cubicBezTo>
                <a:close/>
                <a:moveTo>
                  <a:pt x="2144" y="252"/>
                </a:moveTo>
                <a:cubicBezTo>
                  <a:pt x="2140" y="252"/>
                  <a:pt x="2136" y="255"/>
                  <a:pt x="2136" y="258"/>
                </a:cubicBezTo>
                <a:cubicBezTo>
                  <a:pt x="2136" y="262"/>
                  <a:pt x="2140" y="265"/>
                  <a:pt x="2144" y="265"/>
                </a:cubicBezTo>
                <a:cubicBezTo>
                  <a:pt x="2148" y="265"/>
                  <a:pt x="2152" y="262"/>
                  <a:pt x="2152" y="258"/>
                </a:cubicBezTo>
                <a:cubicBezTo>
                  <a:pt x="2152" y="255"/>
                  <a:pt x="2148" y="252"/>
                  <a:pt x="2144" y="252"/>
                </a:cubicBezTo>
                <a:close/>
                <a:moveTo>
                  <a:pt x="2122" y="271"/>
                </a:moveTo>
                <a:cubicBezTo>
                  <a:pt x="2118" y="271"/>
                  <a:pt x="2115" y="274"/>
                  <a:pt x="2115" y="278"/>
                </a:cubicBezTo>
                <a:cubicBezTo>
                  <a:pt x="2115" y="282"/>
                  <a:pt x="2118" y="285"/>
                  <a:pt x="2122" y="285"/>
                </a:cubicBezTo>
                <a:cubicBezTo>
                  <a:pt x="2126" y="285"/>
                  <a:pt x="2129" y="282"/>
                  <a:pt x="2129" y="278"/>
                </a:cubicBezTo>
                <a:cubicBezTo>
                  <a:pt x="2129" y="274"/>
                  <a:pt x="2126" y="271"/>
                  <a:pt x="2122" y="271"/>
                </a:cubicBezTo>
                <a:close/>
                <a:moveTo>
                  <a:pt x="2144" y="271"/>
                </a:moveTo>
                <a:cubicBezTo>
                  <a:pt x="2140" y="271"/>
                  <a:pt x="2136" y="274"/>
                  <a:pt x="2136" y="278"/>
                </a:cubicBezTo>
                <a:cubicBezTo>
                  <a:pt x="2136" y="282"/>
                  <a:pt x="2140" y="285"/>
                  <a:pt x="2144" y="285"/>
                </a:cubicBezTo>
                <a:cubicBezTo>
                  <a:pt x="2148" y="285"/>
                  <a:pt x="2152" y="282"/>
                  <a:pt x="2152" y="278"/>
                </a:cubicBezTo>
                <a:cubicBezTo>
                  <a:pt x="2152" y="274"/>
                  <a:pt x="2148" y="271"/>
                  <a:pt x="2144" y="271"/>
                </a:cubicBezTo>
                <a:close/>
                <a:moveTo>
                  <a:pt x="2166" y="155"/>
                </a:moveTo>
                <a:cubicBezTo>
                  <a:pt x="2162" y="155"/>
                  <a:pt x="2158" y="158"/>
                  <a:pt x="2158" y="162"/>
                </a:cubicBezTo>
                <a:cubicBezTo>
                  <a:pt x="2158" y="166"/>
                  <a:pt x="2162" y="169"/>
                  <a:pt x="2166" y="169"/>
                </a:cubicBezTo>
                <a:cubicBezTo>
                  <a:pt x="2170" y="169"/>
                  <a:pt x="2174" y="166"/>
                  <a:pt x="2174" y="162"/>
                </a:cubicBezTo>
                <a:cubicBezTo>
                  <a:pt x="2174" y="158"/>
                  <a:pt x="2170" y="155"/>
                  <a:pt x="2166" y="155"/>
                </a:cubicBezTo>
                <a:close/>
                <a:moveTo>
                  <a:pt x="2189" y="155"/>
                </a:moveTo>
                <a:cubicBezTo>
                  <a:pt x="2185" y="155"/>
                  <a:pt x="2181" y="158"/>
                  <a:pt x="2181" y="162"/>
                </a:cubicBezTo>
                <a:cubicBezTo>
                  <a:pt x="2181" y="166"/>
                  <a:pt x="2185" y="169"/>
                  <a:pt x="2189" y="169"/>
                </a:cubicBezTo>
                <a:cubicBezTo>
                  <a:pt x="2193" y="169"/>
                  <a:pt x="2197" y="166"/>
                  <a:pt x="2197" y="162"/>
                </a:cubicBezTo>
                <a:cubicBezTo>
                  <a:pt x="2197" y="158"/>
                  <a:pt x="2193" y="155"/>
                  <a:pt x="2189" y="155"/>
                </a:cubicBezTo>
                <a:close/>
                <a:moveTo>
                  <a:pt x="2166" y="175"/>
                </a:moveTo>
                <a:cubicBezTo>
                  <a:pt x="2162" y="175"/>
                  <a:pt x="2158" y="178"/>
                  <a:pt x="2158" y="182"/>
                </a:cubicBezTo>
                <a:cubicBezTo>
                  <a:pt x="2158" y="185"/>
                  <a:pt x="2162" y="188"/>
                  <a:pt x="2166" y="188"/>
                </a:cubicBezTo>
                <a:cubicBezTo>
                  <a:pt x="2170" y="188"/>
                  <a:pt x="2174" y="185"/>
                  <a:pt x="2174" y="182"/>
                </a:cubicBezTo>
                <a:cubicBezTo>
                  <a:pt x="2174" y="178"/>
                  <a:pt x="2170" y="175"/>
                  <a:pt x="2166" y="175"/>
                </a:cubicBezTo>
                <a:close/>
                <a:moveTo>
                  <a:pt x="2189" y="175"/>
                </a:moveTo>
                <a:cubicBezTo>
                  <a:pt x="2185" y="175"/>
                  <a:pt x="2181" y="178"/>
                  <a:pt x="2181" y="182"/>
                </a:cubicBezTo>
                <a:cubicBezTo>
                  <a:pt x="2181" y="185"/>
                  <a:pt x="2185" y="188"/>
                  <a:pt x="2189" y="188"/>
                </a:cubicBezTo>
                <a:cubicBezTo>
                  <a:pt x="2193" y="188"/>
                  <a:pt x="2197" y="185"/>
                  <a:pt x="2197" y="182"/>
                </a:cubicBezTo>
                <a:cubicBezTo>
                  <a:pt x="2197" y="178"/>
                  <a:pt x="2193" y="175"/>
                  <a:pt x="2189" y="175"/>
                </a:cubicBezTo>
                <a:close/>
                <a:moveTo>
                  <a:pt x="2166" y="194"/>
                </a:moveTo>
                <a:cubicBezTo>
                  <a:pt x="2162" y="194"/>
                  <a:pt x="2158" y="197"/>
                  <a:pt x="2158" y="201"/>
                </a:cubicBezTo>
                <a:cubicBezTo>
                  <a:pt x="2158" y="205"/>
                  <a:pt x="2162" y="208"/>
                  <a:pt x="2166" y="208"/>
                </a:cubicBezTo>
                <a:cubicBezTo>
                  <a:pt x="2170" y="208"/>
                  <a:pt x="2174" y="205"/>
                  <a:pt x="2174" y="201"/>
                </a:cubicBezTo>
                <a:cubicBezTo>
                  <a:pt x="2174" y="197"/>
                  <a:pt x="2170" y="194"/>
                  <a:pt x="2166" y="194"/>
                </a:cubicBezTo>
                <a:close/>
                <a:moveTo>
                  <a:pt x="2189" y="194"/>
                </a:moveTo>
                <a:cubicBezTo>
                  <a:pt x="2185" y="194"/>
                  <a:pt x="2181" y="197"/>
                  <a:pt x="2181" y="201"/>
                </a:cubicBezTo>
                <a:cubicBezTo>
                  <a:pt x="2181" y="205"/>
                  <a:pt x="2185" y="208"/>
                  <a:pt x="2189" y="208"/>
                </a:cubicBezTo>
                <a:cubicBezTo>
                  <a:pt x="2193" y="208"/>
                  <a:pt x="2197" y="205"/>
                  <a:pt x="2197" y="201"/>
                </a:cubicBezTo>
                <a:cubicBezTo>
                  <a:pt x="2197" y="197"/>
                  <a:pt x="2193" y="194"/>
                  <a:pt x="2189" y="194"/>
                </a:cubicBezTo>
                <a:close/>
                <a:moveTo>
                  <a:pt x="2166" y="214"/>
                </a:moveTo>
                <a:cubicBezTo>
                  <a:pt x="2162" y="214"/>
                  <a:pt x="2158" y="217"/>
                  <a:pt x="2158" y="220"/>
                </a:cubicBezTo>
                <a:cubicBezTo>
                  <a:pt x="2158" y="224"/>
                  <a:pt x="2162" y="227"/>
                  <a:pt x="2166" y="227"/>
                </a:cubicBezTo>
                <a:cubicBezTo>
                  <a:pt x="2170" y="227"/>
                  <a:pt x="2174" y="224"/>
                  <a:pt x="2174" y="220"/>
                </a:cubicBezTo>
                <a:cubicBezTo>
                  <a:pt x="2174" y="217"/>
                  <a:pt x="2170" y="214"/>
                  <a:pt x="2166" y="214"/>
                </a:cubicBezTo>
                <a:close/>
                <a:moveTo>
                  <a:pt x="2189" y="214"/>
                </a:moveTo>
                <a:cubicBezTo>
                  <a:pt x="2185" y="214"/>
                  <a:pt x="2181" y="217"/>
                  <a:pt x="2181" y="220"/>
                </a:cubicBezTo>
                <a:cubicBezTo>
                  <a:pt x="2181" y="224"/>
                  <a:pt x="2185" y="227"/>
                  <a:pt x="2189" y="227"/>
                </a:cubicBezTo>
                <a:cubicBezTo>
                  <a:pt x="2193" y="227"/>
                  <a:pt x="2197" y="224"/>
                  <a:pt x="2197" y="220"/>
                </a:cubicBezTo>
                <a:cubicBezTo>
                  <a:pt x="2197" y="217"/>
                  <a:pt x="2193" y="214"/>
                  <a:pt x="2189" y="214"/>
                </a:cubicBezTo>
                <a:close/>
                <a:moveTo>
                  <a:pt x="2166" y="233"/>
                </a:moveTo>
                <a:cubicBezTo>
                  <a:pt x="2162" y="233"/>
                  <a:pt x="2158" y="236"/>
                  <a:pt x="2158" y="239"/>
                </a:cubicBezTo>
                <a:cubicBezTo>
                  <a:pt x="2158" y="243"/>
                  <a:pt x="2162" y="245"/>
                  <a:pt x="2166" y="245"/>
                </a:cubicBezTo>
                <a:cubicBezTo>
                  <a:pt x="2170" y="245"/>
                  <a:pt x="2174" y="243"/>
                  <a:pt x="2174" y="239"/>
                </a:cubicBezTo>
                <a:cubicBezTo>
                  <a:pt x="2174" y="236"/>
                  <a:pt x="2170" y="233"/>
                  <a:pt x="2166" y="233"/>
                </a:cubicBezTo>
                <a:close/>
                <a:moveTo>
                  <a:pt x="2189" y="233"/>
                </a:moveTo>
                <a:cubicBezTo>
                  <a:pt x="2185" y="233"/>
                  <a:pt x="2181" y="236"/>
                  <a:pt x="2181" y="239"/>
                </a:cubicBezTo>
                <a:cubicBezTo>
                  <a:pt x="2181" y="243"/>
                  <a:pt x="2185" y="245"/>
                  <a:pt x="2189" y="245"/>
                </a:cubicBezTo>
                <a:cubicBezTo>
                  <a:pt x="2193" y="245"/>
                  <a:pt x="2197" y="243"/>
                  <a:pt x="2197" y="239"/>
                </a:cubicBezTo>
                <a:cubicBezTo>
                  <a:pt x="2197" y="236"/>
                  <a:pt x="2193" y="233"/>
                  <a:pt x="2189" y="233"/>
                </a:cubicBezTo>
                <a:close/>
                <a:moveTo>
                  <a:pt x="2166" y="252"/>
                </a:moveTo>
                <a:cubicBezTo>
                  <a:pt x="2162" y="252"/>
                  <a:pt x="2158" y="255"/>
                  <a:pt x="2158" y="258"/>
                </a:cubicBezTo>
                <a:cubicBezTo>
                  <a:pt x="2158" y="262"/>
                  <a:pt x="2162" y="265"/>
                  <a:pt x="2166" y="265"/>
                </a:cubicBezTo>
                <a:cubicBezTo>
                  <a:pt x="2170" y="265"/>
                  <a:pt x="2174" y="262"/>
                  <a:pt x="2174" y="258"/>
                </a:cubicBezTo>
                <a:cubicBezTo>
                  <a:pt x="2174" y="255"/>
                  <a:pt x="2170" y="252"/>
                  <a:pt x="2166" y="252"/>
                </a:cubicBezTo>
                <a:close/>
                <a:moveTo>
                  <a:pt x="2211" y="175"/>
                </a:moveTo>
                <a:cubicBezTo>
                  <a:pt x="2207" y="175"/>
                  <a:pt x="2203" y="178"/>
                  <a:pt x="2203" y="182"/>
                </a:cubicBezTo>
                <a:cubicBezTo>
                  <a:pt x="2203" y="185"/>
                  <a:pt x="2207" y="188"/>
                  <a:pt x="2211" y="188"/>
                </a:cubicBezTo>
                <a:cubicBezTo>
                  <a:pt x="2215" y="188"/>
                  <a:pt x="2218" y="185"/>
                  <a:pt x="2218" y="182"/>
                </a:cubicBezTo>
                <a:cubicBezTo>
                  <a:pt x="2218" y="178"/>
                  <a:pt x="2215" y="175"/>
                  <a:pt x="2211" y="175"/>
                </a:cubicBezTo>
                <a:close/>
                <a:moveTo>
                  <a:pt x="2233" y="175"/>
                </a:moveTo>
                <a:cubicBezTo>
                  <a:pt x="2228" y="175"/>
                  <a:pt x="2225" y="178"/>
                  <a:pt x="2225" y="182"/>
                </a:cubicBezTo>
                <a:cubicBezTo>
                  <a:pt x="2225" y="185"/>
                  <a:pt x="2228" y="188"/>
                  <a:pt x="2233" y="188"/>
                </a:cubicBezTo>
                <a:cubicBezTo>
                  <a:pt x="2237" y="188"/>
                  <a:pt x="2240" y="185"/>
                  <a:pt x="2240" y="182"/>
                </a:cubicBezTo>
                <a:cubicBezTo>
                  <a:pt x="2240" y="178"/>
                  <a:pt x="2237" y="175"/>
                  <a:pt x="2233" y="175"/>
                </a:cubicBezTo>
                <a:close/>
                <a:moveTo>
                  <a:pt x="2211" y="194"/>
                </a:moveTo>
                <a:cubicBezTo>
                  <a:pt x="2207" y="194"/>
                  <a:pt x="2203" y="197"/>
                  <a:pt x="2203" y="201"/>
                </a:cubicBezTo>
                <a:cubicBezTo>
                  <a:pt x="2203" y="205"/>
                  <a:pt x="2207" y="208"/>
                  <a:pt x="2211" y="208"/>
                </a:cubicBezTo>
                <a:cubicBezTo>
                  <a:pt x="2215" y="208"/>
                  <a:pt x="2218" y="205"/>
                  <a:pt x="2218" y="201"/>
                </a:cubicBezTo>
                <a:cubicBezTo>
                  <a:pt x="2218" y="197"/>
                  <a:pt x="2215" y="194"/>
                  <a:pt x="2211" y="194"/>
                </a:cubicBezTo>
                <a:close/>
                <a:moveTo>
                  <a:pt x="2233" y="194"/>
                </a:moveTo>
                <a:cubicBezTo>
                  <a:pt x="2228" y="194"/>
                  <a:pt x="2225" y="197"/>
                  <a:pt x="2225" y="201"/>
                </a:cubicBezTo>
                <a:cubicBezTo>
                  <a:pt x="2225" y="205"/>
                  <a:pt x="2228" y="208"/>
                  <a:pt x="2233" y="208"/>
                </a:cubicBezTo>
                <a:cubicBezTo>
                  <a:pt x="2237" y="208"/>
                  <a:pt x="2240" y="205"/>
                  <a:pt x="2240" y="201"/>
                </a:cubicBezTo>
                <a:cubicBezTo>
                  <a:pt x="2240" y="197"/>
                  <a:pt x="2237" y="194"/>
                  <a:pt x="2233" y="194"/>
                </a:cubicBezTo>
                <a:close/>
                <a:moveTo>
                  <a:pt x="2211" y="214"/>
                </a:moveTo>
                <a:cubicBezTo>
                  <a:pt x="2207" y="214"/>
                  <a:pt x="2203" y="217"/>
                  <a:pt x="2203" y="220"/>
                </a:cubicBezTo>
                <a:cubicBezTo>
                  <a:pt x="2203" y="224"/>
                  <a:pt x="2207" y="227"/>
                  <a:pt x="2211" y="227"/>
                </a:cubicBezTo>
                <a:cubicBezTo>
                  <a:pt x="2215" y="227"/>
                  <a:pt x="2218" y="224"/>
                  <a:pt x="2218" y="220"/>
                </a:cubicBezTo>
                <a:cubicBezTo>
                  <a:pt x="2218" y="217"/>
                  <a:pt x="2215" y="214"/>
                  <a:pt x="2211" y="214"/>
                </a:cubicBezTo>
                <a:close/>
                <a:moveTo>
                  <a:pt x="2233" y="214"/>
                </a:moveTo>
                <a:cubicBezTo>
                  <a:pt x="2228" y="214"/>
                  <a:pt x="2225" y="217"/>
                  <a:pt x="2225" y="220"/>
                </a:cubicBezTo>
                <a:cubicBezTo>
                  <a:pt x="2225" y="224"/>
                  <a:pt x="2228" y="227"/>
                  <a:pt x="2233" y="227"/>
                </a:cubicBezTo>
                <a:cubicBezTo>
                  <a:pt x="2237" y="227"/>
                  <a:pt x="2240" y="224"/>
                  <a:pt x="2240" y="220"/>
                </a:cubicBezTo>
                <a:cubicBezTo>
                  <a:pt x="2240" y="217"/>
                  <a:pt x="2237" y="214"/>
                  <a:pt x="2233" y="214"/>
                </a:cubicBezTo>
                <a:close/>
                <a:moveTo>
                  <a:pt x="2211" y="233"/>
                </a:moveTo>
                <a:cubicBezTo>
                  <a:pt x="2207" y="233"/>
                  <a:pt x="2203" y="236"/>
                  <a:pt x="2203" y="239"/>
                </a:cubicBezTo>
                <a:cubicBezTo>
                  <a:pt x="2203" y="243"/>
                  <a:pt x="2207" y="245"/>
                  <a:pt x="2211" y="245"/>
                </a:cubicBezTo>
                <a:cubicBezTo>
                  <a:pt x="2215" y="245"/>
                  <a:pt x="2218" y="243"/>
                  <a:pt x="2218" y="239"/>
                </a:cubicBezTo>
                <a:cubicBezTo>
                  <a:pt x="2218" y="236"/>
                  <a:pt x="2215" y="233"/>
                  <a:pt x="2211" y="233"/>
                </a:cubicBezTo>
                <a:close/>
                <a:moveTo>
                  <a:pt x="2233" y="233"/>
                </a:moveTo>
                <a:cubicBezTo>
                  <a:pt x="2228" y="233"/>
                  <a:pt x="2225" y="236"/>
                  <a:pt x="2225" y="239"/>
                </a:cubicBezTo>
                <a:cubicBezTo>
                  <a:pt x="2225" y="243"/>
                  <a:pt x="2228" y="245"/>
                  <a:pt x="2233" y="245"/>
                </a:cubicBezTo>
                <a:cubicBezTo>
                  <a:pt x="2237" y="245"/>
                  <a:pt x="2240" y="243"/>
                  <a:pt x="2240" y="239"/>
                </a:cubicBezTo>
                <a:cubicBezTo>
                  <a:pt x="2240" y="236"/>
                  <a:pt x="2237" y="233"/>
                  <a:pt x="2233" y="233"/>
                </a:cubicBezTo>
                <a:close/>
                <a:moveTo>
                  <a:pt x="2211" y="252"/>
                </a:moveTo>
                <a:cubicBezTo>
                  <a:pt x="2207" y="252"/>
                  <a:pt x="2203" y="255"/>
                  <a:pt x="2203" y="258"/>
                </a:cubicBezTo>
                <a:cubicBezTo>
                  <a:pt x="2203" y="262"/>
                  <a:pt x="2207" y="265"/>
                  <a:pt x="2211" y="265"/>
                </a:cubicBezTo>
                <a:cubicBezTo>
                  <a:pt x="2215" y="265"/>
                  <a:pt x="2218" y="262"/>
                  <a:pt x="2218" y="258"/>
                </a:cubicBezTo>
                <a:cubicBezTo>
                  <a:pt x="2218" y="255"/>
                  <a:pt x="2215" y="252"/>
                  <a:pt x="2211" y="252"/>
                </a:cubicBezTo>
                <a:close/>
                <a:moveTo>
                  <a:pt x="2233" y="252"/>
                </a:moveTo>
                <a:cubicBezTo>
                  <a:pt x="2228" y="252"/>
                  <a:pt x="2225" y="255"/>
                  <a:pt x="2225" y="258"/>
                </a:cubicBezTo>
                <a:cubicBezTo>
                  <a:pt x="2225" y="262"/>
                  <a:pt x="2228" y="265"/>
                  <a:pt x="2233" y="265"/>
                </a:cubicBezTo>
                <a:cubicBezTo>
                  <a:pt x="2237" y="265"/>
                  <a:pt x="2240" y="262"/>
                  <a:pt x="2240" y="258"/>
                </a:cubicBezTo>
                <a:cubicBezTo>
                  <a:pt x="2240" y="255"/>
                  <a:pt x="2237" y="252"/>
                  <a:pt x="2233" y="252"/>
                </a:cubicBezTo>
                <a:close/>
                <a:moveTo>
                  <a:pt x="2211" y="271"/>
                </a:moveTo>
                <a:cubicBezTo>
                  <a:pt x="2207" y="271"/>
                  <a:pt x="2203" y="274"/>
                  <a:pt x="2203" y="278"/>
                </a:cubicBezTo>
                <a:cubicBezTo>
                  <a:pt x="2203" y="282"/>
                  <a:pt x="2207" y="285"/>
                  <a:pt x="2211" y="285"/>
                </a:cubicBezTo>
                <a:cubicBezTo>
                  <a:pt x="2215" y="285"/>
                  <a:pt x="2218" y="282"/>
                  <a:pt x="2218" y="278"/>
                </a:cubicBezTo>
                <a:cubicBezTo>
                  <a:pt x="2218" y="274"/>
                  <a:pt x="2215" y="271"/>
                  <a:pt x="2211" y="271"/>
                </a:cubicBezTo>
                <a:close/>
                <a:moveTo>
                  <a:pt x="2233" y="271"/>
                </a:moveTo>
                <a:cubicBezTo>
                  <a:pt x="2228" y="271"/>
                  <a:pt x="2225" y="274"/>
                  <a:pt x="2225" y="278"/>
                </a:cubicBezTo>
                <a:cubicBezTo>
                  <a:pt x="2225" y="282"/>
                  <a:pt x="2228" y="285"/>
                  <a:pt x="2233" y="285"/>
                </a:cubicBezTo>
                <a:cubicBezTo>
                  <a:pt x="2237" y="285"/>
                  <a:pt x="2240" y="282"/>
                  <a:pt x="2240" y="278"/>
                </a:cubicBezTo>
                <a:cubicBezTo>
                  <a:pt x="2240" y="274"/>
                  <a:pt x="2237" y="271"/>
                  <a:pt x="2233" y="271"/>
                </a:cubicBezTo>
                <a:close/>
                <a:moveTo>
                  <a:pt x="2255" y="175"/>
                </a:moveTo>
                <a:cubicBezTo>
                  <a:pt x="2250" y="175"/>
                  <a:pt x="2247" y="178"/>
                  <a:pt x="2247" y="182"/>
                </a:cubicBezTo>
                <a:cubicBezTo>
                  <a:pt x="2247" y="185"/>
                  <a:pt x="2250" y="188"/>
                  <a:pt x="2255" y="188"/>
                </a:cubicBezTo>
                <a:cubicBezTo>
                  <a:pt x="2259" y="188"/>
                  <a:pt x="2262" y="185"/>
                  <a:pt x="2262" y="182"/>
                </a:cubicBezTo>
                <a:cubicBezTo>
                  <a:pt x="2262" y="178"/>
                  <a:pt x="2259" y="175"/>
                  <a:pt x="2255" y="175"/>
                </a:cubicBezTo>
                <a:close/>
                <a:moveTo>
                  <a:pt x="2278" y="175"/>
                </a:moveTo>
                <a:cubicBezTo>
                  <a:pt x="2274" y="175"/>
                  <a:pt x="2270" y="178"/>
                  <a:pt x="2270" y="182"/>
                </a:cubicBezTo>
                <a:cubicBezTo>
                  <a:pt x="2270" y="185"/>
                  <a:pt x="2274" y="188"/>
                  <a:pt x="2278" y="188"/>
                </a:cubicBezTo>
                <a:cubicBezTo>
                  <a:pt x="2282" y="188"/>
                  <a:pt x="2285" y="185"/>
                  <a:pt x="2285" y="182"/>
                </a:cubicBezTo>
                <a:cubicBezTo>
                  <a:pt x="2285" y="178"/>
                  <a:pt x="2282" y="175"/>
                  <a:pt x="2278" y="175"/>
                </a:cubicBezTo>
                <a:close/>
                <a:moveTo>
                  <a:pt x="2255" y="194"/>
                </a:moveTo>
                <a:cubicBezTo>
                  <a:pt x="2250" y="194"/>
                  <a:pt x="2247" y="197"/>
                  <a:pt x="2247" y="201"/>
                </a:cubicBezTo>
                <a:cubicBezTo>
                  <a:pt x="2247" y="205"/>
                  <a:pt x="2250" y="208"/>
                  <a:pt x="2255" y="208"/>
                </a:cubicBezTo>
                <a:cubicBezTo>
                  <a:pt x="2259" y="208"/>
                  <a:pt x="2262" y="205"/>
                  <a:pt x="2262" y="201"/>
                </a:cubicBezTo>
                <a:cubicBezTo>
                  <a:pt x="2262" y="197"/>
                  <a:pt x="2259" y="194"/>
                  <a:pt x="2255" y="194"/>
                </a:cubicBezTo>
                <a:close/>
                <a:moveTo>
                  <a:pt x="2278" y="194"/>
                </a:moveTo>
                <a:cubicBezTo>
                  <a:pt x="2274" y="194"/>
                  <a:pt x="2270" y="197"/>
                  <a:pt x="2270" y="201"/>
                </a:cubicBezTo>
                <a:cubicBezTo>
                  <a:pt x="2270" y="205"/>
                  <a:pt x="2274" y="208"/>
                  <a:pt x="2278" y="208"/>
                </a:cubicBezTo>
                <a:cubicBezTo>
                  <a:pt x="2282" y="208"/>
                  <a:pt x="2285" y="205"/>
                  <a:pt x="2285" y="201"/>
                </a:cubicBezTo>
                <a:cubicBezTo>
                  <a:pt x="2285" y="197"/>
                  <a:pt x="2282" y="194"/>
                  <a:pt x="2278" y="194"/>
                </a:cubicBezTo>
                <a:close/>
                <a:moveTo>
                  <a:pt x="2255" y="214"/>
                </a:moveTo>
                <a:cubicBezTo>
                  <a:pt x="2250" y="214"/>
                  <a:pt x="2247" y="217"/>
                  <a:pt x="2247" y="220"/>
                </a:cubicBezTo>
                <a:cubicBezTo>
                  <a:pt x="2247" y="224"/>
                  <a:pt x="2250" y="227"/>
                  <a:pt x="2255" y="227"/>
                </a:cubicBezTo>
                <a:cubicBezTo>
                  <a:pt x="2259" y="227"/>
                  <a:pt x="2262" y="224"/>
                  <a:pt x="2262" y="220"/>
                </a:cubicBezTo>
                <a:cubicBezTo>
                  <a:pt x="2262" y="217"/>
                  <a:pt x="2259" y="214"/>
                  <a:pt x="2255" y="214"/>
                </a:cubicBezTo>
                <a:close/>
                <a:moveTo>
                  <a:pt x="2278" y="214"/>
                </a:moveTo>
                <a:cubicBezTo>
                  <a:pt x="2274" y="214"/>
                  <a:pt x="2270" y="217"/>
                  <a:pt x="2270" y="220"/>
                </a:cubicBezTo>
                <a:cubicBezTo>
                  <a:pt x="2270" y="224"/>
                  <a:pt x="2274" y="227"/>
                  <a:pt x="2278" y="227"/>
                </a:cubicBezTo>
                <a:cubicBezTo>
                  <a:pt x="2282" y="227"/>
                  <a:pt x="2285" y="224"/>
                  <a:pt x="2285" y="220"/>
                </a:cubicBezTo>
                <a:cubicBezTo>
                  <a:pt x="2285" y="217"/>
                  <a:pt x="2282" y="214"/>
                  <a:pt x="2278" y="214"/>
                </a:cubicBezTo>
                <a:close/>
                <a:moveTo>
                  <a:pt x="2255" y="233"/>
                </a:moveTo>
                <a:cubicBezTo>
                  <a:pt x="2250" y="233"/>
                  <a:pt x="2247" y="236"/>
                  <a:pt x="2247" y="239"/>
                </a:cubicBezTo>
                <a:cubicBezTo>
                  <a:pt x="2247" y="243"/>
                  <a:pt x="2250" y="245"/>
                  <a:pt x="2255" y="245"/>
                </a:cubicBezTo>
                <a:cubicBezTo>
                  <a:pt x="2259" y="245"/>
                  <a:pt x="2262" y="243"/>
                  <a:pt x="2262" y="239"/>
                </a:cubicBezTo>
                <a:cubicBezTo>
                  <a:pt x="2262" y="236"/>
                  <a:pt x="2259" y="233"/>
                  <a:pt x="2255" y="233"/>
                </a:cubicBezTo>
                <a:close/>
                <a:moveTo>
                  <a:pt x="2278" y="233"/>
                </a:moveTo>
                <a:cubicBezTo>
                  <a:pt x="2274" y="233"/>
                  <a:pt x="2270" y="236"/>
                  <a:pt x="2270" y="239"/>
                </a:cubicBezTo>
                <a:cubicBezTo>
                  <a:pt x="2270" y="243"/>
                  <a:pt x="2274" y="245"/>
                  <a:pt x="2278" y="245"/>
                </a:cubicBezTo>
                <a:cubicBezTo>
                  <a:pt x="2282" y="245"/>
                  <a:pt x="2285" y="243"/>
                  <a:pt x="2285" y="239"/>
                </a:cubicBezTo>
                <a:cubicBezTo>
                  <a:pt x="2285" y="236"/>
                  <a:pt x="2282" y="233"/>
                  <a:pt x="2278" y="233"/>
                </a:cubicBezTo>
                <a:close/>
                <a:moveTo>
                  <a:pt x="2255" y="252"/>
                </a:moveTo>
                <a:cubicBezTo>
                  <a:pt x="2250" y="252"/>
                  <a:pt x="2247" y="255"/>
                  <a:pt x="2247" y="258"/>
                </a:cubicBezTo>
                <a:cubicBezTo>
                  <a:pt x="2247" y="262"/>
                  <a:pt x="2250" y="265"/>
                  <a:pt x="2255" y="265"/>
                </a:cubicBezTo>
                <a:cubicBezTo>
                  <a:pt x="2259" y="265"/>
                  <a:pt x="2262" y="262"/>
                  <a:pt x="2262" y="258"/>
                </a:cubicBezTo>
                <a:cubicBezTo>
                  <a:pt x="2262" y="255"/>
                  <a:pt x="2259" y="252"/>
                  <a:pt x="2255" y="252"/>
                </a:cubicBezTo>
                <a:close/>
                <a:moveTo>
                  <a:pt x="2278" y="252"/>
                </a:moveTo>
                <a:cubicBezTo>
                  <a:pt x="2274" y="252"/>
                  <a:pt x="2270" y="255"/>
                  <a:pt x="2270" y="258"/>
                </a:cubicBezTo>
                <a:cubicBezTo>
                  <a:pt x="2270" y="262"/>
                  <a:pt x="2274" y="265"/>
                  <a:pt x="2278" y="265"/>
                </a:cubicBezTo>
                <a:cubicBezTo>
                  <a:pt x="2282" y="265"/>
                  <a:pt x="2285" y="262"/>
                  <a:pt x="2285" y="258"/>
                </a:cubicBezTo>
                <a:cubicBezTo>
                  <a:pt x="2285" y="255"/>
                  <a:pt x="2282" y="252"/>
                  <a:pt x="2278" y="252"/>
                </a:cubicBezTo>
                <a:close/>
                <a:moveTo>
                  <a:pt x="2300" y="175"/>
                </a:moveTo>
                <a:cubicBezTo>
                  <a:pt x="2296" y="175"/>
                  <a:pt x="2293" y="178"/>
                  <a:pt x="2293" y="182"/>
                </a:cubicBezTo>
                <a:cubicBezTo>
                  <a:pt x="2293" y="185"/>
                  <a:pt x="2296" y="188"/>
                  <a:pt x="2300" y="188"/>
                </a:cubicBezTo>
                <a:cubicBezTo>
                  <a:pt x="2305" y="188"/>
                  <a:pt x="2308" y="185"/>
                  <a:pt x="2308" y="182"/>
                </a:cubicBezTo>
                <a:cubicBezTo>
                  <a:pt x="2308" y="178"/>
                  <a:pt x="2305" y="175"/>
                  <a:pt x="2300" y="175"/>
                </a:cubicBezTo>
                <a:close/>
                <a:moveTo>
                  <a:pt x="2322" y="175"/>
                </a:moveTo>
                <a:cubicBezTo>
                  <a:pt x="2318" y="175"/>
                  <a:pt x="2315" y="178"/>
                  <a:pt x="2315" y="182"/>
                </a:cubicBezTo>
                <a:cubicBezTo>
                  <a:pt x="2315" y="185"/>
                  <a:pt x="2318" y="188"/>
                  <a:pt x="2322" y="188"/>
                </a:cubicBezTo>
                <a:cubicBezTo>
                  <a:pt x="2327" y="188"/>
                  <a:pt x="2330" y="185"/>
                  <a:pt x="2330" y="182"/>
                </a:cubicBezTo>
                <a:cubicBezTo>
                  <a:pt x="2330" y="178"/>
                  <a:pt x="2327" y="175"/>
                  <a:pt x="2322" y="175"/>
                </a:cubicBezTo>
                <a:close/>
                <a:moveTo>
                  <a:pt x="2300" y="194"/>
                </a:moveTo>
                <a:cubicBezTo>
                  <a:pt x="2296" y="194"/>
                  <a:pt x="2293" y="197"/>
                  <a:pt x="2293" y="201"/>
                </a:cubicBezTo>
                <a:cubicBezTo>
                  <a:pt x="2293" y="205"/>
                  <a:pt x="2296" y="208"/>
                  <a:pt x="2300" y="208"/>
                </a:cubicBezTo>
                <a:cubicBezTo>
                  <a:pt x="2305" y="208"/>
                  <a:pt x="2308" y="205"/>
                  <a:pt x="2308" y="201"/>
                </a:cubicBezTo>
                <a:cubicBezTo>
                  <a:pt x="2308" y="197"/>
                  <a:pt x="2305" y="194"/>
                  <a:pt x="2300" y="194"/>
                </a:cubicBezTo>
                <a:close/>
                <a:moveTo>
                  <a:pt x="2322" y="194"/>
                </a:moveTo>
                <a:cubicBezTo>
                  <a:pt x="2318" y="194"/>
                  <a:pt x="2315" y="197"/>
                  <a:pt x="2315" y="201"/>
                </a:cubicBezTo>
                <a:cubicBezTo>
                  <a:pt x="2315" y="205"/>
                  <a:pt x="2318" y="208"/>
                  <a:pt x="2322" y="208"/>
                </a:cubicBezTo>
                <a:cubicBezTo>
                  <a:pt x="2327" y="208"/>
                  <a:pt x="2330" y="205"/>
                  <a:pt x="2330" y="201"/>
                </a:cubicBezTo>
                <a:cubicBezTo>
                  <a:pt x="2330" y="197"/>
                  <a:pt x="2327" y="194"/>
                  <a:pt x="2322" y="194"/>
                </a:cubicBezTo>
                <a:close/>
                <a:moveTo>
                  <a:pt x="2300" y="214"/>
                </a:moveTo>
                <a:cubicBezTo>
                  <a:pt x="2296" y="214"/>
                  <a:pt x="2293" y="217"/>
                  <a:pt x="2293" y="220"/>
                </a:cubicBezTo>
                <a:cubicBezTo>
                  <a:pt x="2293" y="224"/>
                  <a:pt x="2296" y="227"/>
                  <a:pt x="2300" y="227"/>
                </a:cubicBezTo>
                <a:cubicBezTo>
                  <a:pt x="2305" y="227"/>
                  <a:pt x="2308" y="224"/>
                  <a:pt x="2308" y="220"/>
                </a:cubicBezTo>
                <a:cubicBezTo>
                  <a:pt x="2308" y="217"/>
                  <a:pt x="2305" y="214"/>
                  <a:pt x="2300" y="214"/>
                </a:cubicBezTo>
                <a:close/>
                <a:moveTo>
                  <a:pt x="2322" y="214"/>
                </a:moveTo>
                <a:cubicBezTo>
                  <a:pt x="2318" y="214"/>
                  <a:pt x="2315" y="217"/>
                  <a:pt x="2315" y="220"/>
                </a:cubicBezTo>
                <a:cubicBezTo>
                  <a:pt x="2315" y="224"/>
                  <a:pt x="2318" y="227"/>
                  <a:pt x="2322" y="227"/>
                </a:cubicBezTo>
                <a:cubicBezTo>
                  <a:pt x="2327" y="227"/>
                  <a:pt x="2330" y="224"/>
                  <a:pt x="2330" y="220"/>
                </a:cubicBezTo>
                <a:cubicBezTo>
                  <a:pt x="2330" y="217"/>
                  <a:pt x="2327" y="214"/>
                  <a:pt x="2322" y="214"/>
                </a:cubicBezTo>
                <a:close/>
                <a:moveTo>
                  <a:pt x="2300" y="233"/>
                </a:moveTo>
                <a:cubicBezTo>
                  <a:pt x="2296" y="233"/>
                  <a:pt x="2293" y="236"/>
                  <a:pt x="2293" y="239"/>
                </a:cubicBezTo>
                <a:cubicBezTo>
                  <a:pt x="2293" y="243"/>
                  <a:pt x="2296" y="245"/>
                  <a:pt x="2300" y="245"/>
                </a:cubicBezTo>
                <a:cubicBezTo>
                  <a:pt x="2305" y="245"/>
                  <a:pt x="2308" y="243"/>
                  <a:pt x="2308" y="239"/>
                </a:cubicBezTo>
                <a:cubicBezTo>
                  <a:pt x="2308" y="236"/>
                  <a:pt x="2305" y="233"/>
                  <a:pt x="2300" y="233"/>
                </a:cubicBezTo>
                <a:close/>
                <a:moveTo>
                  <a:pt x="2344" y="194"/>
                </a:moveTo>
                <a:cubicBezTo>
                  <a:pt x="2340" y="194"/>
                  <a:pt x="2337" y="197"/>
                  <a:pt x="2337" y="201"/>
                </a:cubicBezTo>
                <a:cubicBezTo>
                  <a:pt x="2337" y="205"/>
                  <a:pt x="2340" y="208"/>
                  <a:pt x="2344" y="208"/>
                </a:cubicBezTo>
                <a:cubicBezTo>
                  <a:pt x="2349" y="208"/>
                  <a:pt x="2352" y="205"/>
                  <a:pt x="2352" y="201"/>
                </a:cubicBezTo>
                <a:cubicBezTo>
                  <a:pt x="2352" y="197"/>
                  <a:pt x="2349" y="194"/>
                  <a:pt x="2344" y="194"/>
                </a:cubicBezTo>
                <a:close/>
                <a:moveTo>
                  <a:pt x="2367" y="194"/>
                </a:moveTo>
                <a:cubicBezTo>
                  <a:pt x="2363" y="194"/>
                  <a:pt x="2360" y="197"/>
                  <a:pt x="2360" y="201"/>
                </a:cubicBezTo>
                <a:cubicBezTo>
                  <a:pt x="2360" y="205"/>
                  <a:pt x="2363" y="208"/>
                  <a:pt x="2367" y="208"/>
                </a:cubicBezTo>
                <a:cubicBezTo>
                  <a:pt x="2371" y="208"/>
                  <a:pt x="2375" y="205"/>
                  <a:pt x="2375" y="201"/>
                </a:cubicBezTo>
                <a:cubicBezTo>
                  <a:pt x="2375" y="197"/>
                  <a:pt x="2371" y="194"/>
                  <a:pt x="2367" y="194"/>
                </a:cubicBezTo>
                <a:close/>
                <a:moveTo>
                  <a:pt x="2344" y="214"/>
                </a:moveTo>
                <a:cubicBezTo>
                  <a:pt x="2340" y="214"/>
                  <a:pt x="2337" y="217"/>
                  <a:pt x="2337" y="220"/>
                </a:cubicBezTo>
                <a:cubicBezTo>
                  <a:pt x="2337" y="224"/>
                  <a:pt x="2340" y="227"/>
                  <a:pt x="2344" y="227"/>
                </a:cubicBezTo>
                <a:cubicBezTo>
                  <a:pt x="2349" y="227"/>
                  <a:pt x="2352" y="224"/>
                  <a:pt x="2352" y="220"/>
                </a:cubicBezTo>
                <a:cubicBezTo>
                  <a:pt x="2352" y="217"/>
                  <a:pt x="2349" y="214"/>
                  <a:pt x="2344" y="214"/>
                </a:cubicBezTo>
                <a:close/>
                <a:moveTo>
                  <a:pt x="2367" y="214"/>
                </a:moveTo>
                <a:cubicBezTo>
                  <a:pt x="2363" y="214"/>
                  <a:pt x="2360" y="217"/>
                  <a:pt x="2360" y="220"/>
                </a:cubicBezTo>
                <a:cubicBezTo>
                  <a:pt x="2360" y="224"/>
                  <a:pt x="2363" y="227"/>
                  <a:pt x="2367" y="227"/>
                </a:cubicBezTo>
                <a:cubicBezTo>
                  <a:pt x="2371" y="227"/>
                  <a:pt x="2375" y="224"/>
                  <a:pt x="2375" y="220"/>
                </a:cubicBezTo>
                <a:cubicBezTo>
                  <a:pt x="2375" y="217"/>
                  <a:pt x="2371" y="214"/>
                  <a:pt x="2367" y="214"/>
                </a:cubicBezTo>
                <a:close/>
                <a:moveTo>
                  <a:pt x="2389" y="214"/>
                </a:moveTo>
                <a:cubicBezTo>
                  <a:pt x="2385" y="214"/>
                  <a:pt x="2381" y="217"/>
                  <a:pt x="2381" y="220"/>
                </a:cubicBezTo>
                <a:cubicBezTo>
                  <a:pt x="2381" y="224"/>
                  <a:pt x="2385" y="227"/>
                  <a:pt x="2389" y="227"/>
                </a:cubicBezTo>
                <a:cubicBezTo>
                  <a:pt x="2393" y="227"/>
                  <a:pt x="2397" y="224"/>
                  <a:pt x="2397" y="220"/>
                </a:cubicBezTo>
                <a:cubicBezTo>
                  <a:pt x="2397" y="217"/>
                  <a:pt x="2393" y="214"/>
                  <a:pt x="2389" y="214"/>
                </a:cubicBezTo>
                <a:close/>
                <a:moveTo>
                  <a:pt x="1966" y="290"/>
                </a:moveTo>
                <a:cubicBezTo>
                  <a:pt x="1962" y="290"/>
                  <a:pt x="1959" y="293"/>
                  <a:pt x="1959" y="296"/>
                </a:cubicBezTo>
                <a:cubicBezTo>
                  <a:pt x="1959" y="300"/>
                  <a:pt x="1962" y="303"/>
                  <a:pt x="1966" y="303"/>
                </a:cubicBezTo>
                <a:cubicBezTo>
                  <a:pt x="1970" y="303"/>
                  <a:pt x="1974" y="300"/>
                  <a:pt x="1974" y="296"/>
                </a:cubicBezTo>
                <a:cubicBezTo>
                  <a:pt x="1974" y="293"/>
                  <a:pt x="1970" y="290"/>
                  <a:pt x="1966" y="290"/>
                </a:cubicBezTo>
                <a:close/>
                <a:moveTo>
                  <a:pt x="1966" y="309"/>
                </a:moveTo>
                <a:cubicBezTo>
                  <a:pt x="1962" y="309"/>
                  <a:pt x="1959" y="312"/>
                  <a:pt x="1959" y="316"/>
                </a:cubicBezTo>
                <a:cubicBezTo>
                  <a:pt x="1959" y="320"/>
                  <a:pt x="1962" y="323"/>
                  <a:pt x="1966" y="323"/>
                </a:cubicBezTo>
                <a:cubicBezTo>
                  <a:pt x="1970" y="323"/>
                  <a:pt x="1974" y="320"/>
                  <a:pt x="1974" y="316"/>
                </a:cubicBezTo>
                <a:cubicBezTo>
                  <a:pt x="1974" y="312"/>
                  <a:pt x="1970" y="309"/>
                  <a:pt x="1966" y="309"/>
                </a:cubicBezTo>
                <a:close/>
                <a:moveTo>
                  <a:pt x="1966" y="329"/>
                </a:moveTo>
                <a:cubicBezTo>
                  <a:pt x="1962" y="329"/>
                  <a:pt x="1959" y="332"/>
                  <a:pt x="1959" y="335"/>
                </a:cubicBezTo>
                <a:cubicBezTo>
                  <a:pt x="1959" y="339"/>
                  <a:pt x="1962" y="342"/>
                  <a:pt x="1966" y="342"/>
                </a:cubicBezTo>
                <a:cubicBezTo>
                  <a:pt x="1970" y="342"/>
                  <a:pt x="1974" y="339"/>
                  <a:pt x="1974" y="335"/>
                </a:cubicBezTo>
                <a:cubicBezTo>
                  <a:pt x="1974" y="332"/>
                  <a:pt x="1970" y="329"/>
                  <a:pt x="1966" y="329"/>
                </a:cubicBezTo>
                <a:close/>
                <a:moveTo>
                  <a:pt x="1966" y="348"/>
                </a:moveTo>
                <a:cubicBezTo>
                  <a:pt x="1962" y="348"/>
                  <a:pt x="1959" y="351"/>
                  <a:pt x="1959" y="355"/>
                </a:cubicBezTo>
                <a:cubicBezTo>
                  <a:pt x="1959" y="359"/>
                  <a:pt x="1962" y="362"/>
                  <a:pt x="1966" y="362"/>
                </a:cubicBezTo>
                <a:cubicBezTo>
                  <a:pt x="1970" y="362"/>
                  <a:pt x="1974" y="359"/>
                  <a:pt x="1974" y="355"/>
                </a:cubicBezTo>
                <a:cubicBezTo>
                  <a:pt x="1974" y="351"/>
                  <a:pt x="1970" y="348"/>
                  <a:pt x="1966" y="348"/>
                </a:cubicBezTo>
                <a:close/>
                <a:moveTo>
                  <a:pt x="1966" y="368"/>
                </a:moveTo>
                <a:cubicBezTo>
                  <a:pt x="1962" y="368"/>
                  <a:pt x="1959" y="371"/>
                  <a:pt x="1959" y="374"/>
                </a:cubicBezTo>
                <a:cubicBezTo>
                  <a:pt x="1959" y="378"/>
                  <a:pt x="1962" y="381"/>
                  <a:pt x="1966" y="381"/>
                </a:cubicBezTo>
                <a:cubicBezTo>
                  <a:pt x="1970" y="381"/>
                  <a:pt x="1974" y="378"/>
                  <a:pt x="1974" y="374"/>
                </a:cubicBezTo>
                <a:cubicBezTo>
                  <a:pt x="1974" y="371"/>
                  <a:pt x="1970" y="368"/>
                  <a:pt x="1966" y="368"/>
                </a:cubicBezTo>
                <a:close/>
                <a:moveTo>
                  <a:pt x="1966" y="387"/>
                </a:moveTo>
                <a:cubicBezTo>
                  <a:pt x="1962" y="387"/>
                  <a:pt x="1959" y="390"/>
                  <a:pt x="1959" y="393"/>
                </a:cubicBezTo>
                <a:cubicBezTo>
                  <a:pt x="1959" y="397"/>
                  <a:pt x="1962" y="400"/>
                  <a:pt x="1966" y="400"/>
                </a:cubicBezTo>
                <a:cubicBezTo>
                  <a:pt x="1970" y="400"/>
                  <a:pt x="1974" y="397"/>
                  <a:pt x="1974" y="393"/>
                </a:cubicBezTo>
                <a:cubicBezTo>
                  <a:pt x="1974" y="390"/>
                  <a:pt x="1970" y="387"/>
                  <a:pt x="1966" y="387"/>
                </a:cubicBezTo>
                <a:close/>
                <a:moveTo>
                  <a:pt x="1966" y="406"/>
                </a:moveTo>
                <a:cubicBezTo>
                  <a:pt x="1962" y="406"/>
                  <a:pt x="1959" y="409"/>
                  <a:pt x="1959" y="413"/>
                </a:cubicBezTo>
                <a:cubicBezTo>
                  <a:pt x="1959" y="416"/>
                  <a:pt x="1962" y="419"/>
                  <a:pt x="1966" y="419"/>
                </a:cubicBezTo>
                <a:cubicBezTo>
                  <a:pt x="1970" y="419"/>
                  <a:pt x="1974" y="416"/>
                  <a:pt x="1974" y="413"/>
                </a:cubicBezTo>
                <a:cubicBezTo>
                  <a:pt x="1974" y="409"/>
                  <a:pt x="1970" y="406"/>
                  <a:pt x="1966" y="406"/>
                </a:cubicBezTo>
                <a:close/>
                <a:moveTo>
                  <a:pt x="1966" y="425"/>
                </a:moveTo>
                <a:cubicBezTo>
                  <a:pt x="1962" y="425"/>
                  <a:pt x="1959" y="428"/>
                  <a:pt x="1959" y="432"/>
                </a:cubicBezTo>
                <a:cubicBezTo>
                  <a:pt x="1959" y="435"/>
                  <a:pt x="1962" y="438"/>
                  <a:pt x="1966" y="438"/>
                </a:cubicBezTo>
                <a:cubicBezTo>
                  <a:pt x="1970" y="438"/>
                  <a:pt x="1974" y="435"/>
                  <a:pt x="1974" y="432"/>
                </a:cubicBezTo>
                <a:cubicBezTo>
                  <a:pt x="1974" y="428"/>
                  <a:pt x="1970" y="425"/>
                  <a:pt x="1966" y="425"/>
                </a:cubicBezTo>
                <a:close/>
                <a:moveTo>
                  <a:pt x="1988" y="290"/>
                </a:moveTo>
                <a:cubicBezTo>
                  <a:pt x="1984" y="290"/>
                  <a:pt x="1981" y="293"/>
                  <a:pt x="1981" y="296"/>
                </a:cubicBezTo>
                <a:cubicBezTo>
                  <a:pt x="1981" y="300"/>
                  <a:pt x="1984" y="303"/>
                  <a:pt x="1988" y="303"/>
                </a:cubicBezTo>
                <a:cubicBezTo>
                  <a:pt x="1993" y="303"/>
                  <a:pt x="1996" y="300"/>
                  <a:pt x="1996" y="296"/>
                </a:cubicBezTo>
                <a:cubicBezTo>
                  <a:pt x="1996" y="293"/>
                  <a:pt x="1993" y="290"/>
                  <a:pt x="1988" y="290"/>
                </a:cubicBezTo>
                <a:close/>
                <a:moveTo>
                  <a:pt x="2011" y="290"/>
                </a:moveTo>
                <a:cubicBezTo>
                  <a:pt x="2007" y="290"/>
                  <a:pt x="2004" y="293"/>
                  <a:pt x="2004" y="296"/>
                </a:cubicBezTo>
                <a:cubicBezTo>
                  <a:pt x="2004" y="300"/>
                  <a:pt x="2007" y="303"/>
                  <a:pt x="2011" y="303"/>
                </a:cubicBezTo>
                <a:cubicBezTo>
                  <a:pt x="2016" y="303"/>
                  <a:pt x="2019" y="300"/>
                  <a:pt x="2019" y="296"/>
                </a:cubicBezTo>
                <a:cubicBezTo>
                  <a:pt x="2019" y="293"/>
                  <a:pt x="2016" y="290"/>
                  <a:pt x="2011" y="290"/>
                </a:cubicBezTo>
                <a:close/>
                <a:moveTo>
                  <a:pt x="1988" y="309"/>
                </a:moveTo>
                <a:cubicBezTo>
                  <a:pt x="1984" y="309"/>
                  <a:pt x="1981" y="312"/>
                  <a:pt x="1981" y="316"/>
                </a:cubicBezTo>
                <a:cubicBezTo>
                  <a:pt x="1981" y="320"/>
                  <a:pt x="1984" y="323"/>
                  <a:pt x="1988" y="323"/>
                </a:cubicBezTo>
                <a:cubicBezTo>
                  <a:pt x="1993" y="323"/>
                  <a:pt x="1996" y="320"/>
                  <a:pt x="1996" y="316"/>
                </a:cubicBezTo>
                <a:cubicBezTo>
                  <a:pt x="1996" y="312"/>
                  <a:pt x="1993" y="309"/>
                  <a:pt x="1988" y="309"/>
                </a:cubicBezTo>
                <a:close/>
                <a:moveTo>
                  <a:pt x="2011" y="309"/>
                </a:moveTo>
                <a:cubicBezTo>
                  <a:pt x="2007" y="309"/>
                  <a:pt x="2004" y="312"/>
                  <a:pt x="2004" y="316"/>
                </a:cubicBezTo>
                <a:cubicBezTo>
                  <a:pt x="2004" y="320"/>
                  <a:pt x="2007" y="323"/>
                  <a:pt x="2011" y="323"/>
                </a:cubicBezTo>
                <a:cubicBezTo>
                  <a:pt x="2016" y="323"/>
                  <a:pt x="2019" y="320"/>
                  <a:pt x="2019" y="316"/>
                </a:cubicBezTo>
                <a:cubicBezTo>
                  <a:pt x="2019" y="312"/>
                  <a:pt x="2016" y="309"/>
                  <a:pt x="2011" y="309"/>
                </a:cubicBezTo>
                <a:close/>
                <a:moveTo>
                  <a:pt x="1988" y="329"/>
                </a:moveTo>
                <a:cubicBezTo>
                  <a:pt x="1984" y="329"/>
                  <a:pt x="1981" y="332"/>
                  <a:pt x="1981" y="335"/>
                </a:cubicBezTo>
                <a:cubicBezTo>
                  <a:pt x="1981" y="339"/>
                  <a:pt x="1984" y="342"/>
                  <a:pt x="1988" y="342"/>
                </a:cubicBezTo>
                <a:cubicBezTo>
                  <a:pt x="1993" y="342"/>
                  <a:pt x="1996" y="339"/>
                  <a:pt x="1996" y="335"/>
                </a:cubicBezTo>
                <a:cubicBezTo>
                  <a:pt x="1996" y="332"/>
                  <a:pt x="1993" y="329"/>
                  <a:pt x="1988" y="329"/>
                </a:cubicBezTo>
                <a:close/>
                <a:moveTo>
                  <a:pt x="2011" y="329"/>
                </a:moveTo>
                <a:cubicBezTo>
                  <a:pt x="2007" y="329"/>
                  <a:pt x="2004" y="332"/>
                  <a:pt x="2004" y="335"/>
                </a:cubicBezTo>
                <a:cubicBezTo>
                  <a:pt x="2004" y="339"/>
                  <a:pt x="2007" y="342"/>
                  <a:pt x="2011" y="342"/>
                </a:cubicBezTo>
                <a:cubicBezTo>
                  <a:pt x="2016" y="342"/>
                  <a:pt x="2019" y="339"/>
                  <a:pt x="2019" y="335"/>
                </a:cubicBezTo>
                <a:cubicBezTo>
                  <a:pt x="2019" y="332"/>
                  <a:pt x="2016" y="329"/>
                  <a:pt x="2011" y="329"/>
                </a:cubicBezTo>
                <a:close/>
                <a:moveTo>
                  <a:pt x="1988" y="348"/>
                </a:moveTo>
                <a:cubicBezTo>
                  <a:pt x="1984" y="348"/>
                  <a:pt x="1981" y="351"/>
                  <a:pt x="1981" y="355"/>
                </a:cubicBezTo>
                <a:cubicBezTo>
                  <a:pt x="1981" y="359"/>
                  <a:pt x="1984" y="362"/>
                  <a:pt x="1988" y="362"/>
                </a:cubicBezTo>
                <a:cubicBezTo>
                  <a:pt x="1993" y="362"/>
                  <a:pt x="1996" y="359"/>
                  <a:pt x="1996" y="355"/>
                </a:cubicBezTo>
                <a:cubicBezTo>
                  <a:pt x="1996" y="351"/>
                  <a:pt x="1993" y="348"/>
                  <a:pt x="1988" y="348"/>
                </a:cubicBezTo>
                <a:close/>
                <a:moveTo>
                  <a:pt x="2011" y="348"/>
                </a:moveTo>
                <a:cubicBezTo>
                  <a:pt x="2007" y="348"/>
                  <a:pt x="2004" y="351"/>
                  <a:pt x="2004" y="355"/>
                </a:cubicBezTo>
                <a:cubicBezTo>
                  <a:pt x="2004" y="359"/>
                  <a:pt x="2007" y="362"/>
                  <a:pt x="2011" y="362"/>
                </a:cubicBezTo>
                <a:cubicBezTo>
                  <a:pt x="2016" y="362"/>
                  <a:pt x="2019" y="359"/>
                  <a:pt x="2019" y="355"/>
                </a:cubicBezTo>
                <a:cubicBezTo>
                  <a:pt x="2019" y="351"/>
                  <a:pt x="2016" y="348"/>
                  <a:pt x="2011" y="348"/>
                </a:cubicBezTo>
                <a:close/>
                <a:moveTo>
                  <a:pt x="1988" y="368"/>
                </a:moveTo>
                <a:cubicBezTo>
                  <a:pt x="1984" y="368"/>
                  <a:pt x="1981" y="371"/>
                  <a:pt x="1981" y="374"/>
                </a:cubicBezTo>
                <a:cubicBezTo>
                  <a:pt x="1981" y="378"/>
                  <a:pt x="1984" y="381"/>
                  <a:pt x="1988" y="381"/>
                </a:cubicBezTo>
                <a:cubicBezTo>
                  <a:pt x="1993" y="381"/>
                  <a:pt x="1996" y="378"/>
                  <a:pt x="1996" y="374"/>
                </a:cubicBezTo>
                <a:cubicBezTo>
                  <a:pt x="1996" y="371"/>
                  <a:pt x="1993" y="368"/>
                  <a:pt x="1988" y="368"/>
                </a:cubicBezTo>
                <a:close/>
                <a:moveTo>
                  <a:pt x="2011" y="368"/>
                </a:moveTo>
                <a:cubicBezTo>
                  <a:pt x="2007" y="368"/>
                  <a:pt x="2004" y="371"/>
                  <a:pt x="2004" y="374"/>
                </a:cubicBezTo>
                <a:cubicBezTo>
                  <a:pt x="2004" y="378"/>
                  <a:pt x="2007" y="381"/>
                  <a:pt x="2011" y="381"/>
                </a:cubicBezTo>
                <a:cubicBezTo>
                  <a:pt x="2016" y="381"/>
                  <a:pt x="2019" y="378"/>
                  <a:pt x="2019" y="374"/>
                </a:cubicBezTo>
                <a:cubicBezTo>
                  <a:pt x="2019" y="371"/>
                  <a:pt x="2016" y="368"/>
                  <a:pt x="2011" y="368"/>
                </a:cubicBezTo>
                <a:close/>
                <a:moveTo>
                  <a:pt x="1988" y="387"/>
                </a:moveTo>
                <a:cubicBezTo>
                  <a:pt x="1984" y="387"/>
                  <a:pt x="1981" y="390"/>
                  <a:pt x="1981" y="393"/>
                </a:cubicBezTo>
                <a:cubicBezTo>
                  <a:pt x="1981" y="397"/>
                  <a:pt x="1984" y="400"/>
                  <a:pt x="1988" y="400"/>
                </a:cubicBezTo>
                <a:cubicBezTo>
                  <a:pt x="1993" y="400"/>
                  <a:pt x="1996" y="397"/>
                  <a:pt x="1996" y="393"/>
                </a:cubicBezTo>
                <a:cubicBezTo>
                  <a:pt x="1996" y="390"/>
                  <a:pt x="1993" y="387"/>
                  <a:pt x="1988" y="387"/>
                </a:cubicBezTo>
                <a:close/>
                <a:moveTo>
                  <a:pt x="2011" y="387"/>
                </a:moveTo>
                <a:cubicBezTo>
                  <a:pt x="2007" y="387"/>
                  <a:pt x="2004" y="390"/>
                  <a:pt x="2004" y="393"/>
                </a:cubicBezTo>
                <a:cubicBezTo>
                  <a:pt x="2004" y="397"/>
                  <a:pt x="2007" y="400"/>
                  <a:pt x="2011" y="400"/>
                </a:cubicBezTo>
                <a:cubicBezTo>
                  <a:pt x="2016" y="400"/>
                  <a:pt x="2019" y="397"/>
                  <a:pt x="2019" y="393"/>
                </a:cubicBezTo>
                <a:cubicBezTo>
                  <a:pt x="2019" y="390"/>
                  <a:pt x="2016" y="387"/>
                  <a:pt x="2011" y="387"/>
                </a:cubicBezTo>
                <a:close/>
                <a:moveTo>
                  <a:pt x="1988" y="406"/>
                </a:moveTo>
                <a:cubicBezTo>
                  <a:pt x="1984" y="406"/>
                  <a:pt x="1981" y="409"/>
                  <a:pt x="1981" y="413"/>
                </a:cubicBezTo>
                <a:cubicBezTo>
                  <a:pt x="1981" y="416"/>
                  <a:pt x="1984" y="419"/>
                  <a:pt x="1988" y="419"/>
                </a:cubicBezTo>
                <a:cubicBezTo>
                  <a:pt x="1993" y="419"/>
                  <a:pt x="1996" y="416"/>
                  <a:pt x="1996" y="413"/>
                </a:cubicBezTo>
                <a:cubicBezTo>
                  <a:pt x="1996" y="409"/>
                  <a:pt x="1993" y="406"/>
                  <a:pt x="1988" y="406"/>
                </a:cubicBezTo>
                <a:close/>
                <a:moveTo>
                  <a:pt x="2011" y="406"/>
                </a:moveTo>
                <a:cubicBezTo>
                  <a:pt x="2007" y="406"/>
                  <a:pt x="2004" y="409"/>
                  <a:pt x="2004" y="413"/>
                </a:cubicBezTo>
                <a:cubicBezTo>
                  <a:pt x="2004" y="416"/>
                  <a:pt x="2007" y="419"/>
                  <a:pt x="2011" y="419"/>
                </a:cubicBezTo>
                <a:cubicBezTo>
                  <a:pt x="2016" y="419"/>
                  <a:pt x="2019" y="416"/>
                  <a:pt x="2019" y="413"/>
                </a:cubicBezTo>
                <a:cubicBezTo>
                  <a:pt x="2019" y="409"/>
                  <a:pt x="2016" y="406"/>
                  <a:pt x="2011" y="406"/>
                </a:cubicBezTo>
                <a:close/>
                <a:moveTo>
                  <a:pt x="1988" y="425"/>
                </a:moveTo>
                <a:cubicBezTo>
                  <a:pt x="1984" y="425"/>
                  <a:pt x="1981" y="428"/>
                  <a:pt x="1981" y="432"/>
                </a:cubicBezTo>
                <a:cubicBezTo>
                  <a:pt x="1981" y="435"/>
                  <a:pt x="1984" y="438"/>
                  <a:pt x="1988" y="438"/>
                </a:cubicBezTo>
                <a:cubicBezTo>
                  <a:pt x="1993" y="438"/>
                  <a:pt x="1996" y="435"/>
                  <a:pt x="1996" y="432"/>
                </a:cubicBezTo>
                <a:cubicBezTo>
                  <a:pt x="1996" y="428"/>
                  <a:pt x="1993" y="425"/>
                  <a:pt x="1988" y="425"/>
                </a:cubicBezTo>
                <a:close/>
                <a:moveTo>
                  <a:pt x="2033" y="290"/>
                </a:moveTo>
                <a:cubicBezTo>
                  <a:pt x="2029" y="290"/>
                  <a:pt x="2025" y="293"/>
                  <a:pt x="2025" y="296"/>
                </a:cubicBezTo>
                <a:cubicBezTo>
                  <a:pt x="2025" y="300"/>
                  <a:pt x="2029" y="303"/>
                  <a:pt x="2033" y="303"/>
                </a:cubicBezTo>
                <a:cubicBezTo>
                  <a:pt x="2037" y="303"/>
                  <a:pt x="2041" y="300"/>
                  <a:pt x="2041" y="296"/>
                </a:cubicBezTo>
                <a:cubicBezTo>
                  <a:pt x="2041" y="293"/>
                  <a:pt x="2037" y="290"/>
                  <a:pt x="2033" y="290"/>
                </a:cubicBezTo>
                <a:close/>
                <a:moveTo>
                  <a:pt x="2055" y="290"/>
                </a:moveTo>
                <a:cubicBezTo>
                  <a:pt x="2051" y="290"/>
                  <a:pt x="2047" y="293"/>
                  <a:pt x="2047" y="296"/>
                </a:cubicBezTo>
                <a:cubicBezTo>
                  <a:pt x="2047" y="300"/>
                  <a:pt x="2051" y="303"/>
                  <a:pt x="2055" y="303"/>
                </a:cubicBezTo>
                <a:cubicBezTo>
                  <a:pt x="2059" y="303"/>
                  <a:pt x="2063" y="300"/>
                  <a:pt x="2063" y="296"/>
                </a:cubicBezTo>
                <a:cubicBezTo>
                  <a:pt x="2063" y="293"/>
                  <a:pt x="2059" y="290"/>
                  <a:pt x="2055" y="290"/>
                </a:cubicBezTo>
                <a:close/>
                <a:moveTo>
                  <a:pt x="2033" y="309"/>
                </a:moveTo>
                <a:cubicBezTo>
                  <a:pt x="2029" y="309"/>
                  <a:pt x="2025" y="312"/>
                  <a:pt x="2025" y="316"/>
                </a:cubicBezTo>
                <a:cubicBezTo>
                  <a:pt x="2025" y="320"/>
                  <a:pt x="2029" y="323"/>
                  <a:pt x="2033" y="323"/>
                </a:cubicBezTo>
                <a:cubicBezTo>
                  <a:pt x="2037" y="323"/>
                  <a:pt x="2041" y="320"/>
                  <a:pt x="2041" y="316"/>
                </a:cubicBezTo>
                <a:cubicBezTo>
                  <a:pt x="2041" y="312"/>
                  <a:pt x="2037" y="309"/>
                  <a:pt x="2033" y="309"/>
                </a:cubicBezTo>
                <a:close/>
                <a:moveTo>
                  <a:pt x="2033" y="329"/>
                </a:moveTo>
                <a:cubicBezTo>
                  <a:pt x="2029" y="329"/>
                  <a:pt x="2025" y="332"/>
                  <a:pt x="2025" y="335"/>
                </a:cubicBezTo>
                <a:cubicBezTo>
                  <a:pt x="2025" y="339"/>
                  <a:pt x="2029" y="342"/>
                  <a:pt x="2033" y="342"/>
                </a:cubicBezTo>
                <a:cubicBezTo>
                  <a:pt x="2037" y="342"/>
                  <a:pt x="2041" y="339"/>
                  <a:pt x="2041" y="335"/>
                </a:cubicBezTo>
                <a:cubicBezTo>
                  <a:pt x="2041" y="332"/>
                  <a:pt x="2037" y="329"/>
                  <a:pt x="2033" y="329"/>
                </a:cubicBezTo>
                <a:close/>
                <a:moveTo>
                  <a:pt x="2055" y="329"/>
                </a:moveTo>
                <a:cubicBezTo>
                  <a:pt x="2051" y="329"/>
                  <a:pt x="2047" y="332"/>
                  <a:pt x="2047" y="335"/>
                </a:cubicBezTo>
                <a:cubicBezTo>
                  <a:pt x="2047" y="339"/>
                  <a:pt x="2051" y="342"/>
                  <a:pt x="2055" y="342"/>
                </a:cubicBezTo>
                <a:cubicBezTo>
                  <a:pt x="2059" y="342"/>
                  <a:pt x="2063" y="339"/>
                  <a:pt x="2063" y="335"/>
                </a:cubicBezTo>
                <a:cubicBezTo>
                  <a:pt x="2063" y="332"/>
                  <a:pt x="2059" y="329"/>
                  <a:pt x="2055" y="329"/>
                </a:cubicBezTo>
                <a:close/>
                <a:moveTo>
                  <a:pt x="2033" y="348"/>
                </a:moveTo>
                <a:cubicBezTo>
                  <a:pt x="2029" y="348"/>
                  <a:pt x="2025" y="351"/>
                  <a:pt x="2025" y="355"/>
                </a:cubicBezTo>
                <a:cubicBezTo>
                  <a:pt x="2025" y="359"/>
                  <a:pt x="2029" y="362"/>
                  <a:pt x="2033" y="362"/>
                </a:cubicBezTo>
                <a:cubicBezTo>
                  <a:pt x="2037" y="362"/>
                  <a:pt x="2041" y="359"/>
                  <a:pt x="2041" y="355"/>
                </a:cubicBezTo>
                <a:cubicBezTo>
                  <a:pt x="2041" y="351"/>
                  <a:pt x="2037" y="348"/>
                  <a:pt x="2033" y="348"/>
                </a:cubicBezTo>
                <a:close/>
                <a:moveTo>
                  <a:pt x="2055" y="348"/>
                </a:moveTo>
                <a:cubicBezTo>
                  <a:pt x="2051" y="348"/>
                  <a:pt x="2047" y="351"/>
                  <a:pt x="2047" y="355"/>
                </a:cubicBezTo>
                <a:cubicBezTo>
                  <a:pt x="2047" y="359"/>
                  <a:pt x="2051" y="362"/>
                  <a:pt x="2055" y="362"/>
                </a:cubicBezTo>
                <a:cubicBezTo>
                  <a:pt x="2059" y="362"/>
                  <a:pt x="2063" y="359"/>
                  <a:pt x="2063" y="355"/>
                </a:cubicBezTo>
                <a:cubicBezTo>
                  <a:pt x="2063" y="351"/>
                  <a:pt x="2059" y="348"/>
                  <a:pt x="2055" y="348"/>
                </a:cubicBezTo>
                <a:close/>
                <a:moveTo>
                  <a:pt x="2033" y="368"/>
                </a:moveTo>
                <a:cubicBezTo>
                  <a:pt x="2029" y="368"/>
                  <a:pt x="2025" y="371"/>
                  <a:pt x="2025" y="374"/>
                </a:cubicBezTo>
                <a:cubicBezTo>
                  <a:pt x="2025" y="378"/>
                  <a:pt x="2029" y="381"/>
                  <a:pt x="2033" y="381"/>
                </a:cubicBezTo>
                <a:cubicBezTo>
                  <a:pt x="2037" y="381"/>
                  <a:pt x="2041" y="378"/>
                  <a:pt x="2041" y="374"/>
                </a:cubicBezTo>
                <a:cubicBezTo>
                  <a:pt x="2041" y="371"/>
                  <a:pt x="2037" y="368"/>
                  <a:pt x="2033" y="368"/>
                </a:cubicBezTo>
                <a:close/>
                <a:moveTo>
                  <a:pt x="2055" y="368"/>
                </a:moveTo>
                <a:cubicBezTo>
                  <a:pt x="2051" y="368"/>
                  <a:pt x="2047" y="371"/>
                  <a:pt x="2047" y="374"/>
                </a:cubicBezTo>
                <a:cubicBezTo>
                  <a:pt x="2047" y="378"/>
                  <a:pt x="2051" y="381"/>
                  <a:pt x="2055" y="381"/>
                </a:cubicBezTo>
                <a:cubicBezTo>
                  <a:pt x="2059" y="381"/>
                  <a:pt x="2063" y="378"/>
                  <a:pt x="2063" y="374"/>
                </a:cubicBezTo>
                <a:cubicBezTo>
                  <a:pt x="2063" y="371"/>
                  <a:pt x="2059" y="368"/>
                  <a:pt x="2055" y="368"/>
                </a:cubicBezTo>
                <a:close/>
                <a:moveTo>
                  <a:pt x="2033" y="387"/>
                </a:moveTo>
                <a:cubicBezTo>
                  <a:pt x="2029" y="387"/>
                  <a:pt x="2025" y="390"/>
                  <a:pt x="2025" y="393"/>
                </a:cubicBezTo>
                <a:cubicBezTo>
                  <a:pt x="2025" y="397"/>
                  <a:pt x="2029" y="400"/>
                  <a:pt x="2033" y="400"/>
                </a:cubicBezTo>
                <a:cubicBezTo>
                  <a:pt x="2037" y="400"/>
                  <a:pt x="2041" y="397"/>
                  <a:pt x="2041" y="393"/>
                </a:cubicBezTo>
                <a:cubicBezTo>
                  <a:pt x="2041" y="390"/>
                  <a:pt x="2037" y="387"/>
                  <a:pt x="2033" y="387"/>
                </a:cubicBezTo>
                <a:close/>
                <a:moveTo>
                  <a:pt x="2033" y="406"/>
                </a:moveTo>
                <a:cubicBezTo>
                  <a:pt x="2029" y="406"/>
                  <a:pt x="2025" y="409"/>
                  <a:pt x="2025" y="413"/>
                </a:cubicBezTo>
                <a:cubicBezTo>
                  <a:pt x="2025" y="416"/>
                  <a:pt x="2029" y="419"/>
                  <a:pt x="2033" y="419"/>
                </a:cubicBezTo>
                <a:cubicBezTo>
                  <a:pt x="2037" y="419"/>
                  <a:pt x="2041" y="416"/>
                  <a:pt x="2041" y="413"/>
                </a:cubicBezTo>
                <a:cubicBezTo>
                  <a:pt x="2041" y="409"/>
                  <a:pt x="2037" y="406"/>
                  <a:pt x="2033" y="406"/>
                </a:cubicBezTo>
                <a:close/>
                <a:moveTo>
                  <a:pt x="2077" y="348"/>
                </a:moveTo>
                <a:cubicBezTo>
                  <a:pt x="2073" y="348"/>
                  <a:pt x="2069" y="351"/>
                  <a:pt x="2069" y="355"/>
                </a:cubicBezTo>
                <a:cubicBezTo>
                  <a:pt x="2069" y="359"/>
                  <a:pt x="2073" y="362"/>
                  <a:pt x="2077" y="362"/>
                </a:cubicBezTo>
                <a:cubicBezTo>
                  <a:pt x="2081" y="362"/>
                  <a:pt x="2085" y="359"/>
                  <a:pt x="2085" y="355"/>
                </a:cubicBezTo>
                <a:cubicBezTo>
                  <a:pt x="2085" y="351"/>
                  <a:pt x="2081" y="348"/>
                  <a:pt x="2077" y="348"/>
                </a:cubicBezTo>
                <a:close/>
                <a:moveTo>
                  <a:pt x="2077" y="368"/>
                </a:moveTo>
                <a:cubicBezTo>
                  <a:pt x="2073" y="368"/>
                  <a:pt x="2069" y="371"/>
                  <a:pt x="2069" y="374"/>
                </a:cubicBezTo>
                <a:cubicBezTo>
                  <a:pt x="2069" y="378"/>
                  <a:pt x="2073" y="381"/>
                  <a:pt x="2077" y="381"/>
                </a:cubicBezTo>
                <a:cubicBezTo>
                  <a:pt x="2081" y="381"/>
                  <a:pt x="2085" y="378"/>
                  <a:pt x="2085" y="374"/>
                </a:cubicBezTo>
                <a:cubicBezTo>
                  <a:pt x="2085" y="371"/>
                  <a:pt x="2081" y="368"/>
                  <a:pt x="2077" y="368"/>
                </a:cubicBezTo>
                <a:close/>
                <a:moveTo>
                  <a:pt x="2077" y="387"/>
                </a:moveTo>
                <a:cubicBezTo>
                  <a:pt x="2073" y="387"/>
                  <a:pt x="2069" y="390"/>
                  <a:pt x="2069" y="393"/>
                </a:cubicBezTo>
                <a:cubicBezTo>
                  <a:pt x="2069" y="397"/>
                  <a:pt x="2073" y="400"/>
                  <a:pt x="2077" y="400"/>
                </a:cubicBezTo>
                <a:cubicBezTo>
                  <a:pt x="2081" y="400"/>
                  <a:pt x="2085" y="397"/>
                  <a:pt x="2085" y="393"/>
                </a:cubicBezTo>
                <a:cubicBezTo>
                  <a:pt x="2085" y="390"/>
                  <a:pt x="2081" y="387"/>
                  <a:pt x="2077" y="387"/>
                </a:cubicBezTo>
                <a:close/>
                <a:moveTo>
                  <a:pt x="2077" y="425"/>
                </a:moveTo>
                <a:cubicBezTo>
                  <a:pt x="2073" y="425"/>
                  <a:pt x="2069" y="428"/>
                  <a:pt x="2069" y="432"/>
                </a:cubicBezTo>
                <a:cubicBezTo>
                  <a:pt x="2069" y="435"/>
                  <a:pt x="2073" y="438"/>
                  <a:pt x="2077" y="438"/>
                </a:cubicBezTo>
                <a:cubicBezTo>
                  <a:pt x="2081" y="438"/>
                  <a:pt x="2085" y="435"/>
                  <a:pt x="2085" y="432"/>
                </a:cubicBezTo>
                <a:cubicBezTo>
                  <a:pt x="2085" y="428"/>
                  <a:pt x="2081" y="425"/>
                  <a:pt x="2077" y="425"/>
                </a:cubicBezTo>
                <a:close/>
                <a:moveTo>
                  <a:pt x="2100" y="425"/>
                </a:moveTo>
                <a:cubicBezTo>
                  <a:pt x="2096" y="425"/>
                  <a:pt x="2092" y="428"/>
                  <a:pt x="2092" y="432"/>
                </a:cubicBezTo>
                <a:cubicBezTo>
                  <a:pt x="2092" y="435"/>
                  <a:pt x="2096" y="438"/>
                  <a:pt x="2100" y="438"/>
                </a:cubicBezTo>
                <a:cubicBezTo>
                  <a:pt x="2104" y="438"/>
                  <a:pt x="2108" y="435"/>
                  <a:pt x="2108" y="432"/>
                </a:cubicBezTo>
                <a:cubicBezTo>
                  <a:pt x="2108" y="428"/>
                  <a:pt x="2104" y="425"/>
                  <a:pt x="2100" y="425"/>
                </a:cubicBezTo>
                <a:close/>
                <a:moveTo>
                  <a:pt x="1966" y="446"/>
                </a:moveTo>
                <a:cubicBezTo>
                  <a:pt x="1962" y="446"/>
                  <a:pt x="1959" y="448"/>
                  <a:pt x="1959" y="452"/>
                </a:cubicBezTo>
                <a:cubicBezTo>
                  <a:pt x="1959" y="455"/>
                  <a:pt x="1962" y="458"/>
                  <a:pt x="1966" y="458"/>
                </a:cubicBezTo>
                <a:cubicBezTo>
                  <a:pt x="1970" y="458"/>
                  <a:pt x="1974" y="455"/>
                  <a:pt x="1974" y="452"/>
                </a:cubicBezTo>
                <a:cubicBezTo>
                  <a:pt x="1974" y="448"/>
                  <a:pt x="1970" y="446"/>
                  <a:pt x="1966" y="446"/>
                </a:cubicBezTo>
                <a:close/>
                <a:moveTo>
                  <a:pt x="1988" y="446"/>
                </a:moveTo>
                <a:cubicBezTo>
                  <a:pt x="1984" y="446"/>
                  <a:pt x="1981" y="448"/>
                  <a:pt x="1981" y="452"/>
                </a:cubicBezTo>
                <a:cubicBezTo>
                  <a:pt x="1981" y="455"/>
                  <a:pt x="1984" y="458"/>
                  <a:pt x="1988" y="458"/>
                </a:cubicBezTo>
                <a:cubicBezTo>
                  <a:pt x="1993" y="458"/>
                  <a:pt x="1996" y="455"/>
                  <a:pt x="1996" y="452"/>
                </a:cubicBezTo>
                <a:cubicBezTo>
                  <a:pt x="1996" y="448"/>
                  <a:pt x="1993" y="446"/>
                  <a:pt x="1988" y="446"/>
                </a:cubicBezTo>
                <a:close/>
                <a:moveTo>
                  <a:pt x="1988" y="464"/>
                </a:moveTo>
                <a:cubicBezTo>
                  <a:pt x="1984" y="464"/>
                  <a:pt x="1981" y="467"/>
                  <a:pt x="1981" y="471"/>
                </a:cubicBezTo>
                <a:cubicBezTo>
                  <a:pt x="1981" y="475"/>
                  <a:pt x="1984" y="478"/>
                  <a:pt x="1988" y="478"/>
                </a:cubicBezTo>
                <a:cubicBezTo>
                  <a:pt x="1993" y="478"/>
                  <a:pt x="1996" y="475"/>
                  <a:pt x="1996" y="471"/>
                </a:cubicBezTo>
                <a:cubicBezTo>
                  <a:pt x="1996" y="467"/>
                  <a:pt x="1993" y="464"/>
                  <a:pt x="1988" y="464"/>
                </a:cubicBezTo>
                <a:close/>
                <a:moveTo>
                  <a:pt x="2011" y="503"/>
                </a:moveTo>
                <a:cubicBezTo>
                  <a:pt x="2007" y="503"/>
                  <a:pt x="2004" y="506"/>
                  <a:pt x="2004" y="509"/>
                </a:cubicBezTo>
                <a:cubicBezTo>
                  <a:pt x="2004" y="513"/>
                  <a:pt x="2007" y="516"/>
                  <a:pt x="2011" y="516"/>
                </a:cubicBezTo>
                <a:cubicBezTo>
                  <a:pt x="2016" y="516"/>
                  <a:pt x="2019" y="513"/>
                  <a:pt x="2019" y="509"/>
                </a:cubicBezTo>
                <a:cubicBezTo>
                  <a:pt x="2019" y="506"/>
                  <a:pt x="2016" y="503"/>
                  <a:pt x="2011" y="503"/>
                </a:cubicBezTo>
                <a:close/>
                <a:moveTo>
                  <a:pt x="2055" y="446"/>
                </a:moveTo>
                <a:cubicBezTo>
                  <a:pt x="2051" y="446"/>
                  <a:pt x="2047" y="448"/>
                  <a:pt x="2047" y="452"/>
                </a:cubicBezTo>
                <a:cubicBezTo>
                  <a:pt x="2047" y="455"/>
                  <a:pt x="2051" y="458"/>
                  <a:pt x="2055" y="458"/>
                </a:cubicBezTo>
                <a:cubicBezTo>
                  <a:pt x="2059" y="458"/>
                  <a:pt x="2063" y="455"/>
                  <a:pt x="2063" y="452"/>
                </a:cubicBezTo>
                <a:cubicBezTo>
                  <a:pt x="2063" y="448"/>
                  <a:pt x="2059" y="446"/>
                  <a:pt x="2055" y="446"/>
                </a:cubicBezTo>
                <a:close/>
                <a:moveTo>
                  <a:pt x="2055" y="464"/>
                </a:moveTo>
                <a:cubicBezTo>
                  <a:pt x="2051" y="464"/>
                  <a:pt x="2047" y="467"/>
                  <a:pt x="2047" y="471"/>
                </a:cubicBezTo>
                <a:cubicBezTo>
                  <a:pt x="2047" y="475"/>
                  <a:pt x="2051" y="478"/>
                  <a:pt x="2055" y="478"/>
                </a:cubicBezTo>
                <a:cubicBezTo>
                  <a:pt x="2059" y="478"/>
                  <a:pt x="2063" y="475"/>
                  <a:pt x="2063" y="471"/>
                </a:cubicBezTo>
                <a:cubicBezTo>
                  <a:pt x="2063" y="467"/>
                  <a:pt x="2059" y="464"/>
                  <a:pt x="2055" y="464"/>
                </a:cubicBezTo>
                <a:close/>
                <a:moveTo>
                  <a:pt x="2033" y="484"/>
                </a:moveTo>
                <a:cubicBezTo>
                  <a:pt x="2029" y="484"/>
                  <a:pt x="2025" y="487"/>
                  <a:pt x="2025" y="490"/>
                </a:cubicBezTo>
                <a:cubicBezTo>
                  <a:pt x="2025" y="494"/>
                  <a:pt x="2029" y="497"/>
                  <a:pt x="2033" y="497"/>
                </a:cubicBezTo>
                <a:cubicBezTo>
                  <a:pt x="2037" y="497"/>
                  <a:pt x="2041" y="494"/>
                  <a:pt x="2041" y="490"/>
                </a:cubicBezTo>
                <a:cubicBezTo>
                  <a:pt x="2041" y="487"/>
                  <a:pt x="2037" y="484"/>
                  <a:pt x="2033" y="484"/>
                </a:cubicBezTo>
                <a:close/>
                <a:moveTo>
                  <a:pt x="2055" y="484"/>
                </a:moveTo>
                <a:cubicBezTo>
                  <a:pt x="2051" y="484"/>
                  <a:pt x="2047" y="487"/>
                  <a:pt x="2047" y="490"/>
                </a:cubicBezTo>
                <a:cubicBezTo>
                  <a:pt x="2047" y="494"/>
                  <a:pt x="2051" y="497"/>
                  <a:pt x="2055" y="497"/>
                </a:cubicBezTo>
                <a:cubicBezTo>
                  <a:pt x="2059" y="497"/>
                  <a:pt x="2063" y="494"/>
                  <a:pt x="2063" y="490"/>
                </a:cubicBezTo>
                <a:cubicBezTo>
                  <a:pt x="2063" y="487"/>
                  <a:pt x="2059" y="484"/>
                  <a:pt x="2055" y="484"/>
                </a:cubicBezTo>
                <a:close/>
                <a:moveTo>
                  <a:pt x="2033" y="503"/>
                </a:moveTo>
                <a:cubicBezTo>
                  <a:pt x="2029" y="503"/>
                  <a:pt x="2025" y="506"/>
                  <a:pt x="2025" y="509"/>
                </a:cubicBezTo>
                <a:cubicBezTo>
                  <a:pt x="2025" y="513"/>
                  <a:pt x="2029" y="516"/>
                  <a:pt x="2033" y="516"/>
                </a:cubicBezTo>
                <a:cubicBezTo>
                  <a:pt x="2037" y="516"/>
                  <a:pt x="2041" y="513"/>
                  <a:pt x="2041" y="509"/>
                </a:cubicBezTo>
                <a:cubicBezTo>
                  <a:pt x="2041" y="506"/>
                  <a:pt x="2037" y="503"/>
                  <a:pt x="2033" y="503"/>
                </a:cubicBezTo>
                <a:close/>
                <a:moveTo>
                  <a:pt x="2077" y="446"/>
                </a:moveTo>
                <a:cubicBezTo>
                  <a:pt x="2073" y="446"/>
                  <a:pt x="2069" y="448"/>
                  <a:pt x="2069" y="452"/>
                </a:cubicBezTo>
                <a:cubicBezTo>
                  <a:pt x="2069" y="455"/>
                  <a:pt x="2073" y="458"/>
                  <a:pt x="2077" y="458"/>
                </a:cubicBezTo>
                <a:cubicBezTo>
                  <a:pt x="2081" y="458"/>
                  <a:pt x="2085" y="455"/>
                  <a:pt x="2085" y="452"/>
                </a:cubicBezTo>
                <a:cubicBezTo>
                  <a:pt x="2085" y="448"/>
                  <a:pt x="2081" y="446"/>
                  <a:pt x="2077" y="446"/>
                </a:cubicBezTo>
                <a:close/>
                <a:moveTo>
                  <a:pt x="2189" y="290"/>
                </a:moveTo>
                <a:cubicBezTo>
                  <a:pt x="2185" y="290"/>
                  <a:pt x="2181" y="293"/>
                  <a:pt x="2181" y="296"/>
                </a:cubicBezTo>
                <a:cubicBezTo>
                  <a:pt x="2181" y="300"/>
                  <a:pt x="2185" y="303"/>
                  <a:pt x="2189" y="303"/>
                </a:cubicBezTo>
                <a:cubicBezTo>
                  <a:pt x="2193" y="303"/>
                  <a:pt x="2197" y="300"/>
                  <a:pt x="2197" y="296"/>
                </a:cubicBezTo>
                <a:cubicBezTo>
                  <a:pt x="2197" y="293"/>
                  <a:pt x="2193" y="290"/>
                  <a:pt x="2189" y="290"/>
                </a:cubicBezTo>
                <a:close/>
                <a:moveTo>
                  <a:pt x="2166" y="309"/>
                </a:moveTo>
                <a:cubicBezTo>
                  <a:pt x="2162" y="309"/>
                  <a:pt x="2158" y="312"/>
                  <a:pt x="2158" y="316"/>
                </a:cubicBezTo>
                <a:cubicBezTo>
                  <a:pt x="2158" y="320"/>
                  <a:pt x="2162" y="323"/>
                  <a:pt x="2166" y="323"/>
                </a:cubicBezTo>
                <a:cubicBezTo>
                  <a:pt x="2170" y="323"/>
                  <a:pt x="2174" y="320"/>
                  <a:pt x="2174" y="316"/>
                </a:cubicBezTo>
                <a:cubicBezTo>
                  <a:pt x="2174" y="312"/>
                  <a:pt x="2170" y="309"/>
                  <a:pt x="2166" y="309"/>
                </a:cubicBezTo>
                <a:close/>
                <a:moveTo>
                  <a:pt x="2189" y="309"/>
                </a:moveTo>
                <a:cubicBezTo>
                  <a:pt x="2185" y="309"/>
                  <a:pt x="2181" y="312"/>
                  <a:pt x="2181" y="316"/>
                </a:cubicBezTo>
                <a:cubicBezTo>
                  <a:pt x="2181" y="320"/>
                  <a:pt x="2185" y="323"/>
                  <a:pt x="2189" y="323"/>
                </a:cubicBezTo>
                <a:cubicBezTo>
                  <a:pt x="2193" y="323"/>
                  <a:pt x="2197" y="320"/>
                  <a:pt x="2197" y="316"/>
                </a:cubicBezTo>
                <a:cubicBezTo>
                  <a:pt x="2197" y="312"/>
                  <a:pt x="2193" y="309"/>
                  <a:pt x="2189" y="309"/>
                </a:cubicBezTo>
                <a:close/>
                <a:moveTo>
                  <a:pt x="2166" y="329"/>
                </a:moveTo>
                <a:cubicBezTo>
                  <a:pt x="2162" y="329"/>
                  <a:pt x="2158" y="332"/>
                  <a:pt x="2158" y="335"/>
                </a:cubicBezTo>
                <a:cubicBezTo>
                  <a:pt x="2158" y="339"/>
                  <a:pt x="2162" y="342"/>
                  <a:pt x="2166" y="342"/>
                </a:cubicBezTo>
                <a:cubicBezTo>
                  <a:pt x="2170" y="342"/>
                  <a:pt x="2174" y="339"/>
                  <a:pt x="2174" y="335"/>
                </a:cubicBezTo>
                <a:cubicBezTo>
                  <a:pt x="2174" y="332"/>
                  <a:pt x="2170" y="329"/>
                  <a:pt x="2166" y="329"/>
                </a:cubicBezTo>
                <a:close/>
                <a:moveTo>
                  <a:pt x="2189" y="329"/>
                </a:moveTo>
                <a:cubicBezTo>
                  <a:pt x="2185" y="329"/>
                  <a:pt x="2181" y="332"/>
                  <a:pt x="2181" y="335"/>
                </a:cubicBezTo>
                <a:cubicBezTo>
                  <a:pt x="2181" y="339"/>
                  <a:pt x="2185" y="342"/>
                  <a:pt x="2189" y="342"/>
                </a:cubicBezTo>
                <a:cubicBezTo>
                  <a:pt x="2193" y="342"/>
                  <a:pt x="2197" y="339"/>
                  <a:pt x="2197" y="335"/>
                </a:cubicBezTo>
                <a:cubicBezTo>
                  <a:pt x="2197" y="332"/>
                  <a:pt x="2193" y="329"/>
                  <a:pt x="2189" y="329"/>
                </a:cubicBezTo>
                <a:close/>
                <a:moveTo>
                  <a:pt x="2166" y="348"/>
                </a:moveTo>
                <a:cubicBezTo>
                  <a:pt x="2162" y="348"/>
                  <a:pt x="2158" y="351"/>
                  <a:pt x="2158" y="355"/>
                </a:cubicBezTo>
                <a:cubicBezTo>
                  <a:pt x="2158" y="359"/>
                  <a:pt x="2162" y="362"/>
                  <a:pt x="2166" y="362"/>
                </a:cubicBezTo>
                <a:cubicBezTo>
                  <a:pt x="2170" y="362"/>
                  <a:pt x="2174" y="359"/>
                  <a:pt x="2174" y="355"/>
                </a:cubicBezTo>
                <a:cubicBezTo>
                  <a:pt x="2174" y="351"/>
                  <a:pt x="2170" y="348"/>
                  <a:pt x="2166" y="348"/>
                </a:cubicBezTo>
                <a:close/>
                <a:moveTo>
                  <a:pt x="2211" y="290"/>
                </a:moveTo>
                <a:cubicBezTo>
                  <a:pt x="2207" y="290"/>
                  <a:pt x="2203" y="293"/>
                  <a:pt x="2203" y="296"/>
                </a:cubicBezTo>
                <a:cubicBezTo>
                  <a:pt x="2203" y="300"/>
                  <a:pt x="2207" y="303"/>
                  <a:pt x="2211" y="303"/>
                </a:cubicBezTo>
                <a:cubicBezTo>
                  <a:pt x="2215" y="303"/>
                  <a:pt x="2218" y="300"/>
                  <a:pt x="2218" y="296"/>
                </a:cubicBezTo>
                <a:cubicBezTo>
                  <a:pt x="2218" y="293"/>
                  <a:pt x="2215" y="290"/>
                  <a:pt x="2211" y="290"/>
                </a:cubicBezTo>
                <a:close/>
                <a:moveTo>
                  <a:pt x="2211" y="309"/>
                </a:moveTo>
                <a:cubicBezTo>
                  <a:pt x="2207" y="309"/>
                  <a:pt x="2203" y="312"/>
                  <a:pt x="2203" y="316"/>
                </a:cubicBezTo>
                <a:cubicBezTo>
                  <a:pt x="2203" y="320"/>
                  <a:pt x="2207" y="323"/>
                  <a:pt x="2211" y="323"/>
                </a:cubicBezTo>
                <a:cubicBezTo>
                  <a:pt x="2215" y="323"/>
                  <a:pt x="2218" y="320"/>
                  <a:pt x="2218" y="316"/>
                </a:cubicBezTo>
                <a:cubicBezTo>
                  <a:pt x="2218" y="312"/>
                  <a:pt x="2215" y="309"/>
                  <a:pt x="2211" y="309"/>
                </a:cubicBezTo>
                <a:close/>
                <a:moveTo>
                  <a:pt x="1966" y="659"/>
                </a:moveTo>
                <a:cubicBezTo>
                  <a:pt x="1962" y="659"/>
                  <a:pt x="1959" y="662"/>
                  <a:pt x="1959" y="666"/>
                </a:cubicBezTo>
                <a:cubicBezTo>
                  <a:pt x="1959" y="670"/>
                  <a:pt x="1962" y="673"/>
                  <a:pt x="1966" y="673"/>
                </a:cubicBezTo>
                <a:cubicBezTo>
                  <a:pt x="1970" y="673"/>
                  <a:pt x="1974" y="670"/>
                  <a:pt x="1974" y="666"/>
                </a:cubicBezTo>
                <a:cubicBezTo>
                  <a:pt x="1974" y="662"/>
                  <a:pt x="1970" y="659"/>
                  <a:pt x="1966" y="659"/>
                </a:cubicBezTo>
                <a:close/>
                <a:moveTo>
                  <a:pt x="1966" y="679"/>
                </a:moveTo>
                <a:cubicBezTo>
                  <a:pt x="1962" y="679"/>
                  <a:pt x="1959" y="682"/>
                  <a:pt x="1959" y="686"/>
                </a:cubicBezTo>
                <a:cubicBezTo>
                  <a:pt x="1959" y="689"/>
                  <a:pt x="1962" y="692"/>
                  <a:pt x="1966" y="692"/>
                </a:cubicBezTo>
                <a:cubicBezTo>
                  <a:pt x="1970" y="692"/>
                  <a:pt x="1974" y="689"/>
                  <a:pt x="1974" y="686"/>
                </a:cubicBezTo>
                <a:cubicBezTo>
                  <a:pt x="1974" y="682"/>
                  <a:pt x="1970" y="679"/>
                  <a:pt x="1966" y="679"/>
                </a:cubicBezTo>
                <a:close/>
                <a:moveTo>
                  <a:pt x="1966" y="698"/>
                </a:moveTo>
                <a:cubicBezTo>
                  <a:pt x="1962" y="698"/>
                  <a:pt x="1959" y="701"/>
                  <a:pt x="1959" y="705"/>
                </a:cubicBezTo>
                <a:cubicBezTo>
                  <a:pt x="1959" y="708"/>
                  <a:pt x="1962" y="711"/>
                  <a:pt x="1966" y="711"/>
                </a:cubicBezTo>
                <a:cubicBezTo>
                  <a:pt x="1970" y="711"/>
                  <a:pt x="1974" y="708"/>
                  <a:pt x="1974" y="705"/>
                </a:cubicBezTo>
                <a:cubicBezTo>
                  <a:pt x="1974" y="701"/>
                  <a:pt x="1970" y="698"/>
                  <a:pt x="1966" y="698"/>
                </a:cubicBezTo>
                <a:close/>
                <a:moveTo>
                  <a:pt x="1966" y="736"/>
                </a:moveTo>
                <a:cubicBezTo>
                  <a:pt x="1962" y="736"/>
                  <a:pt x="1959" y="739"/>
                  <a:pt x="1959" y="743"/>
                </a:cubicBezTo>
                <a:cubicBezTo>
                  <a:pt x="1959" y="747"/>
                  <a:pt x="1962" y="750"/>
                  <a:pt x="1966" y="750"/>
                </a:cubicBezTo>
                <a:cubicBezTo>
                  <a:pt x="1970" y="750"/>
                  <a:pt x="1974" y="747"/>
                  <a:pt x="1974" y="743"/>
                </a:cubicBezTo>
                <a:cubicBezTo>
                  <a:pt x="1974" y="739"/>
                  <a:pt x="1970" y="736"/>
                  <a:pt x="1966" y="736"/>
                </a:cubicBezTo>
                <a:close/>
                <a:moveTo>
                  <a:pt x="1988" y="757"/>
                </a:moveTo>
                <a:cubicBezTo>
                  <a:pt x="1984" y="757"/>
                  <a:pt x="1981" y="759"/>
                  <a:pt x="1981" y="763"/>
                </a:cubicBezTo>
                <a:cubicBezTo>
                  <a:pt x="1981" y="766"/>
                  <a:pt x="1984" y="769"/>
                  <a:pt x="1988" y="769"/>
                </a:cubicBezTo>
                <a:cubicBezTo>
                  <a:pt x="1993" y="769"/>
                  <a:pt x="1996" y="766"/>
                  <a:pt x="1996" y="763"/>
                </a:cubicBezTo>
                <a:cubicBezTo>
                  <a:pt x="1996" y="759"/>
                  <a:pt x="1993" y="757"/>
                  <a:pt x="1988" y="757"/>
                </a:cubicBezTo>
                <a:close/>
                <a:moveTo>
                  <a:pt x="2011" y="757"/>
                </a:moveTo>
                <a:cubicBezTo>
                  <a:pt x="2007" y="757"/>
                  <a:pt x="2004" y="759"/>
                  <a:pt x="2004" y="763"/>
                </a:cubicBezTo>
                <a:cubicBezTo>
                  <a:pt x="2004" y="766"/>
                  <a:pt x="2007" y="769"/>
                  <a:pt x="2011" y="769"/>
                </a:cubicBezTo>
                <a:cubicBezTo>
                  <a:pt x="2016" y="769"/>
                  <a:pt x="2019" y="766"/>
                  <a:pt x="2019" y="763"/>
                </a:cubicBezTo>
                <a:cubicBezTo>
                  <a:pt x="2019" y="759"/>
                  <a:pt x="2016" y="757"/>
                  <a:pt x="2011" y="757"/>
                </a:cubicBezTo>
                <a:close/>
                <a:moveTo>
                  <a:pt x="1988" y="833"/>
                </a:moveTo>
                <a:cubicBezTo>
                  <a:pt x="1984" y="833"/>
                  <a:pt x="1981" y="837"/>
                  <a:pt x="1981" y="840"/>
                </a:cubicBezTo>
                <a:cubicBezTo>
                  <a:pt x="1981" y="844"/>
                  <a:pt x="1984" y="847"/>
                  <a:pt x="1988" y="847"/>
                </a:cubicBezTo>
                <a:cubicBezTo>
                  <a:pt x="1993" y="847"/>
                  <a:pt x="1996" y="844"/>
                  <a:pt x="1996" y="840"/>
                </a:cubicBezTo>
                <a:cubicBezTo>
                  <a:pt x="1996" y="837"/>
                  <a:pt x="1993" y="833"/>
                  <a:pt x="1988" y="833"/>
                </a:cubicBezTo>
                <a:close/>
                <a:moveTo>
                  <a:pt x="2011" y="833"/>
                </a:moveTo>
                <a:cubicBezTo>
                  <a:pt x="2007" y="833"/>
                  <a:pt x="2004" y="837"/>
                  <a:pt x="2004" y="840"/>
                </a:cubicBezTo>
                <a:cubicBezTo>
                  <a:pt x="2004" y="844"/>
                  <a:pt x="2007" y="847"/>
                  <a:pt x="2011" y="847"/>
                </a:cubicBezTo>
                <a:cubicBezTo>
                  <a:pt x="2016" y="847"/>
                  <a:pt x="2019" y="844"/>
                  <a:pt x="2019" y="840"/>
                </a:cubicBezTo>
                <a:cubicBezTo>
                  <a:pt x="2019" y="837"/>
                  <a:pt x="2016" y="833"/>
                  <a:pt x="2011" y="833"/>
                </a:cubicBezTo>
                <a:close/>
                <a:moveTo>
                  <a:pt x="1988" y="853"/>
                </a:moveTo>
                <a:cubicBezTo>
                  <a:pt x="1984" y="853"/>
                  <a:pt x="1981" y="856"/>
                  <a:pt x="1981" y="860"/>
                </a:cubicBezTo>
                <a:cubicBezTo>
                  <a:pt x="1981" y="864"/>
                  <a:pt x="1984" y="867"/>
                  <a:pt x="1988" y="867"/>
                </a:cubicBezTo>
                <a:cubicBezTo>
                  <a:pt x="1993" y="867"/>
                  <a:pt x="1996" y="864"/>
                  <a:pt x="1996" y="860"/>
                </a:cubicBezTo>
                <a:cubicBezTo>
                  <a:pt x="1996" y="856"/>
                  <a:pt x="1993" y="853"/>
                  <a:pt x="1988" y="853"/>
                </a:cubicBezTo>
                <a:close/>
                <a:moveTo>
                  <a:pt x="2011" y="853"/>
                </a:moveTo>
                <a:cubicBezTo>
                  <a:pt x="2007" y="853"/>
                  <a:pt x="2004" y="856"/>
                  <a:pt x="2004" y="860"/>
                </a:cubicBezTo>
                <a:cubicBezTo>
                  <a:pt x="2004" y="864"/>
                  <a:pt x="2007" y="867"/>
                  <a:pt x="2011" y="867"/>
                </a:cubicBezTo>
                <a:cubicBezTo>
                  <a:pt x="2016" y="867"/>
                  <a:pt x="2019" y="864"/>
                  <a:pt x="2019" y="860"/>
                </a:cubicBezTo>
                <a:cubicBezTo>
                  <a:pt x="2019" y="856"/>
                  <a:pt x="2016" y="853"/>
                  <a:pt x="2011" y="853"/>
                </a:cubicBezTo>
                <a:close/>
                <a:moveTo>
                  <a:pt x="1988" y="873"/>
                </a:moveTo>
                <a:cubicBezTo>
                  <a:pt x="1984" y="873"/>
                  <a:pt x="1981" y="876"/>
                  <a:pt x="1981" y="879"/>
                </a:cubicBezTo>
                <a:cubicBezTo>
                  <a:pt x="1981" y="883"/>
                  <a:pt x="1984" y="885"/>
                  <a:pt x="1988" y="885"/>
                </a:cubicBezTo>
                <a:cubicBezTo>
                  <a:pt x="1993" y="885"/>
                  <a:pt x="1996" y="883"/>
                  <a:pt x="1996" y="879"/>
                </a:cubicBezTo>
                <a:cubicBezTo>
                  <a:pt x="1996" y="876"/>
                  <a:pt x="1993" y="873"/>
                  <a:pt x="1988" y="873"/>
                </a:cubicBezTo>
                <a:close/>
                <a:moveTo>
                  <a:pt x="2011" y="873"/>
                </a:moveTo>
                <a:cubicBezTo>
                  <a:pt x="2007" y="873"/>
                  <a:pt x="2004" y="876"/>
                  <a:pt x="2004" y="879"/>
                </a:cubicBezTo>
                <a:cubicBezTo>
                  <a:pt x="2004" y="883"/>
                  <a:pt x="2007" y="885"/>
                  <a:pt x="2011" y="885"/>
                </a:cubicBezTo>
                <a:cubicBezTo>
                  <a:pt x="2016" y="885"/>
                  <a:pt x="2019" y="883"/>
                  <a:pt x="2019" y="879"/>
                </a:cubicBezTo>
                <a:cubicBezTo>
                  <a:pt x="2019" y="876"/>
                  <a:pt x="2016" y="873"/>
                  <a:pt x="2011" y="873"/>
                </a:cubicBezTo>
                <a:close/>
                <a:moveTo>
                  <a:pt x="1988" y="891"/>
                </a:moveTo>
                <a:cubicBezTo>
                  <a:pt x="1984" y="891"/>
                  <a:pt x="1981" y="894"/>
                  <a:pt x="1981" y="898"/>
                </a:cubicBezTo>
                <a:cubicBezTo>
                  <a:pt x="1981" y="902"/>
                  <a:pt x="1984" y="905"/>
                  <a:pt x="1988" y="905"/>
                </a:cubicBezTo>
                <a:cubicBezTo>
                  <a:pt x="1993" y="905"/>
                  <a:pt x="1996" y="902"/>
                  <a:pt x="1996" y="898"/>
                </a:cubicBezTo>
                <a:cubicBezTo>
                  <a:pt x="1996" y="894"/>
                  <a:pt x="1993" y="891"/>
                  <a:pt x="1988" y="891"/>
                </a:cubicBezTo>
                <a:close/>
                <a:moveTo>
                  <a:pt x="2011" y="891"/>
                </a:moveTo>
                <a:cubicBezTo>
                  <a:pt x="2007" y="891"/>
                  <a:pt x="2004" y="894"/>
                  <a:pt x="2004" y="898"/>
                </a:cubicBezTo>
                <a:cubicBezTo>
                  <a:pt x="2004" y="902"/>
                  <a:pt x="2007" y="905"/>
                  <a:pt x="2011" y="905"/>
                </a:cubicBezTo>
                <a:cubicBezTo>
                  <a:pt x="2016" y="905"/>
                  <a:pt x="2019" y="902"/>
                  <a:pt x="2019" y="898"/>
                </a:cubicBezTo>
                <a:cubicBezTo>
                  <a:pt x="2019" y="894"/>
                  <a:pt x="2016" y="891"/>
                  <a:pt x="2011" y="891"/>
                </a:cubicBezTo>
                <a:close/>
                <a:moveTo>
                  <a:pt x="2033" y="775"/>
                </a:moveTo>
                <a:cubicBezTo>
                  <a:pt x="2029" y="775"/>
                  <a:pt x="2025" y="778"/>
                  <a:pt x="2025" y="782"/>
                </a:cubicBezTo>
                <a:cubicBezTo>
                  <a:pt x="2025" y="786"/>
                  <a:pt x="2029" y="789"/>
                  <a:pt x="2033" y="789"/>
                </a:cubicBezTo>
                <a:cubicBezTo>
                  <a:pt x="2037" y="789"/>
                  <a:pt x="2041" y="786"/>
                  <a:pt x="2041" y="782"/>
                </a:cubicBezTo>
                <a:cubicBezTo>
                  <a:pt x="2041" y="778"/>
                  <a:pt x="2037" y="775"/>
                  <a:pt x="2033" y="775"/>
                </a:cubicBezTo>
                <a:close/>
                <a:moveTo>
                  <a:pt x="2055" y="775"/>
                </a:moveTo>
                <a:cubicBezTo>
                  <a:pt x="2051" y="775"/>
                  <a:pt x="2047" y="778"/>
                  <a:pt x="2047" y="782"/>
                </a:cubicBezTo>
                <a:cubicBezTo>
                  <a:pt x="2047" y="786"/>
                  <a:pt x="2051" y="789"/>
                  <a:pt x="2055" y="789"/>
                </a:cubicBezTo>
                <a:cubicBezTo>
                  <a:pt x="2059" y="789"/>
                  <a:pt x="2063" y="786"/>
                  <a:pt x="2063" y="782"/>
                </a:cubicBezTo>
                <a:cubicBezTo>
                  <a:pt x="2063" y="778"/>
                  <a:pt x="2059" y="775"/>
                  <a:pt x="2055" y="775"/>
                </a:cubicBezTo>
                <a:close/>
                <a:moveTo>
                  <a:pt x="2055" y="795"/>
                </a:moveTo>
                <a:cubicBezTo>
                  <a:pt x="2051" y="795"/>
                  <a:pt x="2047" y="798"/>
                  <a:pt x="2047" y="801"/>
                </a:cubicBezTo>
                <a:cubicBezTo>
                  <a:pt x="2047" y="805"/>
                  <a:pt x="2051" y="808"/>
                  <a:pt x="2055" y="808"/>
                </a:cubicBezTo>
                <a:cubicBezTo>
                  <a:pt x="2059" y="808"/>
                  <a:pt x="2063" y="805"/>
                  <a:pt x="2063" y="801"/>
                </a:cubicBezTo>
                <a:cubicBezTo>
                  <a:pt x="2063" y="798"/>
                  <a:pt x="2059" y="795"/>
                  <a:pt x="2055" y="795"/>
                </a:cubicBezTo>
                <a:close/>
                <a:moveTo>
                  <a:pt x="2033" y="853"/>
                </a:moveTo>
                <a:cubicBezTo>
                  <a:pt x="2029" y="853"/>
                  <a:pt x="2025" y="856"/>
                  <a:pt x="2025" y="860"/>
                </a:cubicBezTo>
                <a:cubicBezTo>
                  <a:pt x="2025" y="864"/>
                  <a:pt x="2029" y="867"/>
                  <a:pt x="2033" y="867"/>
                </a:cubicBezTo>
                <a:cubicBezTo>
                  <a:pt x="2037" y="867"/>
                  <a:pt x="2041" y="864"/>
                  <a:pt x="2041" y="860"/>
                </a:cubicBezTo>
                <a:cubicBezTo>
                  <a:pt x="2041" y="856"/>
                  <a:pt x="2037" y="853"/>
                  <a:pt x="2033" y="853"/>
                </a:cubicBezTo>
                <a:close/>
                <a:moveTo>
                  <a:pt x="2033" y="873"/>
                </a:moveTo>
                <a:cubicBezTo>
                  <a:pt x="2029" y="873"/>
                  <a:pt x="2025" y="876"/>
                  <a:pt x="2025" y="879"/>
                </a:cubicBezTo>
                <a:cubicBezTo>
                  <a:pt x="2025" y="883"/>
                  <a:pt x="2029" y="885"/>
                  <a:pt x="2033" y="885"/>
                </a:cubicBezTo>
                <a:cubicBezTo>
                  <a:pt x="2037" y="885"/>
                  <a:pt x="2041" y="883"/>
                  <a:pt x="2041" y="879"/>
                </a:cubicBezTo>
                <a:cubicBezTo>
                  <a:pt x="2041" y="876"/>
                  <a:pt x="2037" y="873"/>
                  <a:pt x="2033" y="873"/>
                </a:cubicBezTo>
                <a:close/>
                <a:moveTo>
                  <a:pt x="2055" y="873"/>
                </a:moveTo>
                <a:cubicBezTo>
                  <a:pt x="2051" y="873"/>
                  <a:pt x="2047" y="876"/>
                  <a:pt x="2047" y="879"/>
                </a:cubicBezTo>
                <a:cubicBezTo>
                  <a:pt x="2047" y="883"/>
                  <a:pt x="2051" y="885"/>
                  <a:pt x="2055" y="885"/>
                </a:cubicBezTo>
                <a:cubicBezTo>
                  <a:pt x="2059" y="885"/>
                  <a:pt x="2063" y="883"/>
                  <a:pt x="2063" y="879"/>
                </a:cubicBezTo>
                <a:cubicBezTo>
                  <a:pt x="2063" y="876"/>
                  <a:pt x="2059" y="873"/>
                  <a:pt x="2055" y="873"/>
                </a:cubicBezTo>
                <a:close/>
                <a:moveTo>
                  <a:pt x="2033" y="891"/>
                </a:moveTo>
                <a:cubicBezTo>
                  <a:pt x="2029" y="891"/>
                  <a:pt x="2025" y="894"/>
                  <a:pt x="2025" y="898"/>
                </a:cubicBezTo>
                <a:cubicBezTo>
                  <a:pt x="2025" y="902"/>
                  <a:pt x="2029" y="905"/>
                  <a:pt x="2033" y="905"/>
                </a:cubicBezTo>
                <a:cubicBezTo>
                  <a:pt x="2037" y="905"/>
                  <a:pt x="2041" y="902"/>
                  <a:pt x="2041" y="898"/>
                </a:cubicBezTo>
                <a:cubicBezTo>
                  <a:pt x="2041" y="894"/>
                  <a:pt x="2037" y="891"/>
                  <a:pt x="2033" y="891"/>
                </a:cubicBezTo>
                <a:close/>
                <a:moveTo>
                  <a:pt x="2055" y="891"/>
                </a:moveTo>
                <a:cubicBezTo>
                  <a:pt x="2051" y="891"/>
                  <a:pt x="2047" y="894"/>
                  <a:pt x="2047" y="898"/>
                </a:cubicBezTo>
                <a:cubicBezTo>
                  <a:pt x="2047" y="902"/>
                  <a:pt x="2051" y="905"/>
                  <a:pt x="2055" y="905"/>
                </a:cubicBezTo>
                <a:cubicBezTo>
                  <a:pt x="2059" y="905"/>
                  <a:pt x="2063" y="902"/>
                  <a:pt x="2063" y="898"/>
                </a:cubicBezTo>
                <a:cubicBezTo>
                  <a:pt x="2063" y="894"/>
                  <a:pt x="2059" y="891"/>
                  <a:pt x="2055" y="891"/>
                </a:cubicBezTo>
                <a:close/>
                <a:moveTo>
                  <a:pt x="2077" y="775"/>
                </a:moveTo>
                <a:cubicBezTo>
                  <a:pt x="2073" y="775"/>
                  <a:pt x="2069" y="778"/>
                  <a:pt x="2069" y="782"/>
                </a:cubicBezTo>
                <a:cubicBezTo>
                  <a:pt x="2069" y="786"/>
                  <a:pt x="2073" y="789"/>
                  <a:pt x="2077" y="789"/>
                </a:cubicBezTo>
                <a:cubicBezTo>
                  <a:pt x="2081" y="789"/>
                  <a:pt x="2085" y="786"/>
                  <a:pt x="2085" y="782"/>
                </a:cubicBezTo>
                <a:cubicBezTo>
                  <a:pt x="2085" y="778"/>
                  <a:pt x="2081" y="775"/>
                  <a:pt x="2077" y="775"/>
                </a:cubicBezTo>
                <a:close/>
                <a:moveTo>
                  <a:pt x="2077" y="795"/>
                </a:moveTo>
                <a:cubicBezTo>
                  <a:pt x="2073" y="795"/>
                  <a:pt x="2069" y="798"/>
                  <a:pt x="2069" y="801"/>
                </a:cubicBezTo>
                <a:cubicBezTo>
                  <a:pt x="2069" y="805"/>
                  <a:pt x="2073" y="808"/>
                  <a:pt x="2077" y="808"/>
                </a:cubicBezTo>
                <a:cubicBezTo>
                  <a:pt x="2081" y="808"/>
                  <a:pt x="2085" y="805"/>
                  <a:pt x="2085" y="801"/>
                </a:cubicBezTo>
                <a:cubicBezTo>
                  <a:pt x="2085" y="798"/>
                  <a:pt x="2081" y="795"/>
                  <a:pt x="2077" y="795"/>
                </a:cubicBezTo>
                <a:close/>
                <a:moveTo>
                  <a:pt x="2100" y="795"/>
                </a:moveTo>
                <a:cubicBezTo>
                  <a:pt x="2096" y="795"/>
                  <a:pt x="2092" y="798"/>
                  <a:pt x="2092" y="801"/>
                </a:cubicBezTo>
                <a:cubicBezTo>
                  <a:pt x="2092" y="805"/>
                  <a:pt x="2096" y="808"/>
                  <a:pt x="2100" y="808"/>
                </a:cubicBezTo>
                <a:cubicBezTo>
                  <a:pt x="2104" y="808"/>
                  <a:pt x="2108" y="805"/>
                  <a:pt x="2108" y="801"/>
                </a:cubicBezTo>
                <a:cubicBezTo>
                  <a:pt x="2108" y="798"/>
                  <a:pt x="2104" y="795"/>
                  <a:pt x="2100" y="795"/>
                </a:cubicBezTo>
                <a:close/>
                <a:moveTo>
                  <a:pt x="2077" y="833"/>
                </a:moveTo>
                <a:cubicBezTo>
                  <a:pt x="2073" y="833"/>
                  <a:pt x="2069" y="837"/>
                  <a:pt x="2069" y="840"/>
                </a:cubicBezTo>
                <a:cubicBezTo>
                  <a:pt x="2069" y="844"/>
                  <a:pt x="2073" y="847"/>
                  <a:pt x="2077" y="847"/>
                </a:cubicBezTo>
                <a:cubicBezTo>
                  <a:pt x="2081" y="847"/>
                  <a:pt x="2085" y="844"/>
                  <a:pt x="2085" y="840"/>
                </a:cubicBezTo>
                <a:cubicBezTo>
                  <a:pt x="2085" y="837"/>
                  <a:pt x="2081" y="833"/>
                  <a:pt x="2077" y="833"/>
                </a:cubicBezTo>
                <a:close/>
                <a:moveTo>
                  <a:pt x="2077" y="853"/>
                </a:moveTo>
                <a:cubicBezTo>
                  <a:pt x="2073" y="853"/>
                  <a:pt x="2069" y="856"/>
                  <a:pt x="2069" y="860"/>
                </a:cubicBezTo>
                <a:cubicBezTo>
                  <a:pt x="2069" y="864"/>
                  <a:pt x="2073" y="867"/>
                  <a:pt x="2077" y="867"/>
                </a:cubicBezTo>
                <a:cubicBezTo>
                  <a:pt x="2081" y="867"/>
                  <a:pt x="2085" y="864"/>
                  <a:pt x="2085" y="860"/>
                </a:cubicBezTo>
                <a:cubicBezTo>
                  <a:pt x="2085" y="856"/>
                  <a:pt x="2081" y="853"/>
                  <a:pt x="2077" y="853"/>
                </a:cubicBezTo>
                <a:close/>
                <a:moveTo>
                  <a:pt x="2077" y="873"/>
                </a:moveTo>
                <a:cubicBezTo>
                  <a:pt x="2073" y="873"/>
                  <a:pt x="2069" y="876"/>
                  <a:pt x="2069" y="879"/>
                </a:cubicBezTo>
                <a:cubicBezTo>
                  <a:pt x="2069" y="883"/>
                  <a:pt x="2073" y="885"/>
                  <a:pt x="2077" y="885"/>
                </a:cubicBezTo>
                <a:cubicBezTo>
                  <a:pt x="2081" y="885"/>
                  <a:pt x="2085" y="883"/>
                  <a:pt x="2085" y="879"/>
                </a:cubicBezTo>
                <a:cubicBezTo>
                  <a:pt x="2085" y="876"/>
                  <a:pt x="2081" y="873"/>
                  <a:pt x="2077" y="873"/>
                </a:cubicBezTo>
                <a:close/>
                <a:moveTo>
                  <a:pt x="2100" y="873"/>
                </a:moveTo>
                <a:cubicBezTo>
                  <a:pt x="2096" y="873"/>
                  <a:pt x="2092" y="876"/>
                  <a:pt x="2092" y="879"/>
                </a:cubicBezTo>
                <a:cubicBezTo>
                  <a:pt x="2092" y="883"/>
                  <a:pt x="2096" y="885"/>
                  <a:pt x="2100" y="885"/>
                </a:cubicBezTo>
                <a:cubicBezTo>
                  <a:pt x="2104" y="885"/>
                  <a:pt x="2108" y="883"/>
                  <a:pt x="2108" y="879"/>
                </a:cubicBezTo>
                <a:cubicBezTo>
                  <a:pt x="2108" y="876"/>
                  <a:pt x="2104" y="873"/>
                  <a:pt x="2100" y="873"/>
                </a:cubicBezTo>
                <a:close/>
                <a:moveTo>
                  <a:pt x="2077" y="891"/>
                </a:moveTo>
                <a:cubicBezTo>
                  <a:pt x="2073" y="891"/>
                  <a:pt x="2069" y="894"/>
                  <a:pt x="2069" y="898"/>
                </a:cubicBezTo>
                <a:cubicBezTo>
                  <a:pt x="2069" y="902"/>
                  <a:pt x="2073" y="905"/>
                  <a:pt x="2077" y="905"/>
                </a:cubicBezTo>
                <a:cubicBezTo>
                  <a:pt x="2081" y="905"/>
                  <a:pt x="2085" y="902"/>
                  <a:pt x="2085" y="898"/>
                </a:cubicBezTo>
                <a:cubicBezTo>
                  <a:pt x="2085" y="894"/>
                  <a:pt x="2081" y="891"/>
                  <a:pt x="2077" y="891"/>
                </a:cubicBezTo>
                <a:close/>
                <a:moveTo>
                  <a:pt x="2100" y="891"/>
                </a:moveTo>
                <a:cubicBezTo>
                  <a:pt x="2096" y="891"/>
                  <a:pt x="2092" y="894"/>
                  <a:pt x="2092" y="898"/>
                </a:cubicBezTo>
                <a:cubicBezTo>
                  <a:pt x="2092" y="902"/>
                  <a:pt x="2096" y="905"/>
                  <a:pt x="2100" y="905"/>
                </a:cubicBezTo>
                <a:cubicBezTo>
                  <a:pt x="2104" y="905"/>
                  <a:pt x="2108" y="902"/>
                  <a:pt x="2108" y="898"/>
                </a:cubicBezTo>
                <a:cubicBezTo>
                  <a:pt x="2108" y="894"/>
                  <a:pt x="2104" y="891"/>
                  <a:pt x="2100" y="891"/>
                </a:cubicBezTo>
                <a:close/>
                <a:moveTo>
                  <a:pt x="2122" y="891"/>
                </a:moveTo>
                <a:cubicBezTo>
                  <a:pt x="2118" y="891"/>
                  <a:pt x="2115" y="894"/>
                  <a:pt x="2115" y="898"/>
                </a:cubicBezTo>
                <a:cubicBezTo>
                  <a:pt x="2115" y="902"/>
                  <a:pt x="2118" y="905"/>
                  <a:pt x="2122" y="905"/>
                </a:cubicBezTo>
                <a:cubicBezTo>
                  <a:pt x="2126" y="905"/>
                  <a:pt x="2129" y="902"/>
                  <a:pt x="2129" y="898"/>
                </a:cubicBezTo>
                <a:cubicBezTo>
                  <a:pt x="2129" y="894"/>
                  <a:pt x="2126" y="891"/>
                  <a:pt x="2122" y="891"/>
                </a:cubicBezTo>
                <a:close/>
                <a:moveTo>
                  <a:pt x="1988" y="911"/>
                </a:moveTo>
                <a:cubicBezTo>
                  <a:pt x="1984" y="911"/>
                  <a:pt x="1981" y="914"/>
                  <a:pt x="1981" y="917"/>
                </a:cubicBezTo>
                <a:cubicBezTo>
                  <a:pt x="1981" y="921"/>
                  <a:pt x="1984" y="924"/>
                  <a:pt x="1988" y="924"/>
                </a:cubicBezTo>
                <a:cubicBezTo>
                  <a:pt x="1993" y="924"/>
                  <a:pt x="1996" y="921"/>
                  <a:pt x="1996" y="917"/>
                </a:cubicBezTo>
                <a:cubicBezTo>
                  <a:pt x="1996" y="914"/>
                  <a:pt x="1993" y="911"/>
                  <a:pt x="1988" y="911"/>
                </a:cubicBezTo>
                <a:close/>
                <a:moveTo>
                  <a:pt x="2011" y="911"/>
                </a:moveTo>
                <a:cubicBezTo>
                  <a:pt x="2007" y="911"/>
                  <a:pt x="2004" y="914"/>
                  <a:pt x="2004" y="917"/>
                </a:cubicBezTo>
                <a:cubicBezTo>
                  <a:pt x="2004" y="921"/>
                  <a:pt x="2007" y="924"/>
                  <a:pt x="2011" y="924"/>
                </a:cubicBezTo>
                <a:cubicBezTo>
                  <a:pt x="2016" y="924"/>
                  <a:pt x="2019" y="921"/>
                  <a:pt x="2019" y="917"/>
                </a:cubicBezTo>
                <a:cubicBezTo>
                  <a:pt x="2019" y="914"/>
                  <a:pt x="2016" y="911"/>
                  <a:pt x="2011" y="911"/>
                </a:cubicBezTo>
                <a:close/>
                <a:moveTo>
                  <a:pt x="1988" y="930"/>
                </a:moveTo>
                <a:cubicBezTo>
                  <a:pt x="1984" y="930"/>
                  <a:pt x="1981" y="933"/>
                  <a:pt x="1981" y="937"/>
                </a:cubicBezTo>
                <a:cubicBezTo>
                  <a:pt x="1981" y="940"/>
                  <a:pt x="1984" y="943"/>
                  <a:pt x="1988" y="943"/>
                </a:cubicBezTo>
                <a:cubicBezTo>
                  <a:pt x="1993" y="943"/>
                  <a:pt x="1996" y="940"/>
                  <a:pt x="1996" y="937"/>
                </a:cubicBezTo>
                <a:cubicBezTo>
                  <a:pt x="1996" y="933"/>
                  <a:pt x="1993" y="930"/>
                  <a:pt x="1988" y="930"/>
                </a:cubicBezTo>
                <a:close/>
                <a:moveTo>
                  <a:pt x="2011" y="930"/>
                </a:moveTo>
                <a:cubicBezTo>
                  <a:pt x="2007" y="930"/>
                  <a:pt x="2004" y="933"/>
                  <a:pt x="2004" y="937"/>
                </a:cubicBezTo>
                <a:cubicBezTo>
                  <a:pt x="2004" y="940"/>
                  <a:pt x="2007" y="943"/>
                  <a:pt x="2011" y="943"/>
                </a:cubicBezTo>
                <a:cubicBezTo>
                  <a:pt x="2016" y="943"/>
                  <a:pt x="2019" y="940"/>
                  <a:pt x="2019" y="937"/>
                </a:cubicBezTo>
                <a:cubicBezTo>
                  <a:pt x="2019" y="933"/>
                  <a:pt x="2016" y="930"/>
                  <a:pt x="2011" y="930"/>
                </a:cubicBezTo>
                <a:close/>
                <a:moveTo>
                  <a:pt x="1988" y="950"/>
                </a:moveTo>
                <a:cubicBezTo>
                  <a:pt x="1984" y="950"/>
                  <a:pt x="1981" y="953"/>
                  <a:pt x="1981" y="956"/>
                </a:cubicBezTo>
                <a:cubicBezTo>
                  <a:pt x="1981" y="960"/>
                  <a:pt x="1984" y="963"/>
                  <a:pt x="1988" y="963"/>
                </a:cubicBezTo>
                <a:cubicBezTo>
                  <a:pt x="1993" y="963"/>
                  <a:pt x="1996" y="960"/>
                  <a:pt x="1996" y="956"/>
                </a:cubicBezTo>
                <a:cubicBezTo>
                  <a:pt x="1996" y="953"/>
                  <a:pt x="1993" y="950"/>
                  <a:pt x="1988" y="950"/>
                </a:cubicBezTo>
                <a:close/>
                <a:moveTo>
                  <a:pt x="2011" y="950"/>
                </a:moveTo>
                <a:cubicBezTo>
                  <a:pt x="2007" y="950"/>
                  <a:pt x="2004" y="953"/>
                  <a:pt x="2004" y="956"/>
                </a:cubicBezTo>
                <a:cubicBezTo>
                  <a:pt x="2004" y="960"/>
                  <a:pt x="2007" y="963"/>
                  <a:pt x="2011" y="963"/>
                </a:cubicBezTo>
                <a:cubicBezTo>
                  <a:pt x="2016" y="963"/>
                  <a:pt x="2019" y="960"/>
                  <a:pt x="2019" y="956"/>
                </a:cubicBezTo>
                <a:cubicBezTo>
                  <a:pt x="2019" y="953"/>
                  <a:pt x="2016" y="950"/>
                  <a:pt x="2011" y="950"/>
                </a:cubicBezTo>
                <a:close/>
                <a:moveTo>
                  <a:pt x="1988" y="969"/>
                </a:moveTo>
                <a:cubicBezTo>
                  <a:pt x="1984" y="969"/>
                  <a:pt x="1981" y="972"/>
                  <a:pt x="1981" y="976"/>
                </a:cubicBezTo>
                <a:cubicBezTo>
                  <a:pt x="1981" y="980"/>
                  <a:pt x="1984" y="983"/>
                  <a:pt x="1988" y="983"/>
                </a:cubicBezTo>
                <a:cubicBezTo>
                  <a:pt x="1993" y="983"/>
                  <a:pt x="1996" y="980"/>
                  <a:pt x="1996" y="976"/>
                </a:cubicBezTo>
                <a:cubicBezTo>
                  <a:pt x="1996" y="972"/>
                  <a:pt x="1993" y="969"/>
                  <a:pt x="1988" y="969"/>
                </a:cubicBezTo>
                <a:close/>
                <a:moveTo>
                  <a:pt x="2011" y="969"/>
                </a:moveTo>
                <a:cubicBezTo>
                  <a:pt x="2007" y="969"/>
                  <a:pt x="2004" y="972"/>
                  <a:pt x="2004" y="976"/>
                </a:cubicBezTo>
                <a:cubicBezTo>
                  <a:pt x="2004" y="980"/>
                  <a:pt x="2007" y="983"/>
                  <a:pt x="2011" y="983"/>
                </a:cubicBezTo>
                <a:cubicBezTo>
                  <a:pt x="2016" y="983"/>
                  <a:pt x="2019" y="980"/>
                  <a:pt x="2019" y="976"/>
                </a:cubicBezTo>
                <a:cubicBezTo>
                  <a:pt x="2019" y="972"/>
                  <a:pt x="2016" y="969"/>
                  <a:pt x="2011" y="969"/>
                </a:cubicBezTo>
                <a:close/>
                <a:moveTo>
                  <a:pt x="2033" y="911"/>
                </a:moveTo>
                <a:cubicBezTo>
                  <a:pt x="2029" y="911"/>
                  <a:pt x="2025" y="914"/>
                  <a:pt x="2025" y="917"/>
                </a:cubicBezTo>
                <a:cubicBezTo>
                  <a:pt x="2025" y="921"/>
                  <a:pt x="2029" y="924"/>
                  <a:pt x="2033" y="924"/>
                </a:cubicBezTo>
                <a:cubicBezTo>
                  <a:pt x="2037" y="924"/>
                  <a:pt x="2041" y="921"/>
                  <a:pt x="2041" y="917"/>
                </a:cubicBezTo>
                <a:cubicBezTo>
                  <a:pt x="2041" y="914"/>
                  <a:pt x="2037" y="911"/>
                  <a:pt x="2033" y="911"/>
                </a:cubicBezTo>
                <a:close/>
                <a:moveTo>
                  <a:pt x="2055" y="911"/>
                </a:moveTo>
                <a:cubicBezTo>
                  <a:pt x="2051" y="911"/>
                  <a:pt x="2047" y="914"/>
                  <a:pt x="2047" y="917"/>
                </a:cubicBezTo>
                <a:cubicBezTo>
                  <a:pt x="2047" y="921"/>
                  <a:pt x="2051" y="924"/>
                  <a:pt x="2055" y="924"/>
                </a:cubicBezTo>
                <a:cubicBezTo>
                  <a:pt x="2059" y="924"/>
                  <a:pt x="2063" y="921"/>
                  <a:pt x="2063" y="917"/>
                </a:cubicBezTo>
                <a:cubicBezTo>
                  <a:pt x="2063" y="914"/>
                  <a:pt x="2059" y="911"/>
                  <a:pt x="2055" y="911"/>
                </a:cubicBezTo>
                <a:close/>
                <a:moveTo>
                  <a:pt x="2033" y="930"/>
                </a:moveTo>
                <a:cubicBezTo>
                  <a:pt x="2029" y="930"/>
                  <a:pt x="2025" y="933"/>
                  <a:pt x="2025" y="937"/>
                </a:cubicBezTo>
                <a:cubicBezTo>
                  <a:pt x="2025" y="940"/>
                  <a:pt x="2029" y="943"/>
                  <a:pt x="2033" y="943"/>
                </a:cubicBezTo>
                <a:cubicBezTo>
                  <a:pt x="2037" y="943"/>
                  <a:pt x="2041" y="940"/>
                  <a:pt x="2041" y="937"/>
                </a:cubicBezTo>
                <a:cubicBezTo>
                  <a:pt x="2041" y="933"/>
                  <a:pt x="2037" y="930"/>
                  <a:pt x="2033" y="930"/>
                </a:cubicBezTo>
                <a:close/>
                <a:moveTo>
                  <a:pt x="2055" y="930"/>
                </a:moveTo>
                <a:cubicBezTo>
                  <a:pt x="2051" y="930"/>
                  <a:pt x="2047" y="933"/>
                  <a:pt x="2047" y="937"/>
                </a:cubicBezTo>
                <a:cubicBezTo>
                  <a:pt x="2047" y="940"/>
                  <a:pt x="2051" y="943"/>
                  <a:pt x="2055" y="943"/>
                </a:cubicBezTo>
                <a:cubicBezTo>
                  <a:pt x="2059" y="943"/>
                  <a:pt x="2063" y="940"/>
                  <a:pt x="2063" y="937"/>
                </a:cubicBezTo>
                <a:cubicBezTo>
                  <a:pt x="2063" y="933"/>
                  <a:pt x="2059" y="930"/>
                  <a:pt x="2055" y="930"/>
                </a:cubicBezTo>
                <a:close/>
                <a:moveTo>
                  <a:pt x="2033" y="950"/>
                </a:moveTo>
                <a:cubicBezTo>
                  <a:pt x="2029" y="950"/>
                  <a:pt x="2025" y="953"/>
                  <a:pt x="2025" y="956"/>
                </a:cubicBezTo>
                <a:cubicBezTo>
                  <a:pt x="2025" y="960"/>
                  <a:pt x="2029" y="963"/>
                  <a:pt x="2033" y="963"/>
                </a:cubicBezTo>
                <a:cubicBezTo>
                  <a:pt x="2037" y="963"/>
                  <a:pt x="2041" y="960"/>
                  <a:pt x="2041" y="956"/>
                </a:cubicBezTo>
                <a:cubicBezTo>
                  <a:pt x="2041" y="953"/>
                  <a:pt x="2037" y="950"/>
                  <a:pt x="2033" y="950"/>
                </a:cubicBezTo>
                <a:close/>
                <a:moveTo>
                  <a:pt x="2055" y="950"/>
                </a:moveTo>
                <a:cubicBezTo>
                  <a:pt x="2051" y="950"/>
                  <a:pt x="2047" y="953"/>
                  <a:pt x="2047" y="956"/>
                </a:cubicBezTo>
                <a:cubicBezTo>
                  <a:pt x="2047" y="960"/>
                  <a:pt x="2051" y="963"/>
                  <a:pt x="2055" y="963"/>
                </a:cubicBezTo>
                <a:cubicBezTo>
                  <a:pt x="2059" y="963"/>
                  <a:pt x="2063" y="960"/>
                  <a:pt x="2063" y="956"/>
                </a:cubicBezTo>
                <a:cubicBezTo>
                  <a:pt x="2063" y="953"/>
                  <a:pt x="2059" y="950"/>
                  <a:pt x="2055" y="950"/>
                </a:cubicBezTo>
                <a:close/>
                <a:moveTo>
                  <a:pt x="2033" y="969"/>
                </a:moveTo>
                <a:cubicBezTo>
                  <a:pt x="2029" y="969"/>
                  <a:pt x="2025" y="972"/>
                  <a:pt x="2025" y="976"/>
                </a:cubicBezTo>
                <a:cubicBezTo>
                  <a:pt x="2025" y="980"/>
                  <a:pt x="2029" y="983"/>
                  <a:pt x="2033" y="983"/>
                </a:cubicBezTo>
                <a:cubicBezTo>
                  <a:pt x="2037" y="983"/>
                  <a:pt x="2041" y="980"/>
                  <a:pt x="2041" y="976"/>
                </a:cubicBezTo>
                <a:cubicBezTo>
                  <a:pt x="2041" y="972"/>
                  <a:pt x="2037" y="969"/>
                  <a:pt x="2033" y="969"/>
                </a:cubicBezTo>
                <a:close/>
                <a:moveTo>
                  <a:pt x="2055" y="969"/>
                </a:moveTo>
                <a:cubicBezTo>
                  <a:pt x="2051" y="969"/>
                  <a:pt x="2047" y="972"/>
                  <a:pt x="2047" y="976"/>
                </a:cubicBezTo>
                <a:cubicBezTo>
                  <a:pt x="2047" y="980"/>
                  <a:pt x="2051" y="983"/>
                  <a:pt x="2055" y="983"/>
                </a:cubicBezTo>
                <a:cubicBezTo>
                  <a:pt x="2059" y="983"/>
                  <a:pt x="2063" y="980"/>
                  <a:pt x="2063" y="976"/>
                </a:cubicBezTo>
                <a:cubicBezTo>
                  <a:pt x="2063" y="972"/>
                  <a:pt x="2059" y="969"/>
                  <a:pt x="2055" y="969"/>
                </a:cubicBezTo>
                <a:close/>
                <a:moveTo>
                  <a:pt x="2033" y="988"/>
                </a:moveTo>
                <a:cubicBezTo>
                  <a:pt x="2029" y="988"/>
                  <a:pt x="2025" y="991"/>
                  <a:pt x="2025" y="995"/>
                </a:cubicBezTo>
                <a:cubicBezTo>
                  <a:pt x="2025" y="999"/>
                  <a:pt x="2029" y="1002"/>
                  <a:pt x="2033" y="1002"/>
                </a:cubicBezTo>
                <a:cubicBezTo>
                  <a:pt x="2037" y="1002"/>
                  <a:pt x="2041" y="999"/>
                  <a:pt x="2041" y="995"/>
                </a:cubicBezTo>
                <a:cubicBezTo>
                  <a:pt x="2041" y="991"/>
                  <a:pt x="2037" y="988"/>
                  <a:pt x="2033" y="988"/>
                </a:cubicBezTo>
                <a:close/>
                <a:moveTo>
                  <a:pt x="2055" y="988"/>
                </a:moveTo>
                <a:cubicBezTo>
                  <a:pt x="2051" y="988"/>
                  <a:pt x="2047" y="991"/>
                  <a:pt x="2047" y="995"/>
                </a:cubicBezTo>
                <a:cubicBezTo>
                  <a:pt x="2047" y="999"/>
                  <a:pt x="2051" y="1002"/>
                  <a:pt x="2055" y="1002"/>
                </a:cubicBezTo>
                <a:cubicBezTo>
                  <a:pt x="2059" y="1002"/>
                  <a:pt x="2063" y="999"/>
                  <a:pt x="2063" y="995"/>
                </a:cubicBezTo>
                <a:cubicBezTo>
                  <a:pt x="2063" y="991"/>
                  <a:pt x="2059" y="988"/>
                  <a:pt x="2055" y="988"/>
                </a:cubicBezTo>
                <a:close/>
                <a:moveTo>
                  <a:pt x="2055" y="1008"/>
                </a:moveTo>
                <a:cubicBezTo>
                  <a:pt x="2051" y="1008"/>
                  <a:pt x="2047" y="1011"/>
                  <a:pt x="2047" y="1014"/>
                </a:cubicBezTo>
                <a:cubicBezTo>
                  <a:pt x="2047" y="1018"/>
                  <a:pt x="2051" y="1021"/>
                  <a:pt x="2055" y="1021"/>
                </a:cubicBezTo>
                <a:cubicBezTo>
                  <a:pt x="2059" y="1021"/>
                  <a:pt x="2063" y="1018"/>
                  <a:pt x="2063" y="1014"/>
                </a:cubicBezTo>
                <a:cubicBezTo>
                  <a:pt x="2063" y="1011"/>
                  <a:pt x="2059" y="1008"/>
                  <a:pt x="2055" y="1008"/>
                </a:cubicBezTo>
                <a:close/>
                <a:moveTo>
                  <a:pt x="2077" y="911"/>
                </a:moveTo>
                <a:cubicBezTo>
                  <a:pt x="2073" y="911"/>
                  <a:pt x="2069" y="914"/>
                  <a:pt x="2069" y="917"/>
                </a:cubicBezTo>
                <a:cubicBezTo>
                  <a:pt x="2069" y="921"/>
                  <a:pt x="2073" y="924"/>
                  <a:pt x="2077" y="924"/>
                </a:cubicBezTo>
                <a:cubicBezTo>
                  <a:pt x="2081" y="924"/>
                  <a:pt x="2085" y="921"/>
                  <a:pt x="2085" y="917"/>
                </a:cubicBezTo>
                <a:cubicBezTo>
                  <a:pt x="2085" y="914"/>
                  <a:pt x="2081" y="911"/>
                  <a:pt x="2077" y="911"/>
                </a:cubicBezTo>
                <a:close/>
                <a:moveTo>
                  <a:pt x="2100" y="911"/>
                </a:moveTo>
                <a:cubicBezTo>
                  <a:pt x="2096" y="911"/>
                  <a:pt x="2092" y="914"/>
                  <a:pt x="2092" y="917"/>
                </a:cubicBezTo>
                <a:cubicBezTo>
                  <a:pt x="2092" y="921"/>
                  <a:pt x="2096" y="924"/>
                  <a:pt x="2100" y="924"/>
                </a:cubicBezTo>
                <a:cubicBezTo>
                  <a:pt x="2104" y="924"/>
                  <a:pt x="2108" y="921"/>
                  <a:pt x="2108" y="917"/>
                </a:cubicBezTo>
                <a:cubicBezTo>
                  <a:pt x="2108" y="914"/>
                  <a:pt x="2104" y="911"/>
                  <a:pt x="2100" y="911"/>
                </a:cubicBezTo>
                <a:close/>
                <a:moveTo>
                  <a:pt x="2077" y="930"/>
                </a:moveTo>
                <a:cubicBezTo>
                  <a:pt x="2073" y="930"/>
                  <a:pt x="2069" y="933"/>
                  <a:pt x="2069" y="937"/>
                </a:cubicBezTo>
                <a:cubicBezTo>
                  <a:pt x="2069" y="940"/>
                  <a:pt x="2073" y="943"/>
                  <a:pt x="2077" y="943"/>
                </a:cubicBezTo>
                <a:cubicBezTo>
                  <a:pt x="2081" y="943"/>
                  <a:pt x="2085" y="940"/>
                  <a:pt x="2085" y="937"/>
                </a:cubicBezTo>
                <a:cubicBezTo>
                  <a:pt x="2085" y="933"/>
                  <a:pt x="2081" y="930"/>
                  <a:pt x="2077" y="930"/>
                </a:cubicBezTo>
                <a:close/>
                <a:moveTo>
                  <a:pt x="2100" y="930"/>
                </a:moveTo>
                <a:cubicBezTo>
                  <a:pt x="2096" y="930"/>
                  <a:pt x="2092" y="933"/>
                  <a:pt x="2092" y="937"/>
                </a:cubicBezTo>
                <a:cubicBezTo>
                  <a:pt x="2092" y="940"/>
                  <a:pt x="2096" y="943"/>
                  <a:pt x="2100" y="943"/>
                </a:cubicBezTo>
                <a:cubicBezTo>
                  <a:pt x="2104" y="943"/>
                  <a:pt x="2108" y="940"/>
                  <a:pt x="2108" y="937"/>
                </a:cubicBezTo>
                <a:cubicBezTo>
                  <a:pt x="2108" y="933"/>
                  <a:pt x="2104" y="930"/>
                  <a:pt x="2100" y="930"/>
                </a:cubicBezTo>
                <a:close/>
                <a:moveTo>
                  <a:pt x="2077" y="950"/>
                </a:moveTo>
                <a:cubicBezTo>
                  <a:pt x="2073" y="950"/>
                  <a:pt x="2069" y="953"/>
                  <a:pt x="2069" y="956"/>
                </a:cubicBezTo>
                <a:cubicBezTo>
                  <a:pt x="2069" y="960"/>
                  <a:pt x="2073" y="963"/>
                  <a:pt x="2077" y="963"/>
                </a:cubicBezTo>
                <a:cubicBezTo>
                  <a:pt x="2081" y="963"/>
                  <a:pt x="2085" y="960"/>
                  <a:pt x="2085" y="956"/>
                </a:cubicBezTo>
                <a:cubicBezTo>
                  <a:pt x="2085" y="953"/>
                  <a:pt x="2081" y="950"/>
                  <a:pt x="2077" y="950"/>
                </a:cubicBezTo>
                <a:close/>
                <a:moveTo>
                  <a:pt x="2100" y="950"/>
                </a:moveTo>
                <a:cubicBezTo>
                  <a:pt x="2096" y="950"/>
                  <a:pt x="2092" y="953"/>
                  <a:pt x="2092" y="956"/>
                </a:cubicBezTo>
                <a:cubicBezTo>
                  <a:pt x="2092" y="960"/>
                  <a:pt x="2096" y="963"/>
                  <a:pt x="2100" y="963"/>
                </a:cubicBezTo>
                <a:cubicBezTo>
                  <a:pt x="2104" y="963"/>
                  <a:pt x="2108" y="960"/>
                  <a:pt x="2108" y="956"/>
                </a:cubicBezTo>
                <a:cubicBezTo>
                  <a:pt x="2108" y="953"/>
                  <a:pt x="2104" y="950"/>
                  <a:pt x="2100" y="950"/>
                </a:cubicBezTo>
                <a:close/>
                <a:moveTo>
                  <a:pt x="2077" y="969"/>
                </a:moveTo>
                <a:cubicBezTo>
                  <a:pt x="2073" y="969"/>
                  <a:pt x="2069" y="972"/>
                  <a:pt x="2069" y="976"/>
                </a:cubicBezTo>
                <a:cubicBezTo>
                  <a:pt x="2069" y="980"/>
                  <a:pt x="2073" y="983"/>
                  <a:pt x="2077" y="983"/>
                </a:cubicBezTo>
                <a:cubicBezTo>
                  <a:pt x="2081" y="983"/>
                  <a:pt x="2085" y="980"/>
                  <a:pt x="2085" y="976"/>
                </a:cubicBezTo>
                <a:cubicBezTo>
                  <a:pt x="2085" y="972"/>
                  <a:pt x="2081" y="969"/>
                  <a:pt x="2077" y="969"/>
                </a:cubicBezTo>
                <a:close/>
                <a:moveTo>
                  <a:pt x="2100" y="969"/>
                </a:moveTo>
                <a:cubicBezTo>
                  <a:pt x="2096" y="969"/>
                  <a:pt x="2092" y="972"/>
                  <a:pt x="2092" y="976"/>
                </a:cubicBezTo>
                <a:cubicBezTo>
                  <a:pt x="2092" y="980"/>
                  <a:pt x="2096" y="983"/>
                  <a:pt x="2100" y="983"/>
                </a:cubicBezTo>
                <a:cubicBezTo>
                  <a:pt x="2104" y="983"/>
                  <a:pt x="2108" y="980"/>
                  <a:pt x="2108" y="976"/>
                </a:cubicBezTo>
                <a:cubicBezTo>
                  <a:pt x="2108" y="972"/>
                  <a:pt x="2104" y="969"/>
                  <a:pt x="2100" y="969"/>
                </a:cubicBezTo>
                <a:close/>
                <a:moveTo>
                  <a:pt x="2077" y="988"/>
                </a:moveTo>
                <a:cubicBezTo>
                  <a:pt x="2073" y="988"/>
                  <a:pt x="2069" y="991"/>
                  <a:pt x="2069" y="995"/>
                </a:cubicBezTo>
                <a:cubicBezTo>
                  <a:pt x="2069" y="999"/>
                  <a:pt x="2073" y="1002"/>
                  <a:pt x="2077" y="1002"/>
                </a:cubicBezTo>
                <a:cubicBezTo>
                  <a:pt x="2081" y="1002"/>
                  <a:pt x="2085" y="999"/>
                  <a:pt x="2085" y="995"/>
                </a:cubicBezTo>
                <a:cubicBezTo>
                  <a:pt x="2085" y="991"/>
                  <a:pt x="2081" y="988"/>
                  <a:pt x="2077" y="988"/>
                </a:cubicBezTo>
                <a:close/>
                <a:moveTo>
                  <a:pt x="2100" y="988"/>
                </a:moveTo>
                <a:cubicBezTo>
                  <a:pt x="2096" y="988"/>
                  <a:pt x="2092" y="991"/>
                  <a:pt x="2092" y="995"/>
                </a:cubicBezTo>
                <a:cubicBezTo>
                  <a:pt x="2092" y="999"/>
                  <a:pt x="2096" y="1002"/>
                  <a:pt x="2100" y="1002"/>
                </a:cubicBezTo>
                <a:cubicBezTo>
                  <a:pt x="2104" y="1002"/>
                  <a:pt x="2108" y="999"/>
                  <a:pt x="2108" y="995"/>
                </a:cubicBezTo>
                <a:cubicBezTo>
                  <a:pt x="2108" y="991"/>
                  <a:pt x="2104" y="988"/>
                  <a:pt x="2100" y="988"/>
                </a:cubicBezTo>
                <a:close/>
                <a:moveTo>
                  <a:pt x="2077" y="1008"/>
                </a:moveTo>
                <a:cubicBezTo>
                  <a:pt x="2073" y="1008"/>
                  <a:pt x="2069" y="1011"/>
                  <a:pt x="2069" y="1014"/>
                </a:cubicBezTo>
                <a:cubicBezTo>
                  <a:pt x="2069" y="1018"/>
                  <a:pt x="2073" y="1021"/>
                  <a:pt x="2077" y="1021"/>
                </a:cubicBezTo>
                <a:cubicBezTo>
                  <a:pt x="2081" y="1021"/>
                  <a:pt x="2085" y="1018"/>
                  <a:pt x="2085" y="1014"/>
                </a:cubicBezTo>
                <a:cubicBezTo>
                  <a:pt x="2085" y="1011"/>
                  <a:pt x="2081" y="1008"/>
                  <a:pt x="2077" y="1008"/>
                </a:cubicBezTo>
                <a:close/>
                <a:moveTo>
                  <a:pt x="2100" y="1008"/>
                </a:moveTo>
                <a:cubicBezTo>
                  <a:pt x="2096" y="1008"/>
                  <a:pt x="2092" y="1011"/>
                  <a:pt x="2092" y="1014"/>
                </a:cubicBezTo>
                <a:cubicBezTo>
                  <a:pt x="2092" y="1018"/>
                  <a:pt x="2096" y="1021"/>
                  <a:pt x="2100" y="1021"/>
                </a:cubicBezTo>
                <a:cubicBezTo>
                  <a:pt x="2104" y="1021"/>
                  <a:pt x="2108" y="1018"/>
                  <a:pt x="2108" y="1014"/>
                </a:cubicBezTo>
                <a:cubicBezTo>
                  <a:pt x="2108" y="1011"/>
                  <a:pt x="2104" y="1008"/>
                  <a:pt x="2100" y="1008"/>
                </a:cubicBezTo>
                <a:close/>
                <a:moveTo>
                  <a:pt x="2077" y="1026"/>
                </a:moveTo>
                <a:cubicBezTo>
                  <a:pt x="2073" y="1026"/>
                  <a:pt x="2069" y="1029"/>
                  <a:pt x="2069" y="1033"/>
                </a:cubicBezTo>
                <a:cubicBezTo>
                  <a:pt x="2069" y="1037"/>
                  <a:pt x="2073" y="1040"/>
                  <a:pt x="2077" y="1040"/>
                </a:cubicBezTo>
                <a:cubicBezTo>
                  <a:pt x="2081" y="1040"/>
                  <a:pt x="2085" y="1037"/>
                  <a:pt x="2085" y="1033"/>
                </a:cubicBezTo>
                <a:cubicBezTo>
                  <a:pt x="2085" y="1029"/>
                  <a:pt x="2081" y="1026"/>
                  <a:pt x="2077" y="1026"/>
                </a:cubicBezTo>
                <a:close/>
                <a:moveTo>
                  <a:pt x="2100" y="1026"/>
                </a:moveTo>
                <a:cubicBezTo>
                  <a:pt x="2096" y="1026"/>
                  <a:pt x="2092" y="1029"/>
                  <a:pt x="2092" y="1033"/>
                </a:cubicBezTo>
                <a:cubicBezTo>
                  <a:pt x="2092" y="1037"/>
                  <a:pt x="2096" y="1040"/>
                  <a:pt x="2100" y="1040"/>
                </a:cubicBezTo>
                <a:cubicBezTo>
                  <a:pt x="2104" y="1040"/>
                  <a:pt x="2108" y="1037"/>
                  <a:pt x="2108" y="1033"/>
                </a:cubicBezTo>
                <a:cubicBezTo>
                  <a:pt x="2108" y="1029"/>
                  <a:pt x="2104" y="1026"/>
                  <a:pt x="2100" y="1026"/>
                </a:cubicBezTo>
                <a:close/>
                <a:moveTo>
                  <a:pt x="2100" y="1066"/>
                </a:moveTo>
                <a:cubicBezTo>
                  <a:pt x="2096" y="1066"/>
                  <a:pt x="2092" y="1069"/>
                  <a:pt x="2092" y="1073"/>
                </a:cubicBezTo>
                <a:cubicBezTo>
                  <a:pt x="2092" y="1076"/>
                  <a:pt x="2096" y="1079"/>
                  <a:pt x="2100" y="1079"/>
                </a:cubicBezTo>
                <a:cubicBezTo>
                  <a:pt x="2104" y="1079"/>
                  <a:pt x="2108" y="1076"/>
                  <a:pt x="2108" y="1073"/>
                </a:cubicBezTo>
                <a:cubicBezTo>
                  <a:pt x="2108" y="1069"/>
                  <a:pt x="2104" y="1066"/>
                  <a:pt x="2100" y="1066"/>
                </a:cubicBezTo>
                <a:close/>
                <a:moveTo>
                  <a:pt x="2100" y="1085"/>
                </a:moveTo>
                <a:cubicBezTo>
                  <a:pt x="2096" y="1085"/>
                  <a:pt x="2092" y="1088"/>
                  <a:pt x="2092" y="1092"/>
                </a:cubicBezTo>
                <a:cubicBezTo>
                  <a:pt x="2092" y="1095"/>
                  <a:pt x="2096" y="1098"/>
                  <a:pt x="2100" y="1098"/>
                </a:cubicBezTo>
                <a:cubicBezTo>
                  <a:pt x="2104" y="1098"/>
                  <a:pt x="2108" y="1095"/>
                  <a:pt x="2108" y="1092"/>
                </a:cubicBezTo>
                <a:cubicBezTo>
                  <a:pt x="2108" y="1088"/>
                  <a:pt x="2104" y="1085"/>
                  <a:pt x="2100" y="1085"/>
                </a:cubicBezTo>
                <a:close/>
                <a:moveTo>
                  <a:pt x="2122" y="911"/>
                </a:moveTo>
                <a:cubicBezTo>
                  <a:pt x="2118" y="911"/>
                  <a:pt x="2115" y="914"/>
                  <a:pt x="2115" y="917"/>
                </a:cubicBezTo>
                <a:cubicBezTo>
                  <a:pt x="2115" y="921"/>
                  <a:pt x="2118" y="924"/>
                  <a:pt x="2122" y="924"/>
                </a:cubicBezTo>
                <a:cubicBezTo>
                  <a:pt x="2126" y="924"/>
                  <a:pt x="2129" y="921"/>
                  <a:pt x="2129" y="917"/>
                </a:cubicBezTo>
                <a:cubicBezTo>
                  <a:pt x="2129" y="914"/>
                  <a:pt x="2126" y="911"/>
                  <a:pt x="2122" y="911"/>
                </a:cubicBezTo>
                <a:close/>
                <a:moveTo>
                  <a:pt x="2122" y="930"/>
                </a:moveTo>
                <a:cubicBezTo>
                  <a:pt x="2118" y="930"/>
                  <a:pt x="2115" y="933"/>
                  <a:pt x="2115" y="937"/>
                </a:cubicBezTo>
                <a:cubicBezTo>
                  <a:pt x="2115" y="940"/>
                  <a:pt x="2118" y="943"/>
                  <a:pt x="2122" y="943"/>
                </a:cubicBezTo>
                <a:cubicBezTo>
                  <a:pt x="2126" y="943"/>
                  <a:pt x="2129" y="940"/>
                  <a:pt x="2129" y="937"/>
                </a:cubicBezTo>
                <a:cubicBezTo>
                  <a:pt x="2129" y="933"/>
                  <a:pt x="2126" y="930"/>
                  <a:pt x="2122" y="930"/>
                </a:cubicBezTo>
                <a:close/>
                <a:moveTo>
                  <a:pt x="2144" y="930"/>
                </a:moveTo>
                <a:cubicBezTo>
                  <a:pt x="2140" y="930"/>
                  <a:pt x="2136" y="933"/>
                  <a:pt x="2136" y="937"/>
                </a:cubicBezTo>
                <a:cubicBezTo>
                  <a:pt x="2136" y="940"/>
                  <a:pt x="2140" y="943"/>
                  <a:pt x="2144" y="943"/>
                </a:cubicBezTo>
                <a:cubicBezTo>
                  <a:pt x="2148" y="943"/>
                  <a:pt x="2152" y="940"/>
                  <a:pt x="2152" y="937"/>
                </a:cubicBezTo>
                <a:cubicBezTo>
                  <a:pt x="2152" y="933"/>
                  <a:pt x="2148" y="930"/>
                  <a:pt x="2144" y="930"/>
                </a:cubicBezTo>
                <a:close/>
                <a:moveTo>
                  <a:pt x="2122" y="950"/>
                </a:moveTo>
                <a:cubicBezTo>
                  <a:pt x="2118" y="950"/>
                  <a:pt x="2115" y="953"/>
                  <a:pt x="2115" y="956"/>
                </a:cubicBezTo>
                <a:cubicBezTo>
                  <a:pt x="2115" y="960"/>
                  <a:pt x="2118" y="963"/>
                  <a:pt x="2122" y="963"/>
                </a:cubicBezTo>
                <a:cubicBezTo>
                  <a:pt x="2126" y="963"/>
                  <a:pt x="2129" y="960"/>
                  <a:pt x="2129" y="956"/>
                </a:cubicBezTo>
                <a:cubicBezTo>
                  <a:pt x="2129" y="953"/>
                  <a:pt x="2126" y="950"/>
                  <a:pt x="2122" y="950"/>
                </a:cubicBezTo>
                <a:close/>
                <a:moveTo>
                  <a:pt x="2144" y="950"/>
                </a:moveTo>
                <a:cubicBezTo>
                  <a:pt x="2140" y="950"/>
                  <a:pt x="2136" y="953"/>
                  <a:pt x="2136" y="956"/>
                </a:cubicBezTo>
                <a:cubicBezTo>
                  <a:pt x="2136" y="960"/>
                  <a:pt x="2140" y="963"/>
                  <a:pt x="2144" y="963"/>
                </a:cubicBezTo>
                <a:cubicBezTo>
                  <a:pt x="2148" y="963"/>
                  <a:pt x="2152" y="960"/>
                  <a:pt x="2152" y="956"/>
                </a:cubicBezTo>
                <a:cubicBezTo>
                  <a:pt x="2152" y="953"/>
                  <a:pt x="2148" y="950"/>
                  <a:pt x="2144" y="950"/>
                </a:cubicBezTo>
                <a:close/>
                <a:moveTo>
                  <a:pt x="2122" y="969"/>
                </a:moveTo>
                <a:cubicBezTo>
                  <a:pt x="2118" y="969"/>
                  <a:pt x="2115" y="972"/>
                  <a:pt x="2115" y="976"/>
                </a:cubicBezTo>
                <a:cubicBezTo>
                  <a:pt x="2115" y="980"/>
                  <a:pt x="2118" y="983"/>
                  <a:pt x="2122" y="983"/>
                </a:cubicBezTo>
                <a:cubicBezTo>
                  <a:pt x="2126" y="983"/>
                  <a:pt x="2129" y="980"/>
                  <a:pt x="2129" y="976"/>
                </a:cubicBezTo>
                <a:cubicBezTo>
                  <a:pt x="2129" y="972"/>
                  <a:pt x="2126" y="969"/>
                  <a:pt x="2122" y="969"/>
                </a:cubicBezTo>
                <a:close/>
                <a:moveTo>
                  <a:pt x="2144" y="969"/>
                </a:moveTo>
                <a:cubicBezTo>
                  <a:pt x="2140" y="969"/>
                  <a:pt x="2136" y="972"/>
                  <a:pt x="2136" y="976"/>
                </a:cubicBezTo>
                <a:cubicBezTo>
                  <a:pt x="2136" y="980"/>
                  <a:pt x="2140" y="983"/>
                  <a:pt x="2144" y="983"/>
                </a:cubicBezTo>
                <a:cubicBezTo>
                  <a:pt x="2148" y="983"/>
                  <a:pt x="2152" y="980"/>
                  <a:pt x="2152" y="976"/>
                </a:cubicBezTo>
                <a:cubicBezTo>
                  <a:pt x="2152" y="972"/>
                  <a:pt x="2148" y="969"/>
                  <a:pt x="2144" y="969"/>
                </a:cubicBezTo>
                <a:close/>
                <a:moveTo>
                  <a:pt x="2122" y="988"/>
                </a:moveTo>
                <a:cubicBezTo>
                  <a:pt x="2118" y="988"/>
                  <a:pt x="2115" y="991"/>
                  <a:pt x="2115" y="995"/>
                </a:cubicBezTo>
                <a:cubicBezTo>
                  <a:pt x="2115" y="999"/>
                  <a:pt x="2118" y="1002"/>
                  <a:pt x="2122" y="1002"/>
                </a:cubicBezTo>
                <a:cubicBezTo>
                  <a:pt x="2126" y="1002"/>
                  <a:pt x="2129" y="999"/>
                  <a:pt x="2129" y="995"/>
                </a:cubicBezTo>
                <a:cubicBezTo>
                  <a:pt x="2129" y="991"/>
                  <a:pt x="2126" y="988"/>
                  <a:pt x="2122" y="988"/>
                </a:cubicBezTo>
                <a:close/>
                <a:moveTo>
                  <a:pt x="2122" y="1008"/>
                </a:moveTo>
                <a:cubicBezTo>
                  <a:pt x="2118" y="1008"/>
                  <a:pt x="2115" y="1011"/>
                  <a:pt x="2115" y="1014"/>
                </a:cubicBezTo>
                <a:cubicBezTo>
                  <a:pt x="2115" y="1018"/>
                  <a:pt x="2118" y="1021"/>
                  <a:pt x="2122" y="1021"/>
                </a:cubicBezTo>
                <a:cubicBezTo>
                  <a:pt x="2126" y="1021"/>
                  <a:pt x="2129" y="1018"/>
                  <a:pt x="2129" y="1014"/>
                </a:cubicBezTo>
                <a:cubicBezTo>
                  <a:pt x="2129" y="1011"/>
                  <a:pt x="2126" y="1008"/>
                  <a:pt x="2122" y="1008"/>
                </a:cubicBezTo>
                <a:close/>
                <a:moveTo>
                  <a:pt x="2278" y="1008"/>
                </a:moveTo>
                <a:cubicBezTo>
                  <a:pt x="2274" y="1008"/>
                  <a:pt x="2270" y="1011"/>
                  <a:pt x="2270" y="1014"/>
                </a:cubicBezTo>
                <a:cubicBezTo>
                  <a:pt x="2270" y="1018"/>
                  <a:pt x="2274" y="1021"/>
                  <a:pt x="2278" y="1021"/>
                </a:cubicBezTo>
                <a:cubicBezTo>
                  <a:pt x="2282" y="1021"/>
                  <a:pt x="2285" y="1018"/>
                  <a:pt x="2285" y="1014"/>
                </a:cubicBezTo>
                <a:cubicBezTo>
                  <a:pt x="2285" y="1011"/>
                  <a:pt x="2282" y="1008"/>
                  <a:pt x="2278" y="1008"/>
                </a:cubicBezTo>
                <a:close/>
                <a:moveTo>
                  <a:pt x="2278" y="1026"/>
                </a:moveTo>
                <a:cubicBezTo>
                  <a:pt x="2274" y="1026"/>
                  <a:pt x="2270" y="1029"/>
                  <a:pt x="2270" y="1033"/>
                </a:cubicBezTo>
                <a:cubicBezTo>
                  <a:pt x="2270" y="1037"/>
                  <a:pt x="2274" y="1040"/>
                  <a:pt x="2278" y="1040"/>
                </a:cubicBezTo>
                <a:cubicBezTo>
                  <a:pt x="2282" y="1040"/>
                  <a:pt x="2285" y="1037"/>
                  <a:pt x="2285" y="1033"/>
                </a:cubicBezTo>
                <a:cubicBezTo>
                  <a:pt x="2285" y="1029"/>
                  <a:pt x="2282" y="1026"/>
                  <a:pt x="2278" y="1026"/>
                </a:cubicBezTo>
                <a:close/>
                <a:moveTo>
                  <a:pt x="2278" y="1046"/>
                </a:moveTo>
                <a:cubicBezTo>
                  <a:pt x="2274" y="1046"/>
                  <a:pt x="2270" y="1049"/>
                  <a:pt x="2270" y="1053"/>
                </a:cubicBezTo>
                <a:cubicBezTo>
                  <a:pt x="2270" y="1057"/>
                  <a:pt x="2274" y="1060"/>
                  <a:pt x="2278" y="1060"/>
                </a:cubicBezTo>
                <a:cubicBezTo>
                  <a:pt x="2282" y="1060"/>
                  <a:pt x="2285" y="1057"/>
                  <a:pt x="2285" y="1053"/>
                </a:cubicBezTo>
                <a:cubicBezTo>
                  <a:pt x="2285" y="1049"/>
                  <a:pt x="2282" y="1046"/>
                  <a:pt x="2278" y="1046"/>
                </a:cubicBezTo>
                <a:close/>
                <a:moveTo>
                  <a:pt x="2122" y="1066"/>
                </a:moveTo>
                <a:cubicBezTo>
                  <a:pt x="2118" y="1066"/>
                  <a:pt x="2115" y="1069"/>
                  <a:pt x="2115" y="1073"/>
                </a:cubicBezTo>
                <a:cubicBezTo>
                  <a:pt x="2115" y="1076"/>
                  <a:pt x="2118" y="1079"/>
                  <a:pt x="2122" y="1079"/>
                </a:cubicBezTo>
                <a:cubicBezTo>
                  <a:pt x="2126" y="1079"/>
                  <a:pt x="2129" y="1076"/>
                  <a:pt x="2129" y="1073"/>
                </a:cubicBezTo>
                <a:cubicBezTo>
                  <a:pt x="2129" y="1069"/>
                  <a:pt x="2126" y="1066"/>
                  <a:pt x="2122" y="1066"/>
                </a:cubicBezTo>
                <a:close/>
                <a:moveTo>
                  <a:pt x="2233" y="1085"/>
                </a:moveTo>
                <a:cubicBezTo>
                  <a:pt x="2228" y="1085"/>
                  <a:pt x="2225" y="1088"/>
                  <a:pt x="2225" y="1092"/>
                </a:cubicBezTo>
                <a:cubicBezTo>
                  <a:pt x="2225" y="1095"/>
                  <a:pt x="2228" y="1098"/>
                  <a:pt x="2233" y="1098"/>
                </a:cubicBezTo>
                <a:cubicBezTo>
                  <a:pt x="2237" y="1098"/>
                  <a:pt x="2240" y="1095"/>
                  <a:pt x="2240" y="1092"/>
                </a:cubicBezTo>
                <a:cubicBezTo>
                  <a:pt x="2240" y="1088"/>
                  <a:pt x="2237" y="1085"/>
                  <a:pt x="2233" y="1085"/>
                </a:cubicBezTo>
                <a:close/>
                <a:moveTo>
                  <a:pt x="2233" y="1104"/>
                </a:moveTo>
                <a:cubicBezTo>
                  <a:pt x="2228" y="1104"/>
                  <a:pt x="2225" y="1107"/>
                  <a:pt x="2225" y="1111"/>
                </a:cubicBezTo>
                <a:cubicBezTo>
                  <a:pt x="2225" y="1115"/>
                  <a:pt x="2228" y="1118"/>
                  <a:pt x="2233" y="1118"/>
                </a:cubicBezTo>
                <a:cubicBezTo>
                  <a:pt x="2237" y="1118"/>
                  <a:pt x="2240" y="1115"/>
                  <a:pt x="2240" y="1111"/>
                </a:cubicBezTo>
                <a:cubicBezTo>
                  <a:pt x="2240" y="1107"/>
                  <a:pt x="2237" y="1104"/>
                  <a:pt x="2233" y="1104"/>
                </a:cubicBezTo>
                <a:close/>
                <a:moveTo>
                  <a:pt x="2255" y="1066"/>
                </a:moveTo>
                <a:cubicBezTo>
                  <a:pt x="2250" y="1066"/>
                  <a:pt x="2247" y="1069"/>
                  <a:pt x="2247" y="1073"/>
                </a:cubicBezTo>
                <a:cubicBezTo>
                  <a:pt x="2247" y="1076"/>
                  <a:pt x="2250" y="1079"/>
                  <a:pt x="2255" y="1079"/>
                </a:cubicBezTo>
                <a:cubicBezTo>
                  <a:pt x="2259" y="1079"/>
                  <a:pt x="2262" y="1076"/>
                  <a:pt x="2262" y="1073"/>
                </a:cubicBezTo>
                <a:cubicBezTo>
                  <a:pt x="2262" y="1069"/>
                  <a:pt x="2259" y="1066"/>
                  <a:pt x="2255" y="1066"/>
                </a:cubicBezTo>
                <a:close/>
                <a:moveTo>
                  <a:pt x="2255" y="1085"/>
                </a:moveTo>
                <a:cubicBezTo>
                  <a:pt x="2250" y="1085"/>
                  <a:pt x="2247" y="1088"/>
                  <a:pt x="2247" y="1092"/>
                </a:cubicBezTo>
                <a:cubicBezTo>
                  <a:pt x="2247" y="1095"/>
                  <a:pt x="2250" y="1098"/>
                  <a:pt x="2255" y="1098"/>
                </a:cubicBezTo>
                <a:cubicBezTo>
                  <a:pt x="2259" y="1098"/>
                  <a:pt x="2262" y="1095"/>
                  <a:pt x="2262" y="1092"/>
                </a:cubicBezTo>
                <a:cubicBezTo>
                  <a:pt x="2262" y="1088"/>
                  <a:pt x="2259" y="1085"/>
                  <a:pt x="2255" y="1085"/>
                </a:cubicBezTo>
                <a:close/>
                <a:moveTo>
                  <a:pt x="2300" y="1026"/>
                </a:moveTo>
                <a:cubicBezTo>
                  <a:pt x="2296" y="1026"/>
                  <a:pt x="2293" y="1029"/>
                  <a:pt x="2293" y="1033"/>
                </a:cubicBezTo>
                <a:cubicBezTo>
                  <a:pt x="2293" y="1037"/>
                  <a:pt x="2296" y="1040"/>
                  <a:pt x="2300" y="1040"/>
                </a:cubicBezTo>
                <a:cubicBezTo>
                  <a:pt x="2305" y="1040"/>
                  <a:pt x="2308" y="1037"/>
                  <a:pt x="2308" y="1033"/>
                </a:cubicBezTo>
                <a:cubicBezTo>
                  <a:pt x="2308" y="1029"/>
                  <a:pt x="2305" y="1026"/>
                  <a:pt x="2300" y="1026"/>
                </a:cubicBezTo>
                <a:close/>
                <a:moveTo>
                  <a:pt x="2300" y="1046"/>
                </a:moveTo>
                <a:cubicBezTo>
                  <a:pt x="2296" y="1046"/>
                  <a:pt x="2293" y="1049"/>
                  <a:pt x="2293" y="1053"/>
                </a:cubicBezTo>
                <a:cubicBezTo>
                  <a:pt x="2293" y="1057"/>
                  <a:pt x="2296" y="1060"/>
                  <a:pt x="2300" y="1060"/>
                </a:cubicBezTo>
                <a:cubicBezTo>
                  <a:pt x="2305" y="1060"/>
                  <a:pt x="2308" y="1057"/>
                  <a:pt x="2308" y="1053"/>
                </a:cubicBezTo>
                <a:cubicBezTo>
                  <a:pt x="2308" y="1049"/>
                  <a:pt x="2305" y="1046"/>
                  <a:pt x="2300" y="1046"/>
                </a:cubicBezTo>
                <a:close/>
                <a:moveTo>
                  <a:pt x="52" y="175"/>
                </a:moveTo>
                <a:cubicBezTo>
                  <a:pt x="48" y="175"/>
                  <a:pt x="44" y="178"/>
                  <a:pt x="44" y="182"/>
                </a:cubicBezTo>
                <a:cubicBezTo>
                  <a:pt x="44" y="186"/>
                  <a:pt x="48" y="189"/>
                  <a:pt x="52" y="189"/>
                </a:cubicBezTo>
                <a:cubicBezTo>
                  <a:pt x="56" y="189"/>
                  <a:pt x="60" y="186"/>
                  <a:pt x="60" y="182"/>
                </a:cubicBezTo>
                <a:cubicBezTo>
                  <a:pt x="60" y="178"/>
                  <a:pt x="56" y="175"/>
                  <a:pt x="52" y="175"/>
                </a:cubicBezTo>
                <a:close/>
                <a:moveTo>
                  <a:pt x="52" y="195"/>
                </a:moveTo>
                <a:cubicBezTo>
                  <a:pt x="48" y="195"/>
                  <a:pt x="44" y="198"/>
                  <a:pt x="44" y="202"/>
                </a:cubicBezTo>
                <a:cubicBezTo>
                  <a:pt x="44" y="206"/>
                  <a:pt x="48" y="209"/>
                  <a:pt x="52" y="209"/>
                </a:cubicBezTo>
                <a:cubicBezTo>
                  <a:pt x="56" y="209"/>
                  <a:pt x="60" y="206"/>
                  <a:pt x="60" y="202"/>
                </a:cubicBezTo>
                <a:cubicBezTo>
                  <a:pt x="60" y="198"/>
                  <a:pt x="56" y="195"/>
                  <a:pt x="52" y="195"/>
                </a:cubicBezTo>
                <a:close/>
                <a:moveTo>
                  <a:pt x="29" y="214"/>
                </a:moveTo>
                <a:cubicBezTo>
                  <a:pt x="25" y="214"/>
                  <a:pt x="22" y="217"/>
                  <a:pt x="22" y="221"/>
                </a:cubicBezTo>
                <a:cubicBezTo>
                  <a:pt x="22" y="225"/>
                  <a:pt x="25" y="228"/>
                  <a:pt x="29" y="228"/>
                </a:cubicBezTo>
                <a:cubicBezTo>
                  <a:pt x="34" y="228"/>
                  <a:pt x="37" y="225"/>
                  <a:pt x="37" y="221"/>
                </a:cubicBezTo>
                <a:cubicBezTo>
                  <a:pt x="37" y="217"/>
                  <a:pt x="34" y="214"/>
                  <a:pt x="29" y="214"/>
                </a:cubicBezTo>
                <a:close/>
                <a:moveTo>
                  <a:pt x="52" y="214"/>
                </a:moveTo>
                <a:cubicBezTo>
                  <a:pt x="48" y="214"/>
                  <a:pt x="44" y="217"/>
                  <a:pt x="44" y="221"/>
                </a:cubicBezTo>
                <a:cubicBezTo>
                  <a:pt x="44" y="225"/>
                  <a:pt x="48" y="228"/>
                  <a:pt x="52" y="228"/>
                </a:cubicBezTo>
                <a:cubicBezTo>
                  <a:pt x="56" y="228"/>
                  <a:pt x="60" y="225"/>
                  <a:pt x="60" y="221"/>
                </a:cubicBezTo>
                <a:cubicBezTo>
                  <a:pt x="60" y="217"/>
                  <a:pt x="56" y="214"/>
                  <a:pt x="52" y="214"/>
                </a:cubicBezTo>
                <a:close/>
                <a:moveTo>
                  <a:pt x="52" y="234"/>
                </a:moveTo>
                <a:cubicBezTo>
                  <a:pt x="48" y="234"/>
                  <a:pt x="44" y="237"/>
                  <a:pt x="44" y="241"/>
                </a:cubicBezTo>
                <a:cubicBezTo>
                  <a:pt x="44" y="244"/>
                  <a:pt x="48" y="247"/>
                  <a:pt x="52" y="247"/>
                </a:cubicBezTo>
                <a:cubicBezTo>
                  <a:pt x="56" y="247"/>
                  <a:pt x="60" y="244"/>
                  <a:pt x="60" y="241"/>
                </a:cubicBezTo>
                <a:cubicBezTo>
                  <a:pt x="60" y="237"/>
                  <a:pt x="56" y="234"/>
                  <a:pt x="52" y="234"/>
                </a:cubicBezTo>
                <a:close/>
                <a:moveTo>
                  <a:pt x="52" y="254"/>
                </a:moveTo>
                <a:cubicBezTo>
                  <a:pt x="48" y="254"/>
                  <a:pt x="44" y="257"/>
                  <a:pt x="44" y="260"/>
                </a:cubicBezTo>
                <a:cubicBezTo>
                  <a:pt x="44" y="264"/>
                  <a:pt x="48" y="267"/>
                  <a:pt x="52" y="267"/>
                </a:cubicBezTo>
                <a:cubicBezTo>
                  <a:pt x="56" y="267"/>
                  <a:pt x="60" y="264"/>
                  <a:pt x="60" y="260"/>
                </a:cubicBezTo>
                <a:cubicBezTo>
                  <a:pt x="60" y="257"/>
                  <a:pt x="56" y="254"/>
                  <a:pt x="52" y="254"/>
                </a:cubicBezTo>
                <a:close/>
                <a:moveTo>
                  <a:pt x="74" y="156"/>
                </a:moveTo>
                <a:cubicBezTo>
                  <a:pt x="70" y="156"/>
                  <a:pt x="67" y="159"/>
                  <a:pt x="67" y="163"/>
                </a:cubicBezTo>
                <a:cubicBezTo>
                  <a:pt x="67" y="167"/>
                  <a:pt x="70" y="170"/>
                  <a:pt x="74" y="170"/>
                </a:cubicBezTo>
                <a:cubicBezTo>
                  <a:pt x="78" y="170"/>
                  <a:pt x="82" y="167"/>
                  <a:pt x="82" y="163"/>
                </a:cubicBezTo>
                <a:cubicBezTo>
                  <a:pt x="82" y="159"/>
                  <a:pt x="78" y="156"/>
                  <a:pt x="74" y="156"/>
                </a:cubicBezTo>
                <a:close/>
                <a:moveTo>
                  <a:pt x="96" y="155"/>
                </a:moveTo>
                <a:cubicBezTo>
                  <a:pt x="92" y="155"/>
                  <a:pt x="88" y="158"/>
                  <a:pt x="88" y="162"/>
                </a:cubicBezTo>
                <a:cubicBezTo>
                  <a:pt x="88" y="166"/>
                  <a:pt x="92" y="169"/>
                  <a:pt x="96" y="169"/>
                </a:cubicBezTo>
                <a:cubicBezTo>
                  <a:pt x="100" y="169"/>
                  <a:pt x="104" y="166"/>
                  <a:pt x="104" y="162"/>
                </a:cubicBezTo>
                <a:cubicBezTo>
                  <a:pt x="104" y="158"/>
                  <a:pt x="100" y="155"/>
                  <a:pt x="96" y="155"/>
                </a:cubicBezTo>
                <a:close/>
                <a:moveTo>
                  <a:pt x="74" y="175"/>
                </a:moveTo>
                <a:cubicBezTo>
                  <a:pt x="70" y="175"/>
                  <a:pt x="67" y="178"/>
                  <a:pt x="67" y="182"/>
                </a:cubicBezTo>
                <a:cubicBezTo>
                  <a:pt x="67" y="186"/>
                  <a:pt x="70" y="189"/>
                  <a:pt x="74" y="189"/>
                </a:cubicBezTo>
                <a:cubicBezTo>
                  <a:pt x="78" y="189"/>
                  <a:pt x="82" y="186"/>
                  <a:pt x="82" y="182"/>
                </a:cubicBezTo>
                <a:cubicBezTo>
                  <a:pt x="82" y="178"/>
                  <a:pt x="78" y="175"/>
                  <a:pt x="74" y="175"/>
                </a:cubicBezTo>
                <a:close/>
                <a:moveTo>
                  <a:pt x="96" y="175"/>
                </a:moveTo>
                <a:cubicBezTo>
                  <a:pt x="92" y="175"/>
                  <a:pt x="88" y="178"/>
                  <a:pt x="88" y="182"/>
                </a:cubicBezTo>
                <a:cubicBezTo>
                  <a:pt x="88" y="185"/>
                  <a:pt x="92" y="188"/>
                  <a:pt x="96" y="188"/>
                </a:cubicBezTo>
                <a:cubicBezTo>
                  <a:pt x="100" y="188"/>
                  <a:pt x="104" y="185"/>
                  <a:pt x="104" y="182"/>
                </a:cubicBezTo>
                <a:cubicBezTo>
                  <a:pt x="104" y="178"/>
                  <a:pt x="100" y="175"/>
                  <a:pt x="96" y="175"/>
                </a:cubicBezTo>
                <a:close/>
                <a:moveTo>
                  <a:pt x="74" y="195"/>
                </a:moveTo>
                <a:cubicBezTo>
                  <a:pt x="70" y="195"/>
                  <a:pt x="67" y="198"/>
                  <a:pt x="67" y="202"/>
                </a:cubicBezTo>
                <a:cubicBezTo>
                  <a:pt x="67" y="206"/>
                  <a:pt x="70" y="209"/>
                  <a:pt x="74" y="209"/>
                </a:cubicBezTo>
                <a:cubicBezTo>
                  <a:pt x="78" y="209"/>
                  <a:pt x="82" y="206"/>
                  <a:pt x="82" y="202"/>
                </a:cubicBezTo>
                <a:cubicBezTo>
                  <a:pt x="82" y="198"/>
                  <a:pt x="78" y="195"/>
                  <a:pt x="74" y="195"/>
                </a:cubicBezTo>
                <a:close/>
                <a:moveTo>
                  <a:pt x="96" y="194"/>
                </a:moveTo>
                <a:cubicBezTo>
                  <a:pt x="92" y="194"/>
                  <a:pt x="88" y="197"/>
                  <a:pt x="88" y="201"/>
                </a:cubicBezTo>
                <a:cubicBezTo>
                  <a:pt x="88" y="205"/>
                  <a:pt x="92" y="208"/>
                  <a:pt x="96" y="208"/>
                </a:cubicBezTo>
                <a:cubicBezTo>
                  <a:pt x="100" y="208"/>
                  <a:pt x="104" y="205"/>
                  <a:pt x="104" y="201"/>
                </a:cubicBezTo>
                <a:cubicBezTo>
                  <a:pt x="104" y="197"/>
                  <a:pt x="100" y="194"/>
                  <a:pt x="96" y="194"/>
                </a:cubicBezTo>
                <a:close/>
                <a:moveTo>
                  <a:pt x="74" y="214"/>
                </a:moveTo>
                <a:cubicBezTo>
                  <a:pt x="70" y="214"/>
                  <a:pt x="67" y="217"/>
                  <a:pt x="67" y="220"/>
                </a:cubicBezTo>
                <a:cubicBezTo>
                  <a:pt x="67" y="224"/>
                  <a:pt x="70" y="227"/>
                  <a:pt x="74" y="227"/>
                </a:cubicBezTo>
                <a:cubicBezTo>
                  <a:pt x="78" y="227"/>
                  <a:pt x="82" y="224"/>
                  <a:pt x="82" y="220"/>
                </a:cubicBezTo>
                <a:cubicBezTo>
                  <a:pt x="82" y="217"/>
                  <a:pt x="78" y="214"/>
                  <a:pt x="74" y="214"/>
                </a:cubicBezTo>
                <a:close/>
                <a:moveTo>
                  <a:pt x="96" y="214"/>
                </a:moveTo>
                <a:cubicBezTo>
                  <a:pt x="92" y="214"/>
                  <a:pt x="88" y="217"/>
                  <a:pt x="88" y="220"/>
                </a:cubicBezTo>
                <a:cubicBezTo>
                  <a:pt x="88" y="224"/>
                  <a:pt x="92" y="227"/>
                  <a:pt x="96" y="227"/>
                </a:cubicBezTo>
                <a:cubicBezTo>
                  <a:pt x="100" y="227"/>
                  <a:pt x="104" y="224"/>
                  <a:pt x="104" y="220"/>
                </a:cubicBezTo>
                <a:cubicBezTo>
                  <a:pt x="104" y="217"/>
                  <a:pt x="100" y="214"/>
                  <a:pt x="96" y="214"/>
                </a:cubicBezTo>
                <a:close/>
                <a:moveTo>
                  <a:pt x="74" y="233"/>
                </a:moveTo>
                <a:cubicBezTo>
                  <a:pt x="70" y="233"/>
                  <a:pt x="67" y="236"/>
                  <a:pt x="67" y="239"/>
                </a:cubicBezTo>
                <a:cubicBezTo>
                  <a:pt x="67" y="243"/>
                  <a:pt x="70" y="245"/>
                  <a:pt x="74" y="245"/>
                </a:cubicBezTo>
                <a:cubicBezTo>
                  <a:pt x="78" y="245"/>
                  <a:pt x="82" y="243"/>
                  <a:pt x="82" y="239"/>
                </a:cubicBezTo>
                <a:cubicBezTo>
                  <a:pt x="82" y="236"/>
                  <a:pt x="78" y="233"/>
                  <a:pt x="74" y="233"/>
                </a:cubicBezTo>
                <a:close/>
                <a:moveTo>
                  <a:pt x="96" y="233"/>
                </a:moveTo>
                <a:cubicBezTo>
                  <a:pt x="92" y="233"/>
                  <a:pt x="88" y="236"/>
                  <a:pt x="88" y="239"/>
                </a:cubicBezTo>
                <a:cubicBezTo>
                  <a:pt x="88" y="243"/>
                  <a:pt x="92" y="245"/>
                  <a:pt x="96" y="245"/>
                </a:cubicBezTo>
                <a:cubicBezTo>
                  <a:pt x="100" y="245"/>
                  <a:pt x="104" y="243"/>
                  <a:pt x="104" y="239"/>
                </a:cubicBezTo>
                <a:cubicBezTo>
                  <a:pt x="104" y="236"/>
                  <a:pt x="100" y="233"/>
                  <a:pt x="96" y="233"/>
                </a:cubicBezTo>
                <a:close/>
                <a:moveTo>
                  <a:pt x="74" y="252"/>
                </a:moveTo>
                <a:cubicBezTo>
                  <a:pt x="70" y="252"/>
                  <a:pt x="67" y="255"/>
                  <a:pt x="67" y="258"/>
                </a:cubicBezTo>
                <a:cubicBezTo>
                  <a:pt x="67" y="262"/>
                  <a:pt x="70" y="265"/>
                  <a:pt x="74" y="265"/>
                </a:cubicBezTo>
                <a:cubicBezTo>
                  <a:pt x="78" y="265"/>
                  <a:pt x="82" y="262"/>
                  <a:pt x="82" y="258"/>
                </a:cubicBezTo>
                <a:cubicBezTo>
                  <a:pt x="82" y="255"/>
                  <a:pt x="78" y="252"/>
                  <a:pt x="74" y="252"/>
                </a:cubicBezTo>
                <a:close/>
                <a:moveTo>
                  <a:pt x="96" y="252"/>
                </a:moveTo>
                <a:cubicBezTo>
                  <a:pt x="92" y="252"/>
                  <a:pt x="88" y="255"/>
                  <a:pt x="88" y="258"/>
                </a:cubicBezTo>
                <a:cubicBezTo>
                  <a:pt x="88" y="262"/>
                  <a:pt x="92" y="265"/>
                  <a:pt x="96" y="265"/>
                </a:cubicBezTo>
                <a:cubicBezTo>
                  <a:pt x="100" y="265"/>
                  <a:pt x="104" y="262"/>
                  <a:pt x="104" y="258"/>
                </a:cubicBezTo>
                <a:cubicBezTo>
                  <a:pt x="104" y="255"/>
                  <a:pt x="100" y="252"/>
                  <a:pt x="96" y="252"/>
                </a:cubicBezTo>
                <a:close/>
                <a:moveTo>
                  <a:pt x="74" y="271"/>
                </a:moveTo>
                <a:cubicBezTo>
                  <a:pt x="70" y="271"/>
                  <a:pt x="67" y="274"/>
                  <a:pt x="67" y="278"/>
                </a:cubicBezTo>
                <a:cubicBezTo>
                  <a:pt x="67" y="282"/>
                  <a:pt x="70" y="285"/>
                  <a:pt x="74" y="285"/>
                </a:cubicBezTo>
                <a:cubicBezTo>
                  <a:pt x="78" y="285"/>
                  <a:pt x="82" y="282"/>
                  <a:pt x="82" y="278"/>
                </a:cubicBezTo>
                <a:cubicBezTo>
                  <a:pt x="82" y="274"/>
                  <a:pt x="78" y="271"/>
                  <a:pt x="74" y="271"/>
                </a:cubicBezTo>
                <a:close/>
                <a:moveTo>
                  <a:pt x="96" y="271"/>
                </a:moveTo>
                <a:cubicBezTo>
                  <a:pt x="92" y="271"/>
                  <a:pt x="88" y="274"/>
                  <a:pt x="88" y="278"/>
                </a:cubicBezTo>
                <a:cubicBezTo>
                  <a:pt x="88" y="282"/>
                  <a:pt x="92" y="285"/>
                  <a:pt x="96" y="285"/>
                </a:cubicBezTo>
                <a:cubicBezTo>
                  <a:pt x="100" y="285"/>
                  <a:pt x="104" y="282"/>
                  <a:pt x="104" y="278"/>
                </a:cubicBezTo>
                <a:cubicBezTo>
                  <a:pt x="104" y="274"/>
                  <a:pt x="100" y="271"/>
                  <a:pt x="96" y="271"/>
                </a:cubicBezTo>
                <a:close/>
                <a:moveTo>
                  <a:pt x="118" y="155"/>
                </a:moveTo>
                <a:cubicBezTo>
                  <a:pt x="114" y="155"/>
                  <a:pt x="111" y="158"/>
                  <a:pt x="111" y="162"/>
                </a:cubicBezTo>
                <a:cubicBezTo>
                  <a:pt x="111" y="166"/>
                  <a:pt x="114" y="169"/>
                  <a:pt x="118" y="169"/>
                </a:cubicBezTo>
                <a:cubicBezTo>
                  <a:pt x="122" y="169"/>
                  <a:pt x="126" y="166"/>
                  <a:pt x="126" y="162"/>
                </a:cubicBezTo>
                <a:cubicBezTo>
                  <a:pt x="126" y="158"/>
                  <a:pt x="122" y="155"/>
                  <a:pt x="118" y="155"/>
                </a:cubicBezTo>
                <a:close/>
                <a:moveTo>
                  <a:pt x="118" y="175"/>
                </a:moveTo>
                <a:cubicBezTo>
                  <a:pt x="114" y="175"/>
                  <a:pt x="111" y="178"/>
                  <a:pt x="111" y="182"/>
                </a:cubicBezTo>
                <a:cubicBezTo>
                  <a:pt x="111" y="185"/>
                  <a:pt x="114" y="188"/>
                  <a:pt x="118" y="188"/>
                </a:cubicBezTo>
                <a:cubicBezTo>
                  <a:pt x="122" y="188"/>
                  <a:pt x="126" y="185"/>
                  <a:pt x="126" y="182"/>
                </a:cubicBezTo>
                <a:cubicBezTo>
                  <a:pt x="126" y="178"/>
                  <a:pt x="122" y="175"/>
                  <a:pt x="118" y="175"/>
                </a:cubicBezTo>
                <a:close/>
                <a:moveTo>
                  <a:pt x="141" y="175"/>
                </a:moveTo>
                <a:cubicBezTo>
                  <a:pt x="137" y="175"/>
                  <a:pt x="133" y="178"/>
                  <a:pt x="133" y="182"/>
                </a:cubicBezTo>
                <a:cubicBezTo>
                  <a:pt x="133" y="185"/>
                  <a:pt x="137" y="188"/>
                  <a:pt x="141" y="188"/>
                </a:cubicBezTo>
                <a:cubicBezTo>
                  <a:pt x="145" y="188"/>
                  <a:pt x="148" y="185"/>
                  <a:pt x="148" y="182"/>
                </a:cubicBezTo>
                <a:cubicBezTo>
                  <a:pt x="148" y="178"/>
                  <a:pt x="145" y="175"/>
                  <a:pt x="141" y="175"/>
                </a:cubicBezTo>
                <a:close/>
                <a:moveTo>
                  <a:pt x="118" y="194"/>
                </a:moveTo>
                <a:cubicBezTo>
                  <a:pt x="114" y="194"/>
                  <a:pt x="111" y="197"/>
                  <a:pt x="111" y="201"/>
                </a:cubicBezTo>
                <a:cubicBezTo>
                  <a:pt x="111" y="205"/>
                  <a:pt x="114" y="208"/>
                  <a:pt x="118" y="208"/>
                </a:cubicBezTo>
                <a:cubicBezTo>
                  <a:pt x="122" y="208"/>
                  <a:pt x="126" y="205"/>
                  <a:pt x="126" y="201"/>
                </a:cubicBezTo>
                <a:cubicBezTo>
                  <a:pt x="126" y="197"/>
                  <a:pt x="122" y="194"/>
                  <a:pt x="118" y="194"/>
                </a:cubicBezTo>
                <a:close/>
                <a:moveTo>
                  <a:pt x="141" y="194"/>
                </a:moveTo>
                <a:cubicBezTo>
                  <a:pt x="137" y="194"/>
                  <a:pt x="133" y="197"/>
                  <a:pt x="133" y="201"/>
                </a:cubicBezTo>
                <a:cubicBezTo>
                  <a:pt x="133" y="205"/>
                  <a:pt x="137" y="208"/>
                  <a:pt x="141" y="208"/>
                </a:cubicBezTo>
                <a:cubicBezTo>
                  <a:pt x="145" y="208"/>
                  <a:pt x="148" y="205"/>
                  <a:pt x="148" y="201"/>
                </a:cubicBezTo>
                <a:cubicBezTo>
                  <a:pt x="148" y="197"/>
                  <a:pt x="145" y="194"/>
                  <a:pt x="141" y="194"/>
                </a:cubicBezTo>
                <a:close/>
                <a:moveTo>
                  <a:pt x="118" y="214"/>
                </a:moveTo>
                <a:cubicBezTo>
                  <a:pt x="114" y="214"/>
                  <a:pt x="111" y="217"/>
                  <a:pt x="111" y="220"/>
                </a:cubicBezTo>
                <a:cubicBezTo>
                  <a:pt x="111" y="224"/>
                  <a:pt x="114" y="227"/>
                  <a:pt x="118" y="227"/>
                </a:cubicBezTo>
                <a:cubicBezTo>
                  <a:pt x="122" y="227"/>
                  <a:pt x="126" y="224"/>
                  <a:pt x="126" y="220"/>
                </a:cubicBezTo>
                <a:cubicBezTo>
                  <a:pt x="126" y="217"/>
                  <a:pt x="122" y="214"/>
                  <a:pt x="118" y="214"/>
                </a:cubicBezTo>
                <a:close/>
                <a:moveTo>
                  <a:pt x="141" y="214"/>
                </a:moveTo>
                <a:cubicBezTo>
                  <a:pt x="137" y="214"/>
                  <a:pt x="133" y="217"/>
                  <a:pt x="133" y="220"/>
                </a:cubicBezTo>
                <a:cubicBezTo>
                  <a:pt x="133" y="224"/>
                  <a:pt x="137" y="227"/>
                  <a:pt x="141" y="227"/>
                </a:cubicBezTo>
                <a:cubicBezTo>
                  <a:pt x="145" y="227"/>
                  <a:pt x="148" y="224"/>
                  <a:pt x="148" y="220"/>
                </a:cubicBezTo>
                <a:cubicBezTo>
                  <a:pt x="148" y="217"/>
                  <a:pt x="145" y="214"/>
                  <a:pt x="141" y="214"/>
                </a:cubicBezTo>
                <a:close/>
                <a:moveTo>
                  <a:pt x="118" y="233"/>
                </a:moveTo>
                <a:cubicBezTo>
                  <a:pt x="114" y="233"/>
                  <a:pt x="111" y="236"/>
                  <a:pt x="111" y="239"/>
                </a:cubicBezTo>
                <a:cubicBezTo>
                  <a:pt x="111" y="243"/>
                  <a:pt x="114" y="245"/>
                  <a:pt x="118" y="245"/>
                </a:cubicBezTo>
                <a:cubicBezTo>
                  <a:pt x="122" y="245"/>
                  <a:pt x="126" y="243"/>
                  <a:pt x="126" y="239"/>
                </a:cubicBezTo>
                <a:cubicBezTo>
                  <a:pt x="126" y="236"/>
                  <a:pt x="122" y="233"/>
                  <a:pt x="118" y="233"/>
                </a:cubicBezTo>
                <a:close/>
                <a:moveTo>
                  <a:pt x="141" y="233"/>
                </a:moveTo>
                <a:cubicBezTo>
                  <a:pt x="137" y="233"/>
                  <a:pt x="133" y="236"/>
                  <a:pt x="133" y="239"/>
                </a:cubicBezTo>
                <a:cubicBezTo>
                  <a:pt x="133" y="243"/>
                  <a:pt x="137" y="245"/>
                  <a:pt x="141" y="245"/>
                </a:cubicBezTo>
                <a:cubicBezTo>
                  <a:pt x="145" y="245"/>
                  <a:pt x="148" y="243"/>
                  <a:pt x="148" y="239"/>
                </a:cubicBezTo>
                <a:cubicBezTo>
                  <a:pt x="148" y="236"/>
                  <a:pt x="145" y="233"/>
                  <a:pt x="141" y="233"/>
                </a:cubicBezTo>
                <a:close/>
                <a:moveTo>
                  <a:pt x="118" y="252"/>
                </a:moveTo>
                <a:cubicBezTo>
                  <a:pt x="114" y="252"/>
                  <a:pt x="111" y="255"/>
                  <a:pt x="111" y="258"/>
                </a:cubicBezTo>
                <a:cubicBezTo>
                  <a:pt x="111" y="262"/>
                  <a:pt x="114" y="265"/>
                  <a:pt x="118" y="265"/>
                </a:cubicBezTo>
                <a:cubicBezTo>
                  <a:pt x="122" y="265"/>
                  <a:pt x="126" y="262"/>
                  <a:pt x="126" y="258"/>
                </a:cubicBezTo>
                <a:cubicBezTo>
                  <a:pt x="126" y="255"/>
                  <a:pt x="122" y="252"/>
                  <a:pt x="118" y="252"/>
                </a:cubicBezTo>
                <a:close/>
                <a:moveTo>
                  <a:pt x="141" y="252"/>
                </a:moveTo>
                <a:cubicBezTo>
                  <a:pt x="137" y="252"/>
                  <a:pt x="133" y="255"/>
                  <a:pt x="133" y="258"/>
                </a:cubicBezTo>
                <a:cubicBezTo>
                  <a:pt x="133" y="262"/>
                  <a:pt x="137" y="265"/>
                  <a:pt x="141" y="265"/>
                </a:cubicBezTo>
                <a:cubicBezTo>
                  <a:pt x="145" y="265"/>
                  <a:pt x="148" y="262"/>
                  <a:pt x="148" y="258"/>
                </a:cubicBezTo>
                <a:cubicBezTo>
                  <a:pt x="148" y="255"/>
                  <a:pt x="145" y="252"/>
                  <a:pt x="141" y="252"/>
                </a:cubicBezTo>
                <a:close/>
                <a:moveTo>
                  <a:pt x="118" y="271"/>
                </a:moveTo>
                <a:cubicBezTo>
                  <a:pt x="114" y="271"/>
                  <a:pt x="111" y="274"/>
                  <a:pt x="111" y="278"/>
                </a:cubicBezTo>
                <a:cubicBezTo>
                  <a:pt x="111" y="282"/>
                  <a:pt x="114" y="285"/>
                  <a:pt x="118" y="285"/>
                </a:cubicBezTo>
                <a:cubicBezTo>
                  <a:pt x="122" y="285"/>
                  <a:pt x="126" y="282"/>
                  <a:pt x="126" y="278"/>
                </a:cubicBezTo>
                <a:cubicBezTo>
                  <a:pt x="126" y="274"/>
                  <a:pt x="122" y="271"/>
                  <a:pt x="118" y="271"/>
                </a:cubicBezTo>
                <a:close/>
                <a:moveTo>
                  <a:pt x="320" y="116"/>
                </a:moveTo>
                <a:cubicBezTo>
                  <a:pt x="315" y="116"/>
                  <a:pt x="312" y="119"/>
                  <a:pt x="312" y="123"/>
                </a:cubicBezTo>
                <a:cubicBezTo>
                  <a:pt x="312" y="127"/>
                  <a:pt x="315" y="130"/>
                  <a:pt x="320" y="130"/>
                </a:cubicBezTo>
                <a:cubicBezTo>
                  <a:pt x="324" y="130"/>
                  <a:pt x="327" y="127"/>
                  <a:pt x="327" y="123"/>
                </a:cubicBezTo>
                <a:cubicBezTo>
                  <a:pt x="327" y="119"/>
                  <a:pt x="324" y="116"/>
                  <a:pt x="320" y="116"/>
                </a:cubicBezTo>
                <a:close/>
                <a:moveTo>
                  <a:pt x="164" y="175"/>
                </a:moveTo>
                <a:cubicBezTo>
                  <a:pt x="160" y="175"/>
                  <a:pt x="156" y="178"/>
                  <a:pt x="156" y="182"/>
                </a:cubicBezTo>
                <a:cubicBezTo>
                  <a:pt x="156" y="185"/>
                  <a:pt x="160" y="188"/>
                  <a:pt x="164" y="188"/>
                </a:cubicBezTo>
                <a:cubicBezTo>
                  <a:pt x="168" y="188"/>
                  <a:pt x="172" y="185"/>
                  <a:pt x="172" y="182"/>
                </a:cubicBezTo>
                <a:cubicBezTo>
                  <a:pt x="172" y="178"/>
                  <a:pt x="168" y="175"/>
                  <a:pt x="164" y="175"/>
                </a:cubicBezTo>
                <a:close/>
                <a:moveTo>
                  <a:pt x="186" y="175"/>
                </a:moveTo>
                <a:cubicBezTo>
                  <a:pt x="182" y="175"/>
                  <a:pt x="178" y="178"/>
                  <a:pt x="178" y="182"/>
                </a:cubicBezTo>
                <a:cubicBezTo>
                  <a:pt x="178" y="185"/>
                  <a:pt x="182" y="188"/>
                  <a:pt x="186" y="188"/>
                </a:cubicBezTo>
                <a:cubicBezTo>
                  <a:pt x="190" y="188"/>
                  <a:pt x="194" y="185"/>
                  <a:pt x="194" y="182"/>
                </a:cubicBezTo>
                <a:cubicBezTo>
                  <a:pt x="194" y="178"/>
                  <a:pt x="190" y="175"/>
                  <a:pt x="186" y="175"/>
                </a:cubicBezTo>
                <a:close/>
                <a:moveTo>
                  <a:pt x="164" y="194"/>
                </a:moveTo>
                <a:cubicBezTo>
                  <a:pt x="160" y="194"/>
                  <a:pt x="156" y="197"/>
                  <a:pt x="156" y="201"/>
                </a:cubicBezTo>
                <a:cubicBezTo>
                  <a:pt x="156" y="205"/>
                  <a:pt x="160" y="208"/>
                  <a:pt x="164" y="208"/>
                </a:cubicBezTo>
                <a:cubicBezTo>
                  <a:pt x="168" y="208"/>
                  <a:pt x="172" y="205"/>
                  <a:pt x="172" y="201"/>
                </a:cubicBezTo>
                <a:cubicBezTo>
                  <a:pt x="172" y="197"/>
                  <a:pt x="168" y="194"/>
                  <a:pt x="164" y="194"/>
                </a:cubicBezTo>
                <a:close/>
                <a:moveTo>
                  <a:pt x="186" y="194"/>
                </a:moveTo>
                <a:cubicBezTo>
                  <a:pt x="182" y="194"/>
                  <a:pt x="178" y="197"/>
                  <a:pt x="178" y="201"/>
                </a:cubicBezTo>
                <a:cubicBezTo>
                  <a:pt x="178" y="205"/>
                  <a:pt x="182" y="208"/>
                  <a:pt x="186" y="208"/>
                </a:cubicBezTo>
                <a:cubicBezTo>
                  <a:pt x="190" y="208"/>
                  <a:pt x="194" y="205"/>
                  <a:pt x="194" y="201"/>
                </a:cubicBezTo>
                <a:cubicBezTo>
                  <a:pt x="194" y="197"/>
                  <a:pt x="190" y="194"/>
                  <a:pt x="186" y="194"/>
                </a:cubicBezTo>
                <a:close/>
                <a:moveTo>
                  <a:pt x="164" y="214"/>
                </a:moveTo>
                <a:cubicBezTo>
                  <a:pt x="160" y="214"/>
                  <a:pt x="156" y="217"/>
                  <a:pt x="156" y="220"/>
                </a:cubicBezTo>
                <a:cubicBezTo>
                  <a:pt x="156" y="224"/>
                  <a:pt x="160" y="227"/>
                  <a:pt x="164" y="227"/>
                </a:cubicBezTo>
                <a:cubicBezTo>
                  <a:pt x="168" y="227"/>
                  <a:pt x="172" y="224"/>
                  <a:pt x="172" y="220"/>
                </a:cubicBezTo>
                <a:cubicBezTo>
                  <a:pt x="172" y="217"/>
                  <a:pt x="168" y="214"/>
                  <a:pt x="164" y="214"/>
                </a:cubicBezTo>
                <a:close/>
                <a:moveTo>
                  <a:pt x="186" y="214"/>
                </a:moveTo>
                <a:cubicBezTo>
                  <a:pt x="182" y="214"/>
                  <a:pt x="178" y="217"/>
                  <a:pt x="178" y="220"/>
                </a:cubicBezTo>
                <a:cubicBezTo>
                  <a:pt x="178" y="224"/>
                  <a:pt x="182" y="227"/>
                  <a:pt x="186" y="227"/>
                </a:cubicBezTo>
                <a:cubicBezTo>
                  <a:pt x="190" y="227"/>
                  <a:pt x="194" y="224"/>
                  <a:pt x="194" y="220"/>
                </a:cubicBezTo>
                <a:cubicBezTo>
                  <a:pt x="194" y="217"/>
                  <a:pt x="190" y="214"/>
                  <a:pt x="186" y="214"/>
                </a:cubicBezTo>
                <a:close/>
                <a:moveTo>
                  <a:pt x="164" y="233"/>
                </a:moveTo>
                <a:cubicBezTo>
                  <a:pt x="160" y="233"/>
                  <a:pt x="156" y="236"/>
                  <a:pt x="156" y="239"/>
                </a:cubicBezTo>
                <a:cubicBezTo>
                  <a:pt x="156" y="243"/>
                  <a:pt x="160" y="245"/>
                  <a:pt x="164" y="245"/>
                </a:cubicBezTo>
                <a:cubicBezTo>
                  <a:pt x="168" y="245"/>
                  <a:pt x="172" y="243"/>
                  <a:pt x="172" y="239"/>
                </a:cubicBezTo>
                <a:cubicBezTo>
                  <a:pt x="172" y="236"/>
                  <a:pt x="168" y="233"/>
                  <a:pt x="164" y="233"/>
                </a:cubicBezTo>
                <a:close/>
                <a:moveTo>
                  <a:pt x="186" y="233"/>
                </a:moveTo>
                <a:cubicBezTo>
                  <a:pt x="182" y="233"/>
                  <a:pt x="178" y="236"/>
                  <a:pt x="178" y="239"/>
                </a:cubicBezTo>
                <a:cubicBezTo>
                  <a:pt x="178" y="243"/>
                  <a:pt x="182" y="245"/>
                  <a:pt x="186" y="245"/>
                </a:cubicBezTo>
                <a:cubicBezTo>
                  <a:pt x="190" y="245"/>
                  <a:pt x="194" y="243"/>
                  <a:pt x="194" y="239"/>
                </a:cubicBezTo>
                <a:cubicBezTo>
                  <a:pt x="194" y="236"/>
                  <a:pt x="190" y="233"/>
                  <a:pt x="186" y="233"/>
                </a:cubicBezTo>
                <a:close/>
                <a:moveTo>
                  <a:pt x="164" y="252"/>
                </a:moveTo>
                <a:cubicBezTo>
                  <a:pt x="160" y="252"/>
                  <a:pt x="156" y="255"/>
                  <a:pt x="156" y="258"/>
                </a:cubicBezTo>
                <a:cubicBezTo>
                  <a:pt x="156" y="262"/>
                  <a:pt x="160" y="265"/>
                  <a:pt x="164" y="265"/>
                </a:cubicBezTo>
                <a:cubicBezTo>
                  <a:pt x="168" y="265"/>
                  <a:pt x="172" y="262"/>
                  <a:pt x="172" y="258"/>
                </a:cubicBezTo>
                <a:cubicBezTo>
                  <a:pt x="172" y="255"/>
                  <a:pt x="168" y="252"/>
                  <a:pt x="164" y="252"/>
                </a:cubicBezTo>
                <a:close/>
                <a:moveTo>
                  <a:pt x="186" y="252"/>
                </a:moveTo>
                <a:cubicBezTo>
                  <a:pt x="182" y="252"/>
                  <a:pt x="178" y="255"/>
                  <a:pt x="178" y="258"/>
                </a:cubicBezTo>
                <a:cubicBezTo>
                  <a:pt x="178" y="262"/>
                  <a:pt x="182" y="265"/>
                  <a:pt x="186" y="265"/>
                </a:cubicBezTo>
                <a:cubicBezTo>
                  <a:pt x="190" y="265"/>
                  <a:pt x="194" y="262"/>
                  <a:pt x="194" y="258"/>
                </a:cubicBezTo>
                <a:cubicBezTo>
                  <a:pt x="194" y="255"/>
                  <a:pt x="190" y="252"/>
                  <a:pt x="186" y="252"/>
                </a:cubicBezTo>
                <a:close/>
                <a:moveTo>
                  <a:pt x="208" y="175"/>
                </a:moveTo>
                <a:cubicBezTo>
                  <a:pt x="204" y="175"/>
                  <a:pt x="201" y="178"/>
                  <a:pt x="201" y="182"/>
                </a:cubicBezTo>
                <a:cubicBezTo>
                  <a:pt x="201" y="185"/>
                  <a:pt x="204" y="188"/>
                  <a:pt x="208" y="188"/>
                </a:cubicBezTo>
                <a:cubicBezTo>
                  <a:pt x="213" y="188"/>
                  <a:pt x="216" y="185"/>
                  <a:pt x="216" y="182"/>
                </a:cubicBezTo>
                <a:cubicBezTo>
                  <a:pt x="216" y="178"/>
                  <a:pt x="213" y="175"/>
                  <a:pt x="208" y="175"/>
                </a:cubicBezTo>
                <a:close/>
                <a:moveTo>
                  <a:pt x="231" y="175"/>
                </a:moveTo>
                <a:cubicBezTo>
                  <a:pt x="227" y="175"/>
                  <a:pt x="223" y="178"/>
                  <a:pt x="223" y="182"/>
                </a:cubicBezTo>
                <a:cubicBezTo>
                  <a:pt x="223" y="185"/>
                  <a:pt x="227" y="188"/>
                  <a:pt x="231" y="188"/>
                </a:cubicBezTo>
                <a:cubicBezTo>
                  <a:pt x="235" y="188"/>
                  <a:pt x="238" y="185"/>
                  <a:pt x="238" y="182"/>
                </a:cubicBezTo>
                <a:cubicBezTo>
                  <a:pt x="238" y="178"/>
                  <a:pt x="235" y="175"/>
                  <a:pt x="231" y="175"/>
                </a:cubicBezTo>
                <a:close/>
                <a:moveTo>
                  <a:pt x="208" y="194"/>
                </a:moveTo>
                <a:cubicBezTo>
                  <a:pt x="204" y="194"/>
                  <a:pt x="201" y="197"/>
                  <a:pt x="201" y="201"/>
                </a:cubicBezTo>
                <a:cubicBezTo>
                  <a:pt x="201" y="205"/>
                  <a:pt x="204" y="208"/>
                  <a:pt x="208" y="208"/>
                </a:cubicBezTo>
                <a:cubicBezTo>
                  <a:pt x="213" y="208"/>
                  <a:pt x="216" y="205"/>
                  <a:pt x="216" y="201"/>
                </a:cubicBezTo>
                <a:cubicBezTo>
                  <a:pt x="216" y="197"/>
                  <a:pt x="213" y="194"/>
                  <a:pt x="208" y="194"/>
                </a:cubicBezTo>
                <a:close/>
                <a:moveTo>
                  <a:pt x="231" y="194"/>
                </a:moveTo>
                <a:cubicBezTo>
                  <a:pt x="227" y="194"/>
                  <a:pt x="223" y="197"/>
                  <a:pt x="223" y="201"/>
                </a:cubicBezTo>
                <a:cubicBezTo>
                  <a:pt x="223" y="205"/>
                  <a:pt x="227" y="208"/>
                  <a:pt x="231" y="208"/>
                </a:cubicBezTo>
                <a:cubicBezTo>
                  <a:pt x="235" y="208"/>
                  <a:pt x="238" y="205"/>
                  <a:pt x="238" y="201"/>
                </a:cubicBezTo>
                <a:cubicBezTo>
                  <a:pt x="238" y="197"/>
                  <a:pt x="235" y="194"/>
                  <a:pt x="231" y="194"/>
                </a:cubicBezTo>
                <a:close/>
                <a:moveTo>
                  <a:pt x="208" y="214"/>
                </a:moveTo>
                <a:cubicBezTo>
                  <a:pt x="204" y="214"/>
                  <a:pt x="201" y="217"/>
                  <a:pt x="201" y="220"/>
                </a:cubicBezTo>
                <a:cubicBezTo>
                  <a:pt x="201" y="224"/>
                  <a:pt x="204" y="227"/>
                  <a:pt x="208" y="227"/>
                </a:cubicBezTo>
                <a:cubicBezTo>
                  <a:pt x="213" y="227"/>
                  <a:pt x="216" y="224"/>
                  <a:pt x="216" y="220"/>
                </a:cubicBezTo>
                <a:cubicBezTo>
                  <a:pt x="216" y="217"/>
                  <a:pt x="213" y="214"/>
                  <a:pt x="208" y="214"/>
                </a:cubicBezTo>
                <a:close/>
                <a:moveTo>
                  <a:pt x="231" y="214"/>
                </a:moveTo>
                <a:cubicBezTo>
                  <a:pt x="227" y="214"/>
                  <a:pt x="223" y="217"/>
                  <a:pt x="223" y="220"/>
                </a:cubicBezTo>
                <a:cubicBezTo>
                  <a:pt x="223" y="224"/>
                  <a:pt x="227" y="227"/>
                  <a:pt x="231" y="227"/>
                </a:cubicBezTo>
                <a:cubicBezTo>
                  <a:pt x="235" y="227"/>
                  <a:pt x="238" y="224"/>
                  <a:pt x="238" y="220"/>
                </a:cubicBezTo>
                <a:cubicBezTo>
                  <a:pt x="238" y="217"/>
                  <a:pt x="235" y="214"/>
                  <a:pt x="231" y="214"/>
                </a:cubicBezTo>
                <a:close/>
                <a:moveTo>
                  <a:pt x="208" y="233"/>
                </a:moveTo>
                <a:cubicBezTo>
                  <a:pt x="204" y="233"/>
                  <a:pt x="201" y="236"/>
                  <a:pt x="201" y="239"/>
                </a:cubicBezTo>
                <a:cubicBezTo>
                  <a:pt x="201" y="243"/>
                  <a:pt x="204" y="245"/>
                  <a:pt x="208" y="245"/>
                </a:cubicBezTo>
                <a:cubicBezTo>
                  <a:pt x="213" y="245"/>
                  <a:pt x="216" y="243"/>
                  <a:pt x="216" y="239"/>
                </a:cubicBezTo>
                <a:cubicBezTo>
                  <a:pt x="216" y="236"/>
                  <a:pt x="213" y="233"/>
                  <a:pt x="208" y="233"/>
                </a:cubicBezTo>
                <a:close/>
                <a:moveTo>
                  <a:pt x="231" y="233"/>
                </a:moveTo>
                <a:cubicBezTo>
                  <a:pt x="227" y="233"/>
                  <a:pt x="223" y="236"/>
                  <a:pt x="223" y="239"/>
                </a:cubicBezTo>
                <a:cubicBezTo>
                  <a:pt x="223" y="243"/>
                  <a:pt x="227" y="245"/>
                  <a:pt x="231" y="245"/>
                </a:cubicBezTo>
                <a:cubicBezTo>
                  <a:pt x="235" y="245"/>
                  <a:pt x="238" y="243"/>
                  <a:pt x="238" y="239"/>
                </a:cubicBezTo>
                <a:cubicBezTo>
                  <a:pt x="238" y="236"/>
                  <a:pt x="235" y="233"/>
                  <a:pt x="231" y="233"/>
                </a:cubicBezTo>
                <a:close/>
                <a:moveTo>
                  <a:pt x="208" y="252"/>
                </a:moveTo>
                <a:cubicBezTo>
                  <a:pt x="204" y="252"/>
                  <a:pt x="201" y="255"/>
                  <a:pt x="201" y="258"/>
                </a:cubicBezTo>
                <a:cubicBezTo>
                  <a:pt x="201" y="262"/>
                  <a:pt x="204" y="265"/>
                  <a:pt x="208" y="265"/>
                </a:cubicBezTo>
                <a:cubicBezTo>
                  <a:pt x="213" y="265"/>
                  <a:pt x="216" y="262"/>
                  <a:pt x="216" y="258"/>
                </a:cubicBezTo>
                <a:cubicBezTo>
                  <a:pt x="216" y="255"/>
                  <a:pt x="213" y="252"/>
                  <a:pt x="208" y="252"/>
                </a:cubicBezTo>
                <a:close/>
                <a:moveTo>
                  <a:pt x="231" y="252"/>
                </a:moveTo>
                <a:cubicBezTo>
                  <a:pt x="227" y="252"/>
                  <a:pt x="223" y="255"/>
                  <a:pt x="223" y="258"/>
                </a:cubicBezTo>
                <a:cubicBezTo>
                  <a:pt x="223" y="262"/>
                  <a:pt x="227" y="265"/>
                  <a:pt x="231" y="265"/>
                </a:cubicBezTo>
                <a:cubicBezTo>
                  <a:pt x="235" y="265"/>
                  <a:pt x="238" y="262"/>
                  <a:pt x="238" y="258"/>
                </a:cubicBezTo>
                <a:cubicBezTo>
                  <a:pt x="238" y="255"/>
                  <a:pt x="235" y="252"/>
                  <a:pt x="231" y="252"/>
                </a:cubicBezTo>
                <a:close/>
                <a:moveTo>
                  <a:pt x="231" y="271"/>
                </a:moveTo>
                <a:cubicBezTo>
                  <a:pt x="227" y="271"/>
                  <a:pt x="223" y="274"/>
                  <a:pt x="223" y="278"/>
                </a:cubicBezTo>
                <a:cubicBezTo>
                  <a:pt x="223" y="282"/>
                  <a:pt x="227" y="285"/>
                  <a:pt x="231" y="285"/>
                </a:cubicBezTo>
                <a:cubicBezTo>
                  <a:pt x="235" y="285"/>
                  <a:pt x="238" y="282"/>
                  <a:pt x="238" y="278"/>
                </a:cubicBezTo>
                <a:cubicBezTo>
                  <a:pt x="238" y="274"/>
                  <a:pt x="235" y="271"/>
                  <a:pt x="231" y="271"/>
                </a:cubicBezTo>
                <a:close/>
                <a:moveTo>
                  <a:pt x="253" y="155"/>
                </a:moveTo>
                <a:cubicBezTo>
                  <a:pt x="248" y="155"/>
                  <a:pt x="245" y="158"/>
                  <a:pt x="245" y="162"/>
                </a:cubicBezTo>
                <a:cubicBezTo>
                  <a:pt x="245" y="166"/>
                  <a:pt x="248" y="169"/>
                  <a:pt x="253" y="169"/>
                </a:cubicBezTo>
                <a:cubicBezTo>
                  <a:pt x="257" y="169"/>
                  <a:pt x="260" y="166"/>
                  <a:pt x="260" y="162"/>
                </a:cubicBezTo>
                <a:cubicBezTo>
                  <a:pt x="260" y="158"/>
                  <a:pt x="257" y="155"/>
                  <a:pt x="253" y="155"/>
                </a:cubicBezTo>
                <a:close/>
                <a:moveTo>
                  <a:pt x="275" y="155"/>
                </a:moveTo>
                <a:cubicBezTo>
                  <a:pt x="270" y="155"/>
                  <a:pt x="267" y="158"/>
                  <a:pt x="267" y="162"/>
                </a:cubicBezTo>
                <a:cubicBezTo>
                  <a:pt x="267" y="166"/>
                  <a:pt x="270" y="169"/>
                  <a:pt x="275" y="169"/>
                </a:cubicBezTo>
                <a:cubicBezTo>
                  <a:pt x="279" y="169"/>
                  <a:pt x="282" y="166"/>
                  <a:pt x="282" y="162"/>
                </a:cubicBezTo>
                <a:cubicBezTo>
                  <a:pt x="282" y="158"/>
                  <a:pt x="279" y="155"/>
                  <a:pt x="275" y="155"/>
                </a:cubicBezTo>
                <a:close/>
                <a:moveTo>
                  <a:pt x="253" y="175"/>
                </a:moveTo>
                <a:cubicBezTo>
                  <a:pt x="248" y="175"/>
                  <a:pt x="245" y="178"/>
                  <a:pt x="245" y="182"/>
                </a:cubicBezTo>
                <a:cubicBezTo>
                  <a:pt x="245" y="185"/>
                  <a:pt x="248" y="188"/>
                  <a:pt x="253" y="188"/>
                </a:cubicBezTo>
                <a:cubicBezTo>
                  <a:pt x="257" y="188"/>
                  <a:pt x="260" y="185"/>
                  <a:pt x="260" y="182"/>
                </a:cubicBezTo>
                <a:cubicBezTo>
                  <a:pt x="260" y="178"/>
                  <a:pt x="257" y="175"/>
                  <a:pt x="253" y="175"/>
                </a:cubicBezTo>
                <a:close/>
                <a:moveTo>
                  <a:pt x="275" y="175"/>
                </a:moveTo>
                <a:cubicBezTo>
                  <a:pt x="270" y="175"/>
                  <a:pt x="267" y="178"/>
                  <a:pt x="267" y="182"/>
                </a:cubicBezTo>
                <a:cubicBezTo>
                  <a:pt x="267" y="185"/>
                  <a:pt x="270" y="188"/>
                  <a:pt x="275" y="188"/>
                </a:cubicBezTo>
                <a:cubicBezTo>
                  <a:pt x="279" y="188"/>
                  <a:pt x="282" y="185"/>
                  <a:pt x="282" y="182"/>
                </a:cubicBezTo>
                <a:cubicBezTo>
                  <a:pt x="282" y="178"/>
                  <a:pt x="279" y="175"/>
                  <a:pt x="275" y="175"/>
                </a:cubicBezTo>
                <a:close/>
                <a:moveTo>
                  <a:pt x="253" y="194"/>
                </a:moveTo>
                <a:cubicBezTo>
                  <a:pt x="248" y="194"/>
                  <a:pt x="245" y="197"/>
                  <a:pt x="245" y="201"/>
                </a:cubicBezTo>
                <a:cubicBezTo>
                  <a:pt x="245" y="205"/>
                  <a:pt x="248" y="208"/>
                  <a:pt x="253" y="208"/>
                </a:cubicBezTo>
                <a:cubicBezTo>
                  <a:pt x="257" y="208"/>
                  <a:pt x="260" y="205"/>
                  <a:pt x="260" y="201"/>
                </a:cubicBezTo>
                <a:cubicBezTo>
                  <a:pt x="260" y="197"/>
                  <a:pt x="257" y="194"/>
                  <a:pt x="253" y="194"/>
                </a:cubicBezTo>
                <a:close/>
                <a:moveTo>
                  <a:pt x="275" y="194"/>
                </a:moveTo>
                <a:cubicBezTo>
                  <a:pt x="270" y="194"/>
                  <a:pt x="267" y="197"/>
                  <a:pt x="267" y="201"/>
                </a:cubicBezTo>
                <a:cubicBezTo>
                  <a:pt x="267" y="205"/>
                  <a:pt x="270" y="208"/>
                  <a:pt x="275" y="208"/>
                </a:cubicBezTo>
                <a:cubicBezTo>
                  <a:pt x="279" y="208"/>
                  <a:pt x="282" y="205"/>
                  <a:pt x="282" y="201"/>
                </a:cubicBezTo>
                <a:cubicBezTo>
                  <a:pt x="282" y="197"/>
                  <a:pt x="279" y="194"/>
                  <a:pt x="275" y="194"/>
                </a:cubicBezTo>
                <a:close/>
                <a:moveTo>
                  <a:pt x="253" y="214"/>
                </a:moveTo>
                <a:cubicBezTo>
                  <a:pt x="248" y="214"/>
                  <a:pt x="245" y="217"/>
                  <a:pt x="245" y="220"/>
                </a:cubicBezTo>
                <a:cubicBezTo>
                  <a:pt x="245" y="224"/>
                  <a:pt x="248" y="227"/>
                  <a:pt x="253" y="227"/>
                </a:cubicBezTo>
                <a:cubicBezTo>
                  <a:pt x="257" y="227"/>
                  <a:pt x="260" y="224"/>
                  <a:pt x="260" y="220"/>
                </a:cubicBezTo>
                <a:cubicBezTo>
                  <a:pt x="260" y="217"/>
                  <a:pt x="257" y="214"/>
                  <a:pt x="253" y="214"/>
                </a:cubicBezTo>
                <a:close/>
                <a:moveTo>
                  <a:pt x="275" y="214"/>
                </a:moveTo>
                <a:cubicBezTo>
                  <a:pt x="270" y="214"/>
                  <a:pt x="267" y="217"/>
                  <a:pt x="267" y="220"/>
                </a:cubicBezTo>
                <a:cubicBezTo>
                  <a:pt x="267" y="224"/>
                  <a:pt x="270" y="227"/>
                  <a:pt x="275" y="227"/>
                </a:cubicBezTo>
                <a:cubicBezTo>
                  <a:pt x="279" y="227"/>
                  <a:pt x="282" y="224"/>
                  <a:pt x="282" y="220"/>
                </a:cubicBezTo>
                <a:cubicBezTo>
                  <a:pt x="282" y="217"/>
                  <a:pt x="279" y="214"/>
                  <a:pt x="275" y="214"/>
                </a:cubicBezTo>
                <a:close/>
                <a:moveTo>
                  <a:pt x="253" y="233"/>
                </a:moveTo>
                <a:cubicBezTo>
                  <a:pt x="248" y="233"/>
                  <a:pt x="245" y="236"/>
                  <a:pt x="245" y="239"/>
                </a:cubicBezTo>
                <a:cubicBezTo>
                  <a:pt x="245" y="243"/>
                  <a:pt x="248" y="245"/>
                  <a:pt x="253" y="245"/>
                </a:cubicBezTo>
                <a:cubicBezTo>
                  <a:pt x="257" y="245"/>
                  <a:pt x="260" y="243"/>
                  <a:pt x="260" y="239"/>
                </a:cubicBezTo>
                <a:cubicBezTo>
                  <a:pt x="260" y="236"/>
                  <a:pt x="257" y="233"/>
                  <a:pt x="253" y="233"/>
                </a:cubicBezTo>
                <a:close/>
                <a:moveTo>
                  <a:pt x="275" y="233"/>
                </a:moveTo>
                <a:cubicBezTo>
                  <a:pt x="270" y="233"/>
                  <a:pt x="267" y="236"/>
                  <a:pt x="267" y="239"/>
                </a:cubicBezTo>
                <a:cubicBezTo>
                  <a:pt x="267" y="243"/>
                  <a:pt x="270" y="245"/>
                  <a:pt x="275" y="245"/>
                </a:cubicBezTo>
                <a:cubicBezTo>
                  <a:pt x="279" y="245"/>
                  <a:pt x="282" y="243"/>
                  <a:pt x="282" y="239"/>
                </a:cubicBezTo>
                <a:cubicBezTo>
                  <a:pt x="282" y="236"/>
                  <a:pt x="279" y="233"/>
                  <a:pt x="275" y="233"/>
                </a:cubicBezTo>
                <a:close/>
                <a:moveTo>
                  <a:pt x="253" y="252"/>
                </a:moveTo>
                <a:cubicBezTo>
                  <a:pt x="248" y="252"/>
                  <a:pt x="245" y="255"/>
                  <a:pt x="245" y="258"/>
                </a:cubicBezTo>
                <a:cubicBezTo>
                  <a:pt x="245" y="262"/>
                  <a:pt x="248" y="265"/>
                  <a:pt x="253" y="265"/>
                </a:cubicBezTo>
                <a:cubicBezTo>
                  <a:pt x="257" y="265"/>
                  <a:pt x="260" y="262"/>
                  <a:pt x="260" y="258"/>
                </a:cubicBezTo>
                <a:cubicBezTo>
                  <a:pt x="260" y="255"/>
                  <a:pt x="257" y="252"/>
                  <a:pt x="253" y="252"/>
                </a:cubicBezTo>
                <a:close/>
                <a:moveTo>
                  <a:pt x="275" y="252"/>
                </a:moveTo>
                <a:cubicBezTo>
                  <a:pt x="270" y="252"/>
                  <a:pt x="267" y="255"/>
                  <a:pt x="267" y="258"/>
                </a:cubicBezTo>
                <a:cubicBezTo>
                  <a:pt x="267" y="262"/>
                  <a:pt x="270" y="265"/>
                  <a:pt x="275" y="265"/>
                </a:cubicBezTo>
                <a:cubicBezTo>
                  <a:pt x="279" y="265"/>
                  <a:pt x="282" y="262"/>
                  <a:pt x="282" y="258"/>
                </a:cubicBezTo>
                <a:cubicBezTo>
                  <a:pt x="282" y="255"/>
                  <a:pt x="279" y="252"/>
                  <a:pt x="275" y="252"/>
                </a:cubicBezTo>
                <a:close/>
                <a:moveTo>
                  <a:pt x="253" y="271"/>
                </a:moveTo>
                <a:cubicBezTo>
                  <a:pt x="248" y="271"/>
                  <a:pt x="245" y="274"/>
                  <a:pt x="245" y="278"/>
                </a:cubicBezTo>
                <a:cubicBezTo>
                  <a:pt x="245" y="282"/>
                  <a:pt x="248" y="285"/>
                  <a:pt x="253" y="285"/>
                </a:cubicBezTo>
                <a:cubicBezTo>
                  <a:pt x="257" y="285"/>
                  <a:pt x="260" y="282"/>
                  <a:pt x="260" y="278"/>
                </a:cubicBezTo>
                <a:cubicBezTo>
                  <a:pt x="260" y="274"/>
                  <a:pt x="257" y="271"/>
                  <a:pt x="253" y="271"/>
                </a:cubicBezTo>
                <a:close/>
                <a:moveTo>
                  <a:pt x="275" y="271"/>
                </a:moveTo>
                <a:cubicBezTo>
                  <a:pt x="270" y="271"/>
                  <a:pt x="267" y="274"/>
                  <a:pt x="267" y="278"/>
                </a:cubicBezTo>
                <a:cubicBezTo>
                  <a:pt x="267" y="282"/>
                  <a:pt x="270" y="285"/>
                  <a:pt x="275" y="285"/>
                </a:cubicBezTo>
                <a:cubicBezTo>
                  <a:pt x="279" y="285"/>
                  <a:pt x="282" y="282"/>
                  <a:pt x="282" y="278"/>
                </a:cubicBezTo>
                <a:cubicBezTo>
                  <a:pt x="282" y="274"/>
                  <a:pt x="279" y="271"/>
                  <a:pt x="275" y="271"/>
                </a:cubicBezTo>
                <a:close/>
                <a:moveTo>
                  <a:pt x="320" y="136"/>
                </a:moveTo>
                <a:cubicBezTo>
                  <a:pt x="315" y="136"/>
                  <a:pt x="312" y="139"/>
                  <a:pt x="312" y="143"/>
                </a:cubicBezTo>
                <a:cubicBezTo>
                  <a:pt x="312" y="146"/>
                  <a:pt x="315" y="149"/>
                  <a:pt x="320" y="149"/>
                </a:cubicBezTo>
                <a:cubicBezTo>
                  <a:pt x="324" y="149"/>
                  <a:pt x="327" y="146"/>
                  <a:pt x="327" y="143"/>
                </a:cubicBezTo>
                <a:cubicBezTo>
                  <a:pt x="327" y="139"/>
                  <a:pt x="324" y="136"/>
                  <a:pt x="320" y="136"/>
                </a:cubicBezTo>
                <a:close/>
                <a:moveTo>
                  <a:pt x="297" y="175"/>
                </a:moveTo>
                <a:cubicBezTo>
                  <a:pt x="292" y="175"/>
                  <a:pt x="289" y="178"/>
                  <a:pt x="289" y="182"/>
                </a:cubicBezTo>
                <a:cubicBezTo>
                  <a:pt x="289" y="185"/>
                  <a:pt x="292" y="188"/>
                  <a:pt x="297" y="188"/>
                </a:cubicBezTo>
                <a:cubicBezTo>
                  <a:pt x="301" y="188"/>
                  <a:pt x="304" y="185"/>
                  <a:pt x="304" y="182"/>
                </a:cubicBezTo>
                <a:cubicBezTo>
                  <a:pt x="304" y="178"/>
                  <a:pt x="301" y="175"/>
                  <a:pt x="297" y="175"/>
                </a:cubicBezTo>
                <a:close/>
                <a:moveTo>
                  <a:pt x="320" y="175"/>
                </a:moveTo>
                <a:cubicBezTo>
                  <a:pt x="315" y="175"/>
                  <a:pt x="312" y="178"/>
                  <a:pt x="312" y="182"/>
                </a:cubicBezTo>
                <a:cubicBezTo>
                  <a:pt x="312" y="185"/>
                  <a:pt x="315" y="188"/>
                  <a:pt x="320" y="188"/>
                </a:cubicBezTo>
                <a:cubicBezTo>
                  <a:pt x="324" y="188"/>
                  <a:pt x="327" y="185"/>
                  <a:pt x="327" y="182"/>
                </a:cubicBezTo>
                <a:cubicBezTo>
                  <a:pt x="327" y="178"/>
                  <a:pt x="324" y="175"/>
                  <a:pt x="320" y="175"/>
                </a:cubicBezTo>
                <a:close/>
                <a:moveTo>
                  <a:pt x="297" y="194"/>
                </a:moveTo>
                <a:cubicBezTo>
                  <a:pt x="292" y="194"/>
                  <a:pt x="289" y="197"/>
                  <a:pt x="289" y="201"/>
                </a:cubicBezTo>
                <a:cubicBezTo>
                  <a:pt x="289" y="205"/>
                  <a:pt x="292" y="208"/>
                  <a:pt x="297" y="208"/>
                </a:cubicBezTo>
                <a:cubicBezTo>
                  <a:pt x="301" y="208"/>
                  <a:pt x="304" y="205"/>
                  <a:pt x="304" y="201"/>
                </a:cubicBezTo>
                <a:cubicBezTo>
                  <a:pt x="304" y="197"/>
                  <a:pt x="301" y="194"/>
                  <a:pt x="297" y="194"/>
                </a:cubicBezTo>
                <a:close/>
                <a:moveTo>
                  <a:pt x="320" y="194"/>
                </a:moveTo>
                <a:cubicBezTo>
                  <a:pt x="315" y="194"/>
                  <a:pt x="312" y="197"/>
                  <a:pt x="312" y="201"/>
                </a:cubicBezTo>
                <a:cubicBezTo>
                  <a:pt x="312" y="205"/>
                  <a:pt x="315" y="208"/>
                  <a:pt x="320" y="208"/>
                </a:cubicBezTo>
                <a:cubicBezTo>
                  <a:pt x="324" y="208"/>
                  <a:pt x="327" y="205"/>
                  <a:pt x="327" y="201"/>
                </a:cubicBezTo>
                <a:cubicBezTo>
                  <a:pt x="327" y="197"/>
                  <a:pt x="324" y="194"/>
                  <a:pt x="320" y="194"/>
                </a:cubicBezTo>
                <a:close/>
                <a:moveTo>
                  <a:pt x="297" y="214"/>
                </a:moveTo>
                <a:cubicBezTo>
                  <a:pt x="292" y="214"/>
                  <a:pt x="289" y="217"/>
                  <a:pt x="289" y="220"/>
                </a:cubicBezTo>
                <a:cubicBezTo>
                  <a:pt x="289" y="224"/>
                  <a:pt x="292" y="227"/>
                  <a:pt x="297" y="227"/>
                </a:cubicBezTo>
                <a:cubicBezTo>
                  <a:pt x="301" y="227"/>
                  <a:pt x="304" y="224"/>
                  <a:pt x="304" y="220"/>
                </a:cubicBezTo>
                <a:cubicBezTo>
                  <a:pt x="304" y="217"/>
                  <a:pt x="301" y="214"/>
                  <a:pt x="297" y="214"/>
                </a:cubicBezTo>
                <a:close/>
                <a:moveTo>
                  <a:pt x="320" y="214"/>
                </a:moveTo>
                <a:cubicBezTo>
                  <a:pt x="315" y="214"/>
                  <a:pt x="312" y="217"/>
                  <a:pt x="312" y="220"/>
                </a:cubicBezTo>
                <a:cubicBezTo>
                  <a:pt x="312" y="224"/>
                  <a:pt x="315" y="227"/>
                  <a:pt x="320" y="227"/>
                </a:cubicBezTo>
                <a:cubicBezTo>
                  <a:pt x="324" y="227"/>
                  <a:pt x="327" y="224"/>
                  <a:pt x="327" y="220"/>
                </a:cubicBezTo>
                <a:cubicBezTo>
                  <a:pt x="327" y="217"/>
                  <a:pt x="324" y="214"/>
                  <a:pt x="320" y="214"/>
                </a:cubicBezTo>
                <a:close/>
                <a:moveTo>
                  <a:pt x="297" y="233"/>
                </a:moveTo>
                <a:cubicBezTo>
                  <a:pt x="292" y="233"/>
                  <a:pt x="289" y="236"/>
                  <a:pt x="289" y="239"/>
                </a:cubicBezTo>
                <a:cubicBezTo>
                  <a:pt x="289" y="243"/>
                  <a:pt x="292" y="245"/>
                  <a:pt x="297" y="245"/>
                </a:cubicBezTo>
                <a:cubicBezTo>
                  <a:pt x="301" y="245"/>
                  <a:pt x="304" y="243"/>
                  <a:pt x="304" y="239"/>
                </a:cubicBezTo>
                <a:cubicBezTo>
                  <a:pt x="304" y="236"/>
                  <a:pt x="301" y="233"/>
                  <a:pt x="297" y="233"/>
                </a:cubicBezTo>
                <a:close/>
                <a:moveTo>
                  <a:pt x="320" y="233"/>
                </a:moveTo>
                <a:cubicBezTo>
                  <a:pt x="315" y="233"/>
                  <a:pt x="312" y="236"/>
                  <a:pt x="312" y="239"/>
                </a:cubicBezTo>
                <a:cubicBezTo>
                  <a:pt x="312" y="243"/>
                  <a:pt x="315" y="245"/>
                  <a:pt x="320" y="245"/>
                </a:cubicBezTo>
                <a:cubicBezTo>
                  <a:pt x="324" y="245"/>
                  <a:pt x="327" y="243"/>
                  <a:pt x="327" y="239"/>
                </a:cubicBezTo>
                <a:cubicBezTo>
                  <a:pt x="327" y="236"/>
                  <a:pt x="324" y="233"/>
                  <a:pt x="320" y="233"/>
                </a:cubicBezTo>
                <a:close/>
                <a:moveTo>
                  <a:pt x="297" y="252"/>
                </a:moveTo>
                <a:cubicBezTo>
                  <a:pt x="292" y="252"/>
                  <a:pt x="289" y="255"/>
                  <a:pt x="289" y="258"/>
                </a:cubicBezTo>
                <a:cubicBezTo>
                  <a:pt x="289" y="262"/>
                  <a:pt x="292" y="265"/>
                  <a:pt x="297" y="265"/>
                </a:cubicBezTo>
                <a:cubicBezTo>
                  <a:pt x="301" y="265"/>
                  <a:pt x="304" y="262"/>
                  <a:pt x="304" y="258"/>
                </a:cubicBezTo>
                <a:cubicBezTo>
                  <a:pt x="304" y="255"/>
                  <a:pt x="301" y="252"/>
                  <a:pt x="297" y="252"/>
                </a:cubicBezTo>
                <a:close/>
                <a:moveTo>
                  <a:pt x="320" y="252"/>
                </a:moveTo>
                <a:cubicBezTo>
                  <a:pt x="315" y="252"/>
                  <a:pt x="312" y="255"/>
                  <a:pt x="312" y="258"/>
                </a:cubicBezTo>
                <a:cubicBezTo>
                  <a:pt x="312" y="262"/>
                  <a:pt x="315" y="265"/>
                  <a:pt x="320" y="265"/>
                </a:cubicBezTo>
                <a:cubicBezTo>
                  <a:pt x="324" y="265"/>
                  <a:pt x="327" y="262"/>
                  <a:pt x="327" y="258"/>
                </a:cubicBezTo>
                <a:cubicBezTo>
                  <a:pt x="327" y="255"/>
                  <a:pt x="324" y="252"/>
                  <a:pt x="320" y="252"/>
                </a:cubicBezTo>
                <a:close/>
                <a:moveTo>
                  <a:pt x="297" y="271"/>
                </a:moveTo>
                <a:cubicBezTo>
                  <a:pt x="292" y="271"/>
                  <a:pt x="289" y="274"/>
                  <a:pt x="289" y="278"/>
                </a:cubicBezTo>
                <a:cubicBezTo>
                  <a:pt x="289" y="282"/>
                  <a:pt x="292" y="285"/>
                  <a:pt x="297" y="285"/>
                </a:cubicBezTo>
                <a:cubicBezTo>
                  <a:pt x="301" y="285"/>
                  <a:pt x="304" y="282"/>
                  <a:pt x="304" y="278"/>
                </a:cubicBezTo>
                <a:cubicBezTo>
                  <a:pt x="304" y="274"/>
                  <a:pt x="301" y="271"/>
                  <a:pt x="297" y="271"/>
                </a:cubicBezTo>
                <a:close/>
                <a:moveTo>
                  <a:pt x="320" y="271"/>
                </a:moveTo>
                <a:cubicBezTo>
                  <a:pt x="315" y="271"/>
                  <a:pt x="312" y="274"/>
                  <a:pt x="312" y="278"/>
                </a:cubicBezTo>
                <a:cubicBezTo>
                  <a:pt x="312" y="282"/>
                  <a:pt x="315" y="285"/>
                  <a:pt x="320" y="285"/>
                </a:cubicBezTo>
                <a:cubicBezTo>
                  <a:pt x="324" y="285"/>
                  <a:pt x="327" y="282"/>
                  <a:pt x="327" y="278"/>
                </a:cubicBezTo>
                <a:cubicBezTo>
                  <a:pt x="327" y="274"/>
                  <a:pt x="324" y="271"/>
                  <a:pt x="320" y="271"/>
                </a:cubicBezTo>
                <a:close/>
                <a:moveTo>
                  <a:pt x="341" y="78"/>
                </a:moveTo>
                <a:cubicBezTo>
                  <a:pt x="337" y="78"/>
                  <a:pt x="334" y="81"/>
                  <a:pt x="334" y="85"/>
                </a:cubicBezTo>
                <a:cubicBezTo>
                  <a:pt x="334" y="88"/>
                  <a:pt x="337" y="91"/>
                  <a:pt x="341" y="91"/>
                </a:cubicBezTo>
                <a:cubicBezTo>
                  <a:pt x="346" y="91"/>
                  <a:pt x="349" y="88"/>
                  <a:pt x="349" y="85"/>
                </a:cubicBezTo>
                <a:cubicBezTo>
                  <a:pt x="349" y="81"/>
                  <a:pt x="346" y="78"/>
                  <a:pt x="341" y="78"/>
                </a:cubicBezTo>
                <a:close/>
                <a:moveTo>
                  <a:pt x="364" y="78"/>
                </a:moveTo>
                <a:cubicBezTo>
                  <a:pt x="359" y="78"/>
                  <a:pt x="356" y="81"/>
                  <a:pt x="356" y="85"/>
                </a:cubicBezTo>
                <a:cubicBezTo>
                  <a:pt x="356" y="88"/>
                  <a:pt x="359" y="91"/>
                  <a:pt x="364" y="91"/>
                </a:cubicBezTo>
                <a:cubicBezTo>
                  <a:pt x="368" y="91"/>
                  <a:pt x="371" y="88"/>
                  <a:pt x="371" y="85"/>
                </a:cubicBezTo>
                <a:cubicBezTo>
                  <a:pt x="371" y="81"/>
                  <a:pt x="368" y="78"/>
                  <a:pt x="364" y="78"/>
                </a:cubicBezTo>
                <a:close/>
                <a:moveTo>
                  <a:pt x="364" y="97"/>
                </a:moveTo>
                <a:cubicBezTo>
                  <a:pt x="359" y="97"/>
                  <a:pt x="356" y="100"/>
                  <a:pt x="356" y="104"/>
                </a:cubicBezTo>
                <a:cubicBezTo>
                  <a:pt x="356" y="107"/>
                  <a:pt x="359" y="110"/>
                  <a:pt x="364" y="110"/>
                </a:cubicBezTo>
                <a:cubicBezTo>
                  <a:pt x="368" y="110"/>
                  <a:pt x="371" y="107"/>
                  <a:pt x="371" y="104"/>
                </a:cubicBezTo>
                <a:cubicBezTo>
                  <a:pt x="371" y="100"/>
                  <a:pt x="368" y="97"/>
                  <a:pt x="364" y="97"/>
                </a:cubicBezTo>
                <a:close/>
                <a:moveTo>
                  <a:pt x="341" y="116"/>
                </a:moveTo>
                <a:cubicBezTo>
                  <a:pt x="337" y="116"/>
                  <a:pt x="334" y="119"/>
                  <a:pt x="334" y="123"/>
                </a:cubicBezTo>
                <a:cubicBezTo>
                  <a:pt x="334" y="127"/>
                  <a:pt x="337" y="130"/>
                  <a:pt x="341" y="130"/>
                </a:cubicBezTo>
                <a:cubicBezTo>
                  <a:pt x="346" y="130"/>
                  <a:pt x="349" y="127"/>
                  <a:pt x="349" y="123"/>
                </a:cubicBezTo>
                <a:cubicBezTo>
                  <a:pt x="349" y="119"/>
                  <a:pt x="346" y="116"/>
                  <a:pt x="341" y="116"/>
                </a:cubicBezTo>
                <a:close/>
                <a:moveTo>
                  <a:pt x="364" y="116"/>
                </a:moveTo>
                <a:cubicBezTo>
                  <a:pt x="359" y="116"/>
                  <a:pt x="356" y="119"/>
                  <a:pt x="356" y="123"/>
                </a:cubicBezTo>
                <a:cubicBezTo>
                  <a:pt x="356" y="127"/>
                  <a:pt x="359" y="130"/>
                  <a:pt x="364" y="130"/>
                </a:cubicBezTo>
                <a:cubicBezTo>
                  <a:pt x="368" y="130"/>
                  <a:pt x="371" y="127"/>
                  <a:pt x="371" y="123"/>
                </a:cubicBezTo>
                <a:cubicBezTo>
                  <a:pt x="371" y="119"/>
                  <a:pt x="368" y="116"/>
                  <a:pt x="364" y="116"/>
                </a:cubicBezTo>
                <a:close/>
                <a:moveTo>
                  <a:pt x="385" y="78"/>
                </a:moveTo>
                <a:cubicBezTo>
                  <a:pt x="381" y="78"/>
                  <a:pt x="378" y="81"/>
                  <a:pt x="378" y="85"/>
                </a:cubicBezTo>
                <a:cubicBezTo>
                  <a:pt x="378" y="88"/>
                  <a:pt x="381" y="91"/>
                  <a:pt x="385" y="91"/>
                </a:cubicBezTo>
                <a:cubicBezTo>
                  <a:pt x="389" y="91"/>
                  <a:pt x="393" y="88"/>
                  <a:pt x="393" y="85"/>
                </a:cubicBezTo>
                <a:cubicBezTo>
                  <a:pt x="393" y="81"/>
                  <a:pt x="389" y="78"/>
                  <a:pt x="385" y="78"/>
                </a:cubicBezTo>
                <a:close/>
                <a:moveTo>
                  <a:pt x="408" y="78"/>
                </a:moveTo>
                <a:cubicBezTo>
                  <a:pt x="404" y="78"/>
                  <a:pt x="401" y="81"/>
                  <a:pt x="401" y="85"/>
                </a:cubicBezTo>
                <a:cubicBezTo>
                  <a:pt x="401" y="88"/>
                  <a:pt x="404" y="91"/>
                  <a:pt x="408" y="91"/>
                </a:cubicBezTo>
                <a:cubicBezTo>
                  <a:pt x="413" y="91"/>
                  <a:pt x="416" y="88"/>
                  <a:pt x="416" y="85"/>
                </a:cubicBezTo>
                <a:cubicBezTo>
                  <a:pt x="416" y="81"/>
                  <a:pt x="413" y="78"/>
                  <a:pt x="408" y="78"/>
                </a:cubicBezTo>
                <a:close/>
                <a:moveTo>
                  <a:pt x="385" y="98"/>
                </a:moveTo>
                <a:cubicBezTo>
                  <a:pt x="381" y="98"/>
                  <a:pt x="378" y="101"/>
                  <a:pt x="378" y="105"/>
                </a:cubicBezTo>
                <a:cubicBezTo>
                  <a:pt x="378" y="108"/>
                  <a:pt x="381" y="112"/>
                  <a:pt x="385" y="112"/>
                </a:cubicBezTo>
                <a:cubicBezTo>
                  <a:pt x="389" y="112"/>
                  <a:pt x="393" y="108"/>
                  <a:pt x="393" y="105"/>
                </a:cubicBezTo>
                <a:cubicBezTo>
                  <a:pt x="393" y="101"/>
                  <a:pt x="389" y="98"/>
                  <a:pt x="385" y="98"/>
                </a:cubicBezTo>
                <a:close/>
                <a:moveTo>
                  <a:pt x="408" y="97"/>
                </a:moveTo>
                <a:cubicBezTo>
                  <a:pt x="404" y="97"/>
                  <a:pt x="401" y="100"/>
                  <a:pt x="401" y="104"/>
                </a:cubicBezTo>
                <a:cubicBezTo>
                  <a:pt x="401" y="107"/>
                  <a:pt x="404" y="110"/>
                  <a:pt x="408" y="110"/>
                </a:cubicBezTo>
                <a:cubicBezTo>
                  <a:pt x="413" y="110"/>
                  <a:pt x="416" y="107"/>
                  <a:pt x="416" y="104"/>
                </a:cubicBezTo>
                <a:cubicBezTo>
                  <a:pt x="416" y="100"/>
                  <a:pt x="413" y="97"/>
                  <a:pt x="408" y="97"/>
                </a:cubicBezTo>
                <a:close/>
                <a:moveTo>
                  <a:pt x="452" y="59"/>
                </a:moveTo>
                <a:cubicBezTo>
                  <a:pt x="448" y="59"/>
                  <a:pt x="445" y="62"/>
                  <a:pt x="445" y="65"/>
                </a:cubicBezTo>
                <a:cubicBezTo>
                  <a:pt x="445" y="69"/>
                  <a:pt x="448" y="72"/>
                  <a:pt x="452" y="72"/>
                </a:cubicBezTo>
                <a:cubicBezTo>
                  <a:pt x="457" y="72"/>
                  <a:pt x="460" y="69"/>
                  <a:pt x="460" y="65"/>
                </a:cubicBezTo>
                <a:cubicBezTo>
                  <a:pt x="460" y="62"/>
                  <a:pt x="457" y="59"/>
                  <a:pt x="452" y="59"/>
                </a:cubicBezTo>
                <a:close/>
                <a:moveTo>
                  <a:pt x="452" y="78"/>
                </a:moveTo>
                <a:cubicBezTo>
                  <a:pt x="448" y="78"/>
                  <a:pt x="445" y="81"/>
                  <a:pt x="445" y="85"/>
                </a:cubicBezTo>
                <a:cubicBezTo>
                  <a:pt x="445" y="88"/>
                  <a:pt x="448" y="91"/>
                  <a:pt x="452" y="91"/>
                </a:cubicBezTo>
                <a:cubicBezTo>
                  <a:pt x="457" y="91"/>
                  <a:pt x="460" y="88"/>
                  <a:pt x="460" y="85"/>
                </a:cubicBezTo>
                <a:cubicBezTo>
                  <a:pt x="460" y="81"/>
                  <a:pt x="457" y="78"/>
                  <a:pt x="452" y="78"/>
                </a:cubicBezTo>
                <a:close/>
                <a:moveTo>
                  <a:pt x="430" y="97"/>
                </a:moveTo>
                <a:cubicBezTo>
                  <a:pt x="426" y="97"/>
                  <a:pt x="423" y="100"/>
                  <a:pt x="423" y="104"/>
                </a:cubicBezTo>
                <a:cubicBezTo>
                  <a:pt x="423" y="107"/>
                  <a:pt x="426" y="110"/>
                  <a:pt x="430" y="110"/>
                </a:cubicBezTo>
                <a:cubicBezTo>
                  <a:pt x="434" y="110"/>
                  <a:pt x="438" y="107"/>
                  <a:pt x="438" y="104"/>
                </a:cubicBezTo>
                <a:cubicBezTo>
                  <a:pt x="438" y="100"/>
                  <a:pt x="434" y="97"/>
                  <a:pt x="430" y="97"/>
                </a:cubicBezTo>
                <a:close/>
                <a:moveTo>
                  <a:pt x="452" y="97"/>
                </a:moveTo>
                <a:cubicBezTo>
                  <a:pt x="448" y="97"/>
                  <a:pt x="445" y="100"/>
                  <a:pt x="445" y="104"/>
                </a:cubicBezTo>
                <a:cubicBezTo>
                  <a:pt x="445" y="107"/>
                  <a:pt x="448" y="110"/>
                  <a:pt x="452" y="110"/>
                </a:cubicBezTo>
                <a:cubicBezTo>
                  <a:pt x="457" y="110"/>
                  <a:pt x="460" y="107"/>
                  <a:pt x="460" y="104"/>
                </a:cubicBezTo>
                <a:cubicBezTo>
                  <a:pt x="460" y="100"/>
                  <a:pt x="457" y="97"/>
                  <a:pt x="452" y="97"/>
                </a:cubicBezTo>
                <a:close/>
                <a:moveTo>
                  <a:pt x="474" y="59"/>
                </a:moveTo>
                <a:cubicBezTo>
                  <a:pt x="470" y="59"/>
                  <a:pt x="467" y="62"/>
                  <a:pt x="467" y="65"/>
                </a:cubicBezTo>
                <a:cubicBezTo>
                  <a:pt x="467" y="69"/>
                  <a:pt x="470" y="72"/>
                  <a:pt x="474" y="72"/>
                </a:cubicBezTo>
                <a:cubicBezTo>
                  <a:pt x="478" y="72"/>
                  <a:pt x="482" y="69"/>
                  <a:pt x="482" y="65"/>
                </a:cubicBezTo>
                <a:cubicBezTo>
                  <a:pt x="482" y="62"/>
                  <a:pt x="478" y="59"/>
                  <a:pt x="474" y="59"/>
                </a:cubicBezTo>
                <a:close/>
                <a:moveTo>
                  <a:pt x="497" y="59"/>
                </a:moveTo>
                <a:cubicBezTo>
                  <a:pt x="493" y="59"/>
                  <a:pt x="490" y="62"/>
                  <a:pt x="490" y="65"/>
                </a:cubicBezTo>
                <a:cubicBezTo>
                  <a:pt x="490" y="69"/>
                  <a:pt x="493" y="72"/>
                  <a:pt x="497" y="72"/>
                </a:cubicBezTo>
                <a:cubicBezTo>
                  <a:pt x="501" y="72"/>
                  <a:pt x="505" y="69"/>
                  <a:pt x="505" y="65"/>
                </a:cubicBezTo>
                <a:cubicBezTo>
                  <a:pt x="505" y="62"/>
                  <a:pt x="501" y="59"/>
                  <a:pt x="497" y="59"/>
                </a:cubicBezTo>
                <a:close/>
                <a:moveTo>
                  <a:pt x="474" y="78"/>
                </a:moveTo>
                <a:cubicBezTo>
                  <a:pt x="470" y="78"/>
                  <a:pt x="467" y="81"/>
                  <a:pt x="467" y="85"/>
                </a:cubicBezTo>
                <a:cubicBezTo>
                  <a:pt x="467" y="88"/>
                  <a:pt x="470" y="91"/>
                  <a:pt x="474" y="91"/>
                </a:cubicBezTo>
                <a:cubicBezTo>
                  <a:pt x="478" y="91"/>
                  <a:pt x="482" y="88"/>
                  <a:pt x="482" y="85"/>
                </a:cubicBezTo>
                <a:cubicBezTo>
                  <a:pt x="482" y="81"/>
                  <a:pt x="478" y="78"/>
                  <a:pt x="474" y="78"/>
                </a:cubicBezTo>
                <a:close/>
                <a:moveTo>
                  <a:pt x="497" y="78"/>
                </a:moveTo>
                <a:cubicBezTo>
                  <a:pt x="493" y="78"/>
                  <a:pt x="490" y="81"/>
                  <a:pt x="490" y="85"/>
                </a:cubicBezTo>
                <a:cubicBezTo>
                  <a:pt x="490" y="88"/>
                  <a:pt x="493" y="91"/>
                  <a:pt x="497" y="91"/>
                </a:cubicBezTo>
                <a:cubicBezTo>
                  <a:pt x="501" y="91"/>
                  <a:pt x="505" y="88"/>
                  <a:pt x="505" y="85"/>
                </a:cubicBezTo>
                <a:cubicBezTo>
                  <a:pt x="505" y="81"/>
                  <a:pt x="501" y="78"/>
                  <a:pt x="497" y="78"/>
                </a:cubicBezTo>
                <a:close/>
                <a:moveTo>
                  <a:pt x="474" y="97"/>
                </a:moveTo>
                <a:cubicBezTo>
                  <a:pt x="470" y="97"/>
                  <a:pt x="467" y="100"/>
                  <a:pt x="467" y="104"/>
                </a:cubicBezTo>
                <a:cubicBezTo>
                  <a:pt x="467" y="107"/>
                  <a:pt x="470" y="110"/>
                  <a:pt x="474" y="110"/>
                </a:cubicBezTo>
                <a:cubicBezTo>
                  <a:pt x="478" y="110"/>
                  <a:pt x="482" y="107"/>
                  <a:pt x="482" y="104"/>
                </a:cubicBezTo>
                <a:cubicBezTo>
                  <a:pt x="482" y="100"/>
                  <a:pt x="478" y="97"/>
                  <a:pt x="474" y="97"/>
                </a:cubicBezTo>
                <a:close/>
                <a:moveTo>
                  <a:pt x="497" y="97"/>
                </a:moveTo>
                <a:cubicBezTo>
                  <a:pt x="493" y="97"/>
                  <a:pt x="490" y="100"/>
                  <a:pt x="490" y="104"/>
                </a:cubicBezTo>
                <a:cubicBezTo>
                  <a:pt x="490" y="107"/>
                  <a:pt x="493" y="110"/>
                  <a:pt x="497" y="110"/>
                </a:cubicBezTo>
                <a:cubicBezTo>
                  <a:pt x="501" y="110"/>
                  <a:pt x="505" y="107"/>
                  <a:pt x="505" y="104"/>
                </a:cubicBezTo>
                <a:cubicBezTo>
                  <a:pt x="505" y="100"/>
                  <a:pt x="501" y="97"/>
                  <a:pt x="497" y="97"/>
                </a:cubicBezTo>
                <a:close/>
                <a:moveTo>
                  <a:pt x="474" y="118"/>
                </a:moveTo>
                <a:cubicBezTo>
                  <a:pt x="470" y="118"/>
                  <a:pt x="467" y="121"/>
                  <a:pt x="467" y="125"/>
                </a:cubicBezTo>
                <a:cubicBezTo>
                  <a:pt x="467" y="128"/>
                  <a:pt x="470" y="131"/>
                  <a:pt x="474" y="131"/>
                </a:cubicBezTo>
                <a:cubicBezTo>
                  <a:pt x="478" y="131"/>
                  <a:pt x="482" y="128"/>
                  <a:pt x="482" y="125"/>
                </a:cubicBezTo>
                <a:cubicBezTo>
                  <a:pt x="482" y="121"/>
                  <a:pt x="478" y="118"/>
                  <a:pt x="474" y="118"/>
                </a:cubicBezTo>
                <a:close/>
                <a:moveTo>
                  <a:pt x="497" y="116"/>
                </a:moveTo>
                <a:cubicBezTo>
                  <a:pt x="493" y="116"/>
                  <a:pt x="490" y="119"/>
                  <a:pt x="490" y="123"/>
                </a:cubicBezTo>
                <a:cubicBezTo>
                  <a:pt x="490" y="127"/>
                  <a:pt x="493" y="130"/>
                  <a:pt x="497" y="130"/>
                </a:cubicBezTo>
                <a:cubicBezTo>
                  <a:pt x="501" y="130"/>
                  <a:pt x="505" y="127"/>
                  <a:pt x="505" y="123"/>
                </a:cubicBezTo>
                <a:cubicBezTo>
                  <a:pt x="505" y="119"/>
                  <a:pt x="501" y="116"/>
                  <a:pt x="497" y="116"/>
                </a:cubicBezTo>
                <a:close/>
                <a:moveTo>
                  <a:pt x="341" y="136"/>
                </a:moveTo>
                <a:cubicBezTo>
                  <a:pt x="337" y="136"/>
                  <a:pt x="334" y="139"/>
                  <a:pt x="334" y="143"/>
                </a:cubicBezTo>
                <a:cubicBezTo>
                  <a:pt x="334" y="146"/>
                  <a:pt x="337" y="149"/>
                  <a:pt x="341" y="149"/>
                </a:cubicBezTo>
                <a:cubicBezTo>
                  <a:pt x="346" y="149"/>
                  <a:pt x="349" y="146"/>
                  <a:pt x="349" y="143"/>
                </a:cubicBezTo>
                <a:cubicBezTo>
                  <a:pt x="349" y="139"/>
                  <a:pt x="346" y="136"/>
                  <a:pt x="341" y="136"/>
                </a:cubicBezTo>
                <a:close/>
                <a:moveTo>
                  <a:pt x="364" y="136"/>
                </a:moveTo>
                <a:cubicBezTo>
                  <a:pt x="359" y="136"/>
                  <a:pt x="356" y="139"/>
                  <a:pt x="356" y="143"/>
                </a:cubicBezTo>
                <a:cubicBezTo>
                  <a:pt x="356" y="146"/>
                  <a:pt x="359" y="149"/>
                  <a:pt x="364" y="149"/>
                </a:cubicBezTo>
                <a:cubicBezTo>
                  <a:pt x="368" y="149"/>
                  <a:pt x="371" y="146"/>
                  <a:pt x="371" y="143"/>
                </a:cubicBezTo>
                <a:cubicBezTo>
                  <a:pt x="371" y="139"/>
                  <a:pt x="368" y="136"/>
                  <a:pt x="364" y="136"/>
                </a:cubicBezTo>
                <a:close/>
                <a:moveTo>
                  <a:pt x="364" y="155"/>
                </a:moveTo>
                <a:cubicBezTo>
                  <a:pt x="359" y="155"/>
                  <a:pt x="356" y="158"/>
                  <a:pt x="356" y="162"/>
                </a:cubicBezTo>
                <a:cubicBezTo>
                  <a:pt x="356" y="166"/>
                  <a:pt x="359" y="169"/>
                  <a:pt x="364" y="169"/>
                </a:cubicBezTo>
                <a:cubicBezTo>
                  <a:pt x="368" y="169"/>
                  <a:pt x="371" y="166"/>
                  <a:pt x="371" y="162"/>
                </a:cubicBezTo>
                <a:cubicBezTo>
                  <a:pt x="371" y="158"/>
                  <a:pt x="368" y="155"/>
                  <a:pt x="364" y="155"/>
                </a:cubicBezTo>
                <a:close/>
                <a:moveTo>
                  <a:pt x="341" y="175"/>
                </a:moveTo>
                <a:cubicBezTo>
                  <a:pt x="337" y="175"/>
                  <a:pt x="334" y="178"/>
                  <a:pt x="334" y="182"/>
                </a:cubicBezTo>
                <a:cubicBezTo>
                  <a:pt x="334" y="185"/>
                  <a:pt x="337" y="188"/>
                  <a:pt x="341" y="188"/>
                </a:cubicBezTo>
                <a:cubicBezTo>
                  <a:pt x="346" y="188"/>
                  <a:pt x="349" y="185"/>
                  <a:pt x="349" y="182"/>
                </a:cubicBezTo>
                <a:cubicBezTo>
                  <a:pt x="349" y="178"/>
                  <a:pt x="346" y="175"/>
                  <a:pt x="341" y="175"/>
                </a:cubicBezTo>
                <a:close/>
                <a:moveTo>
                  <a:pt x="364" y="175"/>
                </a:moveTo>
                <a:cubicBezTo>
                  <a:pt x="359" y="175"/>
                  <a:pt x="356" y="178"/>
                  <a:pt x="356" y="182"/>
                </a:cubicBezTo>
                <a:cubicBezTo>
                  <a:pt x="356" y="185"/>
                  <a:pt x="359" y="188"/>
                  <a:pt x="364" y="188"/>
                </a:cubicBezTo>
                <a:cubicBezTo>
                  <a:pt x="368" y="188"/>
                  <a:pt x="371" y="185"/>
                  <a:pt x="371" y="182"/>
                </a:cubicBezTo>
                <a:cubicBezTo>
                  <a:pt x="371" y="178"/>
                  <a:pt x="368" y="175"/>
                  <a:pt x="364" y="175"/>
                </a:cubicBezTo>
                <a:close/>
                <a:moveTo>
                  <a:pt x="341" y="194"/>
                </a:moveTo>
                <a:cubicBezTo>
                  <a:pt x="337" y="194"/>
                  <a:pt x="334" y="197"/>
                  <a:pt x="334" y="201"/>
                </a:cubicBezTo>
                <a:cubicBezTo>
                  <a:pt x="334" y="205"/>
                  <a:pt x="337" y="208"/>
                  <a:pt x="341" y="208"/>
                </a:cubicBezTo>
                <a:cubicBezTo>
                  <a:pt x="346" y="208"/>
                  <a:pt x="349" y="205"/>
                  <a:pt x="349" y="201"/>
                </a:cubicBezTo>
                <a:cubicBezTo>
                  <a:pt x="349" y="197"/>
                  <a:pt x="346" y="194"/>
                  <a:pt x="341" y="194"/>
                </a:cubicBezTo>
                <a:close/>
                <a:moveTo>
                  <a:pt x="364" y="194"/>
                </a:moveTo>
                <a:cubicBezTo>
                  <a:pt x="359" y="194"/>
                  <a:pt x="356" y="197"/>
                  <a:pt x="356" y="201"/>
                </a:cubicBezTo>
                <a:cubicBezTo>
                  <a:pt x="356" y="205"/>
                  <a:pt x="359" y="208"/>
                  <a:pt x="364" y="208"/>
                </a:cubicBezTo>
                <a:cubicBezTo>
                  <a:pt x="368" y="208"/>
                  <a:pt x="371" y="205"/>
                  <a:pt x="371" y="201"/>
                </a:cubicBezTo>
                <a:cubicBezTo>
                  <a:pt x="371" y="197"/>
                  <a:pt x="368" y="194"/>
                  <a:pt x="364" y="194"/>
                </a:cubicBezTo>
                <a:close/>
                <a:moveTo>
                  <a:pt x="341" y="214"/>
                </a:moveTo>
                <a:cubicBezTo>
                  <a:pt x="337" y="214"/>
                  <a:pt x="334" y="217"/>
                  <a:pt x="334" y="220"/>
                </a:cubicBezTo>
                <a:cubicBezTo>
                  <a:pt x="334" y="224"/>
                  <a:pt x="337" y="227"/>
                  <a:pt x="341" y="227"/>
                </a:cubicBezTo>
                <a:cubicBezTo>
                  <a:pt x="346" y="227"/>
                  <a:pt x="349" y="224"/>
                  <a:pt x="349" y="220"/>
                </a:cubicBezTo>
                <a:cubicBezTo>
                  <a:pt x="349" y="217"/>
                  <a:pt x="346" y="214"/>
                  <a:pt x="341" y="214"/>
                </a:cubicBezTo>
                <a:close/>
                <a:moveTo>
                  <a:pt x="364" y="214"/>
                </a:moveTo>
                <a:cubicBezTo>
                  <a:pt x="359" y="214"/>
                  <a:pt x="356" y="217"/>
                  <a:pt x="356" y="220"/>
                </a:cubicBezTo>
                <a:cubicBezTo>
                  <a:pt x="356" y="224"/>
                  <a:pt x="359" y="227"/>
                  <a:pt x="364" y="227"/>
                </a:cubicBezTo>
                <a:cubicBezTo>
                  <a:pt x="368" y="227"/>
                  <a:pt x="371" y="224"/>
                  <a:pt x="371" y="220"/>
                </a:cubicBezTo>
                <a:cubicBezTo>
                  <a:pt x="371" y="217"/>
                  <a:pt x="368" y="214"/>
                  <a:pt x="364" y="214"/>
                </a:cubicBezTo>
                <a:close/>
                <a:moveTo>
                  <a:pt x="341" y="233"/>
                </a:moveTo>
                <a:cubicBezTo>
                  <a:pt x="337" y="233"/>
                  <a:pt x="334" y="236"/>
                  <a:pt x="334" y="239"/>
                </a:cubicBezTo>
                <a:cubicBezTo>
                  <a:pt x="334" y="243"/>
                  <a:pt x="337" y="245"/>
                  <a:pt x="341" y="245"/>
                </a:cubicBezTo>
                <a:cubicBezTo>
                  <a:pt x="346" y="245"/>
                  <a:pt x="349" y="243"/>
                  <a:pt x="349" y="239"/>
                </a:cubicBezTo>
                <a:cubicBezTo>
                  <a:pt x="349" y="236"/>
                  <a:pt x="346" y="233"/>
                  <a:pt x="341" y="233"/>
                </a:cubicBezTo>
                <a:close/>
                <a:moveTo>
                  <a:pt x="364" y="233"/>
                </a:moveTo>
                <a:cubicBezTo>
                  <a:pt x="359" y="233"/>
                  <a:pt x="356" y="236"/>
                  <a:pt x="356" y="239"/>
                </a:cubicBezTo>
                <a:cubicBezTo>
                  <a:pt x="356" y="243"/>
                  <a:pt x="359" y="245"/>
                  <a:pt x="364" y="245"/>
                </a:cubicBezTo>
                <a:cubicBezTo>
                  <a:pt x="368" y="245"/>
                  <a:pt x="371" y="243"/>
                  <a:pt x="371" y="239"/>
                </a:cubicBezTo>
                <a:cubicBezTo>
                  <a:pt x="371" y="236"/>
                  <a:pt x="368" y="233"/>
                  <a:pt x="364" y="233"/>
                </a:cubicBezTo>
                <a:close/>
                <a:moveTo>
                  <a:pt x="341" y="252"/>
                </a:moveTo>
                <a:cubicBezTo>
                  <a:pt x="337" y="252"/>
                  <a:pt x="334" y="255"/>
                  <a:pt x="334" y="258"/>
                </a:cubicBezTo>
                <a:cubicBezTo>
                  <a:pt x="334" y="262"/>
                  <a:pt x="337" y="265"/>
                  <a:pt x="341" y="265"/>
                </a:cubicBezTo>
                <a:cubicBezTo>
                  <a:pt x="346" y="265"/>
                  <a:pt x="349" y="262"/>
                  <a:pt x="349" y="258"/>
                </a:cubicBezTo>
                <a:cubicBezTo>
                  <a:pt x="349" y="255"/>
                  <a:pt x="346" y="252"/>
                  <a:pt x="341" y="252"/>
                </a:cubicBezTo>
                <a:close/>
                <a:moveTo>
                  <a:pt x="364" y="252"/>
                </a:moveTo>
                <a:cubicBezTo>
                  <a:pt x="359" y="252"/>
                  <a:pt x="356" y="255"/>
                  <a:pt x="356" y="258"/>
                </a:cubicBezTo>
                <a:cubicBezTo>
                  <a:pt x="356" y="262"/>
                  <a:pt x="359" y="265"/>
                  <a:pt x="364" y="265"/>
                </a:cubicBezTo>
                <a:cubicBezTo>
                  <a:pt x="368" y="265"/>
                  <a:pt x="371" y="262"/>
                  <a:pt x="371" y="258"/>
                </a:cubicBezTo>
                <a:cubicBezTo>
                  <a:pt x="371" y="255"/>
                  <a:pt x="368" y="252"/>
                  <a:pt x="364" y="252"/>
                </a:cubicBezTo>
                <a:close/>
                <a:moveTo>
                  <a:pt x="341" y="271"/>
                </a:moveTo>
                <a:cubicBezTo>
                  <a:pt x="337" y="271"/>
                  <a:pt x="334" y="274"/>
                  <a:pt x="334" y="278"/>
                </a:cubicBezTo>
                <a:cubicBezTo>
                  <a:pt x="334" y="282"/>
                  <a:pt x="337" y="285"/>
                  <a:pt x="341" y="285"/>
                </a:cubicBezTo>
                <a:cubicBezTo>
                  <a:pt x="346" y="285"/>
                  <a:pt x="349" y="282"/>
                  <a:pt x="349" y="278"/>
                </a:cubicBezTo>
                <a:cubicBezTo>
                  <a:pt x="349" y="274"/>
                  <a:pt x="346" y="271"/>
                  <a:pt x="341" y="271"/>
                </a:cubicBezTo>
                <a:close/>
                <a:moveTo>
                  <a:pt x="364" y="271"/>
                </a:moveTo>
                <a:cubicBezTo>
                  <a:pt x="359" y="271"/>
                  <a:pt x="356" y="274"/>
                  <a:pt x="356" y="278"/>
                </a:cubicBezTo>
                <a:cubicBezTo>
                  <a:pt x="356" y="282"/>
                  <a:pt x="359" y="285"/>
                  <a:pt x="364" y="285"/>
                </a:cubicBezTo>
                <a:cubicBezTo>
                  <a:pt x="368" y="285"/>
                  <a:pt x="371" y="282"/>
                  <a:pt x="371" y="278"/>
                </a:cubicBezTo>
                <a:cubicBezTo>
                  <a:pt x="371" y="274"/>
                  <a:pt x="368" y="271"/>
                  <a:pt x="364" y="271"/>
                </a:cubicBezTo>
                <a:close/>
                <a:moveTo>
                  <a:pt x="385" y="137"/>
                </a:moveTo>
                <a:cubicBezTo>
                  <a:pt x="381" y="137"/>
                  <a:pt x="378" y="140"/>
                  <a:pt x="378" y="143"/>
                </a:cubicBezTo>
                <a:cubicBezTo>
                  <a:pt x="378" y="147"/>
                  <a:pt x="381" y="150"/>
                  <a:pt x="385" y="150"/>
                </a:cubicBezTo>
                <a:cubicBezTo>
                  <a:pt x="389" y="150"/>
                  <a:pt x="393" y="147"/>
                  <a:pt x="393" y="143"/>
                </a:cubicBezTo>
                <a:cubicBezTo>
                  <a:pt x="393" y="140"/>
                  <a:pt x="389" y="137"/>
                  <a:pt x="385" y="137"/>
                </a:cubicBezTo>
                <a:close/>
                <a:moveTo>
                  <a:pt x="408" y="136"/>
                </a:moveTo>
                <a:cubicBezTo>
                  <a:pt x="404" y="136"/>
                  <a:pt x="401" y="139"/>
                  <a:pt x="401" y="143"/>
                </a:cubicBezTo>
                <a:cubicBezTo>
                  <a:pt x="401" y="146"/>
                  <a:pt x="404" y="149"/>
                  <a:pt x="408" y="149"/>
                </a:cubicBezTo>
                <a:cubicBezTo>
                  <a:pt x="413" y="149"/>
                  <a:pt x="416" y="146"/>
                  <a:pt x="416" y="143"/>
                </a:cubicBezTo>
                <a:cubicBezTo>
                  <a:pt x="416" y="139"/>
                  <a:pt x="413" y="136"/>
                  <a:pt x="408" y="136"/>
                </a:cubicBezTo>
                <a:close/>
                <a:moveTo>
                  <a:pt x="385" y="156"/>
                </a:moveTo>
                <a:cubicBezTo>
                  <a:pt x="381" y="156"/>
                  <a:pt x="378" y="159"/>
                  <a:pt x="378" y="163"/>
                </a:cubicBezTo>
                <a:cubicBezTo>
                  <a:pt x="378" y="167"/>
                  <a:pt x="381" y="170"/>
                  <a:pt x="385" y="170"/>
                </a:cubicBezTo>
                <a:cubicBezTo>
                  <a:pt x="389" y="170"/>
                  <a:pt x="393" y="167"/>
                  <a:pt x="393" y="163"/>
                </a:cubicBezTo>
                <a:cubicBezTo>
                  <a:pt x="393" y="159"/>
                  <a:pt x="389" y="156"/>
                  <a:pt x="385" y="156"/>
                </a:cubicBezTo>
                <a:close/>
                <a:moveTo>
                  <a:pt x="408" y="155"/>
                </a:moveTo>
                <a:cubicBezTo>
                  <a:pt x="404" y="155"/>
                  <a:pt x="401" y="158"/>
                  <a:pt x="401" y="162"/>
                </a:cubicBezTo>
                <a:cubicBezTo>
                  <a:pt x="401" y="166"/>
                  <a:pt x="404" y="169"/>
                  <a:pt x="408" y="169"/>
                </a:cubicBezTo>
                <a:cubicBezTo>
                  <a:pt x="413" y="169"/>
                  <a:pt x="416" y="166"/>
                  <a:pt x="416" y="162"/>
                </a:cubicBezTo>
                <a:cubicBezTo>
                  <a:pt x="416" y="158"/>
                  <a:pt x="413" y="155"/>
                  <a:pt x="408" y="155"/>
                </a:cubicBezTo>
                <a:close/>
                <a:moveTo>
                  <a:pt x="385" y="175"/>
                </a:moveTo>
                <a:cubicBezTo>
                  <a:pt x="381" y="175"/>
                  <a:pt x="378" y="178"/>
                  <a:pt x="378" y="182"/>
                </a:cubicBezTo>
                <a:cubicBezTo>
                  <a:pt x="378" y="186"/>
                  <a:pt x="381" y="189"/>
                  <a:pt x="385" y="189"/>
                </a:cubicBezTo>
                <a:cubicBezTo>
                  <a:pt x="389" y="189"/>
                  <a:pt x="393" y="186"/>
                  <a:pt x="393" y="182"/>
                </a:cubicBezTo>
                <a:cubicBezTo>
                  <a:pt x="393" y="178"/>
                  <a:pt x="389" y="175"/>
                  <a:pt x="385" y="175"/>
                </a:cubicBezTo>
                <a:close/>
                <a:moveTo>
                  <a:pt x="408" y="175"/>
                </a:moveTo>
                <a:cubicBezTo>
                  <a:pt x="404" y="175"/>
                  <a:pt x="401" y="178"/>
                  <a:pt x="401" y="182"/>
                </a:cubicBezTo>
                <a:cubicBezTo>
                  <a:pt x="401" y="185"/>
                  <a:pt x="404" y="188"/>
                  <a:pt x="408" y="188"/>
                </a:cubicBezTo>
                <a:cubicBezTo>
                  <a:pt x="413" y="188"/>
                  <a:pt x="416" y="185"/>
                  <a:pt x="416" y="182"/>
                </a:cubicBezTo>
                <a:cubicBezTo>
                  <a:pt x="416" y="178"/>
                  <a:pt x="413" y="175"/>
                  <a:pt x="408" y="175"/>
                </a:cubicBezTo>
                <a:close/>
                <a:moveTo>
                  <a:pt x="385" y="195"/>
                </a:moveTo>
                <a:cubicBezTo>
                  <a:pt x="381" y="195"/>
                  <a:pt x="378" y="198"/>
                  <a:pt x="378" y="201"/>
                </a:cubicBezTo>
                <a:cubicBezTo>
                  <a:pt x="378" y="205"/>
                  <a:pt x="381" y="208"/>
                  <a:pt x="385" y="208"/>
                </a:cubicBezTo>
                <a:cubicBezTo>
                  <a:pt x="389" y="208"/>
                  <a:pt x="393" y="205"/>
                  <a:pt x="393" y="201"/>
                </a:cubicBezTo>
                <a:cubicBezTo>
                  <a:pt x="393" y="198"/>
                  <a:pt x="389" y="195"/>
                  <a:pt x="385" y="195"/>
                </a:cubicBezTo>
                <a:close/>
                <a:moveTo>
                  <a:pt x="408" y="194"/>
                </a:moveTo>
                <a:cubicBezTo>
                  <a:pt x="404" y="194"/>
                  <a:pt x="401" y="197"/>
                  <a:pt x="401" y="201"/>
                </a:cubicBezTo>
                <a:cubicBezTo>
                  <a:pt x="401" y="205"/>
                  <a:pt x="404" y="208"/>
                  <a:pt x="408" y="208"/>
                </a:cubicBezTo>
                <a:cubicBezTo>
                  <a:pt x="413" y="208"/>
                  <a:pt x="416" y="205"/>
                  <a:pt x="416" y="201"/>
                </a:cubicBezTo>
                <a:cubicBezTo>
                  <a:pt x="416" y="197"/>
                  <a:pt x="413" y="194"/>
                  <a:pt x="408" y="194"/>
                </a:cubicBezTo>
                <a:close/>
                <a:moveTo>
                  <a:pt x="385" y="214"/>
                </a:moveTo>
                <a:cubicBezTo>
                  <a:pt x="381" y="214"/>
                  <a:pt x="378" y="217"/>
                  <a:pt x="378" y="221"/>
                </a:cubicBezTo>
                <a:cubicBezTo>
                  <a:pt x="378" y="224"/>
                  <a:pt x="381" y="227"/>
                  <a:pt x="385" y="227"/>
                </a:cubicBezTo>
                <a:cubicBezTo>
                  <a:pt x="389" y="227"/>
                  <a:pt x="393" y="224"/>
                  <a:pt x="393" y="221"/>
                </a:cubicBezTo>
                <a:cubicBezTo>
                  <a:pt x="393" y="217"/>
                  <a:pt x="389" y="214"/>
                  <a:pt x="385" y="214"/>
                </a:cubicBezTo>
                <a:close/>
                <a:moveTo>
                  <a:pt x="408" y="214"/>
                </a:moveTo>
                <a:cubicBezTo>
                  <a:pt x="404" y="214"/>
                  <a:pt x="401" y="217"/>
                  <a:pt x="401" y="220"/>
                </a:cubicBezTo>
                <a:cubicBezTo>
                  <a:pt x="401" y="224"/>
                  <a:pt x="404" y="227"/>
                  <a:pt x="408" y="227"/>
                </a:cubicBezTo>
                <a:cubicBezTo>
                  <a:pt x="413" y="227"/>
                  <a:pt x="416" y="224"/>
                  <a:pt x="416" y="220"/>
                </a:cubicBezTo>
                <a:cubicBezTo>
                  <a:pt x="416" y="217"/>
                  <a:pt x="413" y="214"/>
                  <a:pt x="408" y="214"/>
                </a:cubicBezTo>
                <a:close/>
                <a:moveTo>
                  <a:pt x="385" y="233"/>
                </a:moveTo>
                <a:cubicBezTo>
                  <a:pt x="381" y="233"/>
                  <a:pt x="378" y="236"/>
                  <a:pt x="378" y="240"/>
                </a:cubicBezTo>
                <a:cubicBezTo>
                  <a:pt x="378" y="244"/>
                  <a:pt x="381" y="247"/>
                  <a:pt x="385" y="247"/>
                </a:cubicBezTo>
                <a:cubicBezTo>
                  <a:pt x="389" y="247"/>
                  <a:pt x="393" y="244"/>
                  <a:pt x="393" y="240"/>
                </a:cubicBezTo>
                <a:cubicBezTo>
                  <a:pt x="393" y="236"/>
                  <a:pt x="389" y="233"/>
                  <a:pt x="385" y="233"/>
                </a:cubicBezTo>
                <a:close/>
                <a:moveTo>
                  <a:pt x="408" y="233"/>
                </a:moveTo>
                <a:cubicBezTo>
                  <a:pt x="404" y="233"/>
                  <a:pt x="401" y="236"/>
                  <a:pt x="401" y="239"/>
                </a:cubicBezTo>
                <a:cubicBezTo>
                  <a:pt x="401" y="243"/>
                  <a:pt x="404" y="245"/>
                  <a:pt x="408" y="245"/>
                </a:cubicBezTo>
                <a:cubicBezTo>
                  <a:pt x="413" y="245"/>
                  <a:pt x="416" y="243"/>
                  <a:pt x="416" y="239"/>
                </a:cubicBezTo>
                <a:cubicBezTo>
                  <a:pt x="416" y="236"/>
                  <a:pt x="413" y="233"/>
                  <a:pt x="408" y="233"/>
                </a:cubicBezTo>
                <a:close/>
                <a:moveTo>
                  <a:pt x="385" y="252"/>
                </a:moveTo>
                <a:cubicBezTo>
                  <a:pt x="381" y="252"/>
                  <a:pt x="378" y="255"/>
                  <a:pt x="378" y="259"/>
                </a:cubicBezTo>
                <a:cubicBezTo>
                  <a:pt x="378" y="263"/>
                  <a:pt x="381" y="266"/>
                  <a:pt x="385" y="266"/>
                </a:cubicBezTo>
                <a:cubicBezTo>
                  <a:pt x="389" y="266"/>
                  <a:pt x="393" y="263"/>
                  <a:pt x="393" y="259"/>
                </a:cubicBezTo>
                <a:cubicBezTo>
                  <a:pt x="393" y="255"/>
                  <a:pt x="389" y="252"/>
                  <a:pt x="385" y="252"/>
                </a:cubicBezTo>
                <a:close/>
                <a:moveTo>
                  <a:pt x="408" y="252"/>
                </a:moveTo>
                <a:cubicBezTo>
                  <a:pt x="404" y="252"/>
                  <a:pt x="401" y="255"/>
                  <a:pt x="401" y="258"/>
                </a:cubicBezTo>
                <a:cubicBezTo>
                  <a:pt x="401" y="262"/>
                  <a:pt x="404" y="265"/>
                  <a:pt x="408" y="265"/>
                </a:cubicBezTo>
                <a:cubicBezTo>
                  <a:pt x="413" y="265"/>
                  <a:pt x="416" y="262"/>
                  <a:pt x="416" y="258"/>
                </a:cubicBezTo>
                <a:cubicBezTo>
                  <a:pt x="416" y="255"/>
                  <a:pt x="413" y="252"/>
                  <a:pt x="408" y="252"/>
                </a:cubicBezTo>
                <a:close/>
                <a:moveTo>
                  <a:pt x="385" y="272"/>
                </a:moveTo>
                <a:cubicBezTo>
                  <a:pt x="381" y="272"/>
                  <a:pt x="378" y="275"/>
                  <a:pt x="378" y="279"/>
                </a:cubicBezTo>
                <a:cubicBezTo>
                  <a:pt x="378" y="282"/>
                  <a:pt x="381" y="285"/>
                  <a:pt x="385" y="285"/>
                </a:cubicBezTo>
                <a:cubicBezTo>
                  <a:pt x="389" y="285"/>
                  <a:pt x="393" y="282"/>
                  <a:pt x="393" y="279"/>
                </a:cubicBezTo>
                <a:cubicBezTo>
                  <a:pt x="393" y="275"/>
                  <a:pt x="389" y="272"/>
                  <a:pt x="385" y="272"/>
                </a:cubicBezTo>
                <a:close/>
                <a:moveTo>
                  <a:pt x="408" y="271"/>
                </a:moveTo>
                <a:cubicBezTo>
                  <a:pt x="404" y="271"/>
                  <a:pt x="401" y="274"/>
                  <a:pt x="401" y="278"/>
                </a:cubicBezTo>
                <a:cubicBezTo>
                  <a:pt x="401" y="282"/>
                  <a:pt x="404" y="285"/>
                  <a:pt x="408" y="285"/>
                </a:cubicBezTo>
                <a:cubicBezTo>
                  <a:pt x="413" y="285"/>
                  <a:pt x="416" y="282"/>
                  <a:pt x="416" y="278"/>
                </a:cubicBezTo>
                <a:cubicBezTo>
                  <a:pt x="416" y="274"/>
                  <a:pt x="413" y="271"/>
                  <a:pt x="408" y="271"/>
                </a:cubicBezTo>
                <a:close/>
                <a:moveTo>
                  <a:pt x="430" y="136"/>
                </a:moveTo>
                <a:cubicBezTo>
                  <a:pt x="426" y="136"/>
                  <a:pt x="423" y="139"/>
                  <a:pt x="423" y="143"/>
                </a:cubicBezTo>
                <a:cubicBezTo>
                  <a:pt x="423" y="146"/>
                  <a:pt x="426" y="149"/>
                  <a:pt x="430" y="149"/>
                </a:cubicBezTo>
                <a:cubicBezTo>
                  <a:pt x="434" y="149"/>
                  <a:pt x="438" y="146"/>
                  <a:pt x="438" y="143"/>
                </a:cubicBezTo>
                <a:cubicBezTo>
                  <a:pt x="438" y="139"/>
                  <a:pt x="434" y="136"/>
                  <a:pt x="430" y="136"/>
                </a:cubicBezTo>
                <a:close/>
                <a:moveTo>
                  <a:pt x="430" y="155"/>
                </a:moveTo>
                <a:cubicBezTo>
                  <a:pt x="426" y="155"/>
                  <a:pt x="423" y="158"/>
                  <a:pt x="423" y="162"/>
                </a:cubicBezTo>
                <a:cubicBezTo>
                  <a:pt x="423" y="166"/>
                  <a:pt x="426" y="169"/>
                  <a:pt x="430" y="169"/>
                </a:cubicBezTo>
                <a:cubicBezTo>
                  <a:pt x="434" y="169"/>
                  <a:pt x="438" y="166"/>
                  <a:pt x="438" y="162"/>
                </a:cubicBezTo>
                <a:cubicBezTo>
                  <a:pt x="438" y="158"/>
                  <a:pt x="434" y="155"/>
                  <a:pt x="430" y="155"/>
                </a:cubicBezTo>
                <a:close/>
                <a:moveTo>
                  <a:pt x="452" y="155"/>
                </a:moveTo>
                <a:cubicBezTo>
                  <a:pt x="448" y="155"/>
                  <a:pt x="445" y="158"/>
                  <a:pt x="445" y="162"/>
                </a:cubicBezTo>
                <a:cubicBezTo>
                  <a:pt x="445" y="166"/>
                  <a:pt x="448" y="169"/>
                  <a:pt x="452" y="169"/>
                </a:cubicBezTo>
                <a:cubicBezTo>
                  <a:pt x="457" y="169"/>
                  <a:pt x="460" y="166"/>
                  <a:pt x="460" y="162"/>
                </a:cubicBezTo>
                <a:cubicBezTo>
                  <a:pt x="460" y="158"/>
                  <a:pt x="457" y="155"/>
                  <a:pt x="452" y="155"/>
                </a:cubicBezTo>
                <a:close/>
                <a:moveTo>
                  <a:pt x="430" y="175"/>
                </a:moveTo>
                <a:cubicBezTo>
                  <a:pt x="426" y="175"/>
                  <a:pt x="423" y="178"/>
                  <a:pt x="423" y="182"/>
                </a:cubicBezTo>
                <a:cubicBezTo>
                  <a:pt x="423" y="185"/>
                  <a:pt x="426" y="188"/>
                  <a:pt x="430" y="188"/>
                </a:cubicBezTo>
                <a:cubicBezTo>
                  <a:pt x="434" y="188"/>
                  <a:pt x="438" y="185"/>
                  <a:pt x="438" y="182"/>
                </a:cubicBezTo>
                <a:cubicBezTo>
                  <a:pt x="438" y="178"/>
                  <a:pt x="434" y="175"/>
                  <a:pt x="430" y="175"/>
                </a:cubicBezTo>
                <a:close/>
                <a:moveTo>
                  <a:pt x="452" y="175"/>
                </a:moveTo>
                <a:cubicBezTo>
                  <a:pt x="448" y="175"/>
                  <a:pt x="445" y="178"/>
                  <a:pt x="445" y="182"/>
                </a:cubicBezTo>
                <a:cubicBezTo>
                  <a:pt x="445" y="185"/>
                  <a:pt x="448" y="188"/>
                  <a:pt x="452" y="188"/>
                </a:cubicBezTo>
                <a:cubicBezTo>
                  <a:pt x="457" y="188"/>
                  <a:pt x="460" y="185"/>
                  <a:pt x="460" y="182"/>
                </a:cubicBezTo>
                <a:cubicBezTo>
                  <a:pt x="460" y="178"/>
                  <a:pt x="457" y="175"/>
                  <a:pt x="452" y="175"/>
                </a:cubicBezTo>
                <a:close/>
                <a:moveTo>
                  <a:pt x="430" y="194"/>
                </a:moveTo>
                <a:cubicBezTo>
                  <a:pt x="426" y="194"/>
                  <a:pt x="423" y="197"/>
                  <a:pt x="423" y="201"/>
                </a:cubicBezTo>
                <a:cubicBezTo>
                  <a:pt x="423" y="205"/>
                  <a:pt x="426" y="208"/>
                  <a:pt x="430" y="208"/>
                </a:cubicBezTo>
                <a:cubicBezTo>
                  <a:pt x="434" y="208"/>
                  <a:pt x="438" y="205"/>
                  <a:pt x="438" y="201"/>
                </a:cubicBezTo>
                <a:cubicBezTo>
                  <a:pt x="438" y="197"/>
                  <a:pt x="434" y="194"/>
                  <a:pt x="430" y="194"/>
                </a:cubicBezTo>
                <a:close/>
                <a:moveTo>
                  <a:pt x="452" y="194"/>
                </a:moveTo>
                <a:cubicBezTo>
                  <a:pt x="448" y="194"/>
                  <a:pt x="445" y="197"/>
                  <a:pt x="445" y="201"/>
                </a:cubicBezTo>
                <a:cubicBezTo>
                  <a:pt x="445" y="205"/>
                  <a:pt x="448" y="208"/>
                  <a:pt x="452" y="208"/>
                </a:cubicBezTo>
                <a:cubicBezTo>
                  <a:pt x="457" y="208"/>
                  <a:pt x="460" y="205"/>
                  <a:pt x="460" y="201"/>
                </a:cubicBezTo>
                <a:cubicBezTo>
                  <a:pt x="460" y="197"/>
                  <a:pt x="457" y="194"/>
                  <a:pt x="452" y="194"/>
                </a:cubicBezTo>
                <a:close/>
                <a:moveTo>
                  <a:pt x="430" y="214"/>
                </a:moveTo>
                <a:cubicBezTo>
                  <a:pt x="426" y="214"/>
                  <a:pt x="423" y="217"/>
                  <a:pt x="423" y="220"/>
                </a:cubicBezTo>
                <a:cubicBezTo>
                  <a:pt x="423" y="224"/>
                  <a:pt x="426" y="227"/>
                  <a:pt x="430" y="227"/>
                </a:cubicBezTo>
                <a:cubicBezTo>
                  <a:pt x="434" y="227"/>
                  <a:pt x="438" y="224"/>
                  <a:pt x="438" y="220"/>
                </a:cubicBezTo>
                <a:cubicBezTo>
                  <a:pt x="438" y="217"/>
                  <a:pt x="434" y="214"/>
                  <a:pt x="430" y="214"/>
                </a:cubicBezTo>
                <a:close/>
                <a:moveTo>
                  <a:pt x="452" y="214"/>
                </a:moveTo>
                <a:cubicBezTo>
                  <a:pt x="448" y="214"/>
                  <a:pt x="445" y="217"/>
                  <a:pt x="445" y="220"/>
                </a:cubicBezTo>
                <a:cubicBezTo>
                  <a:pt x="445" y="224"/>
                  <a:pt x="448" y="227"/>
                  <a:pt x="452" y="227"/>
                </a:cubicBezTo>
                <a:cubicBezTo>
                  <a:pt x="457" y="227"/>
                  <a:pt x="460" y="224"/>
                  <a:pt x="460" y="220"/>
                </a:cubicBezTo>
                <a:cubicBezTo>
                  <a:pt x="460" y="217"/>
                  <a:pt x="457" y="214"/>
                  <a:pt x="452" y="214"/>
                </a:cubicBezTo>
                <a:close/>
                <a:moveTo>
                  <a:pt x="430" y="233"/>
                </a:moveTo>
                <a:cubicBezTo>
                  <a:pt x="426" y="233"/>
                  <a:pt x="423" y="236"/>
                  <a:pt x="423" y="239"/>
                </a:cubicBezTo>
                <a:cubicBezTo>
                  <a:pt x="423" y="243"/>
                  <a:pt x="426" y="245"/>
                  <a:pt x="430" y="245"/>
                </a:cubicBezTo>
                <a:cubicBezTo>
                  <a:pt x="434" y="245"/>
                  <a:pt x="438" y="243"/>
                  <a:pt x="438" y="239"/>
                </a:cubicBezTo>
                <a:cubicBezTo>
                  <a:pt x="438" y="236"/>
                  <a:pt x="434" y="233"/>
                  <a:pt x="430" y="233"/>
                </a:cubicBezTo>
                <a:close/>
                <a:moveTo>
                  <a:pt x="452" y="233"/>
                </a:moveTo>
                <a:cubicBezTo>
                  <a:pt x="448" y="233"/>
                  <a:pt x="445" y="236"/>
                  <a:pt x="445" y="239"/>
                </a:cubicBezTo>
                <a:cubicBezTo>
                  <a:pt x="445" y="243"/>
                  <a:pt x="448" y="245"/>
                  <a:pt x="452" y="245"/>
                </a:cubicBezTo>
                <a:cubicBezTo>
                  <a:pt x="457" y="245"/>
                  <a:pt x="460" y="243"/>
                  <a:pt x="460" y="239"/>
                </a:cubicBezTo>
                <a:cubicBezTo>
                  <a:pt x="460" y="236"/>
                  <a:pt x="457" y="233"/>
                  <a:pt x="452" y="233"/>
                </a:cubicBezTo>
                <a:close/>
                <a:moveTo>
                  <a:pt x="430" y="252"/>
                </a:moveTo>
                <a:cubicBezTo>
                  <a:pt x="426" y="252"/>
                  <a:pt x="423" y="255"/>
                  <a:pt x="423" y="258"/>
                </a:cubicBezTo>
                <a:cubicBezTo>
                  <a:pt x="423" y="262"/>
                  <a:pt x="426" y="265"/>
                  <a:pt x="430" y="265"/>
                </a:cubicBezTo>
                <a:cubicBezTo>
                  <a:pt x="434" y="265"/>
                  <a:pt x="438" y="262"/>
                  <a:pt x="438" y="258"/>
                </a:cubicBezTo>
                <a:cubicBezTo>
                  <a:pt x="438" y="255"/>
                  <a:pt x="434" y="252"/>
                  <a:pt x="430" y="252"/>
                </a:cubicBezTo>
                <a:close/>
                <a:moveTo>
                  <a:pt x="452" y="252"/>
                </a:moveTo>
                <a:cubicBezTo>
                  <a:pt x="448" y="252"/>
                  <a:pt x="445" y="255"/>
                  <a:pt x="445" y="258"/>
                </a:cubicBezTo>
                <a:cubicBezTo>
                  <a:pt x="445" y="262"/>
                  <a:pt x="448" y="265"/>
                  <a:pt x="452" y="265"/>
                </a:cubicBezTo>
                <a:cubicBezTo>
                  <a:pt x="457" y="265"/>
                  <a:pt x="460" y="262"/>
                  <a:pt x="460" y="258"/>
                </a:cubicBezTo>
                <a:cubicBezTo>
                  <a:pt x="460" y="255"/>
                  <a:pt x="457" y="252"/>
                  <a:pt x="452" y="252"/>
                </a:cubicBezTo>
                <a:close/>
                <a:moveTo>
                  <a:pt x="430" y="271"/>
                </a:moveTo>
                <a:cubicBezTo>
                  <a:pt x="426" y="271"/>
                  <a:pt x="423" y="274"/>
                  <a:pt x="423" y="278"/>
                </a:cubicBezTo>
                <a:cubicBezTo>
                  <a:pt x="423" y="282"/>
                  <a:pt x="426" y="285"/>
                  <a:pt x="430" y="285"/>
                </a:cubicBezTo>
                <a:cubicBezTo>
                  <a:pt x="434" y="285"/>
                  <a:pt x="438" y="282"/>
                  <a:pt x="438" y="278"/>
                </a:cubicBezTo>
                <a:cubicBezTo>
                  <a:pt x="438" y="274"/>
                  <a:pt x="434" y="271"/>
                  <a:pt x="430" y="271"/>
                </a:cubicBezTo>
                <a:close/>
                <a:moveTo>
                  <a:pt x="452" y="271"/>
                </a:moveTo>
                <a:cubicBezTo>
                  <a:pt x="448" y="271"/>
                  <a:pt x="445" y="274"/>
                  <a:pt x="445" y="278"/>
                </a:cubicBezTo>
                <a:cubicBezTo>
                  <a:pt x="445" y="282"/>
                  <a:pt x="448" y="285"/>
                  <a:pt x="452" y="285"/>
                </a:cubicBezTo>
                <a:cubicBezTo>
                  <a:pt x="457" y="285"/>
                  <a:pt x="460" y="282"/>
                  <a:pt x="460" y="278"/>
                </a:cubicBezTo>
                <a:cubicBezTo>
                  <a:pt x="460" y="274"/>
                  <a:pt x="457" y="271"/>
                  <a:pt x="452" y="271"/>
                </a:cubicBezTo>
                <a:close/>
                <a:moveTo>
                  <a:pt x="474" y="137"/>
                </a:moveTo>
                <a:cubicBezTo>
                  <a:pt x="470" y="137"/>
                  <a:pt x="467" y="141"/>
                  <a:pt x="467" y="144"/>
                </a:cubicBezTo>
                <a:cubicBezTo>
                  <a:pt x="467" y="148"/>
                  <a:pt x="470" y="151"/>
                  <a:pt x="474" y="151"/>
                </a:cubicBezTo>
                <a:cubicBezTo>
                  <a:pt x="478" y="151"/>
                  <a:pt x="482" y="148"/>
                  <a:pt x="482" y="144"/>
                </a:cubicBezTo>
                <a:cubicBezTo>
                  <a:pt x="482" y="141"/>
                  <a:pt x="478" y="137"/>
                  <a:pt x="474" y="137"/>
                </a:cubicBezTo>
                <a:close/>
                <a:moveTo>
                  <a:pt x="497" y="136"/>
                </a:moveTo>
                <a:cubicBezTo>
                  <a:pt x="493" y="136"/>
                  <a:pt x="490" y="139"/>
                  <a:pt x="490" y="143"/>
                </a:cubicBezTo>
                <a:cubicBezTo>
                  <a:pt x="490" y="146"/>
                  <a:pt x="493" y="149"/>
                  <a:pt x="497" y="149"/>
                </a:cubicBezTo>
                <a:cubicBezTo>
                  <a:pt x="501" y="149"/>
                  <a:pt x="505" y="146"/>
                  <a:pt x="505" y="143"/>
                </a:cubicBezTo>
                <a:cubicBezTo>
                  <a:pt x="505" y="139"/>
                  <a:pt x="501" y="136"/>
                  <a:pt x="497" y="136"/>
                </a:cubicBezTo>
                <a:close/>
                <a:moveTo>
                  <a:pt x="474" y="176"/>
                </a:moveTo>
                <a:cubicBezTo>
                  <a:pt x="470" y="176"/>
                  <a:pt x="467" y="179"/>
                  <a:pt x="467" y="183"/>
                </a:cubicBezTo>
                <a:cubicBezTo>
                  <a:pt x="467" y="187"/>
                  <a:pt x="470" y="190"/>
                  <a:pt x="474" y="190"/>
                </a:cubicBezTo>
                <a:cubicBezTo>
                  <a:pt x="478" y="190"/>
                  <a:pt x="482" y="187"/>
                  <a:pt x="482" y="183"/>
                </a:cubicBezTo>
                <a:cubicBezTo>
                  <a:pt x="482" y="179"/>
                  <a:pt x="478" y="176"/>
                  <a:pt x="474" y="176"/>
                </a:cubicBezTo>
                <a:close/>
                <a:moveTo>
                  <a:pt x="497" y="175"/>
                </a:moveTo>
                <a:cubicBezTo>
                  <a:pt x="493" y="175"/>
                  <a:pt x="490" y="178"/>
                  <a:pt x="490" y="182"/>
                </a:cubicBezTo>
                <a:cubicBezTo>
                  <a:pt x="490" y="185"/>
                  <a:pt x="493" y="188"/>
                  <a:pt x="497" y="188"/>
                </a:cubicBezTo>
                <a:cubicBezTo>
                  <a:pt x="501" y="188"/>
                  <a:pt x="505" y="185"/>
                  <a:pt x="505" y="182"/>
                </a:cubicBezTo>
                <a:cubicBezTo>
                  <a:pt x="505" y="178"/>
                  <a:pt x="501" y="175"/>
                  <a:pt x="497" y="175"/>
                </a:cubicBezTo>
                <a:close/>
                <a:moveTo>
                  <a:pt x="474" y="196"/>
                </a:moveTo>
                <a:cubicBezTo>
                  <a:pt x="470" y="196"/>
                  <a:pt x="467" y="199"/>
                  <a:pt x="467" y="202"/>
                </a:cubicBezTo>
                <a:cubicBezTo>
                  <a:pt x="467" y="206"/>
                  <a:pt x="470" y="209"/>
                  <a:pt x="474" y="209"/>
                </a:cubicBezTo>
                <a:cubicBezTo>
                  <a:pt x="478" y="209"/>
                  <a:pt x="482" y="206"/>
                  <a:pt x="482" y="202"/>
                </a:cubicBezTo>
                <a:cubicBezTo>
                  <a:pt x="482" y="199"/>
                  <a:pt x="478" y="196"/>
                  <a:pt x="474" y="196"/>
                </a:cubicBezTo>
                <a:close/>
                <a:moveTo>
                  <a:pt x="497" y="194"/>
                </a:moveTo>
                <a:cubicBezTo>
                  <a:pt x="493" y="194"/>
                  <a:pt x="490" y="197"/>
                  <a:pt x="490" y="201"/>
                </a:cubicBezTo>
                <a:cubicBezTo>
                  <a:pt x="490" y="205"/>
                  <a:pt x="493" y="208"/>
                  <a:pt x="497" y="208"/>
                </a:cubicBezTo>
                <a:cubicBezTo>
                  <a:pt x="501" y="208"/>
                  <a:pt x="505" y="205"/>
                  <a:pt x="505" y="201"/>
                </a:cubicBezTo>
                <a:cubicBezTo>
                  <a:pt x="505" y="197"/>
                  <a:pt x="501" y="194"/>
                  <a:pt x="497" y="194"/>
                </a:cubicBezTo>
                <a:close/>
                <a:moveTo>
                  <a:pt x="474" y="215"/>
                </a:moveTo>
                <a:cubicBezTo>
                  <a:pt x="470" y="215"/>
                  <a:pt x="467" y="218"/>
                  <a:pt x="467" y="222"/>
                </a:cubicBezTo>
                <a:cubicBezTo>
                  <a:pt x="467" y="225"/>
                  <a:pt x="470" y="228"/>
                  <a:pt x="474" y="228"/>
                </a:cubicBezTo>
                <a:cubicBezTo>
                  <a:pt x="478" y="228"/>
                  <a:pt x="482" y="225"/>
                  <a:pt x="482" y="222"/>
                </a:cubicBezTo>
                <a:cubicBezTo>
                  <a:pt x="482" y="218"/>
                  <a:pt x="478" y="215"/>
                  <a:pt x="474" y="215"/>
                </a:cubicBezTo>
                <a:close/>
                <a:moveTo>
                  <a:pt x="497" y="214"/>
                </a:moveTo>
                <a:cubicBezTo>
                  <a:pt x="493" y="214"/>
                  <a:pt x="490" y="217"/>
                  <a:pt x="490" y="220"/>
                </a:cubicBezTo>
                <a:cubicBezTo>
                  <a:pt x="490" y="224"/>
                  <a:pt x="493" y="227"/>
                  <a:pt x="497" y="227"/>
                </a:cubicBezTo>
                <a:cubicBezTo>
                  <a:pt x="501" y="227"/>
                  <a:pt x="505" y="224"/>
                  <a:pt x="505" y="220"/>
                </a:cubicBezTo>
                <a:cubicBezTo>
                  <a:pt x="505" y="217"/>
                  <a:pt x="501" y="214"/>
                  <a:pt x="497" y="214"/>
                </a:cubicBezTo>
                <a:close/>
                <a:moveTo>
                  <a:pt x="474" y="235"/>
                </a:moveTo>
                <a:cubicBezTo>
                  <a:pt x="470" y="235"/>
                  <a:pt x="467" y="238"/>
                  <a:pt x="467" y="241"/>
                </a:cubicBezTo>
                <a:cubicBezTo>
                  <a:pt x="467" y="245"/>
                  <a:pt x="470" y="247"/>
                  <a:pt x="474" y="247"/>
                </a:cubicBezTo>
                <a:cubicBezTo>
                  <a:pt x="478" y="247"/>
                  <a:pt x="482" y="245"/>
                  <a:pt x="482" y="241"/>
                </a:cubicBezTo>
                <a:cubicBezTo>
                  <a:pt x="482" y="238"/>
                  <a:pt x="478" y="235"/>
                  <a:pt x="474" y="235"/>
                </a:cubicBezTo>
                <a:close/>
                <a:moveTo>
                  <a:pt x="497" y="233"/>
                </a:moveTo>
                <a:cubicBezTo>
                  <a:pt x="493" y="233"/>
                  <a:pt x="490" y="236"/>
                  <a:pt x="490" y="239"/>
                </a:cubicBezTo>
                <a:cubicBezTo>
                  <a:pt x="490" y="243"/>
                  <a:pt x="493" y="245"/>
                  <a:pt x="497" y="245"/>
                </a:cubicBezTo>
                <a:cubicBezTo>
                  <a:pt x="501" y="245"/>
                  <a:pt x="505" y="243"/>
                  <a:pt x="505" y="239"/>
                </a:cubicBezTo>
                <a:cubicBezTo>
                  <a:pt x="505" y="236"/>
                  <a:pt x="501" y="233"/>
                  <a:pt x="497" y="233"/>
                </a:cubicBezTo>
                <a:close/>
                <a:moveTo>
                  <a:pt x="474" y="254"/>
                </a:moveTo>
                <a:cubicBezTo>
                  <a:pt x="470" y="254"/>
                  <a:pt x="467" y="257"/>
                  <a:pt x="467" y="260"/>
                </a:cubicBezTo>
                <a:cubicBezTo>
                  <a:pt x="467" y="264"/>
                  <a:pt x="470" y="267"/>
                  <a:pt x="474" y="267"/>
                </a:cubicBezTo>
                <a:cubicBezTo>
                  <a:pt x="478" y="267"/>
                  <a:pt x="482" y="264"/>
                  <a:pt x="482" y="260"/>
                </a:cubicBezTo>
                <a:cubicBezTo>
                  <a:pt x="482" y="257"/>
                  <a:pt x="478" y="254"/>
                  <a:pt x="474" y="254"/>
                </a:cubicBezTo>
                <a:close/>
                <a:moveTo>
                  <a:pt x="497" y="252"/>
                </a:moveTo>
                <a:cubicBezTo>
                  <a:pt x="493" y="252"/>
                  <a:pt x="490" y="255"/>
                  <a:pt x="490" y="258"/>
                </a:cubicBezTo>
                <a:cubicBezTo>
                  <a:pt x="490" y="262"/>
                  <a:pt x="493" y="265"/>
                  <a:pt x="497" y="265"/>
                </a:cubicBezTo>
                <a:cubicBezTo>
                  <a:pt x="501" y="265"/>
                  <a:pt x="505" y="262"/>
                  <a:pt x="505" y="258"/>
                </a:cubicBezTo>
                <a:cubicBezTo>
                  <a:pt x="505" y="255"/>
                  <a:pt x="501" y="252"/>
                  <a:pt x="497" y="252"/>
                </a:cubicBezTo>
                <a:close/>
                <a:moveTo>
                  <a:pt x="474" y="273"/>
                </a:moveTo>
                <a:cubicBezTo>
                  <a:pt x="470" y="273"/>
                  <a:pt x="467" y="276"/>
                  <a:pt x="467" y="280"/>
                </a:cubicBezTo>
                <a:cubicBezTo>
                  <a:pt x="467" y="283"/>
                  <a:pt x="470" y="286"/>
                  <a:pt x="474" y="286"/>
                </a:cubicBezTo>
                <a:cubicBezTo>
                  <a:pt x="478" y="286"/>
                  <a:pt x="482" y="283"/>
                  <a:pt x="482" y="280"/>
                </a:cubicBezTo>
                <a:cubicBezTo>
                  <a:pt x="482" y="276"/>
                  <a:pt x="478" y="273"/>
                  <a:pt x="474" y="273"/>
                </a:cubicBezTo>
                <a:close/>
                <a:moveTo>
                  <a:pt x="497" y="271"/>
                </a:moveTo>
                <a:cubicBezTo>
                  <a:pt x="493" y="271"/>
                  <a:pt x="490" y="274"/>
                  <a:pt x="490" y="278"/>
                </a:cubicBezTo>
                <a:cubicBezTo>
                  <a:pt x="490" y="282"/>
                  <a:pt x="493" y="285"/>
                  <a:pt x="497" y="285"/>
                </a:cubicBezTo>
                <a:cubicBezTo>
                  <a:pt x="501" y="285"/>
                  <a:pt x="505" y="282"/>
                  <a:pt x="505" y="278"/>
                </a:cubicBezTo>
                <a:cubicBezTo>
                  <a:pt x="505" y="274"/>
                  <a:pt x="501" y="271"/>
                  <a:pt x="497" y="271"/>
                </a:cubicBezTo>
                <a:close/>
                <a:moveTo>
                  <a:pt x="7" y="329"/>
                </a:moveTo>
                <a:cubicBezTo>
                  <a:pt x="3" y="329"/>
                  <a:pt x="0" y="333"/>
                  <a:pt x="0" y="336"/>
                </a:cubicBezTo>
                <a:cubicBezTo>
                  <a:pt x="0" y="340"/>
                  <a:pt x="3" y="343"/>
                  <a:pt x="7" y="343"/>
                </a:cubicBezTo>
                <a:cubicBezTo>
                  <a:pt x="12" y="343"/>
                  <a:pt x="15" y="340"/>
                  <a:pt x="15" y="336"/>
                </a:cubicBezTo>
                <a:cubicBezTo>
                  <a:pt x="15" y="333"/>
                  <a:pt x="12" y="329"/>
                  <a:pt x="7" y="329"/>
                </a:cubicBezTo>
                <a:close/>
                <a:moveTo>
                  <a:pt x="52" y="310"/>
                </a:moveTo>
                <a:cubicBezTo>
                  <a:pt x="48" y="310"/>
                  <a:pt x="44" y="313"/>
                  <a:pt x="44" y="317"/>
                </a:cubicBezTo>
                <a:cubicBezTo>
                  <a:pt x="44" y="321"/>
                  <a:pt x="48" y="324"/>
                  <a:pt x="52" y="324"/>
                </a:cubicBezTo>
                <a:cubicBezTo>
                  <a:pt x="56" y="324"/>
                  <a:pt x="60" y="321"/>
                  <a:pt x="60" y="317"/>
                </a:cubicBezTo>
                <a:cubicBezTo>
                  <a:pt x="60" y="313"/>
                  <a:pt x="56" y="310"/>
                  <a:pt x="52" y="310"/>
                </a:cubicBezTo>
                <a:close/>
                <a:moveTo>
                  <a:pt x="29" y="329"/>
                </a:moveTo>
                <a:cubicBezTo>
                  <a:pt x="25" y="329"/>
                  <a:pt x="22" y="333"/>
                  <a:pt x="22" y="336"/>
                </a:cubicBezTo>
                <a:cubicBezTo>
                  <a:pt x="22" y="340"/>
                  <a:pt x="25" y="343"/>
                  <a:pt x="29" y="343"/>
                </a:cubicBezTo>
                <a:cubicBezTo>
                  <a:pt x="34" y="343"/>
                  <a:pt x="37" y="340"/>
                  <a:pt x="37" y="336"/>
                </a:cubicBezTo>
                <a:cubicBezTo>
                  <a:pt x="37" y="333"/>
                  <a:pt x="34" y="329"/>
                  <a:pt x="29" y="329"/>
                </a:cubicBezTo>
                <a:close/>
                <a:moveTo>
                  <a:pt x="74" y="290"/>
                </a:moveTo>
                <a:cubicBezTo>
                  <a:pt x="70" y="290"/>
                  <a:pt x="67" y="293"/>
                  <a:pt x="67" y="296"/>
                </a:cubicBezTo>
                <a:cubicBezTo>
                  <a:pt x="67" y="300"/>
                  <a:pt x="70" y="303"/>
                  <a:pt x="74" y="303"/>
                </a:cubicBezTo>
                <a:cubicBezTo>
                  <a:pt x="78" y="303"/>
                  <a:pt x="82" y="300"/>
                  <a:pt x="82" y="296"/>
                </a:cubicBezTo>
                <a:cubicBezTo>
                  <a:pt x="82" y="293"/>
                  <a:pt x="78" y="290"/>
                  <a:pt x="74" y="290"/>
                </a:cubicBezTo>
                <a:close/>
                <a:moveTo>
                  <a:pt x="96" y="290"/>
                </a:moveTo>
                <a:cubicBezTo>
                  <a:pt x="92" y="290"/>
                  <a:pt x="88" y="293"/>
                  <a:pt x="88" y="296"/>
                </a:cubicBezTo>
                <a:cubicBezTo>
                  <a:pt x="88" y="300"/>
                  <a:pt x="92" y="303"/>
                  <a:pt x="96" y="303"/>
                </a:cubicBezTo>
                <a:cubicBezTo>
                  <a:pt x="100" y="303"/>
                  <a:pt x="104" y="300"/>
                  <a:pt x="104" y="296"/>
                </a:cubicBezTo>
                <a:cubicBezTo>
                  <a:pt x="104" y="293"/>
                  <a:pt x="100" y="290"/>
                  <a:pt x="96" y="290"/>
                </a:cubicBezTo>
                <a:close/>
                <a:moveTo>
                  <a:pt x="118" y="290"/>
                </a:moveTo>
                <a:cubicBezTo>
                  <a:pt x="114" y="290"/>
                  <a:pt x="111" y="293"/>
                  <a:pt x="111" y="296"/>
                </a:cubicBezTo>
                <a:cubicBezTo>
                  <a:pt x="111" y="300"/>
                  <a:pt x="114" y="303"/>
                  <a:pt x="118" y="303"/>
                </a:cubicBezTo>
                <a:cubicBezTo>
                  <a:pt x="122" y="303"/>
                  <a:pt x="126" y="300"/>
                  <a:pt x="126" y="296"/>
                </a:cubicBezTo>
                <a:cubicBezTo>
                  <a:pt x="126" y="293"/>
                  <a:pt x="122" y="290"/>
                  <a:pt x="118" y="290"/>
                </a:cubicBezTo>
                <a:close/>
                <a:moveTo>
                  <a:pt x="231" y="290"/>
                </a:moveTo>
                <a:cubicBezTo>
                  <a:pt x="227" y="290"/>
                  <a:pt x="223" y="293"/>
                  <a:pt x="223" y="296"/>
                </a:cubicBezTo>
                <a:cubicBezTo>
                  <a:pt x="223" y="300"/>
                  <a:pt x="227" y="303"/>
                  <a:pt x="231" y="303"/>
                </a:cubicBezTo>
                <a:cubicBezTo>
                  <a:pt x="235" y="303"/>
                  <a:pt x="238" y="300"/>
                  <a:pt x="238" y="296"/>
                </a:cubicBezTo>
                <a:cubicBezTo>
                  <a:pt x="238" y="293"/>
                  <a:pt x="235" y="290"/>
                  <a:pt x="231" y="290"/>
                </a:cubicBezTo>
                <a:close/>
                <a:moveTo>
                  <a:pt x="253" y="290"/>
                </a:moveTo>
                <a:cubicBezTo>
                  <a:pt x="248" y="290"/>
                  <a:pt x="245" y="293"/>
                  <a:pt x="245" y="296"/>
                </a:cubicBezTo>
                <a:cubicBezTo>
                  <a:pt x="245" y="300"/>
                  <a:pt x="248" y="303"/>
                  <a:pt x="253" y="303"/>
                </a:cubicBezTo>
                <a:cubicBezTo>
                  <a:pt x="257" y="303"/>
                  <a:pt x="260" y="300"/>
                  <a:pt x="260" y="296"/>
                </a:cubicBezTo>
                <a:cubicBezTo>
                  <a:pt x="260" y="293"/>
                  <a:pt x="257" y="290"/>
                  <a:pt x="253" y="290"/>
                </a:cubicBezTo>
                <a:close/>
                <a:moveTo>
                  <a:pt x="275" y="290"/>
                </a:moveTo>
                <a:cubicBezTo>
                  <a:pt x="270" y="290"/>
                  <a:pt x="267" y="293"/>
                  <a:pt x="267" y="296"/>
                </a:cubicBezTo>
                <a:cubicBezTo>
                  <a:pt x="267" y="300"/>
                  <a:pt x="270" y="303"/>
                  <a:pt x="275" y="303"/>
                </a:cubicBezTo>
                <a:cubicBezTo>
                  <a:pt x="279" y="303"/>
                  <a:pt x="282" y="300"/>
                  <a:pt x="282" y="296"/>
                </a:cubicBezTo>
                <a:cubicBezTo>
                  <a:pt x="282" y="293"/>
                  <a:pt x="279" y="290"/>
                  <a:pt x="275" y="290"/>
                </a:cubicBezTo>
                <a:close/>
                <a:moveTo>
                  <a:pt x="275" y="309"/>
                </a:moveTo>
                <a:cubicBezTo>
                  <a:pt x="270" y="309"/>
                  <a:pt x="267" y="312"/>
                  <a:pt x="267" y="316"/>
                </a:cubicBezTo>
                <a:cubicBezTo>
                  <a:pt x="267" y="320"/>
                  <a:pt x="270" y="323"/>
                  <a:pt x="275" y="323"/>
                </a:cubicBezTo>
                <a:cubicBezTo>
                  <a:pt x="279" y="323"/>
                  <a:pt x="282" y="320"/>
                  <a:pt x="282" y="316"/>
                </a:cubicBezTo>
                <a:cubicBezTo>
                  <a:pt x="282" y="312"/>
                  <a:pt x="279" y="309"/>
                  <a:pt x="275" y="309"/>
                </a:cubicBezTo>
                <a:close/>
                <a:moveTo>
                  <a:pt x="275" y="329"/>
                </a:moveTo>
                <a:cubicBezTo>
                  <a:pt x="270" y="329"/>
                  <a:pt x="267" y="332"/>
                  <a:pt x="267" y="335"/>
                </a:cubicBezTo>
                <a:cubicBezTo>
                  <a:pt x="267" y="339"/>
                  <a:pt x="270" y="342"/>
                  <a:pt x="275" y="342"/>
                </a:cubicBezTo>
                <a:cubicBezTo>
                  <a:pt x="279" y="342"/>
                  <a:pt x="282" y="339"/>
                  <a:pt x="282" y="335"/>
                </a:cubicBezTo>
                <a:cubicBezTo>
                  <a:pt x="282" y="332"/>
                  <a:pt x="279" y="329"/>
                  <a:pt x="275" y="329"/>
                </a:cubicBezTo>
                <a:close/>
                <a:moveTo>
                  <a:pt x="297" y="290"/>
                </a:moveTo>
                <a:cubicBezTo>
                  <a:pt x="292" y="290"/>
                  <a:pt x="289" y="293"/>
                  <a:pt x="289" y="296"/>
                </a:cubicBezTo>
                <a:cubicBezTo>
                  <a:pt x="289" y="300"/>
                  <a:pt x="292" y="303"/>
                  <a:pt x="297" y="303"/>
                </a:cubicBezTo>
                <a:cubicBezTo>
                  <a:pt x="301" y="303"/>
                  <a:pt x="304" y="300"/>
                  <a:pt x="304" y="296"/>
                </a:cubicBezTo>
                <a:cubicBezTo>
                  <a:pt x="304" y="293"/>
                  <a:pt x="301" y="290"/>
                  <a:pt x="297" y="290"/>
                </a:cubicBezTo>
                <a:close/>
                <a:moveTo>
                  <a:pt x="320" y="290"/>
                </a:moveTo>
                <a:cubicBezTo>
                  <a:pt x="315" y="290"/>
                  <a:pt x="312" y="293"/>
                  <a:pt x="312" y="296"/>
                </a:cubicBezTo>
                <a:cubicBezTo>
                  <a:pt x="312" y="300"/>
                  <a:pt x="315" y="303"/>
                  <a:pt x="320" y="303"/>
                </a:cubicBezTo>
                <a:cubicBezTo>
                  <a:pt x="324" y="303"/>
                  <a:pt x="327" y="300"/>
                  <a:pt x="327" y="296"/>
                </a:cubicBezTo>
                <a:cubicBezTo>
                  <a:pt x="327" y="293"/>
                  <a:pt x="324" y="290"/>
                  <a:pt x="320" y="290"/>
                </a:cubicBezTo>
                <a:close/>
                <a:moveTo>
                  <a:pt x="297" y="309"/>
                </a:moveTo>
                <a:cubicBezTo>
                  <a:pt x="292" y="309"/>
                  <a:pt x="289" y="312"/>
                  <a:pt x="289" y="316"/>
                </a:cubicBezTo>
                <a:cubicBezTo>
                  <a:pt x="289" y="320"/>
                  <a:pt x="292" y="323"/>
                  <a:pt x="297" y="323"/>
                </a:cubicBezTo>
                <a:cubicBezTo>
                  <a:pt x="301" y="323"/>
                  <a:pt x="304" y="320"/>
                  <a:pt x="304" y="316"/>
                </a:cubicBezTo>
                <a:cubicBezTo>
                  <a:pt x="304" y="312"/>
                  <a:pt x="301" y="309"/>
                  <a:pt x="297" y="309"/>
                </a:cubicBezTo>
                <a:close/>
                <a:moveTo>
                  <a:pt x="320" y="309"/>
                </a:moveTo>
                <a:cubicBezTo>
                  <a:pt x="315" y="309"/>
                  <a:pt x="312" y="312"/>
                  <a:pt x="312" y="316"/>
                </a:cubicBezTo>
                <a:cubicBezTo>
                  <a:pt x="312" y="320"/>
                  <a:pt x="315" y="323"/>
                  <a:pt x="320" y="323"/>
                </a:cubicBezTo>
                <a:cubicBezTo>
                  <a:pt x="324" y="323"/>
                  <a:pt x="327" y="320"/>
                  <a:pt x="327" y="316"/>
                </a:cubicBezTo>
                <a:cubicBezTo>
                  <a:pt x="327" y="312"/>
                  <a:pt x="324" y="309"/>
                  <a:pt x="320" y="309"/>
                </a:cubicBezTo>
                <a:close/>
                <a:moveTo>
                  <a:pt x="297" y="329"/>
                </a:moveTo>
                <a:cubicBezTo>
                  <a:pt x="292" y="329"/>
                  <a:pt x="289" y="332"/>
                  <a:pt x="289" y="335"/>
                </a:cubicBezTo>
                <a:cubicBezTo>
                  <a:pt x="289" y="339"/>
                  <a:pt x="292" y="342"/>
                  <a:pt x="297" y="342"/>
                </a:cubicBezTo>
                <a:cubicBezTo>
                  <a:pt x="301" y="342"/>
                  <a:pt x="304" y="339"/>
                  <a:pt x="304" y="335"/>
                </a:cubicBezTo>
                <a:cubicBezTo>
                  <a:pt x="304" y="332"/>
                  <a:pt x="301" y="329"/>
                  <a:pt x="297" y="329"/>
                </a:cubicBezTo>
                <a:close/>
                <a:moveTo>
                  <a:pt x="320" y="329"/>
                </a:moveTo>
                <a:cubicBezTo>
                  <a:pt x="315" y="329"/>
                  <a:pt x="312" y="332"/>
                  <a:pt x="312" y="335"/>
                </a:cubicBezTo>
                <a:cubicBezTo>
                  <a:pt x="312" y="339"/>
                  <a:pt x="315" y="342"/>
                  <a:pt x="320" y="342"/>
                </a:cubicBezTo>
                <a:cubicBezTo>
                  <a:pt x="324" y="342"/>
                  <a:pt x="327" y="339"/>
                  <a:pt x="327" y="335"/>
                </a:cubicBezTo>
                <a:cubicBezTo>
                  <a:pt x="327" y="332"/>
                  <a:pt x="324" y="329"/>
                  <a:pt x="320" y="329"/>
                </a:cubicBezTo>
                <a:close/>
                <a:moveTo>
                  <a:pt x="297" y="348"/>
                </a:moveTo>
                <a:cubicBezTo>
                  <a:pt x="292" y="348"/>
                  <a:pt x="289" y="351"/>
                  <a:pt x="289" y="355"/>
                </a:cubicBezTo>
                <a:cubicBezTo>
                  <a:pt x="289" y="359"/>
                  <a:pt x="292" y="362"/>
                  <a:pt x="297" y="362"/>
                </a:cubicBezTo>
                <a:cubicBezTo>
                  <a:pt x="301" y="362"/>
                  <a:pt x="304" y="359"/>
                  <a:pt x="304" y="355"/>
                </a:cubicBezTo>
                <a:cubicBezTo>
                  <a:pt x="304" y="351"/>
                  <a:pt x="301" y="348"/>
                  <a:pt x="297" y="348"/>
                </a:cubicBezTo>
                <a:close/>
                <a:moveTo>
                  <a:pt x="320" y="348"/>
                </a:moveTo>
                <a:cubicBezTo>
                  <a:pt x="315" y="348"/>
                  <a:pt x="312" y="351"/>
                  <a:pt x="312" y="355"/>
                </a:cubicBezTo>
                <a:cubicBezTo>
                  <a:pt x="312" y="359"/>
                  <a:pt x="315" y="362"/>
                  <a:pt x="320" y="362"/>
                </a:cubicBezTo>
                <a:cubicBezTo>
                  <a:pt x="324" y="362"/>
                  <a:pt x="327" y="359"/>
                  <a:pt x="327" y="355"/>
                </a:cubicBezTo>
                <a:cubicBezTo>
                  <a:pt x="327" y="351"/>
                  <a:pt x="324" y="348"/>
                  <a:pt x="320" y="348"/>
                </a:cubicBezTo>
                <a:close/>
                <a:moveTo>
                  <a:pt x="320" y="368"/>
                </a:moveTo>
                <a:cubicBezTo>
                  <a:pt x="315" y="368"/>
                  <a:pt x="312" y="371"/>
                  <a:pt x="312" y="374"/>
                </a:cubicBezTo>
                <a:cubicBezTo>
                  <a:pt x="312" y="378"/>
                  <a:pt x="315" y="381"/>
                  <a:pt x="320" y="381"/>
                </a:cubicBezTo>
                <a:cubicBezTo>
                  <a:pt x="324" y="381"/>
                  <a:pt x="327" y="378"/>
                  <a:pt x="327" y="374"/>
                </a:cubicBezTo>
                <a:cubicBezTo>
                  <a:pt x="327" y="371"/>
                  <a:pt x="324" y="368"/>
                  <a:pt x="320" y="368"/>
                </a:cubicBezTo>
                <a:close/>
                <a:moveTo>
                  <a:pt x="320" y="406"/>
                </a:moveTo>
                <a:cubicBezTo>
                  <a:pt x="315" y="406"/>
                  <a:pt x="312" y="409"/>
                  <a:pt x="312" y="413"/>
                </a:cubicBezTo>
                <a:cubicBezTo>
                  <a:pt x="312" y="416"/>
                  <a:pt x="315" y="419"/>
                  <a:pt x="320" y="419"/>
                </a:cubicBezTo>
                <a:cubicBezTo>
                  <a:pt x="324" y="419"/>
                  <a:pt x="327" y="416"/>
                  <a:pt x="327" y="413"/>
                </a:cubicBezTo>
                <a:cubicBezTo>
                  <a:pt x="327" y="409"/>
                  <a:pt x="324" y="406"/>
                  <a:pt x="320" y="406"/>
                </a:cubicBezTo>
                <a:close/>
                <a:moveTo>
                  <a:pt x="320" y="425"/>
                </a:moveTo>
                <a:cubicBezTo>
                  <a:pt x="315" y="425"/>
                  <a:pt x="312" y="428"/>
                  <a:pt x="312" y="432"/>
                </a:cubicBezTo>
                <a:cubicBezTo>
                  <a:pt x="312" y="435"/>
                  <a:pt x="315" y="438"/>
                  <a:pt x="320" y="438"/>
                </a:cubicBezTo>
                <a:cubicBezTo>
                  <a:pt x="324" y="438"/>
                  <a:pt x="327" y="435"/>
                  <a:pt x="327" y="432"/>
                </a:cubicBezTo>
                <a:cubicBezTo>
                  <a:pt x="327" y="428"/>
                  <a:pt x="324" y="425"/>
                  <a:pt x="320" y="425"/>
                </a:cubicBezTo>
                <a:close/>
                <a:moveTo>
                  <a:pt x="320" y="446"/>
                </a:moveTo>
                <a:cubicBezTo>
                  <a:pt x="315" y="446"/>
                  <a:pt x="312" y="448"/>
                  <a:pt x="312" y="452"/>
                </a:cubicBezTo>
                <a:cubicBezTo>
                  <a:pt x="312" y="455"/>
                  <a:pt x="315" y="458"/>
                  <a:pt x="320" y="458"/>
                </a:cubicBezTo>
                <a:cubicBezTo>
                  <a:pt x="324" y="458"/>
                  <a:pt x="327" y="455"/>
                  <a:pt x="327" y="452"/>
                </a:cubicBezTo>
                <a:cubicBezTo>
                  <a:pt x="327" y="448"/>
                  <a:pt x="324" y="446"/>
                  <a:pt x="320" y="446"/>
                </a:cubicBezTo>
                <a:close/>
                <a:moveTo>
                  <a:pt x="320" y="464"/>
                </a:moveTo>
                <a:cubicBezTo>
                  <a:pt x="315" y="464"/>
                  <a:pt x="312" y="467"/>
                  <a:pt x="312" y="471"/>
                </a:cubicBezTo>
                <a:cubicBezTo>
                  <a:pt x="312" y="475"/>
                  <a:pt x="315" y="478"/>
                  <a:pt x="320" y="478"/>
                </a:cubicBezTo>
                <a:cubicBezTo>
                  <a:pt x="324" y="478"/>
                  <a:pt x="327" y="475"/>
                  <a:pt x="327" y="471"/>
                </a:cubicBezTo>
                <a:cubicBezTo>
                  <a:pt x="327" y="467"/>
                  <a:pt x="324" y="464"/>
                  <a:pt x="320" y="464"/>
                </a:cubicBezTo>
                <a:close/>
                <a:moveTo>
                  <a:pt x="341" y="290"/>
                </a:moveTo>
                <a:cubicBezTo>
                  <a:pt x="337" y="290"/>
                  <a:pt x="334" y="293"/>
                  <a:pt x="334" y="296"/>
                </a:cubicBezTo>
                <a:cubicBezTo>
                  <a:pt x="334" y="300"/>
                  <a:pt x="337" y="303"/>
                  <a:pt x="341" y="303"/>
                </a:cubicBezTo>
                <a:cubicBezTo>
                  <a:pt x="346" y="303"/>
                  <a:pt x="349" y="300"/>
                  <a:pt x="349" y="296"/>
                </a:cubicBezTo>
                <a:cubicBezTo>
                  <a:pt x="349" y="293"/>
                  <a:pt x="346" y="290"/>
                  <a:pt x="341" y="290"/>
                </a:cubicBezTo>
                <a:close/>
                <a:moveTo>
                  <a:pt x="364" y="290"/>
                </a:moveTo>
                <a:cubicBezTo>
                  <a:pt x="359" y="290"/>
                  <a:pt x="356" y="293"/>
                  <a:pt x="356" y="296"/>
                </a:cubicBezTo>
                <a:cubicBezTo>
                  <a:pt x="356" y="300"/>
                  <a:pt x="359" y="303"/>
                  <a:pt x="364" y="303"/>
                </a:cubicBezTo>
                <a:cubicBezTo>
                  <a:pt x="368" y="303"/>
                  <a:pt x="371" y="300"/>
                  <a:pt x="371" y="296"/>
                </a:cubicBezTo>
                <a:cubicBezTo>
                  <a:pt x="371" y="293"/>
                  <a:pt x="368" y="290"/>
                  <a:pt x="364" y="290"/>
                </a:cubicBezTo>
                <a:close/>
                <a:moveTo>
                  <a:pt x="341" y="309"/>
                </a:moveTo>
                <a:cubicBezTo>
                  <a:pt x="337" y="309"/>
                  <a:pt x="334" y="312"/>
                  <a:pt x="334" y="316"/>
                </a:cubicBezTo>
                <a:cubicBezTo>
                  <a:pt x="334" y="320"/>
                  <a:pt x="337" y="323"/>
                  <a:pt x="341" y="323"/>
                </a:cubicBezTo>
                <a:cubicBezTo>
                  <a:pt x="346" y="323"/>
                  <a:pt x="349" y="320"/>
                  <a:pt x="349" y="316"/>
                </a:cubicBezTo>
                <a:cubicBezTo>
                  <a:pt x="349" y="312"/>
                  <a:pt x="346" y="309"/>
                  <a:pt x="341" y="309"/>
                </a:cubicBezTo>
                <a:close/>
                <a:moveTo>
                  <a:pt x="364" y="309"/>
                </a:moveTo>
                <a:cubicBezTo>
                  <a:pt x="359" y="309"/>
                  <a:pt x="356" y="312"/>
                  <a:pt x="356" y="316"/>
                </a:cubicBezTo>
                <a:cubicBezTo>
                  <a:pt x="356" y="320"/>
                  <a:pt x="359" y="323"/>
                  <a:pt x="364" y="323"/>
                </a:cubicBezTo>
                <a:cubicBezTo>
                  <a:pt x="368" y="323"/>
                  <a:pt x="371" y="320"/>
                  <a:pt x="371" y="316"/>
                </a:cubicBezTo>
                <a:cubicBezTo>
                  <a:pt x="371" y="312"/>
                  <a:pt x="368" y="309"/>
                  <a:pt x="364" y="309"/>
                </a:cubicBezTo>
                <a:close/>
                <a:moveTo>
                  <a:pt x="341" y="329"/>
                </a:moveTo>
                <a:cubicBezTo>
                  <a:pt x="337" y="329"/>
                  <a:pt x="334" y="332"/>
                  <a:pt x="334" y="335"/>
                </a:cubicBezTo>
                <a:cubicBezTo>
                  <a:pt x="334" y="339"/>
                  <a:pt x="337" y="342"/>
                  <a:pt x="341" y="342"/>
                </a:cubicBezTo>
                <a:cubicBezTo>
                  <a:pt x="346" y="342"/>
                  <a:pt x="349" y="339"/>
                  <a:pt x="349" y="335"/>
                </a:cubicBezTo>
                <a:cubicBezTo>
                  <a:pt x="349" y="332"/>
                  <a:pt x="346" y="329"/>
                  <a:pt x="341" y="329"/>
                </a:cubicBezTo>
                <a:close/>
                <a:moveTo>
                  <a:pt x="364" y="329"/>
                </a:moveTo>
                <a:cubicBezTo>
                  <a:pt x="359" y="329"/>
                  <a:pt x="356" y="332"/>
                  <a:pt x="356" y="335"/>
                </a:cubicBezTo>
                <a:cubicBezTo>
                  <a:pt x="356" y="339"/>
                  <a:pt x="359" y="342"/>
                  <a:pt x="364" y="342"/>
                </a:cubicBezTo>
                <a:cubicBezTo>
                  <a:pt x="368" y="342"/>
                  <a:pt x="371" y="339"/>
                  <a:pt x="371" y="335"/>
                </a:cubicBezTo>
                <a:cubicBezTo>
                  <a:pt x="371" y="332"/>
                  <a:pt x="368" y="329"/>
                  <a:pt x="364" y="329"/>
                </a:cubicBezTo>
                <a:close/>
                <a:moveTo>
                  <a:pt x="341" y="348"/>
                </a:moveTo>
                <a:cubicBezTo>
                  <a:pt x="337" y="348"/>
                  <a:pt x="334" y="351"/>
                  <a:pt x="334" y="355"/>
                </a:cubicBezTo>
                <a:cubicBezTo>
                  <a:pt x="334" y="359"/>
                  <a:pt x="337" y="362"/>
                  <a:pt x="341" y="362"/>
                </a:cubicBezTo>
                <a:cubicBezTo>
                  <a:pt x="346" y="362"/>
                  <a:pt x="349" y="359"/>
                  <a:pt x="349" y="355"/>
                </a:cubicBezTo>
                <a:cubicBezTo>
                  <a:pt x="349" y="351"/>
                  <a:pt x="346" y="348"/>
                  <a:pt x="341" y="348"/>
                </a:cubicBezTo>
                <a:close/>
                <a:moveTo>
                  <a:pt x="364" y="348"/>
                </a:moveTo>
                <a:cubicBezTo>
                  <a:pt x="359" y="348"/>
                  <a:pt x="356" y="351"/>
                  <a:pt x="356" y="355"/>
                </a:cubicBezTo>
                <a:cubicBezTo>
                  <a:pt x="356" y="359"/>
                  <a:pt x="359" y="362"/>
                  <a:pt x="364" y="362"/>
                </a:cubicBezTo>
                <a:cubicBezTo>
                  <a:pt x="368" y="362"/>
                  <a:pt x="371" y="359"/>
                  <a:pt x="371" y="355"/>
                </a:cubicBezTo>
                <a:cubicBezTo>
                  <a:pt x="371" y="351"/>
                  <a:pt x="368" y="348"/>
                  <a:pt x="364" y="348"/>
                </a:cubicBezTo>
                <a:close/>
                <a:moveTo>
                  <a:pt x="341" y="368"/>
                </a:moveTo>
                <a:cubicBezTo>
                  <a:pt x="337" y="368"/>
                  <a:pt x="334" y="371"/>
                  <a:pt x="334" y="374"/>
                </a:cubicBezTo>
                <a:cubicBezTo>
                  <a:pt x="334" y="378"/>
                  <a:pt x="337" y="381"/>
                  <a:pt x="341" y="381"/>
                </a:cubicBezTo>
                <a:cubicBezTo>
                  <a:pt x="346" y="381"/>
                  <a:pt x="349" y="378"/>
                  <a:pt x="349" y="374"/>
                </a:cubicBezTo>
                <a:cubicBezTo>
                  <a:pt x="349" y="371"/>
                  <a:pt x="346" y="368"/>
                  <a:pt x="341" y="368"/>
                </a:cubicBezTo>
                <a:close/>
                <a:moveTo>
                  <a:pt x="364" y="368"/>
                </a:moveTo>
                <a:cubicBezTo>
                  <a:pt x="359" y="368"/>
                  <a:pt x="356" y="371"/>
                  <a:pt x="356" y="374"/>
                </a:cubicBezTo>
                <a:cubicBezTo>
                  <a:pt x="356" y="378"/>
                  <a:pt x="359" y="381"/>
                  <a:pt x="364" y="381"/>
                </a:cubicBezTo>
                <a:cubicBezTo>
                  <a:pt x="368" y="381"/>
                  <a:pt x="371" y="378"/>
                  <a:pt x="371" y="374"/>
                </a:cubicBezTo>
                <a:cubicBezTo>
                  <a:pt x="371" y="371"/>
                  <a:pt x="368" y="368"/>
                  <a:pt x="364" y="368"/>
                </a:cubicBezTo>
                <a:close/>
                <a:moveTo>
                  <a:pt x="341" y="387"/>
                </a:moveTo>
                <a:cubicBezTo>
                  <a:pt x="337" y="387"/>
                  <a:pt x="334" y="390"/>
                  <a:pt x="334" y="393"/>
                </a:cubicBezTo>
                <a:cubicBezTo>
                  <a:pt x="334" y="397"/>
                  <a:pt x="337" y="400"/>
                  <a:pt x="341" y="400"/>
                </a:cubicBezTo>
                <a:cubicBezTo>
                  <a:pt x="346" y="400"/>
                  <a:pt x="349" y="397"/>
                  <a:pt x="349" y="393"/>
                </a:cubicBezTo>
                <a:cubicBezTo>
                  <a:pt x="349" y="390"/>
                  <a:pt x="346" y="387"/>
                  <a:pt x="341" y="387"/>
                </a:cubicBezTo>
                <a:close/>
                <a:moveTo>
                  <a:pt x="364" y="387"/>
                </a:moveTo>
                <a:cubicBezTo>
                  <a:pt x="359" y="387"/>
                  <a:pt x="356" y="390"/>
                  <a:pt x="356" y="393"/>
                </a:cubicBezTo>
                <a:cubicBezTo>
                  <a:pt x="356" y="397"/>
                  <a:pt x="359" y="400"/>
                  <a:pt x="364" y="400"/>
                </a:cubicBezTo>
                <a:cubicBezTo>
                  <a:pt x="368" y="400"/>
                  <a:pt x="371" y="397"/>
                  <a:pt x="371" y="393"/>
                </a:cubicBezTo>
                <a:cubicBezTo>
                  <a:pt x="371" y="390"/>
                  <a:pt x="368" y="387"/>
                  <a:pt x="364" y="387"/>
                </a:cubicBezTo>
                <a:close/>
                <a:moveTo>
                  <a:pt x="341" y="406"/>
                </a:moveTo>
                <a:cubicBezTo>
                  <a:pt x="337" y="406"/>
                  <a:pt x="334" y="409"/>
                  <a:pt x="334" y="413"/>
                </a:cubicBezTo>
                <a:cubicBezTo>
                  <a:pt x="334" y="416"/>
                  <a:pt x="337" y="419"/>
                  <a:pt x="341" y="419"/>
                </a:cubicBezTo>
                <a:cubicBezTo>
                  <a:pt x="346" y="419"/>
                  <a:pt x="349" y="416"/>
                  <a:pt x="349" y="413"/>
                </a:cubicBezTo>
                <a:cubicBezTo>
                  <a:pt x="349" y="409"/>
                  <a:pt x="346" y="406"/>
                  <a:pt x="341" y="406"/>
                </a:cubicBezTo>
                <a:close/>
                <a:moveTo>
                  <a:pt x="364" y="406"/>
                </a:moveTo>
                <a:cubicBezTo>
                  <a:pt x="359" y="406"/>
                  <a:pt x="356" y="409"/>
                  <a:pt x="356" y="413"/>
                </a:cubicBezTo>
                <a:cubicBezTo>
                  <a:pt x="356" y="416"/>
                  <a:pt x="359" y="419"/>
                  <a:pt x="364" y="419"/>
                </a:cubicBezTo>
                <a:cubicBezTo>
                  <a:pt x="368" y="419"/>
                  <a:pt x="371" y="416"/>
                  <a:pt x="371" y="413"/>
                </a:cubicBezTo>
                <a:cubicBezTo>
                  <a:pt x="371" y="409"/>
                  <a:pt x="368" y="406"/>
                  <a:pt x="364" y="406"/>
                </a:cubicBezTo>
                <a:close/>
                <a:moveTo>
                  <a:pt x="341" y="425"/>
                </a:moveTo>
                <a:cubicBezTo>
                  <a:pt x="337" y="425"/>
                  <a:pt x="334" y="428"/>
                  <a:pt x="334" y="432"/>
                </a:cubicBezTo>
                <a:cubicBezTo>
                  <a:pt x="334" y="435"/>
                  <a:pt x="337" y="438"/>
                  <a:pt x="341" y="438"/>
                </a:cubicBezTo>
                <a:cubicBezTo>
                  <a:pt x="346" y="438"/>
                  <a:pt x="349" y="435"/>
                  <a:pt x="349" y="432"/>
                </a:cubicBezTo>
                <a:cubicBezTo>
                  <a:pt x="349" y="428"/>
                  <a:pt x="346" y="425"/>
                  <a:pt x="341" y="425"/>
                </a:cubicBezTo>
                <a:close/>
                <a:moveTo>
                  <a:pt x="364" y="425"/>
                </a:moveTo>
                <a:cubicBezTo>
                  <a:pt x="359" y="425"/>
                  <a:pt x="356" y="428"/>
                  <a:pt x="356" y="432"/>
                </a:cubicBezTo>
                <a:cubicBezTo>
                  <a:pt x="356" y="435"/>
                  <a:pt x="359" y="438"/>
                  <a:pt x="364" y="438"/>
                </a:cubicBezTo>
                <a:cubicBezTo>
                  <a:pt x="368" y="438"/>
                  <a:pt x="371" y="435"/>
                  <a:pt x="371" y="432"/>
                </a:cubicBezTo>
                <a:cubicBezTo>
                  <a:pt x="371" y="428"/>
                  <a:pt x="368" y="425"/>
                  <a:pt x="364" y="425"/>
                </a:cubicBezTo>
                <a:close/>
                <a:moveTo>
                  <a:pt x="385" y="290"/>
                </a:moveTo>
                <a:cubicBezTo>
                  <a:pt x="381" y="290"/>
                  <a:pt x="378" y="293"/>
                  <a:pt x="378" y="296"/>
                </a:cubicBezTo>
                <a:cubicBezTo>
                  <a:pt x="378" y="300"/>
                  <a:pt x="381" y="303"/>
                  <a:pt x="385" y="303"/>
                </a:cubicBezTo>
                <a:cubicBezTo>
                  <a:pt x="389" y="303"/>
                  <a:pt x="393" y="300"/>
                  <a:pt x="393" y="296"/>
                </a:cubicBezTo>
                <a:cubicBezTo>
                  <a:pt x="393" y="293"/>
                  <a:pt x="389" y="290"/>
                  <a:pt x="385" y="290"/>
                </a:cubicBezTo>
                <a:close/>
                <a:moveTo>
                  <a:pt x="408" y="290"/>
                </a:moveTo>
                <a:cubicBezTo>
                  <a:pt x="404" y="290"/>
                  <a:pt x="401" y="293"/>
                  <a:pt x="401" y="296"/>
                </a:cubicBezTo>
                <a:cubicBezTo>
                  <a:pt x="401" y="300"/>
                  <a:pt x="404" y="303"/>
                  <a:pt x="408" y="303"/>
                </a:cubicBezTo>
                <a:cubicBezTo>
                  <a:pt x="413" y="303"/>
                  <a:pt x="416" y="300"/>
                  <a:pt x="416" y="296"/>
                </a:cubicBezTo>
                <a:cubicBezTo>
                  <a:pt x="416" y="293"/>
                  <a:pt x="413" y="290"/>
                  <a:pt x="408" y="290"/>
                </a:cubicBezTo>
                <a:close/>
                <a:moveTo>
                  <a:pt x="385" y="309"/>
                </a:moveTo>
                <a:cubicBezTo>
                  <a:pt x="381" y="309"/>
                  <a:pt x="378" y="312"/>
                  <a:pt x="378" y="316"/>
                </a:cubicBezTo>
                <a:cubicBezTo>
                  <a:pt x="378" y="320"/>
                  <a:pt x="381" y="323"/>
                  <a:pt x="385" y="323"/>
                </a:cubicBezTo>
                <a:cubicBezTo>
                  <a:pt x="389" y="323"/>
                  <a:pt x="393" y="320"/>
                  <a:pt x="393" y="316"/>
                </a:cubicBezTo>
                <a:cubicBezTo>
                  <a:pt x="393" y="312"/>
                  <a:pt x="389" y="309"/>
                  <a:pt x="385" y="309"/>
                </a:cubicBezTo>
                <a:close/>
                <a:moveTo>
                  <a:pt x="408" y="309"/>
                </a:moveTo>
                <a:cubicBezTo>
                  <a:pt x="404" y="309"/>
                  <a:pt x="401" y="312"/>
                  <a:pt x="401" y="316"/>
                </a:cubicBezTo>
                <a:cubicBezTo>
                  <a:pt x="401" y="320"/>
                  <a:pt x="404" y="323"/>
                  <a:pt x="408" y="323"/>
                </a:cubicBezTo>
                <a:cubicBezTo>
                  <a:pt x="413" y="323"/>
                  <a:pt x="416" y="320"/>
                  <a:pt x="416" y="316"/>
                </a:cubicBezTo>
                <a:cubicBezTo>
                  <a:pt x="416" y="312"/>
                  <a:pt x="413" y="309"/>
                  <a:pt x="408" y="309"/>
                </a:cubicBezTo>
                <a:close/>
                <a:moveTo>
                  <a:pt x="385" y="329"/>
                </a:moveTo>
                <a:cubicBezTo>
                  <a:pt x="381" y="329"/>
                  <a:pt x="378" y="332"/>
                  <a:pt x="378" y="335"/>
                </a:cubicBezTo>
                <a:cubicBezTo>
                  <a:pt x="378" y="339"/>
                  <a:pt x="381" y="342"/>
                  <a:pt x="385" y="342"/>
                </a:cubicBezTo>
                <a:cubicBezTo>
                  <a:pt x="389" y="342"/>
                  <a:pt x="393" y="339"/>
                  <a:pt x="393" y="335"/>
                </a:cubicBezTo>
                <a:cubicBezTo>
                  <a:pt x="393" y="332"/>
                  <a:pt x="389" y="329"/>
                  <a:pt x="385" y="329"/>
                </a:cubicBezTo>
                <a:close/>
                <a:moveTo>
                  <a:pt x="408" y="329"/>
                </a:moveTo>
                <a:cubicBezTo>
                  <a:pt x="404" y="329"/>
                  <a:pt x="401" y="332"/>
                  <a:pt x="401" y="335"/>
                </a:cubicBezTo>
                <a:cubicBezTo>
                  <a:pt x="401" y="339"/>
                  <a:pt x="404" y="342"/>
                  <a:pt x="408" y="342"/>
                </a:cubicBezTo>
                <a:cubicBezTo>
                  <a:pt x="413" y="342"/>
                  <a:pt x="416" y="339"/>
                  <a:pt x="416" y="335"/>
                </a:cubicBezTo>
                <a:cubicBezTo>
                  <a:pt x="416" y="332"/>
                  <a:pt x="413" y="329"/>
                  <a:pt x="408" y="329"/>
                </a:cubicBezTo>
                <a:close/>
                <a:moveTo>
                  <a:pt x="385" y="348"/>
                </a:moveTo>
                <a:cubicBezTo>
                  <a:pt x="381" y="348"/>
                  <a:pt x="378" y="351"/>
                  <a:pt x="378" y="355"/>
                </a:cubicBezTo>
                <a:cubicBezTo>
                  <a:pt x="378" y="359"/>
                  <a:pt x="381" y="362"/>
                  <a:pt x="385" y="362"/>
                </a:cubicBezTo>
                <a:cubicBezTo>
                  <a:pt x="389" y="362"/>
                  <a:pt x="393" y="359"/>
                  <a:pt x="393" y="355"/>
                </a:cubicBezTo>
                <a:cubicBezTo>
                  <a:pt x="393" y="351"/>
                  <a:pt x="389" y="348"/>
                  <a:pt x="385" y="348"/>
                </a:cubicBezTo>
                <a:close/>
                <a:moveTo>
                  <a:pt x="408" y="348"/>
                </a:moveTo>
                <a:cubicBezTo>
                  <a:pt x="404" y="348"/>
                  <a:pt x="401" y="351"/>
                  <a:pt x="401" y="355"/>
                </a:cubicBezTo>
                <a:cubicBezTo>
                  <a:pt x="401" y="359"/>
                  <a:pt x="404" y="362"/>
                  <a:pt x="408" y="362"/>
                </a:cubicBezTo>
                <a:cubicBezTo>
                  <a:pt x="413" y="362"/>
                  <a:pt x="416" y="359"/>
                  <a:pt x="416" y="355"/>
                </a:cubicBezTo>
                <a:cubicBezTo>
                  <a:pt x="416" y="351"/>
                  <a:pt x="413" y="348"/>
                  <a:pt x="408" y="348"/>
                </a:cubicBezTo>
                <a:close/>
                <a:moveTo>
                  <a:pt x="385" y="368"/>
                </a:moveTo>
                <a:cubicBezTo>
                  <a:pt x="381" y="368"/>
                  <a:pt x="378" y="371"/>
                  <a:pt x="378" y="374"/>
                </a:cubicBezTo>
                <a:cubicBezTo>
                  <a:pt x="378" y="378"/>
                  <a:pt x="381" y="381"/>
                  <a:pt x="385" y="381"/>
                </a:cubicBezTo>
                <a:cubicBezTo>
                  <a:pt x="389" y="381"/>
                  <a:pt x="393" y="378"/>
                  <a:pt x="393" y="374"/>
                </a:cubicBezTo>
                <a:cubicBezTo>
                  <a:pt x="393" y="371"/>
                  <a:pt x="389" y="368"/>
                  <a:pt x="385" y="368"/>
                </a:cubicBezTo>
                <a:close/>
                <a:moveTo>
                  <a:pt x="408" y="368"/>
                </a:moveTo>
                <a:cubicBezTo>
                  <a:pt x="404" y="368"/>
                  <a:pt x="401" y="371"/>
                  <a:pt x="401" y="374"/>
                </a:cubicBezTo>
                <a:cubicBezTo>
                  <a:pt x="401" y="378"/>
                  <a:pt x="404" y="381"/>
                  <a:pt x="408" y="381"/>
                </a:cubicBezTo>
                <a:cubicBezTo>
                  <a:pt x="413" y="381"/>
                  <a:pt x="416" y="378"/>
                  <a:pt x="416" y="374"/>
                </a:cubicBezTo>
                <a:cubicBezTo>
                  <a:pt x="416" y="371"/>
                  <a:pt x="413" y="368"/>
                  <a:pt x="408" y="368"/>
                </a:cubicBezTo>
                <a:close/>
                <a:moveTo>
                  <a:pt x="385" y="387"/>
                </a:moveTo>
                <a:cubicBezTo>
                  <a:pt x="381" y="387"/>
                  <a:pt x="378" y="390"/>
                  <a:pt x="378" y="393"/>
                </a:cubicBezTo>
                <a:cubicBezTo>
                  <a:pt x="378" y="397"/>
                  <a:pt x="381" y="400"/>
                  <a:pt x="385" y="400"/>
                </a:cubicBezTo>
                <a:cubicBezTo>
                  <a:pt x="389" y="400"/>
                  <a:pt x="393" y="397"/>
                  <a:pt x="393" y="393"/>
                </a:cubicBezTo>
                <a:cubicBezTo>
                  <a:pt x="393" y="390"/>
                  <a:pt x="389" y="387"/>
                  <a:pt x="385" y="387"/>
                </a:cubicBezTo>
                <a:close/>
                <a:moveTo>
                  <a:pt x="408" y="387"/>
                </a:moveTo>
                <a:cubicBezTo>
                  <a:pt x="404" y="387"/>
                  <a:pt x="401" y="390"/>
                  <a:pt x="401" y="393"/>
                </a:cubicBezTo>
                <a:cubicBezTo>
                  <a:pt x="401" y="397"/>
                  <a:pt x="404" y="400"/>
                  <a:pt x="408" y="400"/>
                </a:cubicBezTo>
                <a:cubicBezTo>
                  <a:pt x="413" y="400"/>
                  <a:pt x="416" y="397"/>
                  <a:pt x="416" y="393"/>
                </a:cubicBezTo>
                <a:cubicBezTo>
                  <a:pt x="416" y="390"/>
                  <a:pt x="413" y="387"/>
                  <a:pt x="408" y="387"/>
                </a:cubicBezTo>
                <a:close/>
                <a:moveTo>
                  <a:pt x="385" y="406"/>
                </a:moveTo>
                <a:cubicBezTo>
                  <a:pt x="381" y="406"/>
                  <a:pt x="378" y="409"/>
                  <a:pt x="378" y="413"/>
                </a:cubicBezTo>
                <a:cubicBezTo>
                  <a:pt x="378" y="416"/>
                  <a:pt x="381" y="419"/>
                  <a:pt x="385" y="419"/>
                </a:cubicBezTo>
                <a:cubicBezTo>
                  <a:pt x="389" y="419"/>
                  <a:pt x="393" y="416"/>
                  <a:pt x="393" y="413"/>
                </a:cubicBezTo>
                <a:cubicBezTo>
                  <a:pt x="393" y="409"/>
                  <a:pt x="389" y="406"/>
                  <a:pt x="385" y="406"/>
                </a:cubicBezTo>
                <a:close/>
                <a:moveTo>
                  <a:pt x="408" y="406"/>
                </a:moveTo>
                <a:cubicBezTo>
                  <a:pt x="404" y="406"/>
                  <a:pt x="401" y="409"/>
                  <a:pt x="401" y="413"/>
                </a:cubicBezTo>
                <a:cubicBezTo>
                  <a:pt x="401" y="416"/>
                  <a:pt x="404" y="419"/>
                  <a:pt x="408" y="419"/>
                </a:cubicBezTo>
                <a:cubicBezTo>
                  <a:pt x="413" y="419"/>
                  <a:pt x="416" y="416"/>
                  <a:pt x="416" y="413"/>
                </a:cubicBezTo>
                <a:cubicBezTo>
                  <a:pt x="416" y="409"/>
                  <a:pt x="413" y="406"/>
                  <a:pt x="408" y="406"/>
                </a:cubicBezTo>
                <a:close/>
                <a:moveTo>
                  <a:pt x="385" y="425"/>
                </a:moveTo>
                <a:cubicBezTo>
                  <a:pt x="381" y="425"/>
                  <a:pt x="378" y="428"/>
                  <a:pt x="378" y="432"/>
                </a:cubicBezTo>
                <a:cubicBezTo>
                  <a:pt x="378" y="435"/>
                  <a:pt x="381" y="438"/>
                  <a:pt x="385" y="438"/>
                </a:cubicBezTo>
                <a:cubicBezTo>
                  <a:pt x="389" y="438"/>
                  <a:pt x="393" y="435"/>
                  <a:pt x="393" y="432"/>
                </a:cubicBezTo>
                <a:cubicBezTo>
                  <a:pt x="393" y="428"/>
                  <a:pt x="389" y="425"/>
                  <a:pt x="385" y="425"/>
                </a:cubicBezTo>
                <a:close/>
                <a:moveTo>
                  <a:pt x="408" y="425"/>
                </a:moveTo>
                <a:cubicBezTo>
                  <a:pt x="404" y="425"/>
                  <a:pt x="401" y="428"/>
                  <a:pt x="401" y="432"/>
                </a:cubicBezTo>
                <a:cubicBezTo>
                  <a:pt x="401" y="435"/>
                  <a:pt x="404" y="438"/>
                  <a:pt x="408" y="438"/>
                </a:cubicBezTo>
                <a:cubicBezTo>
                  <a:pt x="413" y="438"/>
                  <a:pt x="416" y="435"/>
                  <a:pt x="416" y="432"/>
                </a:cubicBezTo>
                <a:cubicBezTo>
                  <a:pt x="416" y="428"/>
                  <a:pt x="413" y="425"/>
                  <a:pt x="408" y="425"/>
                </a:cubicBezTo>
                <a:close/>
                <a:moveTo>
                  <a:pt x="430" y="290"/>
                </a:moveTo>
                <a:cubicBezTo>
                  <a:pt x="426" y="290"/>
                  <a:pt x="423" y="293"/>
                  <a:pt x="423" y="296"/>
                </a:cubicBezTo>
                <a:cubicBezTo>
                  <a:pt x="423" y="300"/>
                  <a:pt x="426" y="303"/>
                  <a:pt x="430" y="303"/>
                </a:cubicBezTo>
                <a:cubicBezTo>
                  <a:pt x="434" y="303"/>
                  <a:pt x="438" y="300"/>
                  <a:pt x="438" y="296"/>
                </a:cubicBezTo>
                <a:cubicBezTo>
                  <a:pt x="438" y="293"/>
                  <a:pt x="434" y="290"/>
                  <a:pt x="430" y="290"/>
                </a:cubicBezTo>
                <a:close/>
                <a:moveTo>
                  <a:pt x="452" y="290"/>
                </a:moveTo>
                <a:cubicBezTo>
                  <a:pt x="448" y="290"/>
                  <a:pt x="445" y="293"/>
                  <a:pt x="445" y="296"/>
                </a:cubicBezTo>
                <a:cubicBezTo>
                  <a:pt x="445" y="300"/>
                  <a:pt x="448" y="303"/>
                  <a:pt x="452" y="303"/>
                </a:cubicBezTo>
                <a:cubicBezTo>
                  <a:pt x="457" y="303"/>
                  <a:pt x="460" y="300"/>
                  <a:pt x="460" y="296"/>
                </a:cubicBezTo>
                <a:cubicBezTo>
                  <a:pt x="460" y="293"/>
                  <a:pt x="457" y="290"/>
                  <a:pt x="452" y="290"/>
                </a:cubicBezTo>
                <a:close/>
                <a:moveTo>
                  <a:pt x="430" y="309"/>
                </a:moveTo>
                <a:cubicBezTo>
                  <a:pt x="426" y="309"/>
                  <a:pt x="423" y="312"/>
                  <a:pt x="423" y="316"/>
                </a:cubicBezTo>
                <a:cubicBezTo>
                  <a:pt x="423" y="320"/>
                  <a:pt x="426" y="323"/>
                  <a:pt x="430" y="323"/>
                </a:cubicBezTo>
                <a:cubicBezTo>
                  <a:pt x="434" y="323"/>
                  <a:pt x="438" y="320"/>
                  <a:pt x="438" y="316"/>
                </a:cubicBezTo>
                <a:cubicBezTo>
                  <a:pt x="438" y="312"/>
                  <a:pt x="434" y="309"/>
                  <a:pt x="430" y="309"/>
                </a:cubicBezTo>
                <a:close/>
                <a:moveTo>
                  <a:pt x="452" y="309"/>
                </a:moveTo>
                <a:cubicBezTo>
                  <a:pt x="448" y="309"/>
                  <a:pt x="445" y="312"/>
                  <a:pt x="445" y="316"/>
                </a:cubicBezTo>
                <a:cubicBezTo>
                  <a:pt x="445" y="320"/>
                  <a:pt x="448" y="323"/>
                  <a:pt x="452" y="323"/>
                </a:cubicBezTo>
                <a:cubicBezTo>
                  <a:pt x="457" y="323"/>
                  <a:pt x="460" y="320"/>
                  <a:pt x="460" y="316"/>
                </a:cubicBezTo>
                <a:cubicBezTo>
                  <a:pt x="460" y="312"/>
                  <a:pt x="457" y="309"/>
                  <a:pt x="452" y="309"/>
                </a:cubicBezTo>
                <a:close/>
                <a:moveTo>
                  <a:pt x="430" y="329"/>
                </a:moveTo>
                <a:cubicBezTo>
                  <a:pt x="426" y="329"/>
                  <a:pt x="423" y="332"/>
                  <a:pt x="423" y="335"/>
                </a:cubicBezTo>
                <a:cubicBezTo>
                  <a:pt x="423" y="339"/>
                  <a:pt x="426" y="342"/>
                  <a:pt x="430" y="342"/>
                </a:cubicBezTo>
                <a:cubicBezTo>
                  <a:pt x="434" y="342"/>
                  <a:pt x="438" y="339"/>
                  <a:pt x="438" y="335"/>
                </a:cubicBezTo>
                <a:cubicBezTo>
                  <a:pt x="438" y="332"/>
                  <a:pt x="434" y="329"/>
                  <a:pt x="430" y="329"/>
                </a:cubicBezTo>
                <a:close/>
                <a:moveTo>
                  <a:pt x="452" y="329"/>
                </a:moveTo>
                <a:cubicBezTo>
                  <a:pt x="448" y="329"/>
                  <a:pt x="445" y="332"/>
                  <a:pt x="445" y="335"/>
                </a:cubicBezTo>
                <a:cubicBezTo>
                  <a:pt x="445" y="339"/>
                  <a:pt x="448" y="342"/>
                  <a:pt x="452" y="342"/>
                </a:cubicBezTo>
                <a:cubicBezTo>
                  <a:pt x="457" y="342"/>
                  <a:pt x="460" y="339"/>
                  <a:pt x="460" y="335"/>
                </a:cubicBezTo>
                <a:cubicBezTo>
                  <a:pt x="460" y="332"/>
                  <a:pt x="457" y="329"/>
                  <a:pt x="452" y="329"/>
                </a:cubicBezTo>
                <a:close/>
                <a:moveTo>
                  <a:pt x="430" y="348"/>
                </a:moveTo>
                <a:cubicBezTo>
                  <a:pt x="426" y="348"/>
                  <a:pt x="423" y="351"/>
                  <a:pt x="423" y="355"/>
                </a:cubicBezTo>
                <a:cubicBezTo>
                  <a:pt x="423" y="359"/>
                  <a:pt x="426" y="362"/>
                  <a:pt x="430" y="362"/>
                </a:cubicBezTo>
                <a:cubicBezTo>
                  <a:pt x="434" y="362"/>
                  <a:pt x="438" y="359"/>
                  <a:pt x="438" y="355"/>
                </a:cubicBezTo>
                <a:cubicBezTo>
                  <a:pt x="438" y="351"/>
                  <a:pt x="434" y="348"/>
                  <a:pt x="430" y="348"/>
                </a:cubicBezTo>
                <a:close/>
                <a:moveTo>
                  <a:pt x="452" y="348"/>
                </a:moveTo>
                <a:cubicBezTo>
                  <a:pt x="448" y="348"/>
                  <a:pt x="445" y="351"/>
                  <a:pt x="445" y="355"/>
                </a:cubicBezTo>
                <a:cubicBezTo>
                  <a:pt x="445" y="359"/>
                  <a:pt x="448" y="362"/>
                  <a:pt x="452" y="362"/>
                </a:cubicBezTo>
                <a:cubicBezTo>
                  <a:pt x="457" y="362"/>
                  <a:pt x="460" y="359"/>
                  <a:pt x="460" y="355"/>
                </a:cubicBezTo>
                <a:cubicBezTo>
                  <a:pt x="460" y="351"/>
                  <a:pt x="457" y="348"/>
                  <a:pt x="452" y="348"/>
                </a:cubicBezTo>
                <a:close/>
                <a:moveTo>
                  <a:pt x="430" y="368"/>
                </a:moveTo>
                <a:cubicBezTo>
                  <a:pt x="426" y="368"/>
                  <a:pt x="423" y="371"/>
                  <a:pt x="423" y="374"/>
                </a:cubicBezTo>
                <a:cubicBezTo>
                  <a:pt x="423" y="378"/>
                  <a:pt x="426" y="381"/>
                  <a:pt x="430" y="381"/>
                </a:cubicBezTo>
                <a:cubicBezTo>
                  <a:pt x="434" y="381"/>
                  <a:pt x="438" y="378"/>
                  <a:pt x="438" y="374"/>
                </a:cubicBezTo>
                <a:cubicBezTo>
                  <a:pt x="438" y="371"/>
                  <a:pt x="434" y="368"/>
                  <a:pt x="430" y="368"/>
                </a:cubicBezTo>
                <a:close/>
                <a:moveTo>
                  <a:pt x="452" y="368"/>
                </a:moveTo>
                <a:cubicBezTo>
                  <a:pt x="448" y="368"/>
                  <a:pt x="445" y="371"/>
                  <a:pt x="445" y="374"/>
                </a:cubicBezTo>
                <a:cubicBezTo>
                  <a:pt x="445" y="378"/>
                  <a:pt x="448" y="381"/>
                  <a:pt x="452" y="381"/>
                </a:cubicBezTo>
                <a:cubicBezTo>
                  <a:pt x="457" y="381"/>
                  <a:pt x="460" y="378"/>
                  <a:pt x="460" y="374"/>
                </a:cubicBezTo>
                <a:cubicBezTo>
                  <a:pt x="460" y="371"/>
                  <a:pt x="457" y="368"/>
                  <a:pt x="452" y="368"/>
                </a:cubicBezTo>
                <a:close/>
                <a:moveTo>
                  <a:pt x="430" y="387"/>
                </a:moveTo>
                <a:cubicBezTo>
                  <a:pt x="426" y="387"/>
                  <a:pt x="423" y="390"/>
                  <a:pt x="423" y="393"/>
                </a:cubicBezTo>
                <a:cubicBezTo>
                  <a:pt x="423" y="397"/>
                  <a:pt x="426" y="400"/>
                  <a:pt x="430" y="400"/>
                </a:cubicBezTo>
                <a:cubicBezTo>
                  <a:pt x="434" y="400"/>
                  <a:pt x="438" y="397"/>
                  <a:pt x="438" y="393"/>
                </a:cubicBezTo>
                <a:cubicBezTo>
                  <a:pt x="438" y="390"/>
                  <a:pt x="434" y="387"/>
                  <a:pt x="430" y="387"/>
                </a:cubicBezTo>
                <a:close/>
                <a:moveTo>
                  <a:pt x="452" y="387"/>
                </a:moveTo>
                <a:cubicBezTo>
                  <a:pt x="448" y="387"/>
                  <a:pt x="445" y="390"/>
                  <a:pt x="445" y="393"/>
                </a:cubicBezTo>
                <a:cubicBezTo>
                  <a:pt x="445" y="397"/>
                  <a:pt x="448" y="400"/>
                  <a:pt x="452" y="400"/>
                </a:cubicBezTo>
                <a:cubicBezTo>
                  <a:pt x="457" y="400"/>
                  <a:pt x="460" y="397"/>
                  <a:pt x="460" y="393"/>
                </a:cubicBezTo>
                <a:cubicBezTo>
                  <a:pt x="460" y="390"/>
                  <a:pt x="457" y="387"/>
                  <a:pt x="452" y="387"/>
                </a:cubicBezTo>
                <a:close/>
                <a:moveTo>
                  <a:pt x="430" y="406"/>
                </a:moveTo>
                <a:cubicBezTo>
                  <a:pt x="426" y="406"/>
                  <a:pt x="423" y="409"/>
                  <a:pt x="423" y="413"/>
                </a:cubicBezTo>
                <a:cubicBezTo>
                  <a:pt x="423" y="416"/>
                  <a:pt x="426" y="419"/>
                  <a:pt x="430" y="419"/>
                </a:cubicBezTo>
                <a:cubicBezTo>
                  <a:pt x="434" y="419"/>
                  <a:pt x="438" y="416"/>
                  <a:pt x="438" y="413"/>
                </a:cubicBezTo>
                <a:cubicBezTo>
                  <a:pt x="438" y="409"/>
                  <a:pt x="434" y="406"/>
                  <a:pt x="430" y="406"/>
                </a:cubicBezTo>
                <a:close/>
                <a:moveTo>
                  <a:pt x="452" y="406"/>
                </a:moveTo>
                <a:cubicBezTo>
                  <a:pt x="448" y="406"/>
                  <a:pt x="445" y="409"/>
                  <a:pt x="445" y="413"/>
                </a:cubicBezTo>
                <a:cubicBezTo>
                  <a:pt x="445" y="416"/>
                  <a:pt x="448" y="419"/>
                  <a:pt x="452" y="419"/>
                </a:cubicBezTo>
                <a:cubicBezTo>
                  <a:pt x="457" y="419"/>
                  <a:pt x="460" y="416"/>
                  <a:pt x="460" y="413"/>
                </a:cubicBezTo>
                <a:cubicBezTo>
                  <a:pt x="460" y="409"/>
                  <a:pt x="457" y="406"/>
                  <a:pt x="452" y="406"/>
                </a:cubicBezTo>
                <a:close/>
                <a:moveTo>
                  <a:pt x="430" y="425"/>
                </a:moveTo>
                <a:cubicBezTo>
                  <a:pt x="426" y="425"/>
                  <a:pt x="423" y="428"/>
                  <a:pt x="423" y="432"/>
                </a:cubicBezTo>
                <a:cubicBezTo>
                  <a:pt x="423" y="435"/>
                  <a:pt x="426" y="438"/>
                  <a:pt x="430" y="438"/>
                </a:cubicBezTo>
                <a:cubicBezTo>
                  <a:pt x="434" y="438"/>
                  <a:pt x="438" y="435"/>
                  <a:pt x="438" y="432"/>
                </a:cubicBezTo>
                <a:cubicBezTo>
                  <a:pt x="438" y="428"/>
                  <a:pt x="434" y="425"/>
                  <a:pt x="430" y="425"/>
                </a:cubicBezTo>
                <a:close/>
                <a:moveTo>
                  <a:pt x="452" y="425"/>
                </a:moveTo>
                <a:cubicBezTo>
                  <a:pt x="448" y="425"/>
                  <a:pt x="445" y="428"/>
                  <a:pt x="445" y="432"/>
                </a:cubicBezTo>
                <a:cubicBezTo>
                  <a:pt x="445" y="435"/>
                  <a:pt x="448" y="438"/>
                  <a:pt x="452" y="438"/>
                </a:cubicBezTo>
                <a:cubicBezTo>
                  <a:pt x="457" y="438"/>
                  <a:pt x="460" y="435"/>
                  <a:pt x="460" y="432"/>
                </a:cubicBezTo>
                <a:cubicBezTo>
                  <a:pt x="460" y="428"/>
                  <a:pt x="457" y="425"/>
                  <a:pt x="452" y="425"/>
                </a:cubicBezTo>
                <a:close/>
                <a:moveTo>
                  <a:pt x="474" y="292"/>
                </a:moveTo>
                <a:cubicBezTo>
                  <a:pt x="470" y="292"/>
                  <a:pt x="467" y="295"/>
                  <a:pt x="467" y="298"/>
                </a:cubicBezTo>
                <a:cubicBezTo>
                  <a:pt x="467" y="302"/>
                  <a:pt x="470" y="305"/>
                  <a:pt x="474" y="305"/>
                </a:cubicBezTo>
                <a:cubicBezTo>
                  <a:pt x="478" y="305"/>
                  <a:pt x="482" y="302"/>
                  <a:pt x="482" y="298"/>
                </a:cubicBezTo>
                <a:cubicBezTo>
                  <a:pt x="482" y="295"/>
                  <a:pt x="478" y="292"/>
                  <a:pt x="474" y="292"/>
                </a:cubicBezTo>
                <a:close/>
                <a:moveTo>
                  <a:pt x="497" y="290"/>
                </a:moveTo>
                <a:cubicBezTo>
                  <a:pt x="493" y="290"/>
                  <a:pt x="490" y="293"/>
                  <a:pt x="490" y="296"/>
                </a:cubicBezTo>
                <a:cubicBezTo>
                  <a:pt x="490" y="300"/>
                  <a:pt x="493" y="303"/>
                  <a:pt x="497" y="303"/>
                </a:cubicBezTo>
                <a:cubicBezTo>
                  <a:pt x="501" y="303"/>
                  <a:pt x="505" y="300"/>
                  <a:pt x="505" y="296"/>
                </a:cubicBezTo>
                <a:cubicBezTo>
                  <a:pt x="505" y="293"/>
                  <a:pt x="501" y="290"/>
                  <a:pt x="497" y="290"/>
                </a:cubicBezTo>
                <a:close/>
                <a:moveTo>
                  <a:pt x="474" y="311"/>
                </a:moveTo>
                <a:cubicBezTo>
                  <a:pt x="470" y="311"/>
                  <a:pt x="467" y="314"/>
                  <a:pt x="467" y="317"/>
                </a:cubicBezTo>
                <a:cubicBezTo>
                  <a:pt x="467" y="321"/>
                  <a:pt x="470" y="324"/>
                  <a:pt x="474" y="324"/>
                </a:cubicBezTo>
                <a:cubicBezTo>
                  <a:pt x="478" y="324"/>
                  <a:pt x="482" y="321"/>
                  <a:pt x="482" y="317"/>
                </a:cubicBezTo>
                <a:cubicBezTo>
                  <a:pt x="482" y="314"/>
                  <a:pt x="478" y="311"/>
                  <a:pt x="474" y="311"/>
                </a:cubicBezTo>
                <a:close/>
                <a:moveTo>
                  <a:pt x="497" y="309"/>
                </a:moveTo>
                <a:cubicBezTo>
                  <a:pt x="493" y="309"/>
                  <a:pt x="490" y="312"/>
                  <a:pt x="490" y="316"/>
                </a:cubicBezTo>
                <a:cubicBezTo>
                  <a:pt x="490" y="320"/>
                  <a:pt x="493" y="323"/>
                  <a:pt x="497" y="323"/>
                </a:cubicBezTo>
                <a:cubicBezTo>
                  <a:pt x="501" y="323"/>
                  <a:pt x="505" y="320"/>
                  <a:pt x="505" y="316"/>
                </a:cubicBezTo>
                <a:cubicBezTo>
                  <a:pt x="505" y="312"/>
                  <a:pt x="501" y="309"/>
                  <a:pt x="497" y="309"/>
                </a:cubicBezTo>
                <a:close/>
                <a:moveTo>
                  <a:pt x="474" y="330"/>
                </a:moveTo>
                <a:cubicBezTo>
                  <a:pt x="470" y="330"/>
                  <a:pt x="467" y="333"/>
                  <a:pt x="467" y="337"/>
                </a:cubicBezTo>
                <a:cubicBezTo>
                  <a:pt x="467" y="341"/>
                  <a:pt x="470" y="344"/>
                  <a:pt x="474" y="344"/>
                </a:cubicBezTo>
                <a:cubicBezTo>
                  <a:pt x="478" y="344"/>
                  <a:pt x="482" y="341"/>
                  <a:pt x="482" y="337"/>
                </a:cubicBezTo>
                <a:cubicBezTo>
                  <a:pt x="482" y="333"/>
                  <a:pt x="478" y="330"/>
                  <a:pt x="474" y="330"/>
                </a:cubicBezTo>
                <a:close/>
                <a:moveTo>
                  <a:pt x="497" y="329"/>
                </a:moveTo>
                <a:cubicBezTo>
                  <a:pt x="493" y="329"/>
                  <a:pt x="490" y="332"/>
                  <a:pt x="490" y="335"/>
                </a:cubicBezTo>
                <a:cubicBezTo>
                  <a:pt x="490" y="339"/>
                  <a:pt x="493" y="342"/>
                  <a:pt x="497" y="342"/>
                </a:cubicBezTo>
                <a:cubicBezTo>
                  <a:pt x="501" y="342"/>
                  <a:pt x="505" y="339"/>
                  <a:pt x="505" y="335"/>
                </a:cubicBezTo>
                <a:cubicBezTo>
                  <a:pt x="505" y="332"/>
                  <a:pt x="501" y="329"/>
                  <a:pt x="497" y="329"/>
                </a:cubicBezTo>
                <a:close/>
                <a:moveTo>
                  <a:pt x="474" y="350"/>
                </a:moveTo>
                <a:cubicBezTo>
                  <a:pt x="470" y="350"/>
                  <a:pt x="467" y="352"/>
                  <a:pt x="467" y="356"/>
                </a:cubicBezTo>
                <a:cubicBezTo>
                  <a:pt x="467" y="359"/>
                  <a:pt x="470" y="362"/>
                  <a:pt x="474" y="362"/>
                </a:cubicBezTo>
                <a:cubicBezTo>
                  <a:pt x="478" y="362"/>
                  <a:pt x="482" y="359"/>
                  <a:pt x="482" y="356"/>
                </a:cubicBezTo>
                <a:cubicBezTo>
                  <a:pt x="482" y="352"/>
                  <a:pt x="478" y="350"/>
                  <a:pt x="474" y="350"/>
                </a:cubicBezTo>
                <a:close/>
                <a:moveTo>
                  <a:pt x="497" y="348"/>
                </a:moveTo>
                <a:cubicBezTo>
                  <a:pt x="493" y="348"/>
                  <a:pt x="490" y="351"/>
                  <a:pt x="490" y="355"/>
                </a:cubicBezTo>
                <a:cubicBezTo>
                  <a:pt x="490" y="359"/>
                  <a:pt x="493" y="362"/>
                  <a:pt x="497" y="362"/>
                </a:cubicBezTo>
                <a:cubicBezTo>
                  <a:pt x="501" y="362"/>
                  <a:pt x="505" y="359"/>
                  <a:pt x="505" y="355"/>
                </a:cubicBezTo>
                <a:cubicBezTo>
                  <a:pt x="505" y="351"/>
                  <a:pt x="501" y="348"/>
                  <a:pt x="497" y="348"/>
                </a:cubicBezTo>
                <a:close/>
                <a:moveTo>
                  <a:pt x="474" y="369"/>
                </a:moveTo>
                <a:cubicBezTo>
                  <a:pt x="470" y="369"/>
                  <a:pt x="467" y="372"/>
                  <a:pt x="467" y="376"/>
                </a:cubicBezTo>
                <a:cubicBezTo>
                  <a:pt x="467" y="379"/>
                  <a:pt x="470" y="382"/>
                  <a:pt x="474" y="382"/>
                </a:cubicBezTo>
                <a:cubicBezTo>
                  <a:pt x="478" y="382"/>
                  <a:pt x="482" y="379"/>
                  <a:pt x="482" y="376"/>
                </a:cubicBezTo>
                <a:cubicBezTo>
                  <a:pt x="482" y="372"/>
                  <a:pt x="478" y="369"/>
                  <a:pt x="474" y="369"/>
                </a:cubicBezTo>
                <a:close/>
                <a:moveTo>
                  <a:pt x="497" y="368"/>
                </a:moveTo>
                <a:cubicBezTo>
                  <a:pt x="493" y="368"/>
                  <a:pt x="490" y="371"/>
                  <a:pt x="490" y="374"/>
                </a:cubicBezTo>
                <a:cubicBezTo>
                  <a:pt x="490" y="378"/>
                  <a:pt x="493" y="381"/>
                  <a:pt x="497" y="381"/>
                </a:cubicBezTo>
                <a:cubicBezTo>
                  <a:pt x="501" y="381"/>
                  <a:pt x="505" y="378"/>
                  <a:pt x="505" y="374"/>
                </a:cubicBezTo>
                <a:cubicBezTo>
                  <a:pt x="505" y="371"/>
                  <a:pt x="501" y="368"/>
                  <a:pt x="497" y="368"/>
                </a:cubicBezTo>
                <a:close/>
                <a:moveTo>
                  <a:pt x="474" y="388"/>
                </a:moveTo>
                <a:cubicBezTo>
                  <a:pt x="470" y="388"/>
                  <a:pt x="467" y="391"/>
                  <a:pt x="467" y="395"/>
                </a:cubicBezTo>
                <a:cubicBezTo>
                  <a:pt x="467" y="398"/>
                  <a:pt x="470" y="401"/>
                  <a:pt x="474" y="401"/>
                </a:cubicBezTo>
                <a:cubicBezTo>
                  <a:pt x="478" y="401"/>
                  <a:pt x="482" y="398"/>
                  <a:pt x="482" y="395"/>
                </a:cubicBezTo>
                <a:cubicBezTo>
                  <a:pt x="482" y="391"/>
                  <a:pt x="478" y="388"/>
                  <a:pt x="474" y="388"/>
                </a:cubicBezTo>
                <a:close/>
                <a:moveTo>
                  <a:pt x="497" y="387"/>
                </a:moveTo>
                <a:cubicBezTo>
                  <a:pt x="493" y="387"/>
                  <a:pt x="490" y="390"/>
                  <a:pt x="490" y="393"/>
                </a:cubicBezTo>
                <a:cubicBezTo>
                  <a:pt x="490" y="397"/>
                  <a:pt x="493" y="400"/>
                  <a:pt x="497" y="400"/>
                </a:cubicBezTo>
                <a:cubicBezTo>
                  <a:pt x="501" y="400"/>
                  <a:pt x="505" y="397"/>
                  <a:pt x="505" y="393"/>
                </a:cubicBezTo>
                <a:cubicBezTo>
                  <a:pt x="505" y="390"/>
                  <a:pt x="501" y="387"/>
                  <a:pt x="497" y="387"/>
                </a:cubicBezTo>
                <a:close/>
                <a:moveTo>
                  <a:pt x="474" y="407"/>
                </a:moveTo>
                <a:cubicBezTo>
                  <a:pt x="470" y="407"/>
                  <a:pt x="467" y="410"/>
                  <a:pt x="467" y="414"/>
                </a:cubicBezTo>
                <a:cubicBezTo>
                  <a:pt x="467" y="418"/>
                  <a:pt x="470" y="421"/>
                  <a:pt x="474" y="421"/>
                </a:cubicBezTo>
                <a:cubicBezTo>
                  <a:pt x="478" y="421"/>
                  <a:pt x="482" y="418"/>
                  <a:pt x="482" y="414"/>
                </a:cubicBezTo>
                <a:cubicBezTo>
                  <a:pt x="482" y="410"/>
                  <a:pt x="478" y="407"/>
                  <a:pt x="474" y="407"/>
                </a:cubicBezTo>
                <a:close/>
                <a:moveTo>
                  <a:pt x="497" y="406"/>
                </a:moveTo>
                <a:cubicBezTo>
                  <a:pt x="493" y="406"/>
                  <a:pt x="490" y="409"/>
                  <a:pt x="490" y="413"/>
                </a:cubicBezTo>
                <a:cubicBezTo>
                  <a:pt x="490" y="416"/>
                  <a:pt x="493" y="419"/>
                  <a:pt x="497" y="419"/>
                </a:cubicBezTo>
                <a:cubicBezTo>
                  <a:pt x="501" y="419"/>
                  <a:pt x="505" y="416"/>
                  <a:pt x="505" y="413"/>
                </a:cubicBezTo>
                <a:cubicBezTo>
                  <a:pt x="505" y="409"/>
                  <a:pt x="501" y="406"/>
                  <a:pt x="497" y="406"/>
                </a:cubicBezTo>
                <a:close/>
                <a:moveTo>
                  <a:pt x="474" y="427"/>
                </a:moveTo>
                <a:cubicBezTo>
                  <a:pt x="470" y="427"/>
                  <a:pt x="467" y="430"/>
                  <a:pt x="467" y="434"/>
                </a:cubicBezTo>
                <a:cubicBezTo>
                  <a:pt x="467" y="437"/>
                  <a:pt x="470" y="440"/>
                  <a:pt x="474" y="440"/>
                </a:cubicBezTo>
                <a:cubicBezTo>
                  <a:pt x="478" y="440"/>
                  <a:pt x="482" y="437"/>
                  <a:pt x="482" y="434"/>
                </a:cubicBezTo>
                <a:cubicBezTo>
                  <a:pt x="482" y="430"/>
                  <a:pt x="478" y="427"/>
                  <a:pt x="474" y="427"/>
                </a:cubicBezTo>
                <a:close/>
                <a:moveTo>
                  <a:pt x="497" y="425"/>
                </a:moveTo>
                <a:cubicBezTo>
                  <a:pt x="493" y="425"/>
                  <a:pt x="490" y="428"/>
                  <a:pt x="490" y="432"/>
                </a:cubicBezTo>
                <a:cubicBezTo>
                  <a:pt x="490" y="435"/>
                  <a:pt x="493" y="438"/>
                  <a:pt x="497" y="438"/>
                </a:cubicBezTo>
                <a:cubicBezTo>
                  <a:pt x="501" y="438"/>
                  <a:pt x="505" y="435"/>
                  <a:pt x="505" y="432"/>
                </a:cubicBezTo>
                <a:cubicBezTo>
                  <a:pt x="505" y="428"/>
                  <a:pt x="501" y="425"/>
                  <a:pt x="497" y="425"/>
                </a:cubicBezTo>
                <a:close/>
                <a:moveTo>
                  <a:pt x="341" y="446"/>
                </a:moveTo>
                <a:cubicBezTo>
                  <a:pt x="337" y="446"/>
                  <a:pt x="334" y="448"/>
                  <a:pt x="334" y="452"/>
                </a:cubicBezTo>
                <a:cubicBezTo>
                  <a:pt x="334" y="455"/>
                  <a:pt x="337" y="458"/>
                  <a:pt x="341" y="458"/>
                </a:cubicBezTo>
                <a:cubicBezTo>
                  <a:pt x="346" y="458"/>
                  <a:pt x="349" y="455"/>
                  <a:pt x="349" y="452"/>
                </a:cubicBezTo>
                <a:cubicBezTo>
                  <a:pt x="349" y="448"/>
                  <a:pt x="346" y="446"/>
                  <a:pt x="341" y="446"/>
                </a:cubicBezTo>
                <a:close/>
                <a:moveTo>
                  <a:pt x="364" y="446"/>
                </a:moveTo>
                <a:cubicBezTo>
                  <a:pt x="359" y="446"/>
                  <a:pt x="356" y="448"/>
                  <a:pt x="356" y="452"/>
                </a:cubicBezTo>
                <a:cubicBezTo>
                  <a:pt x="356" y="455"/>
                  <a:pt x="359" y="458"/>
                  <a:pt x="364" y="458"/>
                </a:cubicBezTo>
                <a:cubicBezTo>
                  <a:pt x="368" y="458"/>
                  <a:pt x="371" y="455"/>
                  <a:pt x="371" y="452"/>
                </a:cubicBezTo>
                <a:cubicBezTo>
                  <a:pt x="371" y="448"/>
                  <a:pt x="368" y="446"/>
                  <a:pt x="364" y="446"/>
                </a:cubicBezTo>
                <a:close/>
                <a:moveTo>
                  <a:pt x="341" y="464"/>
                </a:moveTo>
                <a:cubicBezTo>
                  <a:pt x="337" y="464"/>
                  <a:pt x="334" y="467"/>
                  <a:pt x="334" y="471"/>
                </a:cubicBezTo>
                <a:cubicBezTo>
                  <a:pt x="334" y="475"/>
                  <a:pt x="337" y="478"/>
                  <a:pt x="341" y="478"/>
                </a:cubicBezTo>
                <a:cubicBezTo>
                  <a:pt x="346" y="478"/>
                  <a:pt x="349" y="475"/>
                  <a:pt x="349" y="471"/>
                </a:cubicBezTo>
                <a:cubicBezTo>
                  <a:pt x="349" y="467"/>
                  <a:pt x="346" y="464"/>
                  <a:pt x="341" y="464"/>
                </a:cubicBezTo>
                <a:close/>
                <a:moveTo>
                  <a:pt x="364" y="464"/>
                </a:moveTo>
                <a:cubicBezTo>
                  <a:pt x="359" y="464"/>
                  <a:pt x="356" y="467"/>
                  <a:pt x="356" y="471"/>
                </a:cubicBezTo>
                <a:cubicBezTo>
                  <a:pt x="356" y="475"/>
                  <a:pt x="359" y="478"/>
                  <a:pt x="364" y="478"/>
                </a:cubicBezTo>
                <a:cubicBezTo>
                  <a:pt x="368" y="478"/>
                  <a:pt x="371" y="475"/>
                  <a:pt x="371" y="471"/>
                </a:cubicBezTo>
                <a:cubicBezTo>
                  <a:pt x="371" y="467"/>
                  <a:pt x="368" y="464"/>
                  <a:pt x="364" y="464"/>
                </a:cubicBezTo>
                <a:close/>
                <a:moveTo>
                  <a:pt x="341" y="484"/>
                </a:moveTo>
                <a:cubicBezTo>
                  <a:pt x="337" y="484"/>
                  <a:pt x="334" y="487"/>
                  <a:pt x="334" y="490"/>
                </a:cubicBezTo>
                <a:cubicBezTo>
                  <a:pt x="334" y="494"/>
                  <a:pt x="337" y="497"/>
                  <a:pt x="341" y="497"/>
                </a:cubicBezTo>
                <a:cubicBezTo>
                  <a:pt x="346" y="497"/>
                  <a:pt x="349" y="494"/>
                  <a:pt x="349" y="490"/>
                </a:cubicBezTo>
                <a:cubicBezTo>
                  <a:pt x="349" y="487"/>
                  <a:pt x="346" y="484"/>
                  <a:pt x="341" y="484"/>
                </a:cubicBezTo>
                <a:close/>
                <a:moveTo>
                  <a:pt x="364" y="484"/>
                </a:moveTo>
                <a:cubicBezTo>
                  <a:pt x="359" y="484"/>
                  <a:pt x="356" y="487"/>
                  <a:pt x="356" y="490"/>
                </a:cubicBezTo>
                <a:cubicBezTo>
                  <a:pt x="356" y="494"/>
                  <a:pt x="359" y="497"/>
                  <a:pt x="364" y="497"/>
                </a:cubicBezTo>
                <a:cubicBezTo>
                  <a:pt x="368" y="497"/>
                  <a:pt x="371" y="494"/>
                  <a:pt x="371" y="490"/>
                </a:cubicBezTo>
                <a:cubicBezTo>
                  <a:pt x="371" y="487"/>
                  <a:pt x="368" y="484"/>
                  <a:pt x="364" y="484"/>
                </a:cubicBezTo>
                <a:close/>
                <a:moveTo>
                  <a:pt x="364" y="503"/>
                </a:moveTo>
                <a:cubicBezTo>
                  <a:pt x="359" y="503"/>
                  <a:pt x="356" y="506"/>
                  <a:pt x="356" y="509"/>
                </a:cubicBezTo>
                <a:cubicBezTo>
                  <a:pt x="356" y="513"/>
                  <a:pt x="359" y="516"/>
                  <a:pt x="364" y="516"/>
                </a:cubicBezTo>
                <a:cubicBezTo>
                  <a:pt x="368" y="516"/>
                  <a:pt x="371" y="513"/>
                  <a:pt x="371" y="509"/>
                </a:cubicBezTo>
                <a:cubicBezTo>
                  <a:pt x="371" y="506"/>
                  <a:pt x="368" y="503"/>
                  <a:pt x="364" y="503"/>
                </a:cubicBezTo>
                <a:close/>
                <a:moveTo>
                  <a:pt x="364" y="522"/>
                </a:moveTo>
                <a:cubicBezTo>
                  <a:pt x="359" y="522"/>
                  <a:pt x="356" y="525"/>
                  <a:pt x="356" y="529"/>
                </a:cubicBezTo>
                <a:cubicBezTo>
                  <a:pt x="356" y="533"/>
                  <a:pt x="359" y="536"/>
                  <a:pt x="364" y="536"/>
                </a:cubicBezTo>
                <a:cubicBezTo>
                  <a:pt x="368" y="536"/>
                  <a:pt x="371" y="533"/>
                  <a:pt x="371" y="529"/>
                </a:cubicBezTo>
                <a:cubicBezTo>
                  <a:pt x="371" y="525"/>
                  <a:pt x="368" y="522"/>
                  <a:pt x="364" y="522"/>
                </a:cubicBezTo>
                <a:close/>
                <a:moveTo>
                  <a:pt x="385" y="446"/>
                </a:moveTo>
                <a:cubicBezTo>
                  <a:pt x="381" y="446"/>
                  <a:pt x="378" y="448"/>
                  <a:pt x="378" y="452"/>
                </a:cubicBezTo>
                <a:cubicBezTo>
                  <a:pt x="378" y="455"/>
                  <a:pt x="381" y="458"/>
                  <a:pt x="385" y="458"/>
                </a:cubicBezTo>
                <a:cubicBezTo>
                  <a:pt x="389" y="458"/>
                  <a:pt x="393" y="455"/>
                  <a:pt x="393" y="452"/>
                </a:cubicBezTo>
                <a:cubicBezTo>
                  <a:pt x="393" y="448"/>
                  <a:pt x="389" y="446"/>
                  <a:pt x="385" y="446"/>
                </a:cubicBezTo>
                <a:close/>
                <a:moveTo>
                  <a:pt x="408" y="446"/>
                </a:moveTo>
                <a:cubicBezTo>
                  <a:pt x="404" y="446"/>
                  <a:pt x="401" y="448"/>
                  <a:pt x="401" y="452"/>
                </a:cubicBezTo>
                <a:cubicBezTo>
                  <a:pt x="401" y="455"/>
                  <a:pt x="404" y="458"/>
                  <a:pt x="408" y="458"/>
                </a:cubicBezTo>
                <a:cubicBezTo>
                  <a:pt x="413" y="458"/>
                  <a:pt x="416" y="455"/>
                  <a:pt x="416" y="452"/>
                </a:cubicBezTo>
                <a:cubicBezTo>
                  <a:pt x="416" y="448"/>
                  <a:pt x="413" y="446"/>
                  <a:pt x="408" y="446"/>
                </a:cubicBezTo>
                <a:close/>
                <a:moveTo>
                  <a:pt x="385" y="464"/>
                </a:moveTo>
                <a:cubicBezTo>
                  <a:pt x="381" y="464"/>
                  <a:pt x="378" y="467"/>
                  <a:pt x="378" y="471"/>
                </a:cubicBezTo>
                <a:cubicBezTo>
                  <a:pt x="378" y="475"/>
                  <a:pt x="381" y="478"/>
                  <a:pt x="385" y="478"/>
                </a:cubicBezTo>
                <a:cubicBezTo>
                  <a:pt x="389" y="478"/>
                  <a:pt x="393" y="475"/>
                  <a:pt x="393" y="471"/>
                </a:cubicBezTo>
                <a:cubicBezTo>
                  <a:pt x="393" y="467"/>
                  <a:pt x="389" y="464"/>
                  <a:pt x="385" y="464"/>
                </a:cubicBezTo>
                <a:close/>
                <a:moveTo>
                  <a:pt x="408" y="464"/>
                </a:moveTo>
                <a:cubicBezTo>
                  <a:pt x="404" y="464"/>
                  <a:pt x="401" y="467"/>
                  <a:pt x="401" y="471"/>
                </a:cubicBezTo>
                <a:cubicBezTo>
                  <a:pt x="401" y="475"/>
                  <a:pt x="404" y="478"/>
                  <a:pt x="408" y="478"/>
                </a:cubicBezTo>
                <a:cubicBezTo>
                  <a:pt x="413" y="478"/>
                  <a:pt x="416" y="475"/>
                  <a:pt x="416" y="471"/>
                </a:cubicBezTo>
                <a:cubicBezTo>
                  <a:pt x="416" y="467"/>
                  <a:pt x="413" y="464"/>
                  <a:pt x="408" y="464"/>
                </a:cubicBezTo>
                <a:close/>
                <a:moveTo>
                  <a:pt x="385" y="484"/>
                </a:moveTo>
                <a:cubicBezTo>
                  <a:pt x="381" y="484"/>
                  <a:pt x="378" y="487"/>
                  <a:pt x="378" y="490"/>
                </a:cubicBezTo>
                <a:cubicBezTo>
                  <a:pt x="378" y="494"/>
                  <a:pt x="381" y="497"/>
                  <a:pt x="385" y="497"/>
                </a:cubicBezTo>
                <a:cubicBezTo>
                  <a:pt x="389" y="497"/>
                  <a:pt x="393" y="494"/>
                  <a:pt x="393" y="490"/>
                </a:cubicBezTo>
                <a:cubicBezTo>
                  <a:pt x="393" y="487"/>
                  <a:pt x="389" y="484"/>
                  <a:pt x="385" y="484"/>
                </a:cubicBezTo>
                <a:close/>
                <a:moveTo>
                  <a:pt x="408" y="484"/>
                </a:moveTo>
                <a:cubicBezTo>
                  <a:pt x="404" y="484"/>
                  <a:pt x="401" y="487"/>
                  <a:pt x="401" y="490"/>
                </a:cubicBezTo>
                <a:cubicBezTo>
                  <a:pt x="401" y="494"/>
                  <a:pt x="404" y="497"/>
                  <a:pt x="408" y="497"/>
                </a:cubicBezTo>
                <a:cubicBezTo>
                  <a:pt x="413" y="497"/>
                  <a:pt x="416" y="494"/>
                  <a:pt x="416" y="490"/>
                </a:cubicBezTo>
                <a:cubicBezTo>
                  <a:pt x="416" y="487"/>
                  <a:pt x="413" y="484"/>
                  <a:pt x="408" y="484"/>
                </a:cubicBezTo>
                <a:close/>
                <a:moveTo>
                  <a:pt x="385" y="503"/>
                </a:moveTo>
                <a:cubicBezTo>
                  <a:pt x="381" y="503"/>
                  <a:pt x="378" y="506"/>
                  <a:pt x="378" y="509"/>
                </a:cubicBezTo>
                <a:cubicBezTo>
                  <a:pt x="378" y="513"/>
                  <a:pt x="381" y="516"/>
                  <a:pt x="385" y="516"/>
                </a:cubicBezTo>
                <a:cubicBezTo>
                  <a:pt x="389" y="516"/>
                  <a:pt x="393" y="513"/>
                  <a:pt x="393" y="509"/>
                </a:cubicBezTo>
                <a:cubicBezTo>
                  <a:pt x="393" y="506"/>
                  <a:pt x="389" y="503"/>
                  <a:pt x="385" y="503"/>
                </a:cubicBezTo>
                <a:close/>
                <a:moveTo>
                  <a:pt x="408" y="503"/>
                </a:moveTo>
                <a:cubicBezTo>
                  <a:pt x="404" y="503"/>
                  <a:pt x="401" y="506"/>
                  <a:pt x="401" y="509"/>
                </a:cubicBezTo>
                <a:cubicBezTo>
                  <a:pt x="401" y="513"/>
                  <a:pt x="404" y="516"/>
                  <a:pt x="408" y="516"/>
                </a:cubicBezTo>
                <a:cubicBezTo>
                  <a:pt x="413" y="516"/>
                  <a:pt x="416" y="513"/>
                  <a:pt x="416" y="509"/>
                </a:cubicBezTo>
                <a:cubicBezTo>
                  <a:pt x="416" y="506"/>
                  <a:pt x="413" y="503"/>
                  <a:pt x="408" y="503"/>
                </a:cubicBezTo>
                <a:close/>
                <a:moveTo>
                  <a:pt x="408" y="522"/>
                </a:moveTo>
                <a:cubicBezTo>
                  <a:pt x="404" y="522"/>
                  <a:pt x="401" y="525"/>
                  <a:pt x="401" y="529"/>
                </a:cubicBezTo>
                <a:cubicBezTo>
                  <a:pt x="401" y="533"/>
                  <a:pt x="404" y="536"/>
                  <a:pt x="408" y="536"/>
                </a:cubicBezTo>
                <a:cubicBezTo>
                  <a:pt x="413" y="536"/>
                  <a:pt x="416" y="533"/>
                  <a:pt x="416" y="529"/>
                </a:cubicBezTo>
                <a:cubicBezTo>
                  <a:pt x="416" y="525"/>
                  <a:pt x="413" y="522"/>
                  <a:pt x="408" y="522"/>
                </a:cubicBezTo>
                <a:close/>
                <a:moveTo>
                  <a:pt x="408" y="542"/>
                </a:moveTo>
                <a:cubicBezTo>
                  <a:pt x="404" y="542"/>
                  <a:pt x="401" y="545"/>
                  <a:pt x="401" y="549"/>
                </a:cubicBezTo>
                <a:cubicBezTo>
                  <a:pt x="401" y="552"/>
                  <a:pt x="404" y="556"/>
                  <a:pt x="408" y="556"/>
                </a:cubicBezTo>
                <a:cubicBezTo>
                  <a:pt x="413" y="556"/>
                  <a:pt x="416" y="552"/>
                  <a:pt x="416" y="549"/>
                </a:cubicBezTo>
                <a:cubicBezTo>
                  <a:pt x="416" y="545"/>
                  <a:pt x="413" y="542"/>
                  <a:pt x="408" y="542"/>
                </a:cubicBezTo>
                <a:close/>
                <a:moveTo>
                  <a:pt x="430" y="446"/>
                </a:moveTo>
                <a:cubicBezTo>
                  <a:pt x="426" y="446"/>
                  <a:pt x="423" y="448"/>
                  <a:pt x="423" y="452"/>
                </a:cubicBezTo>
                <a:cubicBezTo>
                  <a:pt x="423" y="455"/>
                  <a:pt x="426" y="458"/>
                  <a:pt x="430" y="458"/>
                </a:cubicBezTo>
                <a:cubicBezTo>
                  <a:pt x="434" y="458"/>
                  <a:pt x="438" y="455"/>
                  <a:pt x="438" y="452"/>
                </a:cubicBezTo>
                <a:cubicBezTo>
                  <a:pt x="438" y="448"/>
                  <a:pt x="434" y="446"/>
                  <a:pt x="430" y="446"/>
                </a:cubicBezTo>
                <a:close/>
                <a:moveTo>
                  <a:pt x="452" y="446"/>
                </a:moveTo>
                <a:cubicBezTo>
                  <a:pt x="448" y="446"/>
                  <a:pt x="445" y="448"/>
                  <a:pt x="445" y="452"/>
                </a:cubicBezTo>
                <a:cubicBezTo>
                  <a:pt x="445" y="455"/>
                  <a:pt x="448" y="458"/>
                  <a:pt x="452" y="458"/>
                </a:cubicBezTo>
                <a:cubicBezTo>
                  <a:pt x="457" y="458"/>
                  <a:pt x="460" y="455"/>
                  <a:pt x="460" y="452"/>
                </a:cubicBezTo>
                <a:cubicBezTo>
                  <a:pt x="460" y="448"/>
                  <a:pt x="457" y="446"/>
                  <a:pt x="452" y="446"/>
                </a:cubicBezTo>
                <a:close/>
                <a:moveTo>
                  <a:pt x="430" y="464"/>
                </a:moveTo>
                <a:cubicBezTo>
                  <a:pt x="426" y="464"/>
                  <a:pt x="423" y="467"/>
                  <a:pt x="423" y="471"/>
                </a:cubicBezTo>
                <a:cubicBezTo>
                  <a:pt x="423" y="475"/>
                  <a:pt x="426" y="478"/>
                  <a:pt x="430" y="478"/>
                </a:cubicBezTo>
                <a:cubicBezTo>
                  <a:pt x="434" y="478"/>
                  <a:pt x="438" y="475"/>
                  <a:pt x="438" y="471"/>
                </a:cubicBezTo>
                <a:cubicBezTo>
                  <a:pt x="438" y="467"/>
                  <a:pt x="434" y="464"/>
                  <a:pt x="430" y="464"/>
                </a:cubicBezTo>
                <a:close/>
                <a:moveTo>
                  <a:pt x="452" y="464"/>
                </a:moveTo>
                <a:cubicBezTo>
                  <a:pt x="448" y="464"/>
                  <a:pt x="445" y="467"/>
                  <a:pt x="445" y="471"/>
                </a:cubicBezTo>
                <a:cubicBezTo>
                  <a:pt x="445" y="475"/>
                  <a:pt x="448" y="478"/>
                  <a:pt x="452" y="478"/>
                </a:cubicBezTo>
                <a:cubicBezTo>
                  <a:pt x="457" y="478"/>
                  <a:pt x="460" y="475"/>
                  <a:pt x="460" y="471"/>
                </a:cubicBezTo>
                <a:cubicBezTo>
                  <a:pt x="460" y="467"/>
                  <a:pt x="457" y="464"/>
                  <a:pt x="452" y="464"/>
                </a:cubicBezTo>
                <a:close/>
                <a:moveTo>
                  <a:pt x="430" y="484"/>
                </a:moveTo>
                <a:cubicBezTo>
                  <a:pt x="426" y="484"/>
                  <a:pt x="423" y="487"/>
                  <a:pt x="423" y="490"/>
                </a:cubicBezTo>
                <a:cubicBezTo>
                  <a:pt x="423" y="494"/>
                  <a:pt x="426" y="497"/>
                  <a:pt x="430" y="497"/>
                </a:cubicBezTo>
                <a:cubicBezTo>
                  <a:pt x="434" y="497"/>
                  <a:pt x="438" y="494"/>
                  <a:pt x="438" y="490"/>
                </a:cubicBezTo>
                <a:cubicBezTo>
                  <a:pt x="438" y="487"/>
                  <a:pt x="434" y="484"/>
                  <a:pt x="430" y="484"/>
                </a:cubicBezTo>
                <a:close/>
                <a:moveTo>
                  <a:pt x="452" y="484"/>
                </a:moveTo>
                <a:cubicBezTo>
                  <a:pt x="448" y="484"/>
                  <a:pt x="445" y="487"/>
                  <a:pt x="445" y="490"/>
                </a:cubicBezTo>
                <a:cubicBezTo>
                  <a:pt x="445" y="494"/>
                  <a:pt x="448" y="497"/>
                  <a:pt x="452" y="497"/>
                </a:cubicBezTo>
                <a:cubicBezTo>
                  <a:pt x="457" y="497"/>
                  <a:pt x="460" y="494"/>
                  <a:pt x="460" y="490"/>
                </a:cubicBezTo>
                <a:cubicBezTo>
                  <a:pt x="460" y="487"/>
                  <a:pt x="457" y="484"/>
                  <a:pt x="452" y="484"/>
                </a:cubicBezTo>
                <a:close/>
                <a:moveTo>
                  <a:pt x="430" y="503"/>
                </a:moveTo>
                <a:cubicBezTo>
                  <a:pt x="426" y="503"/>
                  <a:pt x="423" y="506"/>
                  <a:pt x="423" y="509"/>
                </a:cubicBezTo>
                <a:cubicBezTo>
                  <a:pt x="423" y="513"/>
                  <a:pt x="426" y="516"/>
                  <a:pt x="430" y="516"/>
                </a:cubicBezTo>
                <a:cubicBezTo>
                  <a:pt x="434" y="516"/>
                  <a:pt x="438" y="513"/>
                  <a:pt x="438" y="509"/>
                </a:cubicBezTo>
                <a:cubicBezTo>
                  <a:pt x="438" y="506"/>
                  <a:pt x="434" y="503"/>
                  <a:pt x="430" y="503"/>
                </a:cubicBezTo>
                <a:close/>
                <a:moveTo>
                  <a:pt x="452" y="503"/>
                </a:moveTo>
                <a:cubicBezTo>
                  <a:pt x="448" y="503"/>
                  <a:pt x="445" y="506"/>
                  <a:pt x="445" y="509"/>
                </a:cubicBezTo>
                <a:cubicBezTo>
                  <a:pt x="445" y="513"/>
                  <a:pt x="448" y="516"/>
                  <a:pt x="452" y="516"/>
                </a:cubicBezTo>
                <a:cubicBezTo>
                  <a:pt x="457" y="516"/>
                  <a:pt x="460" y="513"/>
                  <a:pt x="460" y="509"/>
                </a:cubicBezTo>
                <a:cubicBezTo>
                  <a:pt x="460" y="506"/>
                  <a:pt x="457" y="503"/>
                  <a:pt x="452" y="503"/>
                </a:cubicBezTo>
                <a:close/>
                <a:moveTo>
                  <a:pt x="430" y="522"/>
                </a:moveTo>
                <a:cubicBezTo>
                  <a:pt x="426" y="522"/>
                  <a:pt x="423" y="525"/>
                  <a:pt x="423" y="529"/>
                </a:cubicBezTo>
                <a:cubicBezTo>
                  <a:pt x="423" y="533"/>
                  <a:pt x="426" y="536"/>
                  <a:pt x="430" y="536"/>
                </a:cubicBezTo>
                <a:cubicBezTo>
                  <a:pt x="434" y="536"/>
                  <a:pt x="438" y="533"/>
                  <a:pt x="438" y="529"/>
                </a:cubicBezTo>
                <a:cubicBezTo>
                  <a:pt x="438" y="525"/>
                  <a:pt x="434" y="522"/>
                  <a:pt x="430" y="522"/>
                </a:cubicBezTo>
                <a:close/>
                <a:moveTo>
                  <a:pt x="452" y="522"/>
                </a:moveTo>
                <a:cubicBezTo>
                  <a:pt x="448" y="522"/>
                  <a:pt x="445" y="525"/>
                  <a:pt x="445" y="529"/>
                </a:cubicBezTo>
                <a:cubicBezTo>
                  <a:pt x="445" y="533"/>
                  <a:pt x="448" y="536"/>
                  <a:pt x="452" y="536"/>
                </a:cubicBezTo>
                <a:cubicBezTo>
                  <a:pt x="457" y="536"/>
                  <a:pt x="460" y="533"/>
                  <a:pt x="460" y="529"/>
                </a:cubicBezTo>
                <a:cubicBezTo>
                  <a:pt x="460" y="525"/>
                  <a:pt x="457" y="522"/>
                  <a:pt x="452" y="522"/>
                </a:cubicBezTo>
                <a:close/>
                <a:moveTo>
                  <a:pt x="430" y="542"/>
                </a:moveTo>
                <a:cubicBezTo>
                  <a:pt x="426" y="542"/>
                  <a:pt x="423" y="545"/>
                  <a:pt x="423" y="549"/>
                </a:cubicBezTo>
                <a:cubicBezTo>
                  <a:pt x="423" y="552"/>
                  <a:pt x="426" y="556"/>
                  <a:pt x="430" y="556"/>
                </a:cubicBezTo>
                <a:cubicBezTo>
                  <a:pt x="434" y="556"/>
                  <a:pt x="438" y="552"/>
                  <a:pt x="438" y="549"/>
                </a:cubicBezTo>
                <a:cubicBezTo>
                  <a:pt x="438" y="545"/>
                  <a:pt x="434" y="542"/>
                  <a:pt x="430" y="542"/>
                </a:cubicBezTo>
                <a:close/>
                <a:moveTo>
                  <a:pt x="452" y="542"/>
                </a:moveTo>
                <a:cubicBezTo>
                  <a:pt x="448" y="542"/>
                  <a:pt x="445" y="545"/>
                  <a:pt x="445" y="549"/>
                </a:cubicBezTo>
                <a:cubicBezTo>
                  <a:pt x="445" y="552"/>
                  <a:pt x="448" y="556"/>
                  <a:pt x="452" y="556"/>
                </a:cubicBezTo>
                <a:cubicBezTo>
                  <a:pt x="457" y="556"/>
                  <a:pt x="460" y="552"/>
                  <a:pt x="460" y="549"/>
                </a:cubicBezTo>
                <a:cubicBezTo>
                  <a:pt x="460" y="545"/>
                  <a:pt x="457" y="542"/>
                  <a:pt x="452" y="542"/>
                </a:cubicBezTo>
                <a:close/>
                <a:moveTo>
                  <a:pt x="430" y="561"/>
                </a:moveTo>
                <a:cubicBezTo>
                  <a:pt x="426" y="561"/>
                  <a:pt x="423" y="564"/>
                  <a:pt x="423" y="567"/>
                </a:cubicBezTo>
                <a:cubicBezTo>
                  <a:pt x="423" y="571"/>
                  <a:pt x="426" y="574"/>
                  <a:pt x="430" y="574"/>
                </a:cubicBezTo>
                <a:cubicBezTo>
                  <a:pt x="434" y="574"/>
                  <a:pt x="438" y="571"/>
                  <a:pt x="438" y="567"/>
                </a:cubicBezTo>
                <a:cubicBezTo>
                  <a:pt x="438" y="564"/>
                  <a:pt x="434" y="561"/>
                  <a:pt x="430" y="561"/>
                </a:cubicBezTo>
                <a:close/>
                <a:moveTo>
                  <a:pt x="452" y="561"/>
                </a:moveTo>
                <a:cubicBezTo>
                  <a:pt x="448" y="561"/>
                  <a:pt x="445" y="564"/>
                  <a:pt x="445" y="567"/>
                </a:cubicBezTo>
                <a:cubicBezTo>
                  <a:pt x="445" y="571"/>
                  <a:pt x="448" y="574"/>
                  <a:pt x="452" y="574"/>
                </a:cubicBezTo>
                <a:cubicBezTo>
                  <a:pt x="457" y="574"/>
                  <a:pt x="460" y="571"/>
                  <a:pt x="460" y="567"/>
                </a:cubicBezTo>
                <a:cubicBezTo>
                  <a:pt x="460" y="564"/>
                  <a:pt x="457" y="561"/>
                  <a:pt x="452" y="561"/>
                </a:cubicBezTo>
                <a:close/>
                <a:moveTo>
                  <a:pt x="430" y="580"/>
                </a:moveTo>
                <a:cubicBezTo>
                  <a:pt x="426" y="580"/>
                  <a:pt x="423" y="583"/>
                  <a:pt x="423" y="587"/>
                </a:cubicBezTo>
                <a:cubicBezTo>
                  <a:pt x="423" y="590"/>
                  <a:pt x="426" y="593"/>
                  <a:pt x="430" y="593"/>
                </a:cubicBezTo>
                <a:cubicBezTo>
                  <a:pt x="434" y="593"/>
                  <a:pt x="438" y="590"/>
                  <a:pt x="438" y="587"/>
                </a:cubicBezTo>
                <a:cubicBezTo>
                  <a:pt x="438" y="583"/>
                  <a:pt x="434" y="580"/>
                  <a:pt x="430" y="580"/>
                </a:cubicBezTo>
                <a:close/>
                <a:moveTo>
                  <a:pt x="452" y="580"/>
                </a:moveTo>
                <a:cubicBezTo>
                  <a:pt x="448" y="580"/>
                  <a:pt x="445" y="583"/>
                  <a:pt x="445" y="587"/>
                </a:cubicBezTo>
                <a:cubicBezTo>
                  <a:pt x="445" y="590"/>
                  <a:pt x="448" y="593"/>
                  <a:pt x="452" y="593"/>
                </a:cubicBezTo>
                <a:cubicBezTo>
                  <a:pt x="457" y="593"/>
                  <a:pt x="460" y="590"/>
                  <a:pt x="460" y="587"/>
                </a:cubicBezTo>
                <a:cubicBezTo>
                  <a:pt x="460" y="583"/>
                  <a:pt x="457" y="580"/>
                  <a:pt x="452" y="580"/>
                </a:cubicBezTo>
                <a:close/>
                <a:moveTo>
                  <a:pt x="474" y="446"/>
                </a:moveTo>
                <a:cubicBezTo>
                  <a:pt x="470" y="446"/>
                  <a:pt x="467" y="448"/>
                  <a:pt x="467" y="452"/>
                </a:cubicBezTo>
                <a:cubicBezTo>
                  <a:pt x="467" y="455"/>
                  <a:pt x="470" y="458"/>
                  <a:pt x="474" y="458"/>
                </a:cubicBezTo>
                <a:cubicBezTo>
                  <a:pt x="478" y="458"/>
                  <a:pt x="482" y="455"/>
                  <a:pt x="482" y="452"/>
                </a:cubicBezTo>
                <a:cubicBezTo>
                  <a:pt x="482" y="448"/>
                  <a:pt x="478" y="446"/>
                  <a:pt x="474" y="446"/>
                </a:cubicBezTo>
                <a:close/>
                <a:moveTo>
                  <a:pt x="497" y="446"/>
                </a:moveTo>
                <a:cubicBezTo>
                  <a:pt x="493" y="446"/>
                  <a:pt x="490" y="448"/>
                  <a:pt x="490" y="452"/>
                </a:cubicBezTo>
                <a:cubicBezTo>
                  <a:pt x="490" y="455"/>
                  <a:pt x="493" y="458"/>
                  <a:pt x="497" y="458"/>
                </a:cubicBezTo>
                <a:cubicBezTo>
                  <a:pt x="501" y="458"/>
                  <a:pt x="505" y="455"/>
                  <a:pt x="505" y="452"/>
                </a:cubicBezTo>
                <a:cubicBezTo>
                  <a:pt x="505" y="448"/>
                  <a:pt x="501" y="446"/>
                  <a:pt x="497" y="446"/>
                </a:cubicBezTo>
                <a:close/>
                <a:moveTo>
                  <a:pt x="474" y="464"/>
                </a:moveTo>
                <a:cubicBezTo>
                  <a:pt x="470" y="464"/>
                  <a:pt x="467" y="467"/>
                  <a:pt x="467" y="471"/>
                </a:cubicBezTo>
                <a:cubicBezTo>
                  <a:pt x="467" y="475"/>
                  <a:pt x="470" y="478"/>
                  <a:pt x="474" y="478"/>
                </a:cubicBezTo>
                <a:cubicBezTo>
                  <a:pt x="478" y="478"/>
                  <a:pt x="482" y="475"/>
                  <a:pt x="482" y="471"/>
                </a:cubicBezTo>
                <a:cubicBezTo>
                  <a:pt x="482" y="467"/>
                  <a:pt x="478" y="464"/>
                  <a:pt x="474" y="464"/>
                </a:cubicBezTo>
                <a:close/>
                <a:moveTo>
                  <a:pt x="497" y="464"/>
                </a:moveTo>
                <a:cubicBezTo>
                  <a:pt x="493" y="464"/>
                  <a:pt x="490" y="467"/>
                  <a:pt x="490" y="471"/>
                </a:cubicBezTo>
                <a:cubicBezTo>
                  <a:pt x="490" y="475"/>
                  <a:pt x="493" y="478"/>
                  <a:pt x="497" y="478"/>
                </a:cubicBezTo>
                <a:cubicBezTo>
                  <a:pt x="501" y="478"/>
                  <a:pt x="505" y="475"/>
                  <a:pt x="505" y="471"/>
                </a:cubicBezTo>
                <a:cubicBezTo>
                  <a:pt x="505" y="467"/>
                  <a:pt x="501" y="464"/>
                  <a:pt x="497" y="464"/>
                </a:cubicBezTo>
                <a:close/>
                <a:moveTo>
                  <a:pt x="474" y="484"/>
                </a:moveTo>
                <a:cubicBezTo>
                  <a:pt x="470" y="484"/>
                  <a:pt x="467" y="487"/>
                  <a:pt x="467" y="490"/>
                </a:cubicBezTo>
                <a:cubicBezTo>
                  <a:pt x="467" y="494"/>
                  <a:pt x="470" y="497"/>
                  <a:pt x="474" y="497"/>
                </a:cubicBezTo>
                <a:cubicBezTo>
                  <a:pt x="478" y="497"/>
                  <a:pt x="482" y="494"/>
                  <a:pt x="482" y="490"/>
                </a:cubicBezTo>
                <a:cubicBezTo>
                  <a:pt x="482" y="487"/>
                  <a:pt x="478" y="484"/>
                  <a:pt x="474" y="484"/>
                </a:cubicBezTo>
                <a:close/>
                <a:moveTo>
                  <a:pt x="497" y="484"/>
                </a:moveTo>
                <a:cubicBezTo>
                  <a:pt x="493" y="484"/>
                  <a:pt x="490" y="487"/>
                  <a:pt x="490" y="490"/>
                </a:cubicBezTo>
                <a:cubicBezTo>
                  <a:pt x="490" y="494"/>
                  <a:pt x="493" y="497"/>
                  <a:pt x="497" y="497"/>
                </a:cubicBezTo>
                <a:cubicBezTo>
                  <a:pt x="501" y="497"/>
                  <a:pt x="505" y="494"/>
                  <a:pt x="505" y="490"/>
                </a:cubicBezTo>
                <a:cubicBezTo>
                  <a:pt x="505" y="487"/>
                  <a:pt x="501" y="484"/>
                  <a:pt x="497" y="484"/>
                </a:cubicBezTo>
                <a:close/>
                <a:moveTo>
                  <a:pt x="474" y="503"/>
                </a:moveTo>
                <a:cubicBezTo>
                  <a:pt x="470" y="503"/>
                  <a:pt x="467" y="506"/>
                  <a:pt x="467" y="509"/>
                </a:cubicBezTo>
                <a:cubicBezTo>
                  <a:pt x="467" y="513"/>
                  <a:pt x="470" y="516"/>
                  <a:pt x="474" y="516"/>
                </a:cubicBezTo>
                <a:cubicBezTo>
                  <a:pt x="478" y="516"/>
                  <a:pt x="482" y="513"/>
                  <a:pt x="482" y="509"/>
                </a:cubicBezTo>
                <a:cubicBezTo>
                  <a:pt x="482" y="506"/>
                  <a:pt x="478" y="503"/>
                  <a:pt x="474" y="503"/>
                </a:cubicBezTo>
                <a:close/>
                <a:moveTo>
                  <a:pt x="497" y="503"/>
                </a:moveTo>
                <a:cubicBezTo>
                  <a:pt x="493" y="503"/>
                  <a:pt x="490" y="506"/>
                  <a:pt x="490" y="509"/>
                </a:cubicBezTo>
                <a:cubicBezTo>
                  <a:pt x="490" y="513"/>
                  <a:pt x="493" y="516"/>
                  <a:pt x="497" y="516"/>
                </a:cubicBezTo>
                <a:cubicBezTo>
                  <a:pt x="501" y="516"/>
                  <a:pt x="505" y="513"/>
                  <a:pt x="505" y="509"/>
                </a:cubicBezTo>
                <a:cubicBezTo>
                  <a:pt x="505" y="506"/>
                  <a:pt x="501" y="503"/>
                  <a:pt x="497" y="503"/>
                </a:cubicBezTo>
                <a:close/>
                <a:moveTo>
                  <a:pt x="474" y="522"/>
                </a:moveTo>
                <a:cubicBezTo>
                  <a:pt x="470" y="522"/>
                  <a:pt x="467" y="525"/>
                  <a:pt x="467" y="529"/>
                </a:cubicBezTo>
                <a:cubicBezTo>
                  <a:pt x="467" y="533"/>
                  <a:pt x="470" y="536"/>
                  <a:pt x="474" y="536"/>
                </a:cubicBezTo>
                <a:cubicBezTo>
                  <a:pt x="478" y="536"/>
                  <a:pt x="482" y="533"/>
                  <a:pt x="482" y="529"/>
                </a:cubicBezTo>
                <a:cubicBezTo>
                  <a:pt x="482" y="525"/>
                  <a:pt x="478" y="522"/>
                  <a:pt x="474" y="522"/>
                </a:cubicBezTo>
                <a:close/>
                <a:moveTo>
                  <a:pt x="497" y="522"/>
                </a:moveTo>
                <a:cubicBezTo>
                  <a:pt x="493" y="522"/>
                  <a:pt x="490" y="525"/>
                  <a:pt x="490" y="529"/>
                </a:cubicBezTo>
                <a:cubicBezTo>
                  <a:pt x="490" y="533"/>
                  <a:pt x="493" y="536"/>
                  <a:pt x="497" y="536"/>
                </a:cubicBezTo>
                <a:cubicBezTo>
                  <a:pt x="501" y="536"/>
                  <a:pt x="505" y="533"/>
                  <a:pt x="505" y="529"/>
                </a:cubicBezTo>
                <a:cubicBezTo>
                  <a:pt x="505" y="525"/>
                  <a:pt x="501" y="522"/>
                  <a:pt x="497" y="522"/>
                </a:cubicBezTo>
                <a:close/>
                <a:moveTo>
                  <a:pt x="474" y="542"/>
                </a:moveTo>
                <a:cubicBezTo>
                  <a:pt x="470" y="542"/>
                  <a:pt x="467" y="545"/>
                  <a:pt x="467" y="549"/>
                </a:cubicBezTo>
                <a:cubicBezTo>
                  <a:pt x="467" y="552"/>
                  <a:pt x="470" y="556"/>
                  <a:pt x="474" y="556"/>
                </a:cubicBezTo>
                <a:cubicBezTo>
                  <a:pt x="478" y="556"/>
                  <a:pt x="482" y="552"/>
                  <a:pt x="482" y="549"/>
                </a:cubicBezTo>
                <a:cubicBezTo>
                  <a:pt x="482" y="545"/>
                  <a:pt x="478" y="542"/>
                  <a:pt x="474" y="542"/>
                </a:cubicBezTo>
                <a:close/>
                <a:moveTo>
                  <a:pt x="474" y="561"/>
                </a:moveTo>
                <a:cubicBezTo>
                  <a:pt x="470" y="561"/>
                  <a:pt x="467" y="564"/>
                  <a:pt x="467" y="567"/>
                </a:cubicBezTo>
                <a:cubicBezTo>
                  <a:pt x="467" y="571"/>
                  <a:pt x="470" y="574"/>
                  <a:pt x="474" y="574"/>
                </a:cubicBezTo>
                <a:cubicBezTo>
                  <a:pt x="478" y="574"/>
                  <a:pt x="482" y="571"/>
                  <a:pt x="482" y="567"/>
                </a:cubicBezTo>
                <a:cubicBezTo>
                  <a:pt x="482" y="564"/>
                  <a:pt x="478" y="561"/>
                  <a:pt x="474" y="561"/>
                </a:cubicBezTo>
                <a:close/>
                <a:moveTo>
                  <a:pt x="474" y="580"/>
                </a:moveTo>
                <a:cubicBezTo>
                  <a:pt x="470" y="580"/>
                  <a:pt x="467" y="583"/>
                  <a:pt x="467" y="587"/>
                </a:cubicBezTo>
                <a:cubicBezTo>
                  <a:pt x="467" y="590"/>
                  <a:pt x="470" y="593"/>
                  <a:pt x="474" y="593"/>
                </a:cubicBezTo>
                <a:cubicBezTo>
                  <a:pt x="478" y="593"/>
                  <a:pt x="482" y="590"/>
                  <a:pt x="482" y="587"/>
                </a:cubicBezTo>
                <a:cubicBezTo>
                  <a:pt x="482" y="583"/>
                  <a:pt x="478" y="580"/>
                  <a:pt x="474" y="580"/>
                </a:cubicBezTo>
                <a:close/>
                <a:moveTo>
                  <a:pt x="542" y="20"/>
                </a:moveTo>
                <a:cubicBezTo>
                  <a:pt x="538" y="20"/>
                  <a:pt x="534" y="23"/>
                  <a:pt x="534" y="27"/>
                </a:cubicBezTo>
                <a:cubicBezTo>
                  <a:pt x="534" y="30"/>
                  <a:pt x="538" y="33"/>
                  <a:pt x="542" y="33"/>
                </a:cubicBezTo>
                <a:cubicBezTo>
                  <a:pt x="546" y="33"/>
                  <a:pt x="549" y="30"/>
                  <a:pt x="549" y="27"/>
                </a:cubicBezTo>
                <a:cubicBezTo>
                  <a:pt x="549" y="23"/>
                  <a:pt x="546" y="20"/>
                  <a:pt x="542" y="20"/>
                </a:cubicBezTo>
                <a:close/>
                <a:moveTo>
                  <a:pt x="520" y="40"/>
                </a:moveTo>
                <a:cubicBezTo>
                  <a:pt x="516" y="40"/>
                  <a:pt x="512" y="43"/>
                  <a:pt x="512" y="46"/>
                </a:cubicBezTo>
                <a:cubicBezTo>
                  <a:pt x="512" y="50"/>
                  <a:pt x="516" y="53"/>
                  <a:pt x="520" y="53"/>
                </a:cubicBezTo>
                <a:cubicBezTo>
                  <a:pt x="524" y="53"/>
                  <a:pt x="528" y="50"/>
                  <a:pt x="528" y="46"/>
                </a:cubicBezTo>
                <a:cubicBezTo>
                  <a:pt x="528" y="43"/>
                  <a:pt x="524" y="40"/>
                  <a:pt x="520" y="40"/>
                </a:cubicBezTo>
                <a:close/>
                <a:moveTo>
                  <a:pt x="542" y="40"/>
                </a:moveTo>
                <a:cubicBezTo>
                  <a:pt x="538" y="40"/>
                  <a:pt x="534" y="43"/>
                  <a:pt x="534" y="46"/>
                </a:cubicBezTo>
                <a:cubicBezTo>
                  <a:pt x="534" y="50"/>
                  <a:pt x="538" y="53"/>
                  <a:pt x="542" y="53"/>
                </a:cubicBezTo>
                <a:cubicBezTo>
                  <a:pt x="546" y="53"/>
                  <a:pt x="549" y="50"/>
                  <a:pt x="549" y="46"/>
                </a:cubicBezTo>
                <a:cubicBezTo>
                  <a:pt x="549" y="43"/>
                  <a:pt x="546" y="40"/>
                  <a:pt x="542" y="40"/>
                </a:cubicBezTo>
                <a:close/>
                <a:moveTo>
                  <a:pt x="520" y="59"/>
                </a:moveTo>
                <a:cubicBezTo>
                  <a:pt x="516" y="59"/>
                  <a:pt x="512" y="62"/>
                  <a:pt x="512" y="65"/>
                </a:cubicBezTo>
                <a:cubicBezTo>
                  <a:pt x="512" y="69"/>
                  <a:pt x="516" y="72"/>
                  <a:pt x="520" y="72"/>
                </a:cubicBezTo>
                <a:cubicBezTo>
                  <a:pt x="524" y="72"/>
                  <a:pt x="528" y="69"/>
                  <a:pt x="528" y="65"/>
                </a:cubicBezTo>
                <a:cubicBezTo>
                  <a:pt x="528" y="62"/>
                  <a:pt x="524" y="59"/>
                  <a:pt x="520" y="59"/>
                </a:cubicBezTo>
                <a:close/>
                <a:moveTo>
                  <a:pt x="542" y="59"/>
                </a:moveTo>
                <a:cubicBezTo>
                  <a:pt x="538" y="59"/>
                  <a:pt x="534" y="62"/>
                  <a:pt x="534" y="65"/>
                </a:cubicBezTo>
                <a:cubicBezTo>
                  <a:pt x="534" y="69"/>
                  <a:pt x="538" y="72"/>
                  <a:pt x="542" y="72"/>
                </a:cubicBezTo>
                <a:cubicBezTo>
                  <a:pt x="546" y="72"/>
                  <a:pt x="549" y="69"/>
                  <a:pt x="549" y="65"/>
                </a:cubicBezTo>
                <a:cubicBezTo>
                  <a:pt x="549" y="62"/>
                  <a:pt x="546" y="59"/>
                  <a:pt x="542" y="59"/>
                </a:cubicBezTo>
                <a:close/>
                <a:moveTo>
                  <a:pt x="520" y="78"/>
                </a:moveTo>
                <a:cubicBezTo>
                  <a:pt x="516" y="78"/>
                  <a:pt x="512" y="81"/>
                  <a:pt x="512" y="85"/>
                </a:cubicBezTo>
                <a:cubicBezTo>
                  <a:pt x="512" y="88"/>
                  <a:pt x="516" y="91"/>
                  <a:pt x="520" y="91"/>
                </a:cubicBezTo>
                <a:cubicBezTo>
                  <a:pt x="524" y="91"/>
                  <a:pt x="528" y="88"/>
                  <a:pt x="528" y="85"/>
                </a:cubicBezTo>
                <a:cubicBezTo>
                  <a:pt x="528" y="81"/>
                  <a:pt x="524" y="78"/>
                  <a:pt x="520" y="78"/>
                </a:cubicBezTo>
                <a:close/>
                <a:moveTo>
                  <a:pt x="542" y="78"/>
                </a:moveTo>
                <a:cubicBezTo>
                  <a:pt x="538" y="78"/>
                  <a:pt x="534" y="81"/>
                  <a:pt x="534" y="85"/>
                </a:cubicBezTo>
                <a:cubicBezTo>
                  <a:pt x="534" y="88"/>
                  <a:pt x="538" y="91"/>
                  <a:pt x="542" y="91"/>
                </a:cubicBezTo>
                <a:cubicBezTo>
                  <a:pt x="546" y="91"/>
                  <a:pt x="549" y="88"/>
                  <a:pt x="549" y="85"/>
                </a:cubicBezTo>
                <a:cubicBezTo>
                  <a:pt x="549" y="81"/>
                  <a:pt x="546" y="78"/>
                  <a:pt x="542" y="78"/>
                </a:cubicBezTo>
                <a:close/>
                <a:moveTo>
                  <a:pt x="520" y="97"/>
                </a:moveTo>
                <a:cubicBezTo>
                  <a:pt x="516" y="97"/>
                  <a:pt x="512" y="100"/>
                  <a:pt x="512" y="104"/>
                </a:cubicBezTo>
                <a:cubicBezTo>
                  <a:pt x="512" y="107"/>
                  <a:pt x="516" y="110"/>
                  <a:pt x="520" y="110"/>
                </a:cubicBezTo>
                <a:cubicBezTo>
                  <a:pt x="524" y="110"/>
                  <a:pt x="528" y="107"/>
                  <a:pt x="528" y="104"/>
                </a:cubicBezTo>
                <a:cubicBezTo>
                  <a:pt x="528" y="100"/>
                  <a:pt x="524" y="97"/>
                  <a:pt x="520" y="97"/>
                </a:cubicBezTo>
                <a:close/>
                <a:moveTo>
                  <a:pt x="542" y="97"/>
                </a:moveTo>
                <a:cubicBezTo>
                  <a:pt x="538" y="97"/>
                  <a:pt x="534" y="100"/>
                  <a:pt x="534" y="104"/>
                </a:cubicBezTo>
                <a:cubicBezTo>
                  <a:pt x="534" y="107"/>
                  <a:pt x="538" y="110"/>
                  <a:pt x="542" y="110"/>
                </a:cubicBezTo>
                <a:cubicBezTo>
                  <a:pt x="546" y="110"/>
                  <a:pt x="549" y="107"/>
                  <a:pt x="549" y="104"/>
                </a:cubicBezTo>
                <a:cubicBezTo>
                  <a:pt x="549" y="100"/>
                  <a:pt x="546" y="97"/>
                  <a:pt x="542" y="97"/>
                </a:cubicBezTo>
                <a:close/>
                <a:moveTo>
                  <a:pt x="520" y="116"/>
                </a:moveTo>
                <a:cubicBezTo>
                  <a:pt x="516" y="116"/>
                  <a:pt x="512" y="119"/>
                  <a:pt x="512" y="123"/>
                </a:cubicBezTo>
                <a:cubicBezTo>
                  <a:pt x="512" y="127"/>
                  <a:pt x="516" y="130"/>
                  <a:pt x="520" y="130"/>
                </a:cubicBezTo>
                <a:cubicBezTo>
                  <a:pt x="524" y="130"/>
                  <a:pt x="528" y="127"/>
                  <a:pt x="528" y="123"/>
                </a:cubicBezTo>
                <a:cubicBezTo>
                  <a:pt x="528" y="119"/>
                  <a:pt x="524" y="116"/>
                  <a:pt x="520" y="116"/>
                </a:cubicBezTo>
                <a:close/>
                <a:moveTo>
                  <a:pt x="564" y="20"/>
                </a:moveTo>
                <a:cubicBezTo>
                  <a:pt x="559" y="20"/>
                  <a:pt x="556" y="23"/>
                  <a:pt x="556" y="27"/>
                </a:cubicBezTo>
                <a:cubicBezTo>
                  <a:pt x="556" y="30"/>
                  <a:pt x="559" y="33"/>
                  <a:pt x="564" y="33"/>
                </a:cubicBezTo>
                <a:cubicBezTo>
                  <a:pt x="568" y="33"/>
                  <a:pt x="571" y="30"/>
                  <a:pt x="571" y="27"/>
                </a:cubicBezTo>
                <a:cubicBezTo>
                  <a:pt x="571" y="23"/>
                  <a:pt x="568" y="20"/>
                  <a:pt x="564" y="20"/>
                </a:cubicBezTo>
                <a:close/>
                <a:moveTo>
                  <a:pt x="564" y="40"/>
                </a:moveTo>
                <a:cubicBezTo>
                  <a:pt x="559" y="40"/>
                  <a:pt x="556" y="43"/>
                  <a:pt x="556" y="46"/>
                </a:cubicBezTo>
                <a:cubicBezTo>
                  <a:pt x="556" y="50"/>
                  <a:pt x="559" y="53"/>
                  <a:pt x="564" y="53"/>
                </a:cubicBezTo>
                <a:cubicBezTo>
                  <a:pt x="568" y="53"/>
                  <a:pt x="571" y="50"/>
                  <a:pt x="571" y="46"/>
                </a:cubicBezTo>
                <a:cubicBezTo>
                  <a:pt x="571" y="43"/>
                  <a:pt x="568" y="40"/>
                  <a:pt x="564" y="40"/>
                </a:cubicBezTo>
                <a:close/>
                <a:moveTo>
                  <a:pt x="586" y="40"/>
                </a:moveTo>
                <a:cubicBezTo>
                  <a:pt x="582" y="40"/>
                  <a:pt x="579" y="43"/>
                  <a:pt x="579" y="46"/>
                </a:cubicBezTo>
                <a:cubicBezTo>
                  <a:pt x="579" y="50"/>
                  <a:pt x="582" y="53"/>
                  <a:pt x="586" y="53"/>
                </a:cubicBezTo>
                <a:cubicBezTo>
                  <a:pt x="590" y="53"/>
                  <a:pt x="593" y="50"/>
                  <a:pt x="593" y="46"/>
                </a:cubicBezTo>
                <a:cubicBezTo>
                  <a:pt x="593" y="43"/>
                  <a:pt x="590" y="40"/>
                  <a:pt x="586" y="40"/>
                </a:cubicBezTo>
                <a:close/>
                <a:moveTo>
                  <a:pt x="564" y="59"/>
                </a:moveTo>
                <a:cubicBezTo>
                  <a:pt x="559" y="59"/>
                  <a:pt x="556" y="62"/>
                  <a:pt x="556" y="65"/>
                </a:cubicBezTo>
                <a:cubicBezTo>
                  <a:pt x="556" y="69"/>
                  <a:pt x="559" y="72"/>
                  <a:pt x="564" y="72"/>
                </a:cubicBezTo>
                <a:cubicBezTo>
                  <a:pt x="568" y="72"/>
                  <a:pt x="571" y="69"/>
                  <a:pt x="571" y="65"/>
                </a:cubicBezTo>
                <a:cubicBezTo>
                  <a:pt x="571" y="62"/>
                  <a:pt x="568" y="59"/>
                  <a:pt x="564" y="59"/>
                </a:cubicBezTo>
                <a:close/>
                <a:moveTo>
                  <a:pt x="586" y="59"/>
                </a:moveTo>
                <a:cubicBezTo>
                  <a:pt x="582" y="59"/>
                  <a:pt x="579" y="62"/>
                  <a:pt x="579" y="65"/>
                </a:cubicBezTo>
                <a:cubicBezTo>
                  <a:pt x="579" y="69"/>
                  <a:pt x="582" y="72"/>
                  <a:pt x="586" y="72"/>
                </a:cubicBezTo>
                <a:cubicBezTo>
                  <a:pt x="590" y="72"/>
                  <a:pt x="593" y="69"/>
                  <a:pt x="593" y="65"/>
                </a:cubicBezTo>
                <a:cubicBezTo>
                  <a:pt x="593" y="62"/>
                  <a:pt x="590" y="59"/>
                  <a:pt x="586" y="59"/>
                </a:cubicBezTo>
                <a:close/>
                <a:moveTo>
                  <a:pt x="564" y="78"/>
                </a:moveTo>
                <a:cubicBezTo>
                  <a:pt x="559" y="78"/>
                  <a:pt x="556" y="81"/>
                  <a:pt x="556" y="85"/>
                </a:cubicBezTo>
                <a:cubicBezTo>
                  <a:pt x="556" y="88"/>
                  <a:pt x="559" y="91"/>
                  <a:pt x="564" y="91"/>
                </a:cubicBezTo>
                <a:cubicBezTo>
                  <a:pt x="568" y="91"/>
                  <a:pt x="571" y="88"/>
                  <a:pt x="571" y="85"/>
                </a:cubicBezTo>
                <a:cubicBezTo>
                  <a:pt x="571" y="81"/>
                  <a:pt x="568" y="78"/>
                  <a:pt x="564" y="78"/>
                </a:cubicBezTo>
                <a:close/>
                <a:moveTo>
                  <a:pt x="586" y="78"/>
                </a:moveTo>
                <a:cubicBezTo>
                  <a:pt x="582" y="78"/>
                  <a:pt x="579" y="81"/>
                  <a:pt x="579" y="85"/>
                </a:cubicBezTo>
                <a:cubicBezTo>
                  <a:pt x="579" y="88"/>
                  <a:pt x="582" y="91"/>
                  <a:pt x="586" y="91"/>
                </a:cubicBezTo>
                <a:cubicBezTo>
                  <a:pt x="590" y="91"/>
                  <a:pt x="593" y="88"/>
                  <a:pt x="593" y="85"/>
                </a:cubicBezTo>
                <a:cubicBezTo>
                  <a:pt x="593" y="81"/>
                  <a:pt x="590" y="78"/>
                  <a:pt x="586" y="78"/>
                </a:cubicBezTo>
                <a:close/>
                <a:moveTo>
                  <a:pt x="564" y="97"/>
                </a:moveTo>
                <a:cubicBezTo>
                  <a:pt x="559" y="97"/>
                  <a:pt x="556" y="100"/>
                  <a:pt x="556" y="104"/>
                </a:cubicBezTo>
                <a:cubicBezTo>
                  <a:pt x="556" y="107"/>
                  <a:pt x="559" y="110"/>
                  <a:pt x="564" y="110"/>
                </a:cubicBezTo>
                <a:cubicBezTo>
                  <a:pt x="568" y="110"/>
                  <a:pt x="571" y="107"/>
                  <a:pt x="571" y="104"/>
                </a:cubicBezTo>
                <a:cubicBezTo>
                  <a:pt x="571" y="100"/>
                  <a:pt x="568" y="97"/>
                  <a:pt x="564" y="97"/>
                </a:cubicBezTo>
                <a:close/>
                <a:moveTo>
                  <a:pt x="586" y="97"/>
                </a:moveTo>
                <a:cubicBezTo>
                  <a:pt x="582" y="97"/>
                  <a:pt x="579" y="100"/>
                  <a:pt x="579" y="104"/>
                </a:cubicBezTo>
                <a:cubicBezTo>
                  <a:pt x="579" y="107"/>
                  <a:pt x="582" y="110"/>
                  <a:pt x="586" y="110"/>
                </a:cubicBezTo>
                <a:cubicBezTo>
                  <a:pt x="590" y="110"/>
                  <a:pt x="593" y="107"/>
                  <a:pt x="593" y="104"/>
                </a:cubicBezTo>
                <a:cubicBezTo>
                  <a:pt x="593" y="100"/>
                  <a:pt x="590" y="97"/>
                  <a:pt x="586" y="97"/>
                </a:cubicBezTo>
                <a:close/>
                <a:moveTo>
                  <a:pt x="564" y="116"/>
                </a:moveTo>
                <a:cubicBezTo>
                  <a:pt x="559" y="116"/>
                  <a:pt x="556" y="119"/>
                  <a:pt x="556" y="123"/>
                </a:cubicBezTo>
                <a:cubicBezTo>
                  <a:pt x="556" y="127"/>
                  <a:pt x="559" y="130"/>
                  <a:pt x="564" y="130"/>
                </a:cubicBezTo>
                <a:cubicBezTo>
                  <a:pt x="568" y="130"/>
                  <a:pt x="571" y="127"/>
                  <a:pt x="571" y="123"/>
                </a:cubicBezTo>
                <a:cubicBezTo>
                  <a:pt x="571" y="119"/>
                  <a:pt x="568" y="116"/>
                  <a:pt x="564" y="116"/>
                </a:cubicBezTo>
                <a:close/>
                <a:moveTo>
                  <a:pt x="586" y="116"/>
                </a:moveTo>
                <a:cubicBezTo>
                  <a:pt x="582" y="116"/>
                  <a:pt x="579" y="119"/>
                  <a:pt x="579" y="123"/>
                </a:cubicBezTo>
                <a:cubicBezTo>
                  <a:pt x="579" y="127"/>
                  <a:pt x="582" y="130"/>
                  <a:pt x="586" y="130"/>
                </a:cubicBezTo>
                <a:cubicBezTo>
                  <a:pt x="590" y="130"/>
                  <a:pt x="593" y="127"/>
                  <a:pt x="593" y="123"/>
                </a:cubicBezTo>
                <a:cubicBezTo>
                  <a:pt x="593" y="119"/>
                  <a:pt x="590" y="116"/>
                  <a:pt x="586" y="116"/>
                </a:cubicBezTo>
                <a:close/>
                <a:moveTo>
                  <a:pt x="609" y="40"/>
                </a:moveTo>
                <a:cubicBezTo>
                  <a:pt x="605" y="40"/>
                  <a:pt x="601" y="43"/>
                  <a:pt x="601" y="46"/>
                </a:cubicBezTo>
                <a:cubicBezTo>
                  <a:pt x="601" y="50"/>
                  <a:pt x="605" y="53"/>
                  <a:pt x="609" y="53"/>
                </a:cubicBezTo>
                <a:cubicBezTo>
                  <a:pt x="613" y="53"/>
                  <a:pt x="616" y="50"/>
                  <a:pt x="616" y="46"/>
                </a:cubicBezTo>
                <a:cubicBezTo>
                  <a:pt x="616" y="43"/>
                  <a:pt x="613" y="40"/>
                  <a:pt x="609" y="40"/>
                </a:cubicBezTo>
                <a:close/>
                <a:moveTo>
                  <a:pt x="631" y="40"/>
                </a:moveTo>
                <a:cubicBezTo>
                  <a:pt x="627" y="40"/>
                  <a:pt x="623" y="43"/>
                  <a:pt x="623" y="46"/>
                </a:cubicBezTo>
                <a:cubicBezTo>
                  <a:pt x="623" y="50"/>
                  <a:pt x="627" y="53"/>
                  <a:pt x="631" y="53"/>
                </a:cubicBezTo>
                <a:cubicBezTo>
                  <a:pt x="635" y="53"/>
                  <a:pt x="638" y="50"/>
                  <a:pt x="638" y="46"/>
                </a:cubicBezTo>
                <a:cubicBezTo>
                  <a:pt x="638" y="43"/>
                  <a:pt x="635" y="40"/>
                  <a:pt x="631" y="40"/>
                </a:cubicBezTo>
                <a:close/>
                <a:moveTo>
                  <a:pt x="609" y="59"/>
                </a:moveTo>
                <a:cubicBezTo>
                  <a:pt x="605" y="59"/>
                  <a:pt x="601" y="62"/>
                  <a:pt x="601" y="65"/>
                </a:cubicBezTo>
                <a:cubicBezTo>
                  <a:pt x="601" y="69"/>
                  <a:pt x="605" y="72"/>
                  <a:pt x="609" y="72"/>
                </a:cubicBezTo>
                <a:cubicBezTo>
                  <a:pt x="613" y="72"/>
                  <a:pt x="616" y="69"/>
                  <a:pt x="616" y="65"/>
                </a:cubicBezTo>
                <a:cubicBezTo>
                  <a:pt x="616" y="62"/>
                  <a:pt x="613" y="59"/>
                  <a:pt x="609" y="59"/>
                </a:cubicBezTo>
                <a:close/>
                <a:moveTo>
                  <a:pt x="631" y="59"/>
                </a:moveTo>
                <a:cubicBezTo>
                  <a:pt x="627" y="59"/>
                  <a:pt x="623" y="62"/>
                  <a:pt x="623" y="65"/>
                </a:cubicBezTo>
                <a:cubicBezTo>
                  <a:pt x="623" y="69"/>
                  <a:pt x="627" y="72"/>
                  <a:pt x="631" y="72"/>
                </a:cubicBezTo>
                <a:cubicBezTo>
                  <a:pt x="635" y="72"/>
                  <a:pt x="638" y="69"/>
                  <a:pt x="638" y="65"/>
                </a:cubicBezTo>
                <a:cubicBezTo>
                  <a:pt x="638" y="62"/>
                  <a:pt x="635" y="59"/>
                  <a:pt x="631" y="59"/>
                </a:cubicBezTo>
                <a:close/>
                <a:moveTo>
                  <a:pt x="609" y="78"/>
                </a:moveTo>
                <a:cubicBezTo>
                  <a:pt x="605" y="78"/>
                  <a:pt x="601" y="81"/>
                  <a:pt x="601" y="85"/>
                </a:cubicBezTo>
                <a:cubicBezTo>
                  <a:pt x="601" y="88"/>
                  <a:pt x="605" y="91"/>
                  <a:pt x="609" y="91"/>
                </a:cubicBezTo>
                <a:cubicBezTo>
                  <a:pt x="613" y="91"/>
                  <a:pt x="616" y="88"/>
                  <a:pt x="616" y="85"/>
                </a:cubicBezTo>
                <a:cubicBezTo>
                  <a:pt x="616" y="81"/>
                  <a:pt x="613" y="78"/>
                  <a:pt x="609" y="78"/>
                </a:cubicBezTo>
                <a:close/>
                <a:moveTo>
                  <a:pt x="609" y="116"/>
                </a:moveTo>
                <a:cubicBezTo>
                  <a:pt x="605" y="116"/>
                  <a:pt x="601" y="119"/>
                  <a:pt x="601" y="123"/>
                </a:cubicBezTo>
                <a:cubicBezTo>
                  <a:pt x="601" y="127"/>
                  <a:pt x="605" y="130"/>
                  <a:pt x="609" y="130"/>
                </a:cubicBezTo>
                <a:cubicBezTo>
                  <a:pt x="613" y="130"/>
                  <a:pt x="616" y="127"/>
                  <a:pt x="616" y="123"/>
                </a:cubicBezTo>
                <a:cubicBezTo>
                  <a:pt x="616" y="119"/>
                  <a:pt x="613" y="116"/>
                  <a:pt x="609" y="116"/>
                </a:cubicBezTo>
                <a:close/>
                <a:moveTo>
                  <a:pt x="652" y="40"/>
                </a:moveTo>
                <a:cubicBezTo>
                  <a:pt x="648" y="40"/>
                  <a:pt x="645" y="43"/>
                  <a:pt x="645" y="46"/>
                </a:cubicBezTo>
                <a:cubicBezTo>
                  <a:pt x="645" y="50"/>
                  <a:pt x="648" y="53"/>
                  <a:pt x="652" y="53"/>
                </a:cubicBezTo>
                <a:cubicBezTo>
                  <a:pt x="657" y="53"/>
                  <a:pt x="660" y="50"/>
                  <a:pt x="660" y="46"/>
                </a:cubicBezTo>
                <a:cubicBezTo>
                  <a:pt x="660" y="43"/>
                  <a:pt x="657" y="40"/>
                  <a:pt x="652" y="40"/>
                </a:cubicBezTo>
                <a:close/>
                <a:moveTo>
                  <a:pt x="675" y="59"/>
                </a:moveTo>
                <a:cubicBezTo>
                  <a:pt x="671" y="59"/>
                  <a:pt x="667" y="61"/>
                  <a:pt x="667" y="65"/>
                </a:cubicBezTo>
                <a:cubicBezTo>
                  <a:pt x="667" y="69"/>
                  <a:pt x="671" y="72"/>
                  <a:pt x="675" y="72"/>
                </a:cubicBezTo>
                <a:cubicBezTo>
                  <a:pt x="679" y="72"/>
                  <a:pt x="682" y="69"/>
                  <a:pt x="682" y="65"/>
                </a:cubicBezTo>
                <a:cubicBezTo>
                  <a:pt x="682" y="63"/>
                  <a:pt x="679" y="59"/>
                  <a:pt x="675" y="59"/>
                </a:cubicBezTo>
                <a:close/>
                <a:moveTo>
                  <a:pt x="542" y="136"/>
                </a:moveTo>
                <a:cubicBezTo>
                  <a:pt x="538" y="136"/>
                  <a:pt x="534" y="139"/>
                  <a:pt x="534" y="143"/>
                </a:cubicBezTo>
                <a:cubicBezTo>
                  <a:pt x="534" y="146"/>
                  <a:pt x="538" y="149"/>
                  <a:pt x="542" y="149"/>
                </a:cubicBezTo>
                <a:cubicBezTo>
                  <a:pt x="546" y="149"/>
                  <a:pt x="549" y="146"/>
                  <a:pt x="549" y="143"/>
                </a:cubicBezTo>
                <a:cubicBezTo>
                  <a:pt x="549" y="139"/>
                  <a:pt x="546" y="136"/>
                  <a:pt x="542" y="136"/>
                </a:cubicBezTo>
                <a:close/>
                <a:moveTo>
                  <a:pt x="520" y="155"/>
                </a:moveTo>
                <a:cubicBezTo>
                  <a:pt x="516" y="155"/>
                  <a:pt x="512" y="158"/>
                  <a:pt x="512" y="162"/>
                </a:cubicBezTo>
                <a:cubicBezTo>
                  <a:pt x="512" y="166"/>
                  <a:pt x="516" y="169"/>
                  <a:pt x="520" y="169"/>
                </a:cubicBezTo>
                <a:cubicBezTo>
                  <a:pt x="524" y="169"/>
                  <a:pt x="528" y="166"/>
                  <a:pt x="528" y="162"/>
                </a:cubicBezTo>
                <a:cubicBezTo>
                  <a:pt x="528" y="158"/>
                  <a:pt x="524" y="155"/>
                  <a:pt x="520" y="155"/>
                </a:cubicBezTo>
                <a:close/>
                <a:moveTo>
                  <a:pt x="520" y="175"/>
                </a:moveTo>
                <a:cubicBezTo>
                  <a:pt x="516" y="175"/>
                  <a:pt x="512" y="178"/>
                  <a:pt x="512" y="182"/>
                </a:cubicBezTo>
                <a:cubicBezTo>
                  <a:pt x="512" y="185"/>
                  <a:pt x="516" y="188"/>
                  <a:pt x="520" y="188"/>
                </a:cubicBezTo>
                <a:cubicBezTo>
                  <a:pt x="524" y="188"/>
                  <a:pt x="528" y="185"/>
                  <a:pt x="528" y="182"/>
                </a:cubicBezTo>
                <a:cubicBezTo>
                  <a:pt x="528" y="178"/>
                  <a:pt x="524" y="175"/>
                  <a:pt x="520" y="175"/>
                </a:cubicBezTo>
                <a:close/>
                <a:moveTo>
                  <a:pt x="542" y="175"/>
                </a:moveTo>
                <a:cubicBezTo>
                  <a:pt x="538" y="175"/>
                  <a:pt x="534" y="178"/>
                  <a:pt x="534" y="182"/>
                </a:cubicBezTo>
                <a:cubicBezTo>
                  <a:pt x="534" y="185"/>
                  <a:pt x="538" y="188"/>
                  <a:pt x="542" y="188"/>
                </a:cubicBezTo>
                <a:cubicBezTo>
                  <a:pt x="546" y="188"/>
                  <a:pt x="549" y="185"/>
                  <a:pt x="549" y="182"/>
                </a:cubicBezTo>
                <a:cubicBezTo>
                  <a:pt x="549" y="178"/>
                  <a:pt x="546" y="175"/>
                  <a:pt x="542" y="175"/>
                </a:cubicBezTo>
                <a:close/>
                <a:moveTo>
                  <a:pt x="520" y="194"/>
                </a:moveTo>
                <a:cubicBezTo>
                  <a:pt x="516" y="194"/>
                  <a:pt x="512" y="197"/>
                  <a:pt x="512" y="201"/>
                </a:cubicBezTo>
                <a:cubicBezTo>
                  <a:pt x="512" y="205"/>
                  <a:pt x="516" y="208"/>
                  <a:pt x="520" y="208"/>
                </a:cubicBezTo>
                <a:cubicBezTo>
                  <a:pt x="524" y="208"/>
                  <a:pt x="528" y="205"/>
                  <a:pt x="528" y="201"/>
                </a:cubicBezTo>
                <a:cubicBezTo>
                  <a:pt x="528" y="197"/>
                  <a:pt x="524" y="194"/>
                  <a:pt x="520" y="194"/>
                </a:cubicBezTo>
                <a:close/>
                <a:moveTo>
                  <a:pt x="542" y="194"/>
                </a:moveTo>
                <a:cubicBezTo>
                  <a:pt x="538" y="194"/>
                  <a:pt x="534" y="197"/>
                  <a:pt x="534" y="201"/>
                </a:cubicBezTo>
                <a:cubicBezTo>
                  <a:pt x="534" y="205"/>
                  <a:pt x="538" y="208"/>
                  <a:pt x="542" y="208"/>
                </a:cubicBezTo>
                <a:cubicBezTo>
                  <a:pt x="546" y="208"/>
                  <a:pt x="549" y="205"/>
                  <a:pt x="549" y="201"/>
                </a:cubicBezTo>
                <a:cubicBezTo>
                  <a:pt x="549" y="197"/>
                  <a:pt x="546" y="194"/>
                  <a:pt x="542" y="194"/>
                </a:cubicBezTo>
                <a:close/>
                <a:moveTo>
                  <a:pt x="520" y="214"/>
                </a:moveTo>
                <a:cubicBezTo>
                  <a:pt x="516" y="214"/>
                  <a:pt x="512" y="217"/>
                  <a:pt x="512" y="220"/>
                </a:cubicBezTo>
                <a:cubicBezTo>
                  <a:pt x="512" y="224"/>
                  <a:pt x="516" y="227"/>
                  <a:pt x="520" y="227"/>
                </a:cubicBezTo>
                <a:cubicBezTo>
                  <a:pt x="524" y="227"/>
                  <a:pt x="528" y="224"/>
                  <a:pt x="528" y="220"/>
                </a:cubicBezTo>
                <a:cubicBezTo>
                  <a:pt x="528" y="217"/>
                  <a:pt x="524" y="214"/>
                  <a:pt x="520" y="214"/>
                </a:cubicBezTo>
                <a:close/>
                <a:moveTo>
                  <a:pt x="542" y="214"/>
                </a:moveTo>
                <a:cubicBezTo>
                  <a:pt x="538" y="214"/>
                  <a:pt x="534" y="217"/>
                  <a:pt x="534" y="220"/>
                </a:cubicBezTo>
                <a:cubicBezTo>
                  <a:pt x="534" y="224"/>
                  <a:pt x="538" y="227"/>
                  <a:pt x="542" y="227"/>
                </a:cubicBezTo>
                <a:cubicBezTo>
                  <a:pt x="546" y="227"/>
                  <a:pt x="549" y="224"/>
                  <a:pt x="549" y="220"/>
                </a:cubicBezTo>
                <a:cubicBezTo>
                  <a:pt x="549" y="217"/>
                  <a:pt x="546" y="214"/>
                  <a:pt x="542" y="214"/>
                </a:cubicBezTo>
                <a:close/>
                <a:moveTo>
                  <a:pt x="520" y="233"/>
                </a:moveTo>
                <a:cubicBezTo>
                  <a:pt x="516" y="233"/>
                  <a:pt x="512" y="236"/>
                  <a:pt x="512" y="239"/>
                </a:cubicBezTo>
                <a:cubicBezTo>
                  <a:pt x="512" y="243"/>
                  <a:pt x="516" y="245"/>
                  <a:pt x="520" y="245"/>
                </a:cubicBezTo>
                <a:cubicBezTo>
                  <a:pt x="524" y="245"/>
                  <a:pt x="528" y="243"/>
                  <a:pt x="528" y="239"/>
                </a:cubicBezTo>
                <a:cubicBezTo>
                  <a:pt x="528" y="236"/>
                  <a:pt x="524" y="233"/>
                  <a:pt x="520" y="233"/>
                </a:cubicBezTo>
                <a:close/>
                <a:moveTo>
                  <a:pt x="564" y="136"/>
                </a:moveTo>
                <a:cubicBezTo>
                  <a:pt x="559" y="136"/>
                  <a:pt x="556" y="139"/>
                  <a:pt x="556" y="143"/>
                </a:cubicBezTo>
                <a:cubicBezTo>
                  <a:pt x="556" y="146"/>
                  <a:pt x="559" y="149"/>
                  <a:pt x="564" y="149"/>
                </a:cubicBezTo>
                <a:cubicBezTo>
                  <a:pt x="568" y="149"/>
                  <a:pt x="571" y="146"/>
                  <a:pt x="571" y="143"/>
                </a:cubicBezTo>
                <a:cubicBezTo>
                  <a:pt x="571" y="139"/>
                  <a:pt x="568" y="136"/>
                  <a:pt x="564" y="136"/>
                </a:cubicBezTo>
                <a:close/>
                <a:moveTo>
                  <a:pt x="586" y="136"/>
                </a:moveTo>
                <a:cubicBezTo>
                  <a:pt x="582" y="136"/>
                  <a:pt x="579" y="139"/>
                  <a:pt x="579" y="143"/>
                </a:cubicBezTo>
                <a:cubicBezTo>
                  <a:pt x="579" y="146"/>
                  <a:pt x="582" y="149"/>
                  <a:pt x="586" y="149"/>
                </a:cubicBezTo>
                <a:cubicBezTo>
                  <a:pt x="590" y="149"/>
                  <a:pt x="593" y="146"/>
                  <a:pt x="593" y="143"/>
                </a:cubicBezTo>
                <a:cubicBezTo>
                  <a:pt x="593" y="139"/>
                  <a:pt x="590" y="136"/>
                  <a:pt x="586" y="136"/>
                </a:cubicBezTo>
                <a:close/>
                <a:moveTo>
                  <a:pt x="564" y="155"/>
                </a:moveTo>
                <a:cubicBezTo>
                  <a:pt x="559" y="155"/>
                  <a:pt x="556" y="158"/>
                  <a:pt x="556" y="162"/>
                </a:cubicBezTo>
                <a:cubicBezTo>
                  <a:pt x="556" y="166"/>
                  <a:pt x="559" y="169"/>
                  <a:pt x="564" y="169"/>
                </a:cubicBezTo>
                <a:cubicBezTo>
                  <a:pt x="568" y="169"/>
                  <a:pt x="571" y="166"/>
                  <a:pt x="571" y="162"/>
                </a:cubicBezTo>
                <a:cubicBezTo>
                  <a:pt x="571" y="158"/>
                  <a:pt x="568" y="155"/>
                  <a:pt x="564" y="155"/>
                </a:cubicBezTo>
                <a:close/>
                <a:moveTo>
                  <a:pt x="586" y="155"/>
                </a:moveTo>
                <a:cubicBezTo>
                  <a:pt x="582" y="155"/>
                  <a:pt x="579" y="158"/>
                  <a:pt x="579" y="162"/>
                </a:cubicBezTo>
                <a:cubicBezTo>
                  <a:pt x="579" y="166"/>
                  <a:pt x="582" y="169"/>
                  <a:pt x="586" y="169"/>
                </a:cubicBezTo>
                <a:cubicBezTo>
                  <a:pt x="590" y="169"/>
                  <a:pt x="593" y="166"/>
                  <a:pt x="593" y="162"/>
                </a:cubicBezTo>
                <a:cubicBezTo>
                  <a:pt x="593" y="158"/>
                  <a:pt x="590" y="155"/>
                  <a:pt x="586" y="155"/>
                </a:cubicBezTo>
                <a:close/>
                <a:moveTo>
                  <a:pt x="586" y="175"/>
                </a:moveTo>
                <a:cubicBezTo>
                  <a:pt x="582" y="175"/>
                  <a:pt x="579" y="178"/>
                  <a:pt x="579" y="182"/>
                </a:cubicBezTo>
                <a:cubicBezTo>
                  <a:pt x="579" y="185"/>
                  <a:pt x="582" y="188"/>
                  <a:pt x="586" y="188"/>
                </a:cubicBezTo>
                <a:cubicBezTo>
                  <a:pt x="590" y="188"/>
                  <a:pt x="593" y="185"/>
                  <a:pt x="593" y="182"/>
                </a:cubicBezTo>
                <a:cubicBezTo>
                  <a:pt x="593" y="178"/>
                  <a:pt x="590" y="175"/>
                  <a:pt x="586" y="175"/>
                </a:cubicBezTo>
                <a:close/>
                <a:moveTo>
                  <a:pt x="564" y="194"/>
                </a:moveTo>
                <a:cubicBezTo>
                  <a:pt x="559" y="194"/>
                  <a:pt x="556" y="197"/>
                  <a:pt x="556" y="201"/>
                </a:cubicBezTo>
                <a:cubicBezTo>
                  <a:pt x="556" y="205"/>
                  <a:pt x="559" y="208"/>
                  <a:pt x="564" y="208"/>
                </a:cubicBezTo>
                <a:cubicBezTo>
                  <a:pt x="568" y="208"/>
                  <a:pt x="571" y="205"/>
                  <a:pt x="571" y="201"/>
                </a:cubicBezTo>
                <a:cubicBezTo>
                  <a:pt x="571" y="197"/>
                  <a:pt x="568" y="194"/>
                  <a:pt x="564" y="194"/>
                </a:cubicBezTo>
                <a:close/>
                <a:moveTo>
                  <a:pt x="586" y="194"/>
                </a:moveTo>
                <a:cubicBezTo>
                  <a:pt x="582" y="194"/>
                  <a:pt x="579" y="197"/>
                  <a:pt x="579" y="201"/>
                </a:cubicBezTo>
                <a:cubicBezTo>
                  <a:pt x="579" y="205"/>
                  <a:pt x="582" y="208"/>
                  <a:pt x="586" y="208"/>
                </a:cubicBezTo>
                <a:cubicBezTo>
                  <a:pt x="590" y="208"/>
                  <a:pt x="593" y="205"/>
                  <a:pt x="593" y="201"/>
                </a:cubicBezTo>
                <a:cubicBezTo>
                  <a:pt x="593" y="197"/>
                  <a:pt x="590" y="194"/>
                  <a:pt x="586" y="194"/>
                </a:cubicBezTo>
                <a:close/>
                <a:moveTo>
                  <a:pt x="564" y="214"/>
                </a:moveTo>
                <a:cubicBezTo>
                  <a:pt x="559" y="214"/>
                  <a:pt x="556" y="217"/>
                  <a:pt x="556" y="220"/>
                </a:cubicBezTo>
                <a:cubicBezTo>
                  <a:pt x="556" y="224"/>
                  <a:pt x="559" y="227"/>
                  <a:pt x="564" y="227"/>
                </a:cubicBezTo>
                <a:cubicBezTo>
                  <a:pt x="568" y="227"/>
                  <a:pt x="571" y="224"/>
                  <a:pt x="571" y="220"/>
                </a:cubicBezTo>
                <a:cubicBezTo>
                  <a:pt x="571" y="217"/>
                  <a:pt x="568" y="214"/>
                  <a:pt x="564" y="214"/>
                </a:cubicBezTo>
                <a:close/>
                <a:moveTo>
                  <a:pt x="609" y="136"/>
                </a:moveTo>
                <a:cubicBezTo>
                  <a:pt x="605" y="136"/>
                  <a:pt x="601" y="139"/>
                  <a:pt x="601" y="143"/>
                </a:cubicBezTo>
                <a:cubicBezTo>
                  <a:pt x="601" y="146"/>
                  <a:pt x="605" y="149"/>
                  <a:pt x="609" y="149"/>
                </a:cubicBezTo>
                <a:cubicBezTo>
                  <a:pt x="613" y="149"/>
                  <a:pt x="616" y="146"/>
                  <a:pt x="616" y="143"/>
                </a:cubicBezTo>
                <a:cubicBezTo>
                  <a:pt x="616" y="139"/>
                  <a:pt x="613" y="136"/>
                  <a:pt x="609" y="136"/>
                </a:cubicBezTo>
                <a:close/>
                <a:moveTo>
                  <a:pt x="631" y="136"/>
                </a:moveTo>
                <a:cubicBezTo>
                  <a:pt x="627" y="136"/>
                  <a:pt x="623" y="139"/>
                  <a:pt x="623" y="143"/>
                </a:cubicBezTo>
                <a:cubicBezTo>
                  <a:pt x="623" y="146"/>
                  <a:pt x="627" y="149"/>
                  <a:pt x="631" y="149"/>
                </a:cubicBezTo>
                <a:cubicBezTo>
                  <a:pt x="635" y="149"/>
                  <a:pt x="638" y="146"/>
                  <a:pt x="638" y="143"/>
                </a:cubicBezTo>
                <a:cubicBezTo>
                  <a:pt x="638" y="139"/>
                  <a:pt x="635" y="136"/>
                  <a:pt x="631" y="136"/>
                </a:cubicBezTo>
                <a:close/>
                <a:moveTo>
                  <a:pt x="609" y="155"/>
                </a:moveTo>
                <a:cubicBezTo>
                  <a:pt x="605" y="155"/>
                  <a:pt x="601" y="158"/>
                  <a:pt x="601" y="162"/>
                </a:cubicBezTo>
                <a:cubicBezTo>
                  <a:pt x="601" y="166"/>
                  <a:pt x="605" y="169"/>
                  <a:pt x="609" y="169"/>
                </a:cubicBezTo>
                <a:cubicBezTo>
                  <a:pt x="613" y="169"/>
                  <a:pt x="616" y="166"/>
                  <a:pt x="616" y="162"/>
                </a:cubicBezTo>
                <a:cubicBezTo>
                  <a:pt x="616" y="158"/>
                  <a:pt x="613" y="155"/>
                  <a:pt x="609" y="155"/>
                </a:cubicBezTo>
                <a:close/>
                <a:moveTo>
                  <a:pt x="631" y="155"/>
                </a:moveTo>
                <a:cubicBezTo>
                  <a:pt x="627" y="155"/>
                  <a:pt x="623" y="158"/>
                  <a:pt x="623" y="162"/>
                </a:cubicBezTo>
                <a:cubicBezTo>
                  <a:pt x="623" y="166"/>
                  <a:pt x="627" y="169"/>
                  <a:pt x="631" y="169"/>
                </a:cubicBezTo>
                <a:cubicBezTo>
                  <a:pt x="635" y="169"/>
                  <a:pt x="638" y="166"/>
                  <a:pt x="638" y="162"/>
                </a:cubicBezTo>
                <a:cubicBezTo>
                  <a:pt x="638" y="158"/>
                  <a:pt x="635" y="155"/>
                  <a:pt x="631" y="155"/>
                </a:cubicBezTo>
                <a:close/>
                <a:moveTo>
                  <a:pt x="631" y="175"/>
                </a:moveTo>
                <a:cubicBezTo>
                  <a:pt x="627" y="175"/>
                  <a:pt x="623" y="178"/>
                  <a:pt x="623" y="182"/>
                </a:cubicBezTo>
                <a:cubicBezTo>
                  <a:pt x="623" y="185"/>
                  <a:pt x="627" y="188"/>
                  <a:pt x="631" y="188"/>
                </a:cubicBezTo>
                <a:cubicBezTo>
                  <a:pt x="635" y="188"/>
                  <a:pt x="638" y="185"/>
                  <a:pt x="638" y="182"/>
                </a:cubicBezTo>
                <a:cubicBezTo>
                  <a:pt x="638" y="178"/>
                  <a:pt x="635" y="175"/>
                  <a:pt x="631" y="175"/>
                </a:cubicBezTo>
                <a:close/>
                <a:moveTo>
                  <a:pt x="631" y="233"/>
                </a:moveTo>
                <a:cubicBezTo>
                  <a:pt x="627" y="233"/>
                  <a:pt x="623" y="236"/>
                  <a:pt x="623" y="239"/>
                </a:cubicBezTo>
                <a:cubicBezTo>
                  <a:pt x="623" y="243"/>
                  <a:pt x="627" y="245"/>
                  <a:pt x="631" y="245"/>
                </a:cubicBezTo>
                <a:cubicBezTo>
                  <a:pt x="635" y="245"/>
                  <a:pt x="638" y="243"/>
                  <a:pt x="638" y="239"/>
                </a:cubicBezTo>
                <a:cubicBezTo>
                  <a:pt x="638" y="236"/>
                  <a:pt x="635" y="233"/>
                  <a:pt x="631" y="233"/>
                </a:cubicBezTo>
                <a:close/>
                <a:moveTo>
                  <a:pt x="631" y="271"/>
                </a:moveTo>
                <a:cubicBezTo>
                  <a:pt x="627" y="271"/>
                  <a:pt x="623" y="274"/>
                  <a:pt x="623" y="278"/>
                </a:cubicBezTo>
                <a:cubicBezTo>
                  <a:pt x="623" y="282"/>
                  <a:pt x="627" y="285"/>
                  <a:pt x="631" y="285"/>
                </a:cubicBezTo>
                <a:cubicBezTo>
                  <a:pt x="635" y="285"/>
                  <a:pt x="638" y="282"/>
                  <a:pt x="638" y="278"/>
                </a:cubicBezTo>
                <a:cubicBezTo>
                  <a:pt x="638" y="274"/>
                  <a:pt x="635" y="271"/>
                  <a:pt x="631" y="271"/>
                </a:cubicBezTo>
                <a:close/>
                <a:moveTo>
                  <a:pt x="652" y="155"/>
                </a:moveTo>
                <a:cubicBezTo>
                  <a:pt x="648" y="155"/>
                  <a:pt x="645" y="158"/>
                  <a:pt x="645" y="162"/>
                </a:cubicBezTo>
                <a:cubicBezTo>
                  <a:pt x="645" y="166"/>
                  <a:pt x="648" y="169"/>
                  <a:pt x="652" y="169"/>
                </a:cubicBezTo>
                <a:cubicBezTo>
                  <a:pt x="657" y="169"/>
                  <a:pt x="660" y="166"/>
                  <a:pt x="660" y="162"/>
                </a:cubicBezTo>
                <a:cubicBezTo>
                  <a:pt x="660" y="158"/>
                  <a:pt x="657" y="155"/>
                  <a:pt x="652" y="155"/>
                </a:cubicBezTo>
                <a:close/>
                <a:moveTo>
                  <a:pt x="675" y="156"/>
                </a:moveTo>
                <a:cubicBezTo>
                  <a:pt x="671" y="156"/>
                  <a:pt x="667" y="159"/>
                  <a:pt x="667" y="163"/>
                </a:cubicBezTo>
                <a:cubicBezTo>
                  <a:pt x="667" y="167"/>
                  <a:pt x="671" y="170"/>
                  <a:pt x="675" y="170"/>
                </a:cubicBezTo>
                <a:cubicBezTo>
                  <a:pt x="679" y="170"/>
                  <a:pt x="682" y="167"/>
                  <a:pt x="682" y="163"/>
                </a:cubicBezTo>
                <a:cubicBezTo>
                  <a:pt x="682" y="159"/>
                  <a:pt x="679" y="156"/>
                  <a:pt x="675" y="156"/>
                </a:cubicBezTo>
                <a:close/>
                <a:moveTo>
                  <a:pt x="652" y="175"/>
                </a:moveTo>
                <a:cubicBezTo>
                  <a:pt x="648" y="175"/>
                  <a:pt x="645" y="178"/>
                  <a:pt x="645" y="182"/>
                </a:cubicBezTo>
                <a:cubicBezTo>
                  <a:pt x="645" y="185"/>
                  <a:pt x="648" y="188"/>
                  <a:pt x="652" y="188"/>
                </a:cubicBezTo>
                <a:cubicBezTo>
                  <a:pt x="657" y="188"/>
                  <a:pt x="660" y="185"/>
                  <a:pt x="660" y="182"/>
                </a:cubicBezTo>
                <a:cubicBezTo>
                  <a:pt x="660" y="178"/>
                  <a:pt x="657" y="175"/>
                  <a:pt x="652" y="175"/>
                </a:cubicBezTo>
                <a:close/>
                <a:moveTo>
                  <a:pt x="675" y="175"/>
                </a:moveTo>
                <a:cubicBezTo>
                  <a:pt x="671" y="175"/>
                  <a:pt x="667" y="178"/>
                  <a:pt x="667" y="182"/>
                </a:cubicBezTo>
                <a:cubicBezTo>
                  <a:pt x="667" y="186"/>
                  <a:pt x="671" y="189"/>
                  <a:pt x="675" y="189"/>
                </a:cubicBezTo>
                <a:cubicBezTo>
                  <a:pt x="679" y="189"/>
                  <a:pt x="682" y="186"/>
                  <a:pt x="682" y="182"/>
                </a:cubicBezTo>
                <a:cubicBezTo>
                  <a:pt x="682" y="178"/>
                  <a:pt x="679" y="175"/>
                  <a:pt x="675" y="175"/>
                </a:cubicBezTo>
                <a:close/>
                <a:moveTo>
                  <a:pt x="652" y="194"/>
                </a:moveTo>
                <a:cubicBezTo>
                  <a:pt x="648" y="194"/>
                  <a:pt x="645" y="197"/>
                  <a:pt x="645" y="201"/>
                </a:cubicBezTo>
                <a:cubicBezTo>
                  <a:pt x="645" y="205"/>
                  <a:pt x="648" y="208"/>
                  <a:pt x="652" y="208"/>
                </a:cubicBezTo>
                <a:cubicBezTo>
                  <a:pt x="657" y="208"/>
                  <a:pt x="660" y="205"/>
                  <a:pt x="660" y="201"/>
                </a:cubicBezTo>
                <a:cubicBezTo>
                  <a:pt x="660" y="197"/>
                  <a:pt x="657" y="194"/>
                  <a:pt x="652" y="194"/>
                </a:cubicBezTo>
                <a:close/>
                <a:moveTo>
                  <a:pt x="675" y="195"/>
                </a:moveTo>
                <a:cubicBezTo>
                  <a:pt x="671" y="195"/>
                  <a:pt x="667" y="198"/>
                  <a:pt x="667" y="201"/>
                </a:cubicBezTo>
                <a:cubicBezTo>
                  <a:pt x="667" y="205"/>
                  <a:pt x="671" y="208"/>
                  <a:pt x="675" y="208"/>
                </a:cubicBezTo>
                <a:cubicBezTo>
                  <a:pt x="679" y="208"/>
                  <a:pt x="682" y="205"/>
                  <a:pt x="682" y="201"/>
                </a:cubicBezTo>
                <a:cubicBezTo>
                  <a:pt x="682" y="198"/>
                  <a:pt x="679" y="195"/>
                  <a:pt x="675" y="195"/>
                </a:cubicBezTo>
                <a:close/>
                <a:moveTo>
                  <a:pt x="652" y="214"/>
                </a:moveTo>
                <a:cubicBezTo>
                  <a:pt x="648" y="214"/>
                  <a:pt x="645" y="217"/>
                  <a:pt x="645" y="220"/>
                </a:cubicBezTo>
                <a:cubicBezTo>
                  <a:pt x="645" y="224"/>
                  <a:pt x="648" y="227"/>
                  <a:pt x="652" y="227"/>
                </a:cubicBezTo>
                <a:cubicBezTo>
                  <a:pt x="657" y="227"/>
                  <a:pt x="660" y="224"/>
                  <a:pt x="660" y="220"/>
                </a:cubicBezTo>
                <a:cubicBezTo>
                  <a:pt x="660" y="217"/>
                  <a:pt x="657" y="214"/>
                  <a:pt x="652" y="214"/>
                </a:cubicBezTo>
                <a:close/>
                <a:moveTo>
                  <a:pt x="675" y="214"/>
                </a:moveTo>
                <a:cubicBezTo>
                  <a:pt x="671" y="214"/>
                  <a:pt x="667" y="217"/>
                  <a:pt x="667" y="221"/>
                </a:cubicBezTo>
                <a:cubicBezTo>
                  <a:pt x="667" y="224"/>
                  <a:pt x="671" y="227"/>
                  <a:pt x="675" y="227"/>
                </a:cubicBezTo>
                <a:cubicBezTo>
                  <a:pt x="679" y="227"/>
                  <a:pt x="682" y="224"/>
                  <a:pt x="682" y="221"/>
                </a:cubicBezTo>
                <a:cubicBezTo>
                  <a:pt x="682" y="217"/>
                  <a:pt x="679" y="214"/>
                  <a:pt x="675" y="214"/>
                </a:cubicBezTo>
                <a:close/>
                <a:moveTo>
                  <a:pt x="652" y="233"/>
                </a:moveTo>
                <a:cubicBezTo>
                  <a:pt x="648" y="233"/>
                  <a:pt x="645" y="236"/>
                  <a:pt x="645" y="239"/>
                </a:cubicBezTo>
                <a:cubicBezTo>
                  <a:pt x="645" y="243"/>
                  <a:pt x="648" y="245"/>
                  <a:pt x="652" y="245"/>
                </a:cubicBezTo>
                <a:cubicBezTo>
                  <a:pt x="657" y="245"/>
                  <a:pt x="660" y="243"/>
                  <a:pt x="660" y="239"/>
                </a:cubicBezTo>
                <a:cubicBezTo>
                  <a:pt x="660" y="236"/>
                  <a:pt x="657" y="233"/>
                  <a:pt x="652" y="233"/>
                </a:cubicBezTo>
                <a:close/>
                <a:moveTo>
                  <a:pt x="675" y="233"/>
                </a:moveTo>
                <a:cubicBezTo>
                  <a:pt x="671" y="233"/>
                  <a:pt x="667" y="236"/>
                  <a:pt x="667" y="240"/>
                </a:cubicBezTo>
                <a:cubicBezTo>
                  <a:pt x="667" y="243"/>
                  <a:pt x="671" y="245"/>
                  <a:pt x="675" y="245"/>
                </a:cubicBezTo>
                <a:cubicBezTo>
                  <a:pt x="679" y="245"/>
                  <a:pt x="682" y="243"/>
                  <a:pt x="682" y="240"/>
                </a:cubicBezTo>
                <a:cubicBezTo>
                  <a:pt x="682" y="237"/>
                  <a:pt x="679" y="233"/>
                  <a:pt x="675" y="233"/>
                </a:cubicBezTo>
                <a:close/>
                <a:moveTo>
                  <a:pt x="652" y="252"/>
                </a:moveTo>
                <a:cubicBezTo>
                  <a:pt x="648" y="252"/>
                  <a:pt x="645" y="255"/>
                  <a:pt x="645" y="258"/>
                </a:cubicBezTo>
                <a:cubicBezTo>
                  <a:pt x="645" y="262"/>
                  <a:pt x="648" y="265"/>
                  <a:pt x="652" y="265"/>
                </a:cubicBezTo>
                <a:cubicBezTo>
                  <a:pt x="657" y="265"/>
                  <a:pt x="660" y="262"/>
                  <a:pt x="660" y="258"/>
                </a:cubicBezTo>
                <a:cubicBezTo>
                  <a:pt x="660" y="255"/>
                  <a:pt x="657" y="252"/>
                  <a:pt x="652" y="252"/>
                </a:cubicBezTo>
                <a:close/>
                <a:moveTo>
                  <a:pt x="652" y="271"/>
                </a:moveTo>
                <a:cubicBezTo>
                  <a:pt x="648" y="271"/>
                  <a:pt x="645" y="274"/>
                  <a:pt x="645" y="278"/>
                </a:cubicBezTo>
                <a:cubicBezTo>
                  <a:pt x="645" y="282"/>
                  <a:pt x="648" y="285"/>
                  <a:pt x="652" y="285"/>
                </a:cubicBezTo>
                <a:cubicBezTo>
                  <a:pt x="657" y="285"/>
                  <a:pt x="660" y="282"/>
                  <a:pt x="660" y="278"/>
                </a:cubicBezTo>
                <a:cubicBezTo>
                  <a:pt x="660" y="274"/>
                  <a:pt x="657" y="271"/>
                  <a:pt x="652" y="271"/>
                </a:cubicBezTo>
                <a:close/>
                <a:moveTo>
                  <a:pt x="675" y="272"/>
                </a:moveTo>
                <a:cubicBezTo>
                  <a:pt x="671" y="272"/>
                  <a:pt x="667" y="275"/>
                  <a:pt x="667" y="278"/>
                </a:cubicBezTo>
                <a:cubicBezTo>
                  <a:pt x="667" y="282"/>
                  <a:pt x="671" y="285"/>
                  <a:pt x="675" y="285"/>
                </a:cubicBezTo>
                <a:cubicBezTo>
                  <a:pt x="679" y="285"/>
                  <a:pt x="682" y="282"/>
                  <a:pt x="682" y="278"/>
                </a:cubicBezTo>
                <a:cubicBezTo>
                  <a:pt x="682" y="275"/>
                  <a:pt x="679" y="272"/>
                  <a:pt x="675" y="272"/>
                </a:cubicBezTo>
                <a:close/>
                <a:moveTo>
                  <a:pt x="698" y="21"/>
                </a:moveTo>
                <a:cubicBezTo>
                  <a:pt x="693" y="21"/>
                  <a:pt x="690" y="24"/>
                  <a:pt x="690" y="28"/>
                </a:cubicBezTo>
                <a:cubicBezTo>
                  <a:pt x="690" y="31"/>
                  <a:pt x="693" y="34"/>
                  <a:pt x="698" y="34"/>
                </a:cubicBezTo>
                <a:cubicBezTo>
                  <a:pt x="702" y="34"/>
                  <a:pt x="705" y="31"/>
                  <a:pt x="705" y="28"/>
                </a:cubicBezTo>
                <a:cubicBezTo>
                  <a:pt x="705" y="24"/>
                  <a:pt x="702" y="21"/>
                  <a:pt x="698" y="21"/>
                </a:cubicBezTo>
                <a:close/>
                <a:moveTo>
                  <a:pt x="720" y="20"/>
                </a:moveTo>
                <a:cubicBezTo>
                  <a:pt x="715" y="20"/>
                  <a:pt x="712" y="23"/>
                  <a:pt x="712" y="27"/>
                </a:cubicBezTo>
                <a:cubicBezTo>
                  <a:pt x="712" y="30"/>
                  <a:pt x="715" y="33"/>
                  <a:pt x="720" y="33"/>
                </a:cubicBezTo>
                <a:cubicBezTo>
                  <a:pt x="724" y="33"/>
                  <a:pt x="727" y="30"/>
                  <a:pt x="727" y="27"/>
                </a:cubicBezTo>
                <a:cubicBezTo>
                  <a:pt x="727" y="23"/>
                  <a:pt x="724" y="20"/>
                  <a:pt x="720" y="20"/>
                </a:cubicBezTo>
                <a:close/>
                <a:moveTo>
                  <a:pt x="698" y="40"/>
                </a:moveTo>
                <a:cubicBezTo>
                  <a:pt x="693" y="40"/>
                  <a:pt x="690" y="43"/>
                  <a:pt x="690" y="47"/>
                </a:cubicBezTo>
                <a:cubicBezTo>
                  <a:pt x="690" y="50"/>
                  <a:pt x="693" y="53"/>
                  <a:pt x="698" y="53"/>
                </a:cubicBezTo>
                <a:cubicBezTo>
                  <a:pt x="702" y="53"/>
                  <a:pt x="705" y="50"/>
                  <a:pt x="705" y="47"/>
                </a:cubicBezTo>
                <a:cubicBezTo>
                  <a:pt x="705" y="43"/>
                  <a:pt x="702" y="40"/>
                  <a:pt x="698" y="40"/>
                </a:cubicBezTo>
                <a:close/>
                <a:moveTo>
                  <a:pt x="720" y="40"/>
                </a:moveTo>
                <a:cubicBezTo>
                  <a:pt x="715" y="40"/>
                  <a:pt x="712" y="43"/>
                  <a:pt x="712" y="46"/>
                </a:cubicBezTo>
                <a:cubicBezTo>
                  <a:pt x="712" y="50"/>
                  <a:pt x="715" y="53"/>
                  <a:pt x="720" y="53"/>
                </a:cubicBezTo>
                <a:cubicBezTo>
                  <a:pt x="724" y="53"/>
                  <a:pt x="727" y="50"/>
                  <a:pt x="727" y="46"/>
                </a:cubicBezTo>
                <a:cubicBezTo>
                  <a:pt x="727" y="43"/>
                  <a:pt x="724" y="40"/>
                  <a:pt x="720" y="40"/>
                </a:cubicBezTo>
                <a:close/>
                <a:moveTo>
                  <a:pt x="698" y="59"/>
                </a:moveTo>
                <a:cubicBezTo>
                  <a:pt x="693" y="59"/>
                  <a:pt x="690" y="61"/>
                  <a:pt x="690" y="65"/>
                </a:cubicBezTo>
                <a:cubicBezTo>
                  <a:pt x="690" y="69"/>
                  <a:pt x="693" y="72"/>
                  <a:pt x="698" y="72"/>
                </a:cubicBezTo>
                <a:cubicBezTo>
                  <a:pt x="702" y="72"/>
                  <a:pt x="705" y="69"/>
                  <a:pt x="705" y="65"/>
                </a:cubicBezTo>
                <a:cubicBezTo>
                  <a:pt x="705" y="63"/>
                  <a:pt x="702" y="59"/>
                  <a:pt x="698" y="59"/>
                </a:cubicBezTo>
                <a:close/>
                <a:moveTo>
                  <a:pt x="720" y="59"/>
                </a:moveTo>
                <a:cubicBezTo>
                  <a:pt x="715" y="59"/>
                  <a:pt x="712" y="62"/>
                  <a:pt x="712" y="65"/>
                </a:cubicBezTo>
                <a:cubicBezTo>
                  <a:pt x="712" y="69"/>
                  <a:pt x="715" y="72"/>
                  <a:pt x="720" y="72"/>
                </a:cubicBezTo>
                <a:cubicBezTo>
                  <a:pt x="724" y="72"/>
                  <a:pt x="727" y="69"/>
                  <a:pt x="727" y="65"/>
                </a:cubicBezTo>
                <a:cubicBezTo>
                  <a:pt x="727" y="62"/>
                  <a:pt x="724" y="59"/>
                  <a:pt x="720" y="59"/>
                </a:cubicBezTo>
                <a:close/>
                <a:moveTo>
                  <a:pt x="698" y="78"/>
                </a:moveTo>
                <a:cubicBezTo>
                  <a:pt x="693" y="78"/>
                  <a:pt x="690" y="81"/>
                  <a:pt x="690" y="85"/>
                </a:cubicBezTo>
                <a:cubicBezTo>
                  <a:pt x="690" y="88"/>
                  <a:pt x="693" y="91"/>
                  <a:pt x="698" y="91"/>
                </a:cubicBezTo>
                <a:cubicBezTo>
                  <a:pt x="702" y="91"/>
                  <a:pt x="705" y="88"/>
                  <a:pt x="705" y="85"/>
                </a:cubicBezTo>
                <a:cubicBezTo>
                  <a:pt x="705" y="81"/>
                  <a:pt x="702" y="78"/>
                  <a:pt x="698" y="78"/>
                </a:cubicBezTo>
                <a:close/>
                <a:moveTo>
                  <a:pt x="720" y="78"/>
                </a:moveTo>
                <a:cubicBezTo>
                  <a:pt x="715" y="78"/>
                  <a:pt x="712" y="81"/>
                  <a:pt x="712" y="85"/>
                </a:cubicBezTo>
                <a:cubicBezTo>
                  <a:pt x="712" y="88"/>
                  <a:pt x="715" y="91"/>
                  <a:pt x="720" y="91"/>
                </a:cubicBezTo>
                <a:cubicBezTo>
                  <a:pt x="724" y="91"/>
                  <a:pt x="727" y="88"/>
                  <a:pt x="727" y="85"/>
                </a:cubicBezTo>
                <a:cubicBezTo>
                  <a:pt x="727" y="81"/>
                  <a:pt x="724" y="78"/>
                  <a:pt x="720" y="78"/>
                </a:cubicBezTo>
                <a:close/>
                <a:moveTo>
                  <a:pt x="741" y="33"/>
                </a:moveTo>
                <a:cubicBezTo>
                  <a:pt x="746" y="33"/>
                  <a:pt x="749" y="30"/>
                  <a:pt x="749" y="27"/>
                </a:cubicBezTo>
                <a:cubicBezTo>
                  <a:pt x="749" y="23"/>
                  <a:pt x="746" y="20"/>
                  <a:pt x="741" y="20"/>
                </a:cubicBezTo>
                <a:cubicBezTo>
                  <a:pt x="737" y="20"/>
                  <a:pt x="734" y="23"/>
                  <a:pt x="734" y="27"/>
                </a:cubicBezTo>
                <a:cubicBezTo>
                  <a:pt x="734" y="30"/>
                  <a:pt x="737" y="33"/>
                  <a:pt x="741" y="33"/>
                </a:cubicBezTo>
                <a:close/>
                <a:moveTo>
                  <a:pt x="764" y="33"/>
                </a:moveTo>
                <a:cubicBezTo>
                  <a:pt x="768" y="33"/>
                  <a:pt x="771" y="30"/>
                  <a:pt x="771" y="27"/>
                </a:cubicBezTo>
                <a:cubicBezTo>
                  <a:pt x="771" y="23"/>
                  <a:pt x="768" y="20"/>
                  <a:pt x="764" y="20"/>
                </a:cubicBezTo>
                <a:cubicBezTo>
                  <a:pt x="759" y="20"/>
                  <a:pt x="756" y="23"/>
                  <a:pt x="756" y="27"/>
                </a:cubicBezTo>
                <a:cubicBezTo>
                  <a:pt x="756" y="30"/>
                  <a:pt x="759" y="33"/>
                  <a:pt x="764" y="33"/>
                </a:cubicBezTo>
                <a:close/>
                <a:moveTo>
                  <a:pt x="741" y="53"/>
                </a:moveTo>
                <a:cubicBezTo>
                  <a:pt x="746" y="53"/>
                  <a:pt x="749" y="50"/>
                  <a:pt x="749" y="46"/>
                </a:cubicBezTo>
                <a:cubicBezTo>
                  <a:pt x="749" y="43"/>
                  <a:pt x="746" y="40"/>
                  <a:pt x="741" y="40"/>
                </a:cubicBezTo>
                <a:cubicBezTo>
                  <a:pt x="737" y="40"/>
                  <a:pt x="734" y="43"/>
                  <a:pt x="734" y="46"/>
                </a:cubicBezTo>
                <a:cubicBezTo>
                  <a:pt x="734" y="50"/>
                  <a:pt x="737" y="53"/>
                  <a:pt x="741" y="53"/>
                </a:cubicBezTo>
                <a:close/>
                <a:moveTo>
                  <a:pt x="764" y="53"/>
                </a:moveTo>
                <a:cubicBezTo>
                  <a:pt x="768" y="53"/>
                  <a:pt x="771" y="50"/>
                  <a:pt x="771" y="46"/>
                </a:cubicBezTo>
                <a:cubicBezTo>
                  <a:pt x="771" y="43"/>
                  <a:pt x="768" y="40"/>
                  <a:pt x="764" y="40"/>
                </a:cubicBezTo>
                <a:cubicBezTo>
                  <a:pt x="759" y="40"/>
                  <a:pt x="756" y="43"/>
                  <a:pt x="756" y="46"/>
                </a:cubicBezTo>
                <a:cubicBezTo>
                  <a:pt x="756" y="50"/>
                  <a:pt x="759" y="53"/>
                  <a:pt x="764" y="53"/>
                </a:cubicBezTo>
                <a:close/>
                <a:moveTo>
                  <a:pt x="741" y="72"/>
                </a:moveTo>
                <a:cubicBezTo>
                  <a:pt x="746" y="72"/>
                  <a:pt x="749" y="69"/>
                  <a:pt x="749" y="65"/>
                </a:cubicBezTo>
                <a:cubicBezTo>
                  <a:pt x="749" y="62"/>
                  <a:pt x="746" y="59"/>
                  <a:pt x="741" y="59"/>
                </a:cubicBezTo>
                <a:cubicBezTo>
                  <a:pt x="737" y="59"/>
                  <a:pt x="734" y="62"/>
                  <a:pt x="734" y="65"/>
                </a:cubicBezTo>
                <a:cubicBezTo>
                  <a:pt x="734" y="69"/>
                  <a:pt x="737" y="72"/>
                  <a:pt x="741" y="72"/>
                </a:cubicBezTo>
                <a:close/>
                <a:moveTo>
                  <a:pt x="764" y="72"/>
                </a:moveTo>
                <a:cubicBezTo>
                  <a:pt x="768" y="72"/>
                  <a:pt x="771" y="69"/>
                  <a:pt x="771" y="65"/>
                </a:cubicBezTo>
                <a:cubicBezTo>
                  <a:pt x="771" y="62"/>
                  <a:pt x="768" y="59"/>
                  <a:pt x="764" y="59"/>
                </a:cubicBezTo>
                <a:cubicBezTo>
                  <a:pt x="759" y="59"/>
                  <a:pt x="756" y="62"/>
                  <a:pt x="756" y="65"/>
                </a:cubicBezTo>
                <a:cubicBezTo>
                  <a:pt x="756" y="69"/>
                  <a:pt x="759" y="72"/>
                  <a:pt x="764" y="72"/>
                </a:cubicBezTo>
                <a:close/>
                <a:moveTo>
                  <a:pt x="741" y="91"/>
                </a:moveTo>
                <a:cubicBezTo>
                  <a:pt x="746" y="91"/>
                  <a:pt x="749" y="88"/>
                  <a:pt x="749" y="85"/>
                </a:cubicBezTo>
                <a:cubicBezTo>
                  <a:pt x="749" y="81"/>
                  <a:pt x="746" y="78"/>
                  <a:pt x="741" y="78"/>
                </a:cubicBezTo>
                <a:cubicBezTo>
                  <a:pt x="737" y="78"/>
                  <a:pt x="734" y="81"/>
                  <a:pt x="734" y="85"/>
                </a:cubicBezTo>
                <a:cubicBezTo>
                  <a:pt x="734" y="88"/>
                  <a:pt x="737" y="91"/>
                  <a:pt x="741" y="91"/>
                </a:cubicBezTo>
                <a:close/>
                <a:moveTo>
                  <a:pt x="764" y="91"/>
                </a:moveTo>
                <a:cubicBezTo>
                  <a:pt x="768" y="91"/>
                  <a:pt x="771" y="88"/>
                  <a:pt x="771" y="85"/>
                </a:cubicBezTo>
                <a:cubicBezTo>
                  <a:pt x="771" y="81"/>
                  <a:pt x="768" y="78"/>
                  <a:pt x="764" y="78"/>
                </a:cubicBezTo>
                <a:cubicBezTo>
                  <a:pt x="759" y="78"/>
                  <a:pt x="756" y="81"/>
                  <a:pt x="756" y="85"/>
                </a:cubicBezTo>
                <a:cubicBezTo>
                  <a:pt x="756" y="88"/>
                  <a:pt x="759" y="91"/>
                  <a:pt x="764" y="91"/>
                </a:cubicBezTo>
                <a:close/>
                <a:moveTo>
                  <a:pt x="741" y="110"/>
                </a:moveTo>
                <a:cubicBezTo>
                  <a:pt x="746" y="110"/>
                  <a:pt x="749" y="107"/>
                  <a:pt x="749" y="104"/>
                </a:cubicBezTo>
                <a:cubicBezTo>
                  <a:pt x="749" y="100"/>
                  <a:pt x="746" y="97"/>
                  <a:pt x="741" y="97"/>
                </a:cubicBezTo>
                <a:cubicBezTo>
                  <a:pt x="737" y="97"/>
                  <a:pt x="734" y="100"/>
                  <a:pt x="734" y="104"/>
                </a:cubicBezTo>
                <a:cubicBezTo>
                  <a:pt x="734" y="107"/>
                  <a:pt x="737" y="110"/>
                  <a:pt x="741" y="110"/>
                </a:cubicBezTo>
                <a:close/>
                <a:moveTo>
                  <a:pt x="764" y="110"/>
                </a:moveTo>
                <a:cubicBezTo>
                  <a:pt x="768" y="110"/>
                  <a:pt x="771" y="107"/>
                  <a:pt x="771" y="104"/>
                </a:cubicBezTo>
                <a:cubicBezTo>
                  <a:pt x="771" y="100"/>
                  <a:pt x="768" y="97"/>
                  <a:pt x="764" y="97"/>
                </a:cubicBezTo>
                <a:cubicBezTo>
                  <a:pt x="759" y="97"/>
                  <a:pt x="756" y="100"/>
                  <a:pt x="756" y="104"/>
                </a:cubicBezTo>
                <a:cubicBezTo>
                  <a:pt x="756" y="107"/>
                  <a:pt x="759" y="110"/>
                  <a:pt x="764" y="110"/>
                </a:cubicBezTo>
                <a:close/>
                <a:moveTo>
                  <a:pt x="764" y="130"/>
                </a:moveTo>
                <a:cubicBezTo>
                  <a:pt x="768" y="130"/>
                  <a:pt x="771" y="127"/>
                  <a:pt x="771" y="123"/>
                </a:cubicBezTo>
                <a:cubicBezTo>
                  <a:pt x="771" y="119"/>
                  <a:pt x="768" y="116"/>
                  <a:pt x="764" y="116"/>
                </a:cubicBezTo>
                <a:cubicBezTo>
                  <a:pt x="759" y="116"/>
                  <a:pt x="756" y="119"/>
                  <a:pt x="756" y="123"/>
                </a:cubicBezTo>
                <a:cubicBezTo>
                  <a:pt x="756" y="127"/>
                  <a:pt x="759" y="130"/>
                  <a:pt x="764" y="130"/>
                </a:cubicBezTo>
                <a:close/>
                <a:moveTo>
                  <a:pt x="786" y="33"/>
                </a:moveTo>
                <a:cubicBezTo>
                  <a:pt x="791" y="33"/>
                  <a:pt x="794" y="30"/>
                  <a:pt x="794" y="27"/>
                </a:cubicBezTo>
                <a:cubicBezTo>
                  <a:pt x="794" y="23"/>
                  <a:pt x="791" y="20"/>
                  <a:pt x="786" y="20"/>
                </a:cubicBezTo>
                <a:cubicBezTo>
                  <a:pt x="782" y="20"/>
                  <a:pt x="779" y="23"/>
                  <a:pt x="779" y="27"/>
                </a:cubicBezTo>
                <a:cubicBezTo>
                  <a:pt x="779" y="30"/>
                  <a:pt x="782" y="33"/>
                  <a:pt x="786" y="33"/>
                </a:cubicBezTo>
                <a:close/>
                <a:moveTo>
                  <a:pt x="808" y="20"/>
                </a:moveTo>
                <a:cubicBezTo>
                  <a:pt x="804" y="20"/>
                  <a:pt x="801" y="23"/>
                  <a:pt x="801" y="27"/>
                </a:cubicBezTo>
                <a:cubicBezTo>
                  <a:pt x="801" y="30"/>
                  <a:pt x="804" y="33"/>
                  <a:pt x="808" y="33"/>
                </a:cubicBezTo>
                <a:cubicBezTo>
                  <a:pt x="813" y="33"/>
                  <a:pt x="816" y="30"/>
                  <a:pt x="816" y="27"/>
                </a:cubicBezTo>
                <a:cubicBezTo>
                  <a:pt x="816" y="23"/>
                  <a:pt x="813" y="20"/>
                  <a:pt x="808" y="20"/>
                </a:cubicBezTo>
                <a:close/>
                <a:moveTo>
                  <a:pt x="786" y="53"/>
                </a:moveTo>
                <a:cubicBezTo>
                  <a:pt x="791" y="53"/>
                  <a:pt x="794" y="50"/>
                  <a:pt x="794" y="46"/>
                </a:cubicBezTo>
                <a:cubicBezTo>
                  <a:pt x="794" y="43"/>
                  <a:pt x="791" y="40"/>
                  <a:pt x="786" y="40"/>
                </a:cubicBezTo>
                <a:cubicBezTo>
                  <a:pt x="782" y="40"/>
                  <a:pt x="779" y="43"/>
                  <a:pt x="779" y="46"/>
                </a:cubicBezTo>
                <a:cubicBezTo>
                  <a:pt x="779" y="50"/>
                  <a:pt x="782" y="53"/>
                  <a:pt x="786" y="53"/>
                </a:cubicBezTo>
                <a:close/>
                <a:moveTo>
                  <a:pt x="808" y="40"/>
                </a:moveTo>
                <a:cubicBezTo>
                  <a:pt x="804" y="40"/>
                  <a:pt x="801" y="43"/>
                  <a:pt x="801" y="46"/>
                </a:cubicBezTo>
                <a:cubicBezTo>
                  <a:pt x="801" y="50"/>
                  <a:pt x="804" y="53"/>
                  <a:pt x="808" y="53"/>
                </a:cubicBezTo>
                <a:cubicBezTo>
                  <a:pt x="813" y="53"/>
                  <a:pt x="816" y="50"/>
                  <a:pt x="816" y="46"/>
                </a:cubicBezTo>
                <a:cubicBezTo>
                  <a:pt x="816" y="43"/>
                  <a:pt x="813" y="40"/>
                  <a:pt x="808" y="40"/>
                </a:cubicBezTo>
                <a:close/>
                <a:moveTo>
                  <a:pt x="786" y="72"/>
                </a:moveTo>
                <a:cubicBezTo>
                  <a:pt x="791" y="72"/>
                  <a:pt x="794" y="69"/>
                  <a:pt x="794" y="65"/>
                </a:cubicBezTo>
                <a:cubicBezTo>
                  <a:pt x="794" y="62"/>
                  <a:pt x="791" y="59"/>
                  <a:pt x="786" y="59"/>
                </a:cubicBezTo>
                <a:cubicBezTo>
                  <a:pt x="782" y="59"/>
                  <a:pt x="779" y="62"/>
                  <a:pt x="779" y="65"/>
                </a:cubicBezTo>
                <a:cubicBezTo>
                  <a:pt x="779" y="69"/>
                  <a:pt x="782" y="72"/>
                  <a:pt x="786" y="72"/>
                </a:cubicBezTo>
                <a:close/>
                <a:moveTo>
                  <a:pt x="808" y="59"/>
                </a:moveTo>
                <a:cubicBezTo>
                  <a:pt x="804" y="59"/>
                  <a:pt x="801" y="62"/>
                  <a:pt x="801" y="65"/>
                </a:cubicBezTo>
                <a:cubicBezTo>
                  <a:pt x="801" y="69"/>
                  <a:pt x="804" y="72"/>
                  <a:pt x="808" y="72"/>
                </a:cubicBezTo>
                <a:cubicBezTo>
                  <a:pt x="813" y="72"/>
                  <a:pt x="816" y="69"/>
                  <a:pt x="816" y="65"/>
                </a:cubicBezTo>
                <a:cubicBezTo>
                  <a:pt x="816" y="62"/>
                  <a:pt x="813" y="59"/>
                  <a:pt x="808" y="59"/>
                </a:cubicBezTo>
                <a:close/>
                <a:moveTo>
                  <a:pt x="786" y="91"/>
                </a:moveTo>
                <a:cubicBezTo>
                  <a:pt x="791" y="91"/>
                  <a:pt x="794" y="88"/>
                  <a:pt x="794" y="85"/>
                </a:cubicBezTo>
                <a:cubicBezTo>
                  <a:pt x="794" y="81"/>
                  <a:pt x="791" y="78"/>
                  <a:pt x="786" y="78"/>
                </a:cubicBezTo>
                <a:cubicBezTo>
                  <a:pt x="782" y="78"/>
                  <a:pt x="779" y="81"/>
                  <a:pt x="779" y="85"/>
                </a:cubicBezTo>
                <a:cubicBezTo>
                  <a:pt x="779" y="88"/>
                  <a:pt x="782" y="91"/>
                  <a:pt x="786" y="91"/>
                </a:cubicBezTo>
                <a:close/>
                <a:moveTo>
                  <a:pt x="808" y="78"/>
                </a:moveTo>
                <a:cubicBezTo>
                  <a:pt x="804" y="78"/>
                  <a:pt x="801" y="81"/>
                  <a:pt x="801" y="85"/>
                </a:cubicBezTo>
                <a:cubicBezTo>
                  <a:pt x="801" y="88"/>
                  <a:pt x="804" y="91"/>
                  <a:pt x="808" y="91"/>
                </a:cubicBezTo>
                <a:cubicBezTo>
                  <a:pt x="813" y="91"/>
                  <a:pt x="816" y="88"/>
                  <a:pt x="816" y="85"/>
                </a:cubicBezTo>
                <a:cubicBezTo>
                  <a:pt x="816" y="81"/>
                  <a:pt x="813" y="78"/>
                  <a:pt x="808" y="78"/>
                </a:cubicBezTo>
                <a:close/>
                <a:moveTo>
                  <a:pt x="786" y="110"/>
                </a:moveTo>
                <a:cubicBezTo>
                  <a:pt x="791" y="110"/>
                  <a:pt x="794" y="107"/>
                  <a:pt x="794" y="104"/>
                </a:cubicBezTo>
                <a:cubicBezTo>
                  <a:pt x="794" y="100"/>
                  <a:pt x="791" y="97"/>
                  <a:pt x="786" y="97"/>
                </a:cubicBezTo>
                <a:cubicBezTo>
                  <a:pt x="782" y="97"/>
                  <a:pt x="779" y="100"/>
                  <a:pt x="779" y="104"/>
                </a:cubicBezTo>
                <a:cubicBezTo>
                  <a:pt x="779" y="107"/>
                  <a:pt x="782" y="110"/>
                  <a:pt x="786" y="110"/>
                </a:cubicBezTo>
                <a:close/>
                <a:moveTo>
                  <a:pt x="808" y="97"/>
                </a:moveTo>
                <a:cubicBezTo>
                  <a:pt x="804" y="97"/>
                  <a:pt x="801" y="100"/>
                  <a:pt x="801" y="104"/>
                </a:cubicBezTo>
                <a:cubicBezTo>
                  <a:pt x="801" y="107"/>
                  <a:pt x="804" y="110"/>
                  <a:pt x="808" y="110"/>
                </a:cubicBezTo>
                <a:cubicBezTo>
                  <a:pt x="813" y="110"/>
                  <a:pt x="816" y="107"/>
                  <a:pt x="816" y="104"/>
                </a:cubicBezTo>
                <a:cubicBezTo>
                  <a:pt x="816" y="100"/>
                  <a:pt x="813" y="97"/>
                  <a:pt x="808" y="97"/>
                </a:cubicBezTo>
                <a:close/>
                <a:moveTo>
                  <a:pt x="786" y="130"/>
                </a:moveTo>
                <a:cubicBezTo>
                  <a:pt x="791" y="130"/>
                  <a:pt x="794" y="127"/>
                  <a:pt x="794" y="123"/>
                </a:cubicBezTo>
                <a:cubicBezTo>
                  <a:pt x="794" y="119"/>
                  <a:pt x="791" y="116"/>
                  <a:pt x="786" y="116"/>
                </a:cubicBezTo>
                <a:cubicBezTo>
                  <a:pt x="782" y="116"/>
                  <a:pt x="779" y="119"/>
                  <a:pt x="779" y="123"/>
                </a:cubicBezTo>
                <a:cubicBezTo>
                  <a:pt x="779" y="127"/>
                  <a:pt x="782" y="130"/>
                  <a:pt x="786" y="130"/>
                </a:cubicBezTo>
                <a:close/>
                <a:moveTo>
                  <a:pt x="808" y="116"/>
                </a:moveTo>
                <a:cubicBezTo>
                  <a:pt x="804" y="116"/>
                  <a:pt x="801" y="119"/>
                  <a:pt x="801" y="123"/>
                </a:cubicBezTo>
                <a:cubicBezTo>
                  <a:pt x="801" y="127"/>
                  <a:pt x="804" y="130"/>
                  <a:pt x="808" y="130"/>
                </a:cubicBezTo>
                <a:cubicBezTo>
                  <a:pt x="813" y="130"/>
                  <a:pt x="816" y="127"/>
                  <a:pt x="816" y="123"/>
                </a:cubicBezTo>
                <a:cubicBezTo>
                  <a:pt x="816" y="119"/>
                  <a:pt x="813" y="116"/>
                  <a:pt x="808" y="116"/>
                </a:cubicBezTo>
                <a:close/>
                <a:moveTo>
                  <a:pt x="830" y="20"/>
                </a:moveTo>
                <a:cubicBezTo>
                  <a:pt x="826" y="20"/>
                  <a:pt x="822" y="23"/>
                  <a:pt x="822" y="27"/>
                </a:cubicBezTo>
                <a:cubicBezTo>
                  <a:pt x="822" y="30"/>
                  <a:pt x="826" y="33"/>
                  <a:pt x="830" y="33"/>
                </a:cubicBezTo>
                <a:cubicBezTo>
                  <a:pt x="834" y="33"/>
                  <a:pt x="838" y="30"/>
                  <a:pt x="838" y="27"/>
                </a:cubicBezTo>
                <a:cubicBezTo>
                  <a:pt x="838" y="23"/>
                  <a:pt x="834" y="20"/>
                  <a:pt x="830" y="20"/>
                </a:cubicBezTo>
                <a:close/>
                <a:moveTo>
                  <a:pt x="852" y="20"/>
                </a:moveTo>
                <a:cubicBezTo>
                  <a:pt x="848" y="20"/>
                  <a:pt x="845" y="23"/>
                  <a:pt x="845" y="27"/>
                </a:cubicBezTo>
                <a:cubicBezTo>
                  <a:pt x="845" y="30"/>
                  <a:pt x="848" y="33"/>
                  <a:pt x="852" y="33"/>
                </a:cubicBezTo>
                <a:cubicBezTo>
                  <a:pt x="857" y="33"/>
                  <a:pt x="860" y="30"/>
                  <a:pt x="860" y="27"/>
                </a:cubicBezTo>
                <a:cubicBezTo>
                  <a:pt x="860" y="23"/>
                  <a:pt x="857" y="20"/>
                  <a:pt x="852" y="20"/>
                </a:cubicBezTo>
                <a:close/>
                <a:moveTo>
                  <a:pt x="830" y="40"/>
                </a:moveTo>
                <a:cubicBezTo>
                  <a:pt x="826" y="40"/>
                  <a:pt x="822" y="43"/>
                  <a:pt x="822" y="46"/>
                </a:cubicBezTo>
                <a:cubicBezTo>
                  <a:pt x="822" y="50"/>
                  <a:pt x="826" y="53"/>
                  <a:pt x="830" y="53"/>
                </a:cubicBezTo>
                <a:cubicBezTo>
                  <a:pt x="834" y="53"/>
                  <a:pt x="838" y="50"/>
                  <a:pt x="838" y="46"/>
                </a:cubicBezTo>
                <a:cubicBezTo>
                  <a:pt x="838" y="43"/>
                  <a:pt x="834" y="40"/>
                  <a:pt x="830" y="40"/>
                </a:cubicBezTo>
                <a:close/>
                <a:moveTo>
                  <a:pt x="852" y="40"/>
                </a:moveTo>
                <a:cubicBezTo>
                  <a:pt x="848" y="40"/>
                  <a:pt x="845" y="43"/>
                  <a:pt x="845" y="46"/>
                </a:cubicBezTo>
                <a:cubicBezTo>
                  <a:pt x="845" y="50"/>
                  <a:pt x="848" y="53"/>
                  <a:pt x="852" y="53"/>
                </a:cubicBezTo>
                <a:cubicBezTo>
                  <a:pt x="857" y="53"/>
                  <a:pt x="860" y="50"/>
                  <a:pt x="860" y="46"/>
                </a:cubicBezTo>
                <a:cubicBezTo>
                  <a:pt x="860" y="43"/>
                  <a:pt x="857" y="40"/>
                  <a:pt x="852" y="40"/>
                </a:cubicBezTo>
                <a:close/>
                <a:moveTo>
                  <a:pt x="830" y="59"/>
                </a:moveTo>
                <a:cubicBezTo>
                  <a:pt x="826" y="59"/>
                  <a:pt x="822" y="62"/>
                  <a:pt x="822" y="65"/>
                </a:cubicBezTo>
                <a:cubicBezTo>
                  <a:pt x="822" y="69"/>
                  <a:pt x="826" y="72"/>
                  <a:pt x="830" y="72"/>
                </a:cubicBezTo>
                <a:cubicBezTo>
                  <a:pt x="834" y="72"/>
                  <a:pt x="838" y="69"/>
                  <a:pt x="838" y="65"/>
                </a:cubicBezTo>
                <a:cubicBezTo>
                  <a:pt x="838" y="62"/>
                  <a:pt x="834" y="59"/>
                  <a:pt x="830" y="59"/>
                </a:cubicBezTo>
                <a:close/>
                <a:moveTo>
                  <a:pt x="852" y="59"/>
                </a:moveTo>
                <a:cubicBezTo>
                  <a:pt x="848" y="59"/>
                  <a:pt x="845" y="62"/>
                  <a:pt x="845" y="65"/>
                </a:cubicBezTo>
                <a:cubicBezTo>
                  <a:pt x="845" y="69"/>
                  <a:pt x="848" y="72"/>
                  <a:pt x="852" y="72"/>
                </a:cubicBezTo>
                <a:cubicBezTo>
                  <a:pt x="857" y="72"/>
                  <a:pt x="860" y="69"/>
                  <a:pt x="860" y="65"/>
                </a:cubicBezTo>
                <a:cubicBezTo>
                  <a:pt x="860" y="62"/>
                  <a:pt x="857" y="59"/>
                  <a:pt x="852" y="59"/>
                </a:cubicBezTo>
                <a:close/>
                <a:moveTo>
                  <a:pt x="830" y="78"/>
                </a:moveTo>
                <a:cubicBezTo>
                  <a:pt x="826" y="78"/>
                  <a:pt x="822" y="81"/>
                  <a:pt x="822" y="85"/>
                </a:cubicBezTo>
                <a:cubicBezTo>
                  <a:pt x="822" y="88"/>
                  <a:pt x="826" y="91"/>
                  <a:pt x="830" y="91"/>
                </a:cubicBezTo>
                <a:cubicBezTo>
                  <a:pt x="834" y="91"/>
                  <a:pt x="838" y="88"/>
                  <a:pt x="838" y="85"/>
                </a:cubicBezTo>
                <a:cubicBezTo>
                  <a:pt x="838" y="81"/>
                  <a:pt x="834" y="78"/>
                  <a:pt x="830" y="78"/>
                </a:cubicBezTo>
                <a:close/>
                <a:moveTo>
                  <a:pt x="852" y="78"/>
                </a:moveTo>
                <a:cubicBezTo>
                  <a:pt x="848" y="78"/>
                  <a:pt x="845" y="81"/>
                  <a:pt x="845" y="85"/>
                </a:cubicBezTo>
                <a:cubicBezTo>
                  <a:pt x="845" y="88"/>
                  <a:pt x="848" y="91"/>
                  <a:pt x="852" y="91"/>
                </a:cubicBezTo>
                <a:cubicBezTo>
                  <a:pt x="857" y="91"/>
                  <a:pt x="860" y="88"/>
                  <a:pt x="860" y="85"/>
                </a:cubicBezTo>
                <a:cubicBezTo>
                  <a:pt x="860" y="81"/>
                  <a:pt x="857" y="78"/>
                  <a:pt x="852" y="78"/>
                </a:cubicBezTo>
                <a:close/>
                <a:moveTo>
                  <a:pt x="830" y="97"/>
                </a:moveTo>
                <a:cubicBezTo>
                  <a:pt x="826" y="97"/>
                  <a:pt x="822" y="100"/>
                  <a:pt x="822" y="104"/>
                </a:cubicBezTo>
                <a:cubicBezTo>
                  <a:pt x="822" y="107"/>
                  <a:pt x="826" y="110"/>
                  <a:pt x="830" y="110"/>
                </a:cubicBezTo>
                <a:cubicBezTo>
                  <a:pt x="834" y="110"/>
                  <a:pt x="838" y="107"/>
                  <a:pt x="838" y="104"/>
                </a:cubicBezTo>
                <a:cubicBezTo>
                  <a:pt x="838" y="100"/>
                  <a:pt x="834" y="97"/>
                  <a:pt x="830" y="97"/>
                </a:cubicBezTo>
                <a:close/>
                <a:moveTo>
                  <a:pt x="852" y="97"/>
                </a:moveTo>
                <a:cubicBezTo>
                  <a:pt x="848" y="97"/>
                  <a:pt x="845" y="100"/>
                  <a:pt x="845" y="104"/>
                </a:cubicBezTo>
                <a:cubicBezTo>
                  <a:pt x="845" y="107"/>
                  <a:pt x="848" y="110"/>
                  <a:pt x="852" y="110"/>
                </a:cubicBezTo>
                <a:cubicBezTo>
                  <a:pt x="857" y="110"/>
                  <a:pt x="860" y="107"/>
                  <a:pt x="860" y="104"/>
                </a:cubicBezTo>
                <a:cubicBezTo>
                  <a:pt x="860" y="100"/>
                  <a:pt x="857" y="97"/>
                  <a:pt x="852" y="97"/>
                </a:cubicBezTo>
                <a:close/>
                <a:moveTo>
                  <a:pt x="830" y="116"/>
                </a:moveTo>
                <a:cubicBezTo>
                  <a:pt x="826" y="116"/>
                  <a:pt x="822" y="119"/>
                  <a:pt x="822" y="123"/>
                </a:cubicBezTo>
                <a:cubicBezTo>
                  <a:pt x="822" y="127"/>
                  <a:pt x="826" y="130"/>
                  <a:pt x="830" y="130"/>
                </a:cubicBezTo>
                <a:cubicBezTo>
                  <a:pt x="834" y="130"/>
                  <a:pt x="838" y="127"/>
                  <a:pt x="838" y="123"/>
                </a:cubicBezTo>
                <a:cubicBezTo>
                  <a:pt x="838" y="119"/>
                  <a:pt x="834" y="116"/>
                  <a:pt x="830" y="116"/>
                </a:cubicBezTo>
                <a:close/>
                <a:moveTo>
                  <a:pt x="852" y="116"/>
                </a:moveTo>
                <a:cubicBezTo>
                  <a:pt x="848" y="116"/>
                  <a:pt x="845" y="119"/>
                  <a:pt x="845" y="123"/>
                </a:cubicBezTo>
                <a:cubicBezTo>
                  <a:pt x="845" y="127"/>
                  <a:pt x="848" y="130"/>
                  <a:pt x="852" y="130"/>
                </a:cubicBezTo>
                <a:cubicBezTo>
                  <a:pt x="857" y="130"/>
                  <a:pt x="860" y="127"/>
                  <a:pt x="860" y="123"/>
                </a:cubicBezTo>
                <a:cubicBezTo>
                  <a:pt x="860" y="119"/>
                  <a:pt x="857" y="116"/>
                  <a:pt x="852" y="116"/>
                </a:cubicBezTo>
                <a:close/>
                <a:moveTo>
                  <a:pt x="698" y="195"/>
                </a:moveTo>
                <a:cubicBezTo>
                  <a:pt x="693" y="195"/>
                  <a:pt x="690" y="198"/>
                  <a:pt x="690" y="201"/>
                </a:cubicBezTo>
                <a:cubicBezTo>
                  <a:pt x="690" y="205"/>
                  <a:pt x="693" y="208"/>
                  <a:pt x="698" y="208"/>
                </a:cubicBezTo>
                <a:cubicBezTo>
                  <a:pt x="702" y="208"/>
                  <a:pt x="705" y="205"/>
                  <a:pt x="705" y="201"/>
                </a:cubicBezTo>
                <a:cubicBezTo>
                  <a:pt x="705" y="198"/>
                  <a:pt x="702" y="195"/>
                  <a:pt x="698" y="195"/>
                </a:cubicBezTo>
                <a:close/>
                <a:moveTo>
                  <a:pt x="720" y="194"/>
                </a:moveTo>
                <a:cubicBezTo>
                  <a:pt x="715" y="194"/>
                  <a:pt x="712" y="197"/>
                  <a:pt x="712" y="201"/>
                </a:cubicBezTo>
                <a:cubicBezTo>
                  <a:pt x="712" y="205"/>
                  <a:pt x="715" y="208"/>
                  <a:pt x="720" y="208"/>
                </a:cubicBezTo>
                <a:cubicBezTo>
                  <a:pt x="724" y="208"/>
                  <a:pt x="727" y="205"/>
                  <a:pt x="727" y="201"/>
                </a:cubicBezTo>
                <a:cubicBezTo>
                  <a:pt x="727" y="197"/>
                  <a:pt x="724" y="194"/>
                  <a:pt x="720" y="194"/>
                </a:cubicBezTo>
                <a:close/>
                <a:moveTo>
                  <a:pt x="698" y="214"/>
                </a:moveTo>
                <a:cubicBezTo>
                  <a:pt x="693" y="214"/>
                  <a:pt x="690" y="217"/>
                  <a:pt x="690" y="221"/>
                </a:cubicBezTo>
                <a:cubicBezTo>
                  <a:pt x="690" y="224"/>
                  <a:pt x="693" y="227"/>
                  <a:pt x="698" y="227"/>
                </a:cubicBezTo>
                <a:cubicBezTo>
                  <a:pt x="702" y="227"/>
                  <a:pt x="705" y="224"/>
                  <a:pt x="705" y="221"/>
                </a:cubicBezTo>
                <a:cubicBezTo>
                  <a:pt x="705" y="217"/>
                  <a:pt x="702" y="214"/>
                  <a:pt x="698" y="214"/>
                </a:cubicBezTo>
                <a:close/>
                <a:moveTo>
                  <a:pt x="698" y="233"/>
                </a:moveTo>
                <a:cubicBezTo>
                  <a:pt x="693" y="233"/>
                  <a:pt x="690" y="236"/>
                  <a:pt x="690" y="240"/>
                </a:cubicBezTo>
                <a:cubicBezTo>
                  <a:pt x="690" y="244"/>
                  <a:pt x="693" y="247"/>
                  <a:pt x="698" y="247"/>
                </a:cubicBezTo>
                <a:cubicBezTo>
                  <a:pt x="702" y="247"/>
                  <a:pt x="705" y="244"/>
                  <a:pt x="705" y="240"/>
                </a:cubicBezTo>
                <a:cubicBezTo>
                  <a:pt x="705" y="236"/>
                  <a:pt x="702" y="233"/>
                  <a:pt x="698" y="233"/>
                </a:cubicBezTo>
                <a:close/>
                <a:moveTo>
                  <a:pt x="698" y="272"/>
                </a:moveTo>
                <a:cubicBezTo>
                  <a:pt x="693" y="272"/>
                  <a:pt x="690" y="275"/>
                  <a:pt x="690" y="279"/>
                </a:cubicBezTo>
                <a:cubicBezTo>
                  <a:pt x="690" y="282"/>
                  <a:pt x="693" y="285"/>
                  <a:pt x="698" y="285"/>
                </a:cubicBezTo>
                <a:cubicBezTo>
                  <a:pt x="702" y="285"/>
                  <a:pt x="705" y="282"/>
                  <a:pt x="705" y="279"/>
                </a:cubicBezTo>
                <a:cubicBezTo>
                  <a:pt x="705" y="275"/>
                  <a:pt x="702" y="272"/>
                  <a:pt x="698" y="272"/>
                </a:cubicBezTo>
                <a:close/>
                <a:moveTo>
                  <a:pt x="786" y="149"/>
                </a:moveTo>
                <a:cubicBezTo>
                  <a:pt x="791" y="149"/>
                  <a:pt x="794" y="146"/>
                  <a:pt x="794" y="143"/>
                </a:cubicBezTo>
                <a:cubicBezTo>
                  <a:pt x="794" y="139"/>
                  <a:pt x="791" y="136"/>
                  <a:pt x="786" y="136"/>
                </a:cubicBezTo>
                <a:cubicBezTo>
                  <a:pt x="782" y="136"/>
                  <a:pt x="779" y="139"/>
                  <a:pt x="779" y="143"/>
                </a:cubicBezTo>
                <a:cubicBezTo>
                  <a:pt x="779" y="146"/>
                  <a:pt x="782" y="149"/>
                  <a:pt x="786" y="149"/>
                </a:cubicBezTo>
                <a:close/>
                <a:moveTo>
                  <a:pt x="808" y="136"/>
                </a:moveTo>
                <a:cubicBezTo>
                  <a:pt x="804" y="136"/>
                  <a:pt x="801" y="139"/>
                  <a:pt x="801" y="143"/>
                </a:cubicBezTo>
                <a:cubicBezTo>
                  <a:pt x="801" y="146"/>
                  <a:pt x="804" y="149"/>
                  <a:pt x="808" y="149"/>
                </a:cubicBezTo>
                <a:cubicBezTo>
                  <a:pt x="813" y="149"/>
                  <a:pt x="816" y="146"/>
                  <a:pt x="816" y="143"/>
                </a:cubicBezTo>
                <a:cubicBezTo>
                  <a:pt x="816" y="139"/>
                  <a:pt x="813" y="136"/>
                  <a:pt x="808" y="136"/>
                </a:cubicBezTo>
                <a:close/>
                <a:moveTo>
                  <a:pt x="786" y="169"/>
                </a:moveTo>
                <a:cubicBezTo>
                  <a:pt x="791" y="169"/>
                  <a:pt x="794" y="166"/>
                  <a:pt x="794" y="162"/>
                </a:cubicBezTo>
                <a:cubicBezTo>
                  <a:pt x="794" y="158"/>
                  <a:pt x="791" y="155"/>
                  <a:pt x="786" y="155"/>
                </a:cubicBezTo>
                <a:cubicBezTo>
                  <a:pt x="782" y="155"/>
                  <a:pt x="779" y="158"/>
                  <a:pt x="779" y="162"/>
                </a:cubicBezTo>
                <a:cubicBezTo>
                  <a:pt x="779" y="166"/>
                  <a:pt x="782" y="169"/>
                  <a:pt x="786" y="169"/>
                </a:cubicBezTo>
                <a:close/>
                <a:moveTo>
                  <a:pt x="808" y="155"/>
                </a:moveTo>
                <a:cubicBezTo>
                  <a:pt x="804" y="155"/>
                  <a:pt x="801" y="158"/>
                  <a:pt x="801" y="162"/>
                </a:cubicBezTo>
                <a:cubicBezTo>
                  <a:pt x="801" y="166"/>
                  <a:pt x="804" y="169"/>
                  <a:pt x="808" y="169"/>
                </a:cubicBezTo>
                <a:cubicBezTo>
                  <a:pt x="813" y="169"/>
                  <a:pt x="816" y="166"/>
                  <a:pt x="816" y="162"/>
                </a:cubicBezTo>
                <a:cubicBezTo>
                  <a:pt x="816" y="158"/>
                  <a:pt x="813" y="155"/>
                  <a:pt x="808" y="155"/>
                </a:cubicBezTo>
                <a:close/>
                <a:moveTo>
                  <a:pt x="786" y="188"/>
                </a:moveTo>
                <a:cubicBezTo>
                  <a:pt x="791" y="188"/>
                  <a:pt x="794" y="185"/>
                  <a:pt x="794" y="182"/>
                </a:cubicBezTo>
                <a:cubicBezTo>
                  <a:pt x="794" y="178"/>
                  <a:pt x="791" y="175"/>
                  <a:pt x="786" y="175"/>
                </a:cubicBezTo>
                <a:cubicBezTo>
                  <a:pt x="782" y="175"/>
                  <a:pt x="779" y="178"/>
                  <a:pt x="779" y="182"/>
                </a:cubicBezTo>
                <a:cubicBezTo>
                  <a:pt x="779" y="185"/>
                  <a:pt x="782" y="188"/>
                  <a:pt x="786" y="188"/>
                </a:cubicBezTo>
                <a:close/>
                <a:moveTo>
                  <a:pt x="808" y="175"/>
                </a:moveTo>
                <a:cubicBezTo>
                  <a:pt x="804" y="175"/>
                  <a:pt x="801" y="178"/>
                  <a:pt x="801" y="182"/>
                </a:cubicBezTo>
                <a:cubicBezTo>
                  <a:pt x="801" y="185"/>
                  <a:pt x="804" y="188"/>
                  <a:pt x="808" y="188"/>
                </a:cubicBezTo>
                <a:cubicBezTo>
                  <a:pt x="813" y="188"/>
                  <a:pt x="816" y="185"/>
                  <a:pt x="816" y="182"/>
                </a:cubicBezTo>
                <a:cubicBezTo>
                  <a:pt x="816" y="178"/>
                  <a:pt x="813" y="175"/>
                  <a:pt x="808" y="175"/>
                </a:cubicBezTo>
                <a:close/>
                <a:moveTo>
                  <a:pt x="786" y="208"/>
                </a:moveTo>
                <a:cubicBezTo>
                  <a:pt x="791" y="208"/>
                  <a:pt x="794" y="205"/>
                  <a:pt x="794" y="201"/>
                </a:cubicBezTo>
                <a:cubicBezTo>
                  <a:pt x="794" y="197"/>
                  <a:pt x="791" y="194"/>
                  <a:pt x="786" y="194"/>
                </a:cubicBezTo>
                <a:cubicBezTo>
                  <a:pt x="782" y="194"/>
                  <a:pt x="779" y="197"/>
                  <a:pt x="779" y="201"/>
                </a:cubicBezTo>
                <a:cubicBezTo>
                  <a:pt x="779" y="205"/>
                  <a:pt x="782" y="208"/>
                  <a:pt x="786" y="208"/>
                </a:cubicBezTo>
                <a:close/>
                <a:moveTo>
                  <a:pt x="808" y="194"/>
                </a:moveTo>
                <a:cubicBezTo>
                  <a:pt x="804" y="194"/>
                  <a:pt x="801" y="197"/>
                  <a:pt x="801" y="201"/>
                </a:cubicBezTo>
                <a:cubicBezTo>
                  <a:pt x="801" y="205"/>
                  <a:pt x="804" y="208"/>
                  <a:pt x="808" y="208"/>
                </a:cubicBezTo>
                <a:cubicBezTo>
                  <a:pt x="813" y="208"/>
                  <a:pt x="816" y="205"/>
                  <a:pt x="816" y="201"/>
                </a:cubicBezTo>
                <a:cubicBezTo>
                  <a:pt x="816" y="197"/>
                  <a:pt x="813" y="194"/>
                  <a:pt x="808" y="194"/>
                </a:cubicBezTo>
                <a:close/>
                <a:moveTo>
                  <a:pt x="786" y="227"/>
                </a:moveTo>
                <a:cubicBezTo>
                  <a:pt x="791" y="227"/>
                  <a:pt x="794" y="224"/>
                  <a:pt x="794" y="220"/>
                </a:cubicBezTo>
                <a:cubicBezTo>
                  <a:pt x="794" y="217"/>
                  <a:pt x="791" y="214"/>
                  <a:pt x="786" y="214"/>
                </a:cubicBezTo>
                <a:cubicBezTo>
                  <a:pt x="782" y="214"/>
                  <a:pt x="779" y="217"/>
                  <a:pt x="779" y="220"/>
                </a:cubicBezTo>
                <a:cubicBezTo>
                  <a:pt x="779" y="224"/>
                  <a:pt x="782" y="227"/>
                  <a:pt x="786" y="227"/>
                </a:cubicBezTo>
                <a:close/>
                <a:moveTo>
                  <a:pt x="808" y="214"/>
                </a:moveTo>
                <a:cubicBezTo>
                  <a:pt x="804" y="214"/>
                  <a:pt x="801" y="217"/>
                  <a:pt x="801" y="220"/>
                </a:cubicBezTo>
                <a:cubicBezTo>
                  <a:pt x="801" y="224"/>
                  <a:pt x="804" y="227"/>
                  <a:pt x="808" y="227"/>
                </a:cubicBezTo>
                <a:cubicBezTo>
                  <a:pt x="813" y="227"/>
                  <a:pt x="816" y="224"/>
                  <a:pt x="816" y="220"/>
                </a:cubicBezTo>
                <a:cubicBezTo>
                  <a:pt x="816" y="217"/>
                  <a:pt x="813" y="214"/>
                  <a:pt x="808" y="214"/>
                </a:cubicBezTo>
                <a:close/>
                <a:moveTo>
                  <a:pt x="808" y="233"/>
                </a:moveTo>
                <a:cubicBezTo>
                  <a:pt x="804" y="233"/>
                  <a:pt x="801" y="236"/>
                  <a:pt x="801" y="239"/>
                </a:cubicBezTo>
                <a:cubicBezTo>
                  <a:pt x="801" y="243"/>
                  <a:pt x="804" y="245"/>
                  <a:pt x="808" y="245"/>
                </a:cubicBezTo>
                <a:cubicBezTo>
                  <a:pt x="813" y="245"/>
                  <a:pt x="816" y="243"/>
                  <a:pt x="816" y="239"/>
                </a:cubicBezTo>
                <a:cubicBezTo>
                  <a:pt x="816" y="236"/>
                  <a:pt x="813" y="233"/>
                  <a:pt x="808" y="233"/>
                </a:cubicBezTo>
                <a:close/>
                <a:moveTo>
                  <a:pt x="808" y="252"/>
                </a:moveTo>
                <a:cubicBezTo>
                  <a:pt x="804" y="252"/>
                  <a:pt x="801" y="255"/>
                  <a:pt x="801" y="258"/>
                </a:cubicBezTo>
                <a:cubicBezTo>
                  <a:pt x="801" y="262"/>
                  <a:pt x="804" y="265"/>
                  <a:pt x="808" y="265"/>
                </a:cubicBezTo>
                <a:cubicBezTo>
                  <a:pt x="813" y="265"/>
                  <a:pt x="816" y="262"/>
                  <a:pt x="816" y="258"/>
                </a:cubicBezTo>
                <a:cubicBezTo>
                  <a:pt x="816" y="255"/>
                  <a:pt x="813" y="252"/>
                  <a:pt x="808" y="252"/>
                </a:cubicBezTo>
                <a:close/>
                <a:moveTo>
                  <a:pt x="830" y="136"/>
                </a:moveTo>
                <a:cubicBezTo>
                  <a:pt x="826" y="136"/>
                  <a:pt x="822" y="139"/>
                  <a:pt x="822" y="143"/>
                </a:cubicBezTo>
                <a:cubicBezTo>
                  <a:pt x="822" y="146"/>
                  <a:pt x="826" y="149"/>
                  <a:pt x="830" y="149"/>
                </a:cubicBezTo>
                <a:cubicBezTo>
                  <a:pt x="834" y="149"/>
                  <a:pt x="838" y="146"/>
                  <a:pt x="838" y="143"/>
                </a:cubicBezTo>
                <a:cubicBezTo>
                  <a:pt x="838" y="139"/>
                  <a:pt x="834" y="136"/>
                  <a:pt x="830" y="136"/>
                </a:cubicBezTo>
                <a:close/>
                <a:moveTo>
                  <a:pt x="852" y="136"/>
                </a:moveTo>
                <a:cubicBezTo>
                  <a:pt x="848" y="136"/>
                  <a:pt x="845" y="139"/>
                  <a:pt x="845" y="143"/>
                </a:cubicBezTo>
                <a:cubicBezTo>
                  <a:pt x="845" y="146"/>
                  <a:pt x="848" y="149"/>
                  <a:pt x="852" y="149"/>
                </a:cubicBezTo>
                <a:cubicBezTo>
                  <a:pt x="857" y="149"/>
                  <a:pt x="860" y="146"/>
                  <a:pt x="860" y="143"/>
                </a:cubicBezTo>
                <a:cubicBezTo>
                  <a:pt x="860" y="139"/>
                  <a:pt x="857" y="136"/>
                  <a:pt x="852" y="136"/>
                </a:cubicBezTo>
                <a:close/>
                <a:moveTo>
                  <a:pt x="830" y="155"/>
                </a:moveTo>
                <a:cubicBezTo>
                  <a:pt x="826" y="155"/>
                  <a:pt x="822" y="158"/>
                  <a:pt x="822" y="162"/>
                </a:cubicBezTo>
                <a:cubicBezTo>
                  <a:pt x="822" y="166"/>
                  <a:pt x="826" y="169"/>
                  <a:pt x="830" y="169"/>
                </a:cubicBezTo>
                <a:cubicBezTo>
                  <a:pt x="834" y="169"/>
                  <a:pt x="838" y="166"/>
                  <a:pt x="838" y="162"/>
                </a:cubicBezTo>
                <a:cubicBezTo>
                  <a:pt x="838" y="158"/>
                  <a:pt x="834" y="155"/>
                  <a:pt x="830" y="155"/>
                </a:cubicBezTo>
                <a:close/>
                <a:moveTo>
                  <a:pt x="852" y="155"/>
                </a:moveTo>
                <a:cubicBezTo>
                  <a:pt x="848" y="155"/>
                  <a:pt x="845" y="158"/>
                  <a:pt x="845" y="162"/>
                </a:cubicBezTo>
                <a:cubicBezTo>
                  <a:pt x="845" y="166"/>
                  <a:pt x="848" y="169"/>
                  <a:pt x="852" y="169"/>
                </a:cubicBezTo>
                <a:cubicBezTo>
                  <a:pt x="857" y="169"/>
                  <a:pt x="860" y="166"/>
                  <a:pt x="860" y="162"/>
                </a:cubicBezTo>
                <a:cubicBezTo>
                  <a:pt x="860" y="158"/>
                  <a:pt x="857" y="155"/>
                  <a:pt x="852" y="155"/>
                </a:cubicBezTo>
                <a:close/>
                <a:moveTo>
                  <a:pt x="830" y="175"/>
                </a:moveTo>
                <a:cubicBezTo>
                  <a:pt x="826" y="175"/>
                  <a:pt x="822" y="178"/>
                  <a:pt x="822" y="182"/>
                </a:cubicBezTo>
                <a:cubicBezTo>
                  <a:pt x="822" y="185"/>
                  <a:pt x="826" y="188"/>
                  <a:pt x="830" y="188"/>
                </a:cubicBezTo>
                <a:cubicBezTo>
                  <a:pt x="834" y="188"/>
                  <a:pt x="838" y="185"/>
                  <a:pt x="838" y="182"/>
                </a:cubicBezTo>
                <a:cubicBezTo>
                  <a:pt x="838" y="178"/>
                  <a:pt x="834" y="175"/>
                  <a:pt x="830" y="175"/>
                </a:cubicBezTo>
                <a:close/>
                <a:moveTo>
                  <a:pt x="852" y="175"/>
                </a:moveTo>
                <a:cubicBezTo>
                  <a:pt x="848" y="175"/>
                  <a:pt x="845" y="178"/>
                  <a:pt x="845" y="182"/>
                </a:cubicBezTo>
                <a:cubicBezTo>
                  <a:pt x="845" y="185"/>
                  <a:pt x="848" y="188"/>
                  <a:pt x="852" y="188"/>
                </a:cubicBezTo>
                <a:cubicBezTo>
                  <a:pt x="857" y="188"/>
                  <a:pt x="860" y="185"/>
                  <a:pt x="860" y="182"/>
                </a:cubicBezTo>
                <a:cubicBezTo>
                  <a:pt x="860" y="178"/>
                  <a:pt x="857" y="175"/>
                  <a:pt x="852" y="175"/>
                </a:cubicBezTo>
                <a:close/>
                <a:moveTo>
                  <a:pt x="830" y="194"/>
                </a:moveTo>
                <a:cubicBezTo>
                  <a:pt x="826" y="194"/>
                  <a:pt x="822" y="197"/>
                  <a:pt x="822" y="201"/>
                </a:cubicBezTo>
                <a:cubicBezTo>
                  <a:pt x="822" y="205"/>
                  <a:pt x="826" y="208"/>
                  <a:pt x="830" y="208"/>
                </a:cubicBezTo>
                <a:cubicBezTo>
                  <a:pt x="834" y="208"/>
                  <a:pt x="838" y="205"/>
                  <a:pt x="838" y="201"/>
                </a:cubicBezTo>
                <a:cubicBezTo>
                  <a:pt x="838" y="197"/>
                  <a:pt x="834" y="194"/>
                  <a:pt x="830" y="194"/>
                </a:cubicBezTo>
                <a:close/>
                <a:moveTo>
                  <a:pt x="852" y="194"/>
                </a:moveTo>
                <a:cubicBezTo>
                  <a:pt x="848" y="194"/>
                  <a:pt x="845" y="197"/>
                  <a:pt x="845" y="201"/>
                </a:cubicBezTo>
                <a:cubicBezTo>
                  <a:pt x="845" y="205"/>
                  <a:pt x="848" y="208"/>
                  <a:pt x="852" y="208"/>
                </a:cubicBezTo>
                <a:cubicBezTo>
                  <a:pt x="857" y="208"/>
                  <a:pt x="860" y="205"/>
                  <a:pt x="860" y="201"/>
                </a:cubicBezTo>
                <a:cubicBezTo>
                  <a:pt x="860" y="197"/>
                  <a:pt x="857" y="194"/>
                  <a:pt x="852" y="194"/>
                </a:cubicBezTo>
                <a:close/>
                <a:moveTo>
                  <a:pt x="830" y="214"/>
                </a:moveTo>
                <a:cubicBezTo>
                  <a:pt x="826" y="214"/>
                  <a:pt x="822" y="217"/>
                  <a:pt x="822" y="220"/>
                </a:cubicBezTo>
                <a:cubicBezTo>
                  <a:pt x="822" y="224"/>
                  <a:pt x="826" y="227"/>
                  <a:pt x="830" y="227"/>
                </a:cubicBezTo>
                <a:cubicBezTo>
                  <a:pt x="834" y="227"/>
                  <a:pt x="838" y="224"/>
                  <a:pt x="838" y="220"/>
                </a:cubicBezTo>
                <a:cubicBezTo>
                  <a:pt x="838" y="217"/>
                  <a:pt x="834" y="214"/>
                  <a:pt x="830" y="214"/>
                </a:cubicBezTo>
                <a:close/>
                <a:moveTo>
                  <a:pt x="852" y="214"/>
                </a:moveTo>
                <a:cubicBezTo>
                  <a:pt x="848" y="214"/>
                  <a:pt x="845" y="217"/>
                  <a:pt x="845" y="220"/>
                </a:cubicBezTo>
                <a:cubicBezTo>
                  <a:pt x="845" y="224"/>
                  <a:pt x="848" y="227"/>
                  <a:pt x="852" y="227"/>
                </a:cubicBezTo>
                <a:cubicBezTo>
                  <a:pt x="857" y="227"/>
                  <a:pt x="860" y="224"/>
                  <a:pt x="860" y="220"/>
                </a:cubicBezTo>
                <a:cubicBezTo>
                  <a:pt x="860" y="217"/>
                  <a:pt x="857" y="214"/>
                  <a:pt x="852" y="214"/>
                </a:cubicBezTo>
                <a:close/>
                <a:moveTo>
                  <a:pt x="830" y="233"/>
                </a:moveTo>
                <a:cubicBezTo>
                  <a:pt x="826" y="233"/>
                  <a:pt x="822" y="236"/>
                  <a:pt x="822" y="239"/>
                </a:cubicBezTo>
                <a:cubicBezTo>
                  <a:pt x="822" y="243"/>
                  <a:pt x="826" y="245"/>
                  <a:pt x="830" y="245"/>
                </a:cubicBezTo>
                <a:cubicBezTo>
                  <a:pt x="834" y="245"/>
                  <a:pt x="838" y="243"/>
                  <a:pt x="838" y="239"/>
                </a:cubicBezTo>
                <a:cubicBezTo>
                  <a:pt x="838" y="236"/>
                  <a:pt x="834" y="233"/>
                  <a:pt x="830" y="233"/>
                </a:cubicBezTo>
                <a:close/>
                <a:moveTo>
                  <a:pt x="852" y="233"/>
                </a:moveTo>
                <a:cubicBezTo>
                  <a:pt x="848" y="233"/>
                  <a:pt x="845" y="236"/>
                  <a:pt x="845" y="239"/>
                </a:cubicBezTo>
                <a:cubicBezTo>
                  <a:pt x="845" y="243"/>
                  <a:pt x="848" y="245"/>
                  <a:pt x="852" y="245"/>
                </a:cubicBezTo>
                <a:cubicBezTo>
                  <a:pt x="857" y="245"/>
                  <a:pt x="860" y="243"/>
                  <a:pt x="860" y="239"/>
                </a:cubicBezTo>
                <a:cubicBezTo>
                  <a:pt x="860" y="236"/>
                  <a:pt x="857" y="233"/>
                  <a:pt x="852" y="233"/>
                </a:cubicBezTo>
                <a:close/>
                <a:moveTo>
                  <a:pt x="830" y="252"/>
                </a:moveTo>
                <a:cubicBezTo>
                  <a:pt x="826" y="252"/>
                  <a:pt x="822" y="255"/>
                  <a:pt x="822" y="258"/>
                </a:cubicBezTo>
                <a:cubicBezTo>
                  <a:pt x="822" y="262"/>
                  <a:pt x="826" y="265"/>
                  <a:pt x="830" y="265"/>
                </a:cubicBezTo>
                <a:cubicBezTo>
                  <a:pt x="834" y="265"/>
                  <a:pt x="838" y="262"/>
                  <a:pt x="838" y="258"/>
                </a:cubicBezTo>
                <a:cubicBezTo>
                  <a:pt x="838" y="255"/>
                  <a:pt x="834" y="252"/>
                  <a:pt x="830" y="252"/>
                </a:cubicBezTo>
                <a:close/>
                <a:moveTo>
                  <a:pt x="876" y="0"/>
                </a:moveTo>
                <a:cubicBezTo>
                  <a:pt x="872" y="0"/>
                  <a:pt x="868" y="3"/>
                  <a:pt x="868" y="7"/>
                </a:cubicBezTo>
                <a:cubicBezTo>
                  <a:pt x="868" y="11"/>
                  <a:pt x="872" y="14"/>
                  <a:pt x="876" y="14"/>
                </a:cubicBezTo>
                <a:cubicBezTo>
                  <a:pt x="880" y="14"/>
                  <a:pt x="884" y="11"/>
                  <a:pt x="884" y="7"/>
                </a:cubicBezTo>
                <a:cubicBezTo>
                  <a:pt x="884" y="3"/>
                  <a:pt x="880" y="0"/>
                  <a:pt x="876" y="0"/>
                </a:cubicBezTo>
                <a:close/>
                <a:moveTo>
                  <a:pt x="898" y="0"/>
                </a:moveTo>
                <a:cubicBezTo>
                  <a:pt x="894" y="0"/>
                  <a:pt x="890" y="3"/>
                  <a:pt x="890" y="7"/>
                </a:cubicBezTo>
                <a:cubicBezTo>
                  <a:pt x="890" y="11"/>
                  <a:pt x="894" y="14"/>
                  <a:pt x="898" y="14"/>
                </a:cubicBezTo>
                <a:cubicBezTo>
                  <a:pt x="902" y="14"/>
                  <a:pt x="905" y="11"/>
                  <a:pt x="905" y="7"/>
                </a:cubicBezTo>
                <a:cubicBezTo>
                  <a:pt x="905" y="3"/>
                  <a:pt x="902" y="0"/>
                  <a:pt x="898" y="0"/>
                </a:cubicBezTo>
                <a:close/>
                <a:moveTo>
                  <a:pt x="876" y="20"/>
                </a:moveTo>
                <a:cubicBezTo>
                  <a:pt x="872" y="20"/>
                  <a:pt x="868" y="23"/>
                  <a:pt x="868" y="27"/>
                </a:cubicBezTo>
                <a:cubicBezTo>
                  <a:pt x="868" y="30"/>
                  <a:pt x="872" y="33"/>
                  <a:pt x="876" y="33"/>
                </a:cubicBezTo>
                <a:cubicBezTo>
                  <a:pt x="880" y="33"/>
                  <a:pt x="884" y="30"/>
                  <a:pt x="884" y="27"/>
                </a:cubicBezTo>
                <a:cubicBezTo>
                  <a:pt x="884" y="23"/>
                  <a:pt x="880" y="20"/>
                  <a:pt x="876" y="20"/>
                </a:cubicBezTo>
                <a:close/>
                <a:moveTo>
                  <a:pt x="898" y="20"/>
                </a:moveTo>
                <a:cubicBezTo>
                  <a:pt x="894" y="20"/>
                  <a:pt x="890" y="23"/>
                  <a:pt x="890" y="27"/>
                </a:cubicBezTo>
                <a:cubicBezTo>
                  <a:pt x="890" y="30"/>
                  <a:pt x="894" y="33"/>
                  <a:pt x="898" y="33"/>
                </a:cubicBezTo>
                <a:cubicBezTo>
                  <a:pt x="902" y="33"/>
                  <a:pt x="905" y="30"/>
                  <a:pt x="905" y="27"/>
                </a:cubicBezTo>
                <a:cubicBezTo>
                  <a:pt x="905" y="23"/>
                  <a:pt x="902" y="20"/>
                  <a:pt x="898" y="20"/>
                </a:cubicBezTo>
                <a:close/>
                <a:moveTo>
                  <a:pt x="876" y="40"/>
                </a:moveTo>
                <a:cubicBezTo>
                  <a:pt x="872" y="40"/>
                  <a:pt x="868" y="43"/>
                  <a:pt x="868" y="46"/>
                </a:cubicBezTo>
                <a:cubicBezTo>
                  <a:pt x="868" y="50"/>
                  <a:pt x="872" y="53"/>
                  <a:pt x="876" y="53"/>
                </a:cubicBezTo>
                <a:cubicBezTo>
                  <a:pt x="880" y="53"/>
                  <a:pt x="884" y="50"/>
                  <a:pt x="884" y="46"/>
                </a:cubicBezTo>
                <a:cubicBezTo>
                  <a:pt x="884" y="43"/>
                  <a:pt x="880" y="40"/>
                  <a:pt x="876" y="40"/>
                </a:cubicBezTo>
                <a:close/>
                <a:moveTo>
                  <a:pt x="898" y="40"/>
                </a:moveTo>
                <a:cubicBezTo>
                  <a:pt x="894" y="40"/>
                  <a:pt x="890" y="43"/>
                  <a:pt x="890" y="46"/>
                </a:cubicBezTo>
                <a:cubicBezTo>
                  <a:pt x="890" y="50"/>
                  <a:pt x="894" y="53"/>
                  <a:pt x="898" y="53"/>
                </a:cubicBezTo>
                <a:cubicBezTo>
                  <a:pt x="902" y="53"/>
                  <a:pt x="905" y="50"/>
                  <a:pt x="905" y="46"/>
                </a:cubicBezTo>
                <a:cubicBezTo>
                  <a:pt x="905" y="43"/>
                  <a:pt x="902" y="40"/>
                  <a:pt x="898" y="40"/>
                </a:cubicBezTo>
                <a:close/>
                <a:moveTo>
                  <a:pt x="876" y="59"/>
                </a:moveTo>
                <a:cubicBezTo>
                  <a:pt x="872" y="59"/>
                  <a:pt x="868" y="62"/>
                  <a:pt x="868" y="65"/>
                </a:cubicBezTo>
                <a:cubicBezTo>
                  <a:pt x="868" y="69"/>
                  <a:pt x="872" y="72"/>
                  <a:pt x="876" y="72"/>
                </a:cubicBezTo>
                <a:cubicBezTo>
                  <a:pt x="880" y="72"/>
                  <a:pt x="884" y="69"/>
                  <a:pt x="884" y="65"/>
                </a:cubicBezTo>
                <a:cubicBezTo>
                  <a:pt x="884" y="62"/>
                  <a:pt x="880" y="59"/>
                  <a:pt x="876" y="59"/>
                </a:cubicBezTo>
                <a:close/>
                <a:moveTo>
                  <a:pt x="898" y="59"/>
                </a:moveTo>
                <a:cubicBezTo>
                  <a:pt x="894" y="59"/>
                  <a:pt x="890" y="62"/>
                  <a:pt x="890" y="65"/>
                </a:cubicBezTo>
                <a:cubicBezTo>
                  <a:pt x="890" y="69"/>
                  <a:pt x="894" y="72"/>
                  <a:pt x="898" y="72"/>
                </a:cubicBezTo>
                <a:cubicBezTo>
                  <a:pt x="902" y="72"/>
                  <a:pt x="905" y="69"/>
                  <a:pt x="905" y="65"/>
                </a:cubicBezTo>
                <a:cubicBezTo>
                  <a:pt x="905" y="62"/>
                  <a:pt x="902" y="59"/>
                  <a:pt x="898" y="59"/>
                </a:cubicBezTo>
                <a:close/>
                <a:moveTo>
                  <a:pt x="876" y="78"/>
                </a:moveTo>
                <a:cubicBezTo>
                  <a:pt x="872" y="78"/>
                  <a:pt x="868" y="81"/>
                  <a:pt x="868" y="85"/>
                </a:cubicBezTo>
                <a:cubicBezTo>
                  <a:pt x="868" y="88"/>
                  <a:pt x="872" y="91"/>
                  <a:pt x="876" y="91"/>
                </a:cubicBezTo>
                <a:cubicBezTo>
                  <a:pt x="880" y="91"/>
                  <a:pt x="884" y="88"/>
                  <a:pt x="884" y="85"/>
                </a:cubicBezTo>
                <a:cubicBezTo>
                  <a:pt x="884" y="81"/>
                  <a:pt x="880" y="78"/>
                  <a:pt x="876" y="78"/>
                </a:cubicBezTo>
                <a:close/>
                <a:moveTo>
                  <a:pt x="898" y="78"/>
                </a:moveTo>
                <a:cubicBezTo>
                  <a:pt x="894" y="78"/>
                  <a:pt x="890" y="81"/>
                  <a:pt x="890" y="85"/>
                </a:cubicBezTo>
                <a:cubicBezTo>
                  <a:pt x="890" y="88"/>
                  <a:pt x="894" y="91"/>
                  <a:pt x="898" y="91"/>
                </a:cubicBezTo>
                <a:cubicBezTo>
                  <a:pt x="902" y="91"/>
                  <a:pt x="905" y="88"/>
                  <a:pt x="905" y="85"/>
                </a:cubicBezTo>
                <a:cubicBezTo>
                  <a:pt x="905" y="81"/>
                  <a:pt x="902" y="78"/>
                  <a:pt x="898" y="78"/>
                </a:cubicBezTo>
                <a:close/>
                <a:moveTo>
                  <a:pt x="876" y="97"/>
                </a:moveTo>
                <a:cubicBezTo>
                  <a:pt x="872" y="97"/>
                  <a:pt x="868" y="100"/>
                  <a:pt x="868" y="104"/>
                </a:cubicBezTo>
                <a:cubicBezTo>
                  <a:pt x="868" y="107"/>
                  <a:pt x="872" y="110"/>
                  <a:pt x="876" y="110"/>
                </a:cubicBezTo>
                <a:cubicBezTo>
                  <a:pt x="880" y="110"/>
                  <a:pt x="884" y="107"/>
                  <a:pt x="884" y="104"/>
                </a:cubicBezTo>
                <a:cubicBezTo>
                  <a:pt x="884" y="100"/>
                  <a:pt x="880" y="97"/>
                  <a:pt x="876" y="97"/>
                </a:cubicBezTo>
                <a:close/>
                <a:moveTo>
                  <a:pt x="898" y="97"/>
                </a:moveTo>
                <a:cubicBezTo>
                  <a:pt x="894" y="97"/>
                  <a:pt x="890" y="100"/>
                  <a:pt x="890" y="104"/>
                </a:cubicBezTo>
                <a:cubicBezTo>
                  <a:pt x="890" y="107"/>
                  <a:pt x="894" y="110"/>
                  <a:pt x="898" y="110"/>
                </a:cubicBezTo>
                <a:cubicBezTo>
                  <a:pt x="902" y="110"/>
                  <a:pt x="905" y="107"/>
                  <a:pt x="905" y="104"/>
                </a:cubicBezTo>
                <a:cubicBezTo>
                  <a:pt x="905" y="100"/>
                  <a:pt x="902" y="97"/>
                  <a:pt x="898" y="97"/>
                </a:cubicBezTo>
                <a:close/>
                <a:moveTo>
                  <a:pt x="876" y="116"/>
                </a:moveTo>
                <a:cubicBezTo>
                  <a:pt x="872" y="116"/>
                  <a:pt x="868" y="119"/>
                  <a:pt x="868" y="123"/>
                </a:cubicBezTo>
                <a:cubicBezTo>
                  <a:pt x="868" y="127"/>
                  <a:pt x="872" y="130"/>
                  <a:pt x="876" y="130"/>
                </a:cubicBezTo>
                <a:cubicBezTo>
                  <a:pt x="880" y="130"/>
                  <a:pt x="884" y="127"/>
                  <a:pt x="884" y="123"/>
                </a:cubicBezTo>
                <a:cubicBezTo>
                  <a:pt x="884" y="119"/>
                  <a:pt x="880" y="116"/>
                  <a:pt x="876" y="116"/>
                </a:cubicBezTo>
                <a:close/>
                <a:moveTo>
                  <a:pt x="898" y="116"/>
                </a:moveTo>
                <a:cubicBezTo>
                  <a:pt x="894" y="116"/>
                  <a:pt x="890" y="119"/>
                  <a:pt x="890" y="123"/>
                </a:cubicBezTo>
                <a:cubicBezTo>
                  <a:pt x="890" y="127"/>
                  <a:pt x="894" y="130"/>
                  <a:pt x="898" y="130"/>
                </a:cubicBezTo>
                <a:cubicBezTo>
                  <a:pt x="902" y="130"/>
                  <a:pt x="905" y="127"/>
                  <a:pt x="905" y="123"/>
                </a:cubicBezTo>
                <a:cubicBezTo>
                  <a:pt x="905" y="119"/>
                  <a:pt x="902" y="116"/>
                  <a:pt x="898" y="116"/>
                </a:cubicBezTo>
                <a:close/>
                <a:moveTo>
                  <a:pt x="920" y="0"/>
                </a:moveTo>
                <a:cubicBezTo>
                  <a:pt x="916" y="0"/>
                  <a:pt x="913" y="3"/>
                  <a:pt x="913" y="7"/>
                </a:cubicBezTo>
                <a:cubicBezTo>
                  <a:pt x="913" y="11"/>
                  <a:pt x="916" y="14"/>
                  <a:pt x="920" y="14"/>
                </a:cubicBezTo>
                <a:cubicBezTo>
                  <a:pt x="924" y="14"/>
                  <a:pt x="928" y="11"/>
                  <a:pt x="928" y="7"/>
                </a:cubicBezTo>
                <a:cubicBezTo>
                  <a:pt x="928" y="3"/>
                  <a:pt x="924" y="0"/>
                  <a:pt x="920" y="0"/>
                </a:cubicBezTo>
                <a:close/>
                <a:moveTo>
                  <a:pt x="943" y="0"/>
                </a:moveTo>
                <a:cubicBezTo>
                  <a:pt x="939" y="0"/>
                  <a:pt x="935" y="3"/>
                  <a:pt x="935" y="7"/>
                </a:cubicBezTo>
                <a:cubicBezTo>
                  <a:pt x="935" y="11"/>
                  <a:pt x="939" y="14"/>
                  <a:pt x="943" y="14"/>
                </a:cubicBezTo>
                <a:cubicBezTo>
                  <a:pt x="947" y="14"/>
                  <a:pt x="951" y="11"/>
                  <a:pt x="951" y="7"/>
                </a:cubicBezTo>
                <a:cubicBezTo>
                  <a:pt x="951" y="3"/>
                  <a:pt x="947" y="0"/>
                  <a:pt x="943" y="0"/>
                </a:cubicBezTo>
                <a:close/>
                <a:moveTo>
                  <a:pt x="920" y="20"/>
                </a:moveTo>
                <a:cubicBezTo>
                  <a:pt x="916" y="20"/>
                  <a:pt x="913" y="23"/>
                  <a:pt x="913" y="27"/>
                </a:cubicBezTo>
                <a:cubicBezTo>
                  <a:pt x="913" y="30"/>
                  <a:pt x="916" y="33"/>
                  <a:pt x="920" y="33"/>
                </a:cubicBezTo>
                <a:cubicBezTo>
                  <a:pt x="924" y="33"/>
                  <a:pt x="928" y="30"/>
                  <a:pt x="928" y="27"/>
                </a:cubicBezTo>
                <a:cubicBezTo>
                  <a:pt x="928" y="23"/>
                  <a:pt x="924" y="20"/>
                  <a:pt x="920" y="20"/>
                </a:cubicBezTo>
                <a:close/>
                <a:moveTo>
                  <a:pt x="943" y="20"/>
                </a:moveTo>
                <a:cubicBezTo>
                  <a:pt x="939" y="20"/>
                  <a:pt x="935" y="23"/>
                  <a:pt x="935" y="27"/>
                </a:cubicBezTo>
                <a:cubicBezTo>
                  <a:pt x="935" y="30"/>
                  <a:pt x="939" y="33"/>
                  <a:pt x="943" y="33"/>
                </a:cubicBezTo>
                <a:cubicBezTo>
                  <a:pt x="947" y="33"/>
                  <a:pt x="951" y="30"/>
                  <a:pt x="951" y="27"/>
                </a:cubicBezTo>
                <a:cubicBezTo>
                  <a:pt x="951" y="23"/>
                  <a:pt x="947" y="20"/>
                  <a:pt x="943" y="20"/>
                </a:cubicBezTo>
                <a:close/>
                <a:moveTo>
                  <a:pt x="920" y="40"/>
                </a:moveTo>
                <a:cubicBezTo>
                  <a:pt x="916" y="40"/>
                  <a:pt x="913" y="43"/>
                  <a:pt x="913" y="46"/>
                </a:cubicBezTo>
                <a:cubicBezTo>
                  <a:pt x="913" y="50"/>
                  <a:pt x="916" y="53"/>
                  <a:pt x="920" y="53"/>
                </a:cubicBezTo>
                <a:cubicBezTo>
                  <a:pt x="924" y="53"/>
                  <a:pt x="928" y="50"/>
                  <a:pt x="928" y="46"/>
                </a:cubicBezTo>
                <a:cubicBezTo>
                  <a:pt x="928" y="43"/>
                  <a:pt x="924" y="40"/>
                  <a:pt x="920" y="40"/>
                </a:cubicBezTo>
                <a:close/>
                <a:moveTo>
                  <a:pt x="943" y="40"/>
                </a:moveTo>
                <a:cubicBezTo>
                  <a:pt x="939" y="40"/>
                  <a:pt x="935" y="43"/>
                  <a:pt x="935" y="46"/>
                </a:cubicBezTo>
                <a:cubicBezTo>
                  <a:pt x="935" y="50"/>
                  <a:pt x="939" y="53"/>
                  <a:pt x="943" y="53"/>
                </a:cubicBezTo>
                <a:cubicBezTo>
                  <a:pt x="947" y="53"/>
                  <a:pt x="951" y="50"/>
                  <a:pt x="951" y="46"/>
                </a:cubicBezTo>
                <a:cubicBezTo>
                  <a:pt x="951" y="43"/>
                  <a:pt x="947" y="40"/>
                  <a:pt x="943" y="40"/>
                </a:cubicBezTo>
                <a:close/>
                <a:moveTo>
                  <a:pt x="920" y="59"/>
                </a:moveTo>
                <a:cubicBezTo>
                  <a:pt x="916" y="59"/>
                  <a:pt x="913" y="62"/>
                  <a:pt x="913" y="65"/>
                </a:cubicBezTo>
                <a:cubicBezTo>
                  <a:pt x="913" y="69"/>
                  <a:pt x="916" y="72"/>
                  <a:pt x="920" y="72"/>
                </a:cubicBezTo>
                <a:cubicBezTo>
                  <a:pt x="924" y="72"/>
                  <a:pt x="928" y="69"/>
                  <a:pt x="928" y="65"/>
                </a:cubicBezTo>
                <a:cubicBezTo>
                  <a:pt x="928" y="62"/>
                  <a:pt x="924" y="59"/>
                  <a:pt x="920" y="59"/>
                </a:cubicBezTo>
                <a:close/>
                <a:moveTo>
                  <a:pt x="943" y="59"/>
                </a:moveTo>
                <a:cubicBezTo>
                  <a:pt x="939" y="59"/>
                  <a:pt x="935" y="62"/>
                  <a:pt x="935" y="65"/>
                </a:cubicBezTo>
                <a:cubicBezTo>
                  <a:pt x="935" y="69"/>
                  <a:pt x="939" y="72"/>
                  <a:pt x="943" y="72"/>
                </a:cubicBezTo>
                <a:cubicBezTo>
                  <a:pt x="947" y="72"/>
                  <a:pt x="951" y="69"/>
                  <a:pt x="951" y="65"/>
                </a:cubicBezTo>
                <a:cubicBezTo>
                  <a:pt x="951" y="62"/>
                  <a:pt x="947" y="59"/>
                  <a:pt x="943" y="59"/>
                </a:cubicBezTo>
                <a:close/>
                <a:moveTo>
                  <a:pt x="920" y="78"/>
                </a:moveTo>
                <a:cubicBezTo>
                  <a:pt x="916" y="78"/>
                  <a:pt x="913" y="81"/>
                  <a:pt x="913" y="85"/>
                </a:cubicBezTo>
                <a:cubicBezTo>
                  <a:pt x="913" y="88"/>
                  <a:pt x="916" y="91"/>
                  <a:pt x="920" y="91"/>
                </a:cubicBezTo>
                <a:cubicBezTo>
                  <a:pt x="924" y="91"/>
                  <a:pt x="928" y="88"/>
                  <a:pt x="928" y="85"/>
                </a:cubicBezTo>
                <a:cubicBezTo>
                  <a:pt x="928" y="81"/>
                  <a:pt x="924" y="78"/>
                  <a:pt x="920" y="78"/>
                </a:cubicBezTo>
                <a:close/>
                <a:moveTo>
                  <a:pt x="943" y="78"/>
                </a:moveTo>
                <a:cubicBezTo>
                  <a:pt x="939" y="78"/>
                  <a:pt x="935" y="81"/>
                  <a:pt x="935" y="85"/>
                </a:cubicBezTo>
                <a:cubicBezTo>
                  <a:pt x="935" y="88"/>
                  <a:pt x="939" y="91"/>
                  <a:pt x="943" y="91"/>
                </a:cubicBezTo>
                <a:cubicBezTo>
                  <a:pt x="947" y="91"/>
                  <a:pt x="951" y="88"/>
                  <a:pt x="951" y="85"/>
                </a:cubicBezTo>
                <a:cubicBezTo>
                  <a:pt x="951" y="81"/>
                  <a:pt x="947" y="78"/>
                  <a:pt x="943" y="78"/>
                </a:cubicBezTo>
                <a:close/>
                <a:moveTo>
                  <a:pt x="920" y="97"/>
                </a:moveTo>
                <a:cubicBezTo>
                  <a:pt x="916" y="97"/>
                  <a:pt x="913" y="100"/>
                  <a:pt x="913" y="104"/>
                </a:cubicBezTo>
                <a:cubicBezTo>
                  <a:pt x="913" y="107"/>
                  <a:pt x="916" y="110"/>
                  <a:pt x="920" y="110"/>
                </a:cubicBezTo>
                <a:cubicBezTo>
                  <a:pt x="924" y="110"/>
                  <a:pt x="928" y="107"/>
                  <a:pt x="928" y="104"/>
                </a:cubicBezTo>
                <a:cubicBezTo>
                  <a:pt x="928" y="100"/>
                  <a:pt x="924" y="97"/>
                  <a:pt x="920" y="97"/>
                </a:cubicBezTo>
                <a:close/>
                <a:moveTo>
                  <a:pt x="943" y="97"/>
                </a:moveTo>
                <a:cubicBezTo>
                  <a:pt x="939" y="97"/>
                  <a:pt x="935" y="100"/>
                  <a:pt x="935" y="104"/>
                </a:cubicBezTo>
                <a:cubicBezTo>
                  <a:pt x="935" y="107"/>
                  <a:pt x="939" y="110"/>
                  <a:pt x="943" y="110"/>
                </a:cubicBezTo>
                <a:cubicBezTo>
                  <a:pt x="947" y="110"/>
                  <a:pt x="951" y="107"/>
                  <a:pt x="951" y="104"/>
                </a:cubicBezTo>
                <a:cubicBezTo>
                  <a:pt x="951" y="100"/>
                  <a:pt x="947" y="97"/>
                  <a:pt x="943" y="97"/>
                </a:cubicBezTo>
                <a:close/>
                <a:moveTo>
                  <a:pt x="920" y="116"/>
                </a:moveTo>
                <a:cubicBezTo>
                  <a:pt x="916" y="116"/>
                  <a:pt x="913" y="119"/>
                  <a:pt x="913" y="123"/>
                </a:cubicBezTo>
                <a:cubicBezTo>
                  <a:pt x="913" y="127"/>
                  <a:pt x="916" y="130"/>
                  <a:pt x="920" y="130"/>
                </a:cubicBezTo>
                <a:cubicBezTo>
                  <a:pt x="924" y="130"/>
                  <a:pt x="928" y="127"/>
                  <a:pt x="928" y="123"/>
                </a:cubicBezTo>
                <a:cubicBezTo>
                  <a:pt x="928" y="119"/>
                  <a:pt x="924" y="116"/>
                  <a:pt x="920" y="116"/>
                </a:cubicBezTo>
                <a:close/>
                <a:moveTo>
                  <a:pt x="943" y="116"/>
                </a:moveTo>
                <a:cubicBezTo>
                  <a:pt x="939" y="116"/>
                  <a:pt x="935" y="119"/>
                  <a:pt x="935" y="123"/>
                </a:cubicBezTo>
                <a:cubicBezTo>
                  <a:pt x="935" y="127"/>
                  <a:pt x="939" y="130"/>
                  <a:pt x="943" y="130"/>
                </a:cubicBezTo>
                <a:cubicBezTo>
                  <a:pt x="947" y="130"/>
                  <a:pt x="951" y="127"/>
                  <a:pt x="951" y="123"/>
                </a:cubicBezTo>
                <a:cubicBezTo>
                  <a:pt x="951" y="119"/>
                  <a:pt x="947" y="116"/>
                  <a:pt x="943" y="116"/>
                </a:cubicBezTo>
                <a:close/>
                <a:moveTo>
                  <a:pt x="965" y="0"/>
                </a:moveTo>
                <a:cubicBezTo>
                  <a:pt x="961" y="0"/>
                  <a:pt x="957" y="3"/>
                  <a:pt x="957" y="7"/>
                </a:cubicBezTo>
                <a:cubicBezTo>
                  <a:pt x="957" y="11"/>
                  <a:pt x="961" y="14"/>
                  <a:pt x="965" y="14"/>
                </a:cubicBezTo>
                <a:cubicBezTo>
                  <a:pt x="969" y="14"/>
                  <a:pt x="973" y="11"/>
                  <a:pt x="973" y="7"/>
                </a:cubicBezTo>
                <a:cubicBezTo>
                  <a:pt x="973" y="3"/>
                  <a:pt x="969" y="0"/>
                  <a:pt x="965" y="0"/>
                </a:cubicBezTo>
                <a:close/>
                <a:moveTo>
                  <a:pt x="965" y="20"/>
                </a:moveTo>
                <a:cubicBezTo>
                  <a:pt x="961" y="20"/>
                  <a:pt x="957" y="23"/>
                  <a:pt x="957" y="27"/>
                </a:cubicBezTo>
                <a:cubicBezTo>
                  <a:pt x="957" y="30"/>
                  <a:pt x="961" y="33"/>
                  <a:pt x="965" y="33"/>
                </a:cubicBezTo>
                <a:cubicBezTo>
                  <a:pt x="969" y="33"/>
                  <a:pt x="973" y="30"/>
                  <a:pt x="973" y="27"/>
                </a:cubicBezTo>
                <a:cubicBezTo>
                  <a:pt x="973" y="23"/>
                  <a:pt x="969" y="20"/>
                  <a:pt x="965" y="20"/>
                </a:cubicBezTo>
                <a:close/>
                <a:moveTo>
                  <a:pt x="987" y="20"/>
                </a:moveTo>
                <a:cubicBezTo>
                  <a:pt x="982" y="20"/>
                  <a:pt x="979" y="23"/>
                  <a:pt x="979" y="27"/>
                </a:cubicBezTo>
                <a:cubicBezTo>
                  <a:pt x="979" y="30"/>
                  <a:pt x="982" y="33"/>
                  <a:pt x="987" y="33"/>
                </a:cubicBezTo>
                <a:cubicBezTo>
                  <a:pt x="991" y="33"/>
                  <a:pt x="994" y="30"/>
                  <a:pt x="994" y="27"/>
                </a:cubicBezTo>
                <a:cubicBezTo>
                  <a:pt x="994" y="23"/>
                  <a:pt x="991" y="20"/>
                  <a:pt x="987" y="20"/>
                </a:cubicBezTo>
                <a:close/>
                <a:moveTo>
                  <a:pt x="965" y="40"/>
                </a:moveTo>
                <a:cubicBezTo>
                  <a:pt x="961" y="40"/>
                  <a:pt x="957" y="43"/>
                  <a:pt x="957" y="46"/>
                </a:cubicBezTo>
                <a:cubicBezTo>
                  <a:pt x="957" y="50"/>
                  <a:pt x="961" y="53"/>
                  <a:pt x="965" y="53"/>
                </a:cubicBezTo>
                <a:cubicBezTo>
                  <a:pt x="969" y="53"/>
                  <a:pt x="973" y="50"/>
                  <a:pt x="973" y="46"/>
                </a:cubicBezTo>
                <a:cubicBezTo>
                  <a:pt x="973" y="43"/>
                  <a:pt x="969" y="40"/>
                  <a:pt x="965" y="40"/>
                </a:cubicBezTo>
                <a:close/>
                <a:moveTo>
                  <a:pt x="987" y="40"/>
                </a:moveTo>
                <a:cubicBezTo>
                  <a:pt x="982" y="40"/>
                  <a:pt x="979" y="43"/>
                  <a:pt x="979" y="46"/>
                </a:cubicBezTo>
                <a:cubicBezTo>
                  <a:pt x="979" y="50"/>
                  <a:pt x="982" y="53"/>
                  <a:pt x="987" y="53"/>
                </a:cubicBezTo>
                <a:cubicBezTo>
                  <a:pt x="991" y="53"/>
                  <a:pt x="994" y="50"/>
                  <a:pt x="994" y="46"/>
                </a:cubicBezTo>
                <a:cubicBezTo>
                  <a:pt x="994" y="43"/>
                  <a:pt x="991" y="40"/>
                  <a:pt x="987" y="40"/>
                </a:cubicBezTo>
                <a:close/>
                <a:moveTo>
                  <a:pt x="965" y="59"/>
                </a:moveTo>
                <a:cubicBezTo>
                  <a:pt x="961" y="59"/>
                  <a:pt x="957" y="62"/>
                  <a:pt x="957" y="65"/>
                </a:cubicBezTo>
                <a:cubicBezTo>
                  <a:pt x="957" y="69"/>
                  <a:pt x="961" y="72"/>
                  <a:pt x="965" y="72"/>
                </a:cubicBezTo>
                <a:cubicBezTo>
                  <a:pt x="969" y="72"/>
                  <a:pt x="973" y="69"/>
                  <a:pt x="973" y="65"/>
                </a:cubicBezTo>
                <a:cubicBezTo>
                  <a:pt x="973" y="62"/>
                  <a:pt x="969" y="59"/>
                  <a:pt x="965" y="59"/>
                </a:cubicBezTo>
                <a:close/>
                <a:moveTo>
                  <a:pt x="987" y="59"/>
                </a:moveTo>
                <a:cubicBezTo>
                  <a:pt x="982" y="59"/>
                  <a:pt x="979" y="62"/>
                  <a:pt x="979" y="65"/>
                </a:cubicBezTo>
                <a:cubicBezTo>
                  <a:pt x="979" y="69"/>
                  <a:pt x="982" y="72"/>
                  <a:pt x="987" y="72"/>
                </a:cubicBezTo>
                <a:cubicBezTo>
                  <a:pt x="991" y="72"/>
                  <a:pt x="994" y="69"/>
                  <a:pt x="994" y="65"/>
                </a:cubicBezTo>
                <a:cubicBezTo>
                  <a:pt x="994" y="62"/>
                  <a:pt x="991" y="59"/>
                  <a:pt x="987" y="59"/>
                </a:cubicBezTo>
                <a:close/>
                <a:moveTo>
                  <a:pt x="965" y="78"/>
                </a:moveTo>
                <a:cubicBezTo>
                  <a:pt x="961" y="78"/>
                  <a:pt x="957" y="81"/>
                  <a:pt x="957" y="85"/>
                </a:cubicBezTo>
                <a:cubicBezTo>
                  <a:pt x="957" y="88"/>
                  <a:pt x="961" y="91"/>
                  <a:pt x="965" y="91"/>
                </a:cubicBezTo>
                <a:cubicBezTo>
                  <a:pt x="969" y="91"/>
                  <a:pt x="973" y="88"/>
                  <a:pt x="973" y="85"/>
                </a:cubicBezTo>
                <a:cubicBezTo>
                  <a:pt x="973" y="81"/>
                  <a:pt x="969" y="78"/>
                  <a:pt x="965" y="78"/>
                </a:cubicBezTo>
                <a:close/>
                <a:moveTo>
                  <a:pt x="987" y="78"/>
                </a:moveTo>
                <a:cubicBezTo>
                  <a:pt x="982" y="78"/>
                  <a:pt x="979" y="81"/>
                  <a:pt x="979" y="85"/>
                </a:cubicBezTo>
                <a:cubicBezTo>
                  <a:pt x="979" y="88"/>
                  <a:pt x="982" y="91"/>
                  <a:pt x="987" y="91"/>
                </a:cubicBezTo>
                <a:cubicBezTo>
                  <a:pt x="991" y="91"/>
                  <a:pt x="994" y="88"/>
                  <a:pt x="994" y="85"/>
                </a:cubicBezTo>
                <a:cubicBezTo>
                  <a:pt x="994" y="81"/>
                  <a:pt x="991" y="78"/>
                  <a:pt x="987" y="78"/>
                </a:cubicBezTo>
                <a:close/>
                <a:moveTo>
                  <a:pt x="965" y="97"/>
                </a:moveTo>
                <a:cubicBezTo>
                  <a:pt x="961" y="97"/>
                  <a:pt x="957" y="100"/>
                  <a:pt x="957" y="104"/>
                </a:cubicBezTo>
                <a:cubicBezTo>
                  <a:pt x="957" y="107"/>
                  <a:pt x="961" y="110"/>
                  <a:pt x="965" y="110"/>
                </a:cubicBezTo>
                <a:cubicBezTo>
                  <a:pt x="969" y="110"/>
                  <a:pt x="973" y="107"/>
                  <a:pt x="973" y="104"/>
                </a:cubicBezTo>
                <a:cubicBezTo>
                  <a:pt x="973" y="100"/>
                  <a:pt x="969" y="97"/>
                  <a:pt x="965" y="97"/>
                </a:cubicBezTo>
                <a:close/>
                <a:moveTo>
                  <a:pt x="987" y="97"/>
                </a:moveTo>
                <a:cubicBezTo>
                  <a:pt x="982" y="97"/>
                  <a:pt x="979" y="100"/>
                  <a:pt x="979" y="104"/>
                </a:cubicBezTo>
                <a:cubicBezTo>
                  <a:pt x="979" y="107"/>
                  <a:pt x="982" y="110"/>
                  <a:pt x="987" y="110"/>
                </a:cubicBezTo>
                <a:cubicBezTo>
                  <a:pt x="991" y="110"/>
                  <a:pt x="994" y="107"/>
                  <a:pt x="994" y="104"/>
                </a:cubicBezTo>
                <a:cubicBezTo>
                  <a:pt x="994" y="100"/>
                  <a:pt x="991" y="97"/>
                  <a:pt x="987" y="97"/>
                </a:cubicBezTo>
                <a:close/>
                <a:moveTo>
                  <a:pt x="965" y="116"/>
                </a:moveTo>
                <a:cubicBezTo>
                  <a:pt x="961" y="116"/>
                  <a:pt x="957" y="119"/>
                  <a:pt x="957" y="123"/>
                </a:cubicBezTo>
                <a:cubicBezTo>
                  <a:pt x="957" y="127"/>
                  <a:pt x="961" y="130"/>
                  <a:pt x="965" y="130"/>
                </a:cubicBezTo>
                <a:cubicBezTo>
                  <a:pt x="969" y="130"/>
                  <a:pt x="973" y="127"/>
                  <a:pt x="973" y="123"/>
                </a:cubicBezTo>
                <a:cubicBezTo>
                  <a:pt x="973" y="119"/>
                  <a:pt x="969" y="116"/>
                  <a:pt x="965" y="116"/>
                </a:cubicBezTo>
                <a:close/>
                <a:moveTo>
                  <a:pt x="987" y="116"/>
                </a:moveTo>
                <a:cubicBezTo>
                  <a:pt x="982" y="116"/>
                  <a:pt x="979" y="119"/>
                  <a:pt x="979" y="123"/>
                </a:cubicBezTo>
                <a:cubicBezTo>
                  <a:pt x="979" y="127"/>
                  <a:pt x="982" y="130"/>
                  <a:pt x="987" y="130"/>
                </a:cubicBezTo>
                <a:cubicBezTo>
                  <a:pt x="991" y="130"/>
                  <a:pt x="994" y="127"/>
                  <a:pt x="994" y="123"/>
                </a:cubicBezTo>
                <a:cubicBezTo>
                  <a:pt x="994" y="119"/>
                  <a:pt x="991" y="116"/>
                  <a:pt x="987" y="116"/>
                </a:cubicBezTo>
                <a:close/>
                <a:moveTo>
                  <a:pt x="1009" y="20"/>
                </a:moveTo>
                <a:cubicBezTo>
                  <a:pt x="1005" y="20"/>
                  <a:pt x="1001" y="23"/>
                  <a:pt x="1001" y="27"/>
                </a:cubicBezTo>
                <a:cubicBezTo>
                  <a:pt x="1001" y="30"/>
                  <a:pt x="1005" y="33"/>
                  <a:pt x="1009" y="33"/>
                </a:cubicBezTo>
                <a:cubicBezTo>
                  <a:pt x="1013" y="33"/>
                  <a:pt x="1016" y="30"/>
                  <a:pt x="1016" y="27"/>
                </a:cubicBezTo>
                <a:cubicBezTo>
                  <a:pt x="1016" y="23"/>
                  <a:pt x="1013" y="20"/>
                  <a:pt x="1009" y="20"/>
                </a:cubicBezTo>
                <a:close/>
                <a:moveTo>
                  <a:pt x="1031" y="20"/>
                </a:moveTo>
                <a:cubicBezTo>
                  <a:pt x="1026" y="20"/>
                  <a:pt x="1023" y="23"/>
                  <a:pt x="1023" y="27"/>
                </a:cubicBezTo>
                <a:cubicBezTo>
                  <a:pt x="1023" y="30"/>
                  <a:pt x="1026" y="33"/>
                  <a:pt x="1031" y="33"/>
                </a:cubicBezTo>
                <a:cubicBezTo>
                  <a:pt x="1035" y="33"/>
                  <a:pt x="1038" y="30"/>
                  <a:pt x="1038" y="27"/>
                </a:cubicBezTo>
                <a:cubicBezTo>
                  <a:pt x="1038" y="23"/>
                  <a:pt x="1035" y="20"/>
                  <a:pt x="1031" y="20"/>
                </a:cubicBezTo>
                <a:close/>
                <a:moveTo>
                  <a:pt x="1009" y="40"/>
                </a:moveTo>
                <a:cubicBezTo>
                  <a:pt x="1005" y="40"/>
                  <a:pt x="1001" y="43"/>
                  <a:pt x="1001" y="46"/>
                </a:cubicBezTo>
                <a:cubicBezTo>
                  <a:pt x="1001" y="50"/>
                  <a:pt x="1005" y="53"/>
                  <a:pt x="1009" y="53"/>
                </a:cubicBezTo>
                <a:cubicBezTo>
                  <a:pt x="1013" y="53"/>
                  <a:pt x="1016" y="50"/>
                  <a:pt x="1016" y="46"/>
                </a:cubicBezTo>
                <a:cubicBezTo>
                  <a:pt x="1016" y="43"/>
                  <a:pt x="1013" y="40"/>
                  <a:pt x="1009" y="40"/>
                </a:cubicBezTo>
                <a:close/>
                <a:moveTo>
                  <a:pt x="1031" y="40"/>
                </a:moveTo>
                <a:cubicBezTo>
                  <a:pt x="1026" y="40"/>
                  <a:pt x="1023" y="43"/>
                  <a:pt x="1023" y="46"/>
                </a:cubicBezTo>
                <a:cubicBezTo>
                  <a:pt x="1023" y="50"/>
                  <a:pt x="1026" y="53"/>
                  <a:pt x="1031" y="53"/>
                </a:cubicBezTo>
                <a:cubicBezTo>
                  <a:pt x="1035" y="53"/>
                  <a:pt x="1038" y="50"/>
                  <a:pt x="1038" y="46"/>
                </a:cubicBezTo>
                <a:cubicBezTo>
                  <a:pt x="1038" y="43"/>
                  <a:pt x="1035" y="40"/>
                  <a:pt x="1031" y="40"/>
                </a:cubicBezTo>
                <a:close/>
                <a:moveTo>
                  <a:pt x="1009" y="78"/>
                </a:moveTo>
                <a:cubicBezTo>
                  <a:pt x="1005" y="78"/>
                  <a:pt x="1001" y="81"/>
                  <a:pt x="1001" y="85"/>
                </a:cubicBezTo>
                <a:cubicBezTo>
                  <a:pt x="1001" y="88"/>
                  <a:pt x="1005" y="91"/>
                  <a:pt x="1009" y="91"/>
                </a:cubicBezTo>
                <a:cubicBezTo>
                  <a:pt x="1013" y="91"/>
                  <a:pt x="1016" y="88"/>
                  <a:pt x="1016" y="85"/>
                </a:cubicBezTo>
                <a:cubicBezTo>
                  <a:pt x="1016" y="81"/>
                  <a:pt x="1013" y="78"/>
                  <a:pt x="1009" y="78"/>
                </a:cubicBezTo>
                <a:close/>
                <a:moveTo>
                  <a:pt x="1009" y="97"/>
                </a:moveTo>
                <a:cubicBezTo>
                  <a:pt x="1005" y="97"/>
                  <a:pt x="1001" y="100"/>
                  <a:pt x="1001" y="104"/>
                </a:cubicBezTo>
                <a:cubicBezTo>
                  <a:pt x="1001" y="107"/>
                  <a:pt x="1005" y="110"/>
                  <a:pt x="1009" y="110"/>
                </a:cubicBezTo>
                <a:cubicBezTo>
                  <a:pt x="1013" y="110"/>
                  <a:pt x="1016" y="107"/>
                  <a:pt x="1016" y="104"/>
                </a:cubicBezTo>
                <a:cubicBezTo>
                  <a:pt x="1016" y="100"/>
                  <a:pt x="1013" y="97"/>
                  <a:pt x="1009" y="97"/>
                </a:cubicBezTo>
                <a:close/>
                <a:moveTo>
                  <a:pt x="876" y="136"/>
                </a:moveTo>
                <a:cubicBezTo>
                  <a:pt x="872" y="136"/>
                  <a:pt x="868" y="139"/>
                  <a:pt x="868" y="143"/>
                </a:cubicBezTo>
                <a:cubicBezTo>
                  <a:pt x="868" y="146"/>
                  <a:pt x="872" y="149"/>
                  <a:pt x="876" y="149"/>
                </a:cubicBezTo>
                <a:cubicBezTo>
                  <a:pt x="880" y="149"/>
                  <a:pt x="884" y="146"/>
                  <a:pt x="884" y="143"/>
                </a:cubicBezTo>
                <a:cubicBezTo>
                  <a:pt x="884" y="139"/>
                  <a:pt x="880" y="136"/>
                  <a:pt x="876" y="136"/>
                </a:cubicBezTo>
                <a:close/>
                <a:moveTo>
                  <a:pt x="898" y="136"/>
                </a:moveTo>
                <a:cubicBezTo>
                  <a:pt x="894" y="136"/>
                  <a:pt x="890" y="139"/>
                  <a:pt x="890" y="143"/>
                </a:cubicBezTo>
                <a:cubicBezTo>
                  <a:pt x="890" y="146"/>
                  <a:pt x="894" y="149"/>
                  <a:pt x="898" y="149"/>
                </a:cubicBezTo>
                <a:cubicBezTo>
                  <a:pt x="902" y="149"/>
                  <a:pt x="905" y="146"/>
                  <a:pt x="905" y="143"/>
                </a:cubicBezTo>
                <a:cubicBezTo>
                  <a:pt x="905" y="139"/>
                  <a:pt x="902" y="136"/>
                  <a:pt x="898" y="136"/>
                </a:cubicBezTo>
                <a:close/>
                <a:moveTo>
                  <a:pt x="876" y="155"/>
                </a:moveTo>
                <a:cubicBezTo>
                  <a:pt x="872" y="155"/>
                  <a:pt x="868" y="158"/>
                  <a:pt x="868" y="162"/>
                </a:cubicBezTo>
                <a:cubicBezTo>
                  <a:pt x="868" y="166"/>
                  <a:pt x="872" y="169"/>
                  <a:pt x="876" y="169"/>
                </a:cubicBezTo>
                <a:cubicBezTo>
                  <a:pt x="880" y="169"/>
                  <a:pt x="884" y="166"/>
                  <a:pt x="884" y="162"/>
                </a:cubicBezTo>
                <a:cubicBezTo>
                  <a:pt x="884" y="158"/>
                  <a:pt x="880" y="155"/>
                  <a:pt x="876" y="155"/>
                </a:cubicBezTo>
                <a:close/>
                <a:moveTo>
                  <a:pt x="898" y="155"/>
                </a:moveTo>
                <a:cubicBezTo>
                  <a:pt x="894" y="155"/>
                  <a:pt x="890" y="158"/>
                  <a:pt x="890" y="162"/>
                </a:cubicBezTo>
                <a:cubicBezTo>
                  <a:pt x="890" y="166"/>
                  <a:pt x="894" y="169"/>
                  <a:pt x="898" y="169"/>
                </a:cubicBezTo>
                <a:cubicBezTo>
                  <a:pt x="902" y="169"/>
                  <a:pt x="905" y="166"/>
                  <a:pt x="905" y="162"/>
                </a:cubicBezTo>
                <a:cubicBezTo>
                  <a:pt x="905" y="158"/>
                  <a:pt x="902" y="155"/>
                  <a:pt x="898" y="155"/>
                </a:cubicBezTo>
                <a:close/>
                <a:moveTo>
                  <a:pt x="876" y="175"/>
                </a:moveTo>
                <a:cubicBezTo>
                  <a:pt x="872" y="175"/>
                  <a:pt x="868" y="178"/>
                  <a:pt x="868" y="182"/>
                </a:cubicBezTo>
                <a:cubicBezTo>
                  <a:pt x="868" y="185"/>
                  <a:pt x="872" y="188"/>
                  <a:pt x="876" y="188"/>
                </a:cubicBezTo>
                <a:cubicBezTo>
                  <a:pt x="880" y="188"/>
                  <a:pt x="884" y="185"/>
                  <a:pt x="884" y="182"/>
                </a:cubicBezTo>
                <a:cubicBezTo>
                  <a:pt x="884" y="178"/>
                  <a:pt x="880" y="175"/>
                  <a:pt x="876" y="175"/>
                </a:cubicBezTo>
                <a:close/>
                <a:moveTo>
                  <a:pt x="898" y="175"/>
                </a:moveTo>
                <a:cubicBezTo>
                  <a:pt x="894" y="175"/>
                  <a:pt x="890" y="178"/>
                  <a:pt x="890" y="182"/>
                </a:cubicBezTo>
                <a:cubicBezTo>
                  <a:pt x="890" y="185"/>
                  <a:pt x="894" y="188"/>
                  <a:pt x="898" y="188"/>
                </a:cubicBezTo>
                <a:cubicBezTo>
                  <a:pt x="902" y="188"/>
                  <a:pt x="905" y="185"/>
                  <a:pt x="905" y="182"/>
                </a:cubicBezTo>
                <a:cubicBezTo>
                  <a:pt x="905" y="178"/>
                  <a:pt x="902" y="175"/>
                  <a:pt x="898" y="175"/>
                </a:cubicBezTo>
                <a:close/>
                <a:moveTo>
                  <a:pt x="876" y="194"/>
                </a:moveTo>
                <a:cubicBezTo>
                  <a:pt x="872" y="194"/>
                  <a:pt x="868" y="197"/>
                  <a:pt x="868" y="201"/>
                </a:cubicBezTo>
                <a:cubicBezTo>
                  <a:pt x="868" y="205"/>
                  <a:pt x="872" y="208"/>
                  <a:pt x="876" y="208"/>
                </a:cubicBezTo>
                <a:cubicBezTo>
                  <a:pt x="880" y="208"/>
                  <a:pt x="884" y="205"/>
                  <a:pt x="884" y="201"/>
                </a:cubicBezTo>
                <a:cubicBezTo>
                  <a:pt x="884" y="197"/>
                  <a:pt x="880" y="194"/>
                  <a:pt x="876" y="194"/>
                </a:cubicBezTo>
                <a:close/>
                <a:moveTo>
                  <a:pt x="898" y="194"/>
                </a:moveTo>
                <a:cubicBezTo>
                  <a:pt x="894" y="194"/>
                  <a:pt x="890" y="197"/>
                  <a:pt x="890" y="201"/>
                </a:cubicBezTo>
                <a:cubicBezTo>
                  <a:pt x="890" y="205"/>
                  <a:pt x="894" y="208"/>
                  <a:pt x="898" y="208"/>
                </a:cubicBezTo>
                <a:cubicBezTo>
                  <a:pt x="902" y="208"/>
                  <a:pt x="905" y="205"/>
                  <a:pt x="905" y="201"/>
                </a:cubicBezTo>
                <a:cubicBezTo>
                  <a:pt x="905" y="197"/>
                  <a:pt x="902" y="194"/>
                  <a:pt x="898" y="194"/>
                </a:cubicBezTo>
                <a:close/>
                <a:moveTo>
                  <a:pt x="920" y="136"/>
                </a:moveTo>
                <a:cubicBezTo>
                  <a:pt x="916" y="136"/>
                  <a:pt x="913" y="139"/>
                  <a:pt x="913" y="143"/>
                </a:cubicBezTo>
                <a:cubicBezTo>
                  <a:pt x="913" y="146"/>
                  <a:pt x="916" y="149"/>
                  <a:pt x="920" y="149"/>
                </a:cubicBezTo>
                <a:cubicBezTo>
                  <a:pt x="924" y="149"/>
                  <a:pt x="928" y="146"/>
                  <a:pt x="928" y="143"/>
                </a:cubicBezTo>
                <a:cubicBezTo>
                  <a:pt x="928" y="139"/>
                  <a:pt x="924" y="136"/>
                  <a:pt x="920" y="136"/>
                </a:cubicBezTo>
                <a:close/>
                <a:moveTo>
                  <a:pt x="943" y="136"/>
                </a:moveTo>
                <a:cubicBezTo>
                  <a:pt x="939" y="136"/>
                  <a:pt x="935" y="139"/>
                  <a:pt x="935" y="143"/>
                </a:cubicBezTo>
                <a:cubicBezTo>
                  <a:pt x="935" y="146"/>
                  <a:pt x="939" y="149"/>
                  <a:pt x="943" y="149"/>
                </a:cubicBezTo>
                <a:cubicBezTo>
                  <a:pt x="947" y="149"/>
                  <a:pt x="951" y="146"/>
                  <a:pt x="951" y="143"/>
                </a:cubicBezTo>
                <a:cubicBezTo>
                  <a:pt x="951" y="139"/>
                  <a:pt x="947" y="136"/>
                  <a:pt x="943" y="136"/>
                </a:cubicBezTo>
                <a:close/>
                <a:moveTo>
                  <a:pt x="920" y="155"/>
                </a:moveTo>
                <a:cubicBezTo>
                  <a:pt x="916" y="155"/>
                  <a:pt x="913" y="158"/>
                  <a:pt x="913" y="162"/>
                </a:cubicBezTo>
                <a:cubicBezTo>
                  <a:pt x="913" y="166"/>
                  <a:pt x="916" y="169"/>
                  <a:pt x="920" y="169"/>
                </a:cubicBezTo>
                <a:cubicBezTo>
                  <a:pt x="924" y="169"/>
                  <a:pt x="928" y="166"/>
                  <a:pt x="928" y="162"/>
                </a:cubicBezTo>
                <a:cubicBezTo>
                  <a:pt x="928" y="158"/>
                  <a:pt x="924" y="155"/>
                  <a:pt x="920" y="155"/>
                </a:cubicBezTo>
                <a:close/>
                <a:moveTo>
                  <a:pt x="943" y="155"/>
                </a:moveTo>
                <a:cubicBezTo>
                  <a:pt x="939" y="155"/>
                  <a:pt x="935" y="158"/>
                  <a:pt x="935" y="162"/>
                </a:cubicBezTo>
                <a:cubicBezTo>
                  <a:pt x="935" y="166"/>
                  <a:pt x="939" y="169"/>
                  <a:pt x="943" y="169"/>
                </a:cubicBezTo>
                <a:cubicBezTo>
                  <a:pt x="947" y="169"/>
                  <a:pt x="951" y="166"/>
                  <a:pt x="951" y="162"/>
                </a:cubicBezTo>
                <a:cubicBezTo>
                  <a:pt x="951" y="158"/>
                  <a:pt x="947" y="155"/>
                  <a:pt x="943" y="155"/>
                </a:cubicBezTo>
                <a:close/>
                <a:moveTo>
                  <a:pt x="920" y="175"/>
                </a:moveTo>
                <a:cubicBezTo>
                  <a:pt x="916" y="175"/>
                  <a:pt x="913" y="178"/>
                  <a:pt x="913" y="182"/>
                </a:cubicBezTo>
                <a:cubicBezTo>
                  <a:pt x="913" y="185"/>
                  <a:pt x="916" y="188"/>
                  <a:pt x="920" y="188"/>
                </a:cubicBezTo>
                <a:cubicBezTo>
                  <a:pt x="924" y="188"/>
                  <a:pt x="928" y="185"/>
                  <a:pt x="928" y="182"/>
                </a:cubicBezTo>
                <a:cubicBezTo>
                  <a:pt x="928" y="178"/>
                  <a:pt x="924" y="175"/>
                  <a:pt x="920" y="175"/>
                </a:cubicBezTo>
                <a:close/>
                <a:moveTo>
                  <a:pt x="943" y="175"/>
                </a:moveTo>
                <a:cubicBezTo>
                  <a:pt x="939" y="175"/>
                  <a:pt x="935" y="178"/>
                  <a:pt x="935" y="182"/>
                </a:cubicBezTo>
                <a:cubicBezTo>
                  <a:pt x="935" y="185"/>
                  <a:pt x="939" y="188"/>
                  <a:pt x="943" y="188"/>
                </a:cubicBezTo>
                <a:cubicBezTo>
                  <a:pt x="947" y="188"/>
                  <a:pt x="951" y="185"/>
                  <a:pt x="951" y="182"/>
                </a:cubicBezTo>
                <a:cubicBezTo>
                  <a:pt x="951" y="178"/>
                  <a:pt x="947" y="175"/>
                  <a:pt x="943" y="175"/>
                </a:cubicBezTo>
                <a:close/>
                <a:moveTo>
                  <a:pt x="965" y="136"/>
                </a:moveTo>
                <a:cubicBezTo>
                  <a:pt x="961" y="136"/>
                  <a:pt x="957" y="139"/>
                  <a:pt x="957" y="143"/>
                </a:cubicBezTo>
                <a:cubicBezTo>
                  <a:pt x="957" y="146"/>
                  <a:pt x="961" y="149"/>
                  <a:pt x="965" y="149"/>
                </a:cubicBezTo>
                <a:cubicBezTo>
                  <a:pt x="969" y="149"/>
                  <a:pt x="973" y="146"/>
                  <a:pt x="973" y="143"/>
                </a:cubicBezTo>
                <a:cubicBezTo>
                  <a:pt x="973" y="139"/>
                  <a:pt x="969" y="136"/>
                  <a:pt x="965" y="136"/>
                </a:cubicBezTo>
                <a:close/>
                <a:moveTo>
                  <a:pt x="987" y="136"/>
                </a:moveTo>
                <a:cubicBezTo>
                  <a:pt x="982" y="136"/>
                  <a:pt x="979" y="139"/>
                  <a:pt x="979" y="143"/>
                </a:cubicBezTo>
                <a:cubicBezTo>
                  <a:pt x="979" y="146"/>
                  <a:pt x="982" y="149"/>
                  <a:pt x="987" y="149"/>
                </a:cubicBezTo>
                <a:cubicBezTo>
                  <a:pt x="991" y="149"/>
                  <a:pt x="994" y="146"/>
                  <a:pt x="994" y="143"/>
                </a:cubicBezTo>
                <a:cubicBezTo>
                  <a:pt x="994" y="139"/>
                  <a:pt x="991" y="136"/>
                  <a:pt x="987" y="136"/>
                </a:cubicBezTo>
                <a:close/>
                <a:moveTo>
                  <a:pt x="965" y="155"/>
                </a:moveTo>
                <a:cubicBezTo>
                  <a:pt x="961" y="155"/>
                  <a:pt x="957" y="158"/>
                  <a:pt x="957" y="162"/>
                </a:cubicBezTo>
                <a:cubicBezTo>
                  <a:pt x="957" y="166"/>
                  <a:pt x="961" y="169"/>
                  <a:pt x="965" y="169"/>
                </a:cubicBezTo>
                <a:cubicBezTo>
                  <a:pt x="969" y="169"/>
                  <a:pt x="973" y="166"/>
                  <a:pt x="973" y="162"/>
                </a:cubicBezTo>
                <a:cubicBezTo>
                  <a:pt x="973" y="158"/>
                  <a:pt x="969" y="155"/>
                  <a:pt x="965" y="155"/>
                </a:cubicBezTo>
                <a:close/>
                <a:moveTo>
                  <a:pt x="987" y="155"/>
                </a:moveTo>
                <a:cubicBezTo>
                  <a:pt x="982" y="155"/>
                  <a:pt x="979" y="158"/>
                  <a:pt x="979" y="162"/>
                </a:cubicBezTo>
                <a:cubicBezTo>
                  <a:pt x="979" y="166"/>
                  <a:pt x="982" y="169"/>
                  <a:pt x="987" y="169"/>
                </a:cubicBezTo>
                <a:cubicBezTo>
                  <a:pt x="991" y="169"/>
                  <a:pt x="994" y="166"/>
                  <a:pt x="994" y="162"/>
                </a:cubicBezTo>
                <a:cubicBezTo>
                  <a:pt x="994" y="158"/>
                  <a:pt x="991" y="155"/>
                  <a:pt x="987" y="155"/>
                </a:cubicBezTo>
                <a:close/>
                <a:moveTo>
                  <a:pt x="965" y="175"/>
                </a:moveTo>
                <a:cubicBezTo>
                  <a:pt x="961" y="175"/>
                  <a:pt x="957" y="178"/>
                  <a:pt x="957" y="182"/>
                </a:cubicBezTo>
                <a:cubicBezTo>
                  <a:pt x="957" y="185"/>
                  <a:pt x="961" y="188"/>
                  <a:pt x="965" y="188"/>
                </a:cubicBezTo>
                <a:cubicBezTo>
                  <a:pt x="969" y="188"/>
                  <a:pt x="973" y="185"/>
                  <a:pt x="973" y="182"/>
                </a:cubicBezTo>
                <a:cubicBezTo>
                  <a:pt x="973" y="178"/>
                  <a:pt x="969" y="175"/>
                  <a:pt x="965" y="175"/>
                </a:cubicBezTo>
                <a:close/>
                <a:moveTo>
                  <a:pt x="1009" y="214"/>
                </a:moveTo>
                <a:cubicBezTo>
                  <a:pt x="1005" y="214"/>
                  <a:pt x="1001" y="217"/>
                  <a:pt x="1001" y="220"/>
                </a:cubicBezTo>
                <a:cubicBezTo>
                  <a:pt x="1001" y="224"/>
                  <a:pt x="1005" y="227"/>
                  <a:pt x="1009" y="227"/>
                </a:cubicBezTo>
                <a:cubicBezTo>
                  <a:pt x="1013" y="227"/>
                  <a:pt x="1016" y="224"/>
                  <a:pt x="1016" y="220"/>
                </a:cubicBezTo>
                <a:cubicBezTo>
                  <a:pt x="1016" y="217"/>
                  <a:pt x="1013" y="214"/>
                  <a:pt x="1009" y="214"/>
                </a:cubicBezTo>
                <a:close/>
                <a:moveTo>
                  <a:pt x="1031" y="214"/>
                </a:moveTo>
                <a:cubicBezTo>
                  <a:pt x="1026" y="214"/>
                  <a:pt x="1023" y="217"/>
                  <a:pt x="1023" y="220"/>
                </a:cubicBezTo>
                <a:cubicBezTo>
                  <a:pt x="1023" y="224"/>
                  <a:pt x="1026" y="227"/>
                  <a:pt x="1031" y="227"/>
                </a:cubicBezTo>
                <a:cubicBezTo>
                  <a:pt x="1035" y="227"/>
                  <a:pt x="1038" y="224"/>
                  <a:pt x="1038" y="220"/>
                </a:cubicBezTo>
                <a:cubicBezTo>
                  <a:pt x="1038" y="217"/>
                  <a:pt x="1035" y="214"/>
                  <a:pt x="1031" y="214"/>
                </a:cubicBezTo>
                <a:close/>
                <a:moveTo>
                  <a:pt x="1009" y="233"/>
                </a:moveTo>
                <a:cubicBezTo>
                  <a:pt x="1005" y="233"/>
                  <a:pt x="1001" y="236"/>
                  <a:pt x="1001" y="239"/>
                </a:cubicBezTo>
                <a:cubicBezTo>
                  <a:pt x="1001" y="243"/>
                  <a:pt x="1005" y="245"/>
                  <a:pt x="1009" y="245"/>
                </a:cubicBezTo>
                <a:cubicBezTo>
                  <a:pt x="1013" y="245"/>
                  <a:pt x="1016" y="243"/>
                  <a:pt x="1016" y="239"/>
                </a:cubicBezTo>
                <a:cubicBezTo>
                  <a:pt x="1016" y="236"/>
                  <a:pt x="1013" y="233"/>
                  <a:pt x="1009" y="233"/>
                </a:cubicBezTo>
                <a:close/>
                <a:moveTo>
                  <a:pt x="1054" y="20"/>
                </a:moveTo>
                <a:cubicBezTo>
                  <a:pt x="1050" y="20"/>
                  <a:pt x="1046" y="23"/>
                  <a:pt x="1046" y="27"/>
                </a:cubicBezTo>
                <a:cubicBezTo>
                  <a:pt x="1046" y="30"/>
                  <a:pt x="1050" y="33"/>
                  <a:pt x="1054" y="33"/>
                </a:cubicBezTo>
                <a:cubicBezTo>
                  <a:pt x="1058" y="33"/>
                  <a:pt x="1061" y="30"/>
                  <a:pt x="1061" y="27"/>
                </a:cubicBezTo>
                <a:cubicBezTo>
                  <a:pt x="1061" y="23"/>
                  <a:pt x="1058" y="20"/>
                  <a:pt x="1054" y="20"/>
                </a:cubicBezTo>
                <a:close/>
                <a:moveTo>
                  <a:pt x="1164" y="252"/>
                </a:moveTo>
                <a:cubicBezTo>
                  <a:pt x="1160" y="252"/>
                  <a:pt x="1157" y="255"/>
                  <a:pt x="1157" y="258"/>
                </a:cubicBezTo>
                <a:cubicBezTo>
                  <a:pt x="1157" y="262"/>
                  <a:pt x="1160" y="265"/>
                  <a:pt x="1164" y="265"/>
                </a:cubicBezTo>
                <a:cubicBezTo>
                  <a:pt x="1169" y="265"/>
                  <a:pt x="1172" y="262"/>
                  <a:pt x="1172" y="258"/>
                </a:cubicBezTo>
                <a:cubicBezTo>
                  <a:pt x="1172" y="255"/>
                  <a:pt x="1169" y="252"/>
                  <a:pt x="1164" y="252"/>
                </a:cubicBezTo>
                <a:close/>
                <a:moveTo>
                  <a:pt x="1208" y="214"/>
                </a:moveTo>
                <a:cubicBezTo>
                  <a:pt x="1204" y="214"/>
                  <a:pt x="1201" y="217"/>
                  <a:pt x="1201" y="220"/>
                </a:cubicBezTo>
                <a:cubicBezTo>
                  <a:pt x="1201" y="224"/>
                  <a:pt x="1204" y="227"/>
                  <a:pt x="1208" y="227"/>
                </a:cubicBezTo>
                <a:cubicBezTo>
                  <a:pt x="1213" y="227"/>
                  <a:pt x="1216" y="224"/>
                  <a:pt x="1216" y="220"/>
                </a:cubicBezTo>
                <a:cubicBezTo>
                  <a:pt x="1216" y="217"/>
                  <a:pt x="1213" y="214"/>
                  <a:pt x="1208" y="214"/>
                </a:cubicBezTo>
                <a:close/>
                <a:moveTo>
                  <a:pt x="1186" y="233"/>
                </a:moveTo>
                <a:cubicBezTo>
                  <a:pt x="1182" y="233"/>
                  <a:pt x="1179" y="236"/>
                  <a:pt x="1179" y="239"/>
                </a:cubicBezTo>
                <a:cubicBezTo>
                  <a:pt x="1179" y="243"/>
                  <a:pt x="1182" y="245"/>
                  <a:pt x="1186" y="245"/>
                </a:cubicBezTo>
                <a:cubicBezTo>
                  <a:pt x="1191" y="245"/>
                  <a:pt x="1194" y="243"/>
                  <a:pt x="1194" y="239"/>
                </a:cubicBezTo>
                <a:cubicBezTo>
                  <a:pt x="1194" y="236"/>
                  <a:pt x="1191" y="233"/>
                  <a:pt x="1186" y="233"/>
                </a:cubicBezTo>
                <a:close/>
                <a:moveTo>
                  <a:pt x="1208" y="233"/>
                </a:moveTo>
                <a:cubicBezTo>
                  <a:pt x="1204" y="233"/>
                  <a:pt x="1201" y="236"/>
                  <a:pt x="1201" y="239"/>
                </a:cubicBezTo>
                <a:cubicBezTo>
                  <a:pt x="1201" y="243"/>
                  <a:pt x="1204" y="245"/>
                  <a:pt x="1208" y="245"/>
                </a:cubicBezTo>
                <a:cubicBezTo>
                  <a:pt x="1213" y="245"/>
                  <a:pt x="1216" y="243"/>
                  <a:pt x="1216" y="239"/>
                </a:cubicBezTo>
                <a:cubicBezTo>
                  <a:pt x="1216" y="236"/>
                  <a:pt x="1213" y="233"/>
                  <a:pt x="1208" y="233"/>
                </a:cubicBezTo>
                <a:close/>
                <a:moveTo>
                  <a:pt x="1186" y="252"/>
                </a:moveTo>
                <a:cubicBezTo>
                  <a:pt x="1182" y="252"/>
                  <a:pt x="1179" y="255"/>
                  <a:pt x="1179" y="258"/>
                </a:cubicBezTo>
                <a:cubicBezTo>
                  <a:pt x="1179" y="262"/>
                  <a:pt x="1182" y="265"/>
                  <a:pt x="1186" y="265"/>
                </a:cubicBezTo>
                <a:cubicBezTo>
                  <a:pt x="1191" y="265"/>
                  <a:pt x="1194" y="262"/>
                  <a:pt x="1194" y="258"/>
                </a:cubicBezTo>
                <a:cubicBezTo>
                  <a:pt x="1194" y="255"/>
                  <a:pt x="1191" y="252"/>
                  <a:pt x="1186" y="252"/>
                </a:cubicBezTo>
                <a:close/>
                <a:moveTo>
                  <a:pt x="1208" y="252"/>
                </a:moveTo>
                <a:cubicBezTo>
                  <a:pt x="1204" y="252"/>
                  <a:pt x="1201" y="255"/>
                  <a:pt x="1201" y="258"/>
                </a:cubicBezTo>
                <a:cubicBezTo>
                  <a:pt x="1201" y="262"/>
                  <a:pt x="1204" y="265"/>
                  <a:pt x="1208" y="265"/>
                </a:cubicBezTo>
                <a:cubicBezTo>
                  <a:pt x="1213" y="265"/>
                  <a:pt x="1216" y="262"/>
                  <a:pt x="1216" y="258"/>
                </a:cubicBezTo>
                <a:cubicBezTo>
                  <a:pt x="1216" y="255"/>
                  <a:pt x="1213" y="252"/>
                  <a:pt x="1208" y="252"/>
                </a:cubicBezTo>
                <a:close/>
                <a:moveTo>
                  <a:pt x="1186" y="271"/>
                </a:moveTo>
                <a:cubicBezTo>
                  <a:pt x="1182" y="271"/>
                  <a:pt x="1179" y="274"/>
                  <a:pt x="1179" y="278"/>
                </a:cubicBezTo>
                <a:cubicBezTo>
                  <a:pt x="1179" y="282"/>
                  <a:pt x="1182" y="285"/>
                  <a:pt x="1186" y="285"/>
                </a:cubicBezTo>
                <a:cubicBezTo>
                  <a:pt x="1191" y="285"/>
                  <a:pt x="1194" y="282"/>
                  <a:pt x="1194" y="278"/>
                </a:cubicBezTo>
                <a:cubicBezTo>
                  <a:pt x="1194" y="274"/>
                  <a:pt x="1191" y="271"/>
                  <a:pt x="1186" y="271"/>
                </a:cubicBezTo>
                <a:close/>
                <a:moveTo>
                  <a:pt x="1208" y="271"/>
                </a:moveTo>
                <a:cubicBezTo>
                  <a:pt x="1204" y="271"/>
                  <a:pt x="1201" y="274"/>
                  <a:pt x="1201" y="278"/>
                </a:cubicBezTo>
                <a:cubicBezTo>
                  <a:pt x="1201" y="282"/>
                  <a:pt x="1204" y="285"/>
                  <a:pt x="1208" y="285"/>
                </a:cubicBezTo>
                <a:cubicBezTo>
                  <a:pt x="1213" y="285"/>
                  <a:pt x="1216" y="282"/>
                  <a:pt x="1216" y="278"/>
                </a:cubicBezTo>
                <a:cubicBezTo>
                  <a:pt x="1216" y="274"/>
                  <a:pt x="1213" y="271"/>
                  <a:pt x="1208" y="271"/>
                </a:cubicBezTo>
                <a:close/>
                <a:moveTo>
                  <a:pt x="520" y="290"/>
                </a:moveTo>
                <a:cubicBezTo>
                  <a:pt x="516" y="290"/>
                  <a:pt x="512" y="293"/>
                  <a:pt x="512" y="296"/>
                </a:cubicBezTo>
                <a:cubicBezTo>
                  <a:pt x="512" y="300"/>
                  <a:pt x="516" y="303"/>
                  <a:pt x="520" y="303"/>
                </a:cubicBezTo>
                <a:cubicBezTo>
                  <a:pt x="524" y="303"/>
                  <a:pt x="528" y="300"/>
                  <a:pt x="528" y="296"/>
                </a:cubicBezTo>
                <a:cubicBezTo>
                  <a:pt x="528" y="293"/>
                  <a:pt x="524" y="290"/>
                  <a:pt x="520" y="290"/>
                </a:cubicBezTo>
                <a:close/>
                <a:moveTo>
                  <a:pt x="542" y="290"/>
                </a:moveTo>
                <a:cubicBezTo>
                  <a:pt x="538" y="290"/>
                  <a:pt x="534" y="293"/>
                  <a:pt x="534" y="296"/>
                </a:cubicBezTo>
                <a:cubicBezTo>
                  <a:pt x="534" y="300"/>
                  <a:pt x="538" y="303"/>
                  <a:pt x="542" y="303"/>
                </a:cubicBezTo>
                <a:cubicBezTo>
                  <a:pt x="546" y="303"/>
                  <a:pt x="549" y="300"/>
                  <a:pt x="549" y="296"/>
                </a:cubicBezTo>
                <a:cubicBezTo>
                  <a:pt x="549" y="293"/>
                  <a:pt x="546" y="290"/>
                  <a:pt x="542" y="290"/>
                </a:cubicBezTo>
                <a:close/>
                <a:moveTo>
                  <a:pt x="520" y="309"/>
                </a:moveTo>
                <a:cubicBezTo>
                  <a:pt x="516" y="309"/>
                  <a:pt x="512" y="312"/>
                  <a:pt x="512" y="316"/>
                </a:cubicBezTo>
                <a:cubicBezTo>
                  <a:pt x="512" y="320"/>
                  <a:pt x="516" y="323"/>
                  <a:pt x="520" y="323"/>
                </a:cubicBezTo>
                <a:cubicBezTo>
                  <a:pt x="524" y="323"/>
                  <a:pt x="528" y="320"/>
                  <a:pt x="528" y="316"/>
                </a:cubicBezTo>
                <a:cubicBezTo>
                  <a:pt x="528" y="312"/>
                  <a:pt x="524" y="309"/>
                  <a:pt x="520" y="309"/>
                </a:cubicBezTo>
                <a:close/>
                <a:moveTo>
                  <a:pt x="542" y="309"/>
                </a:moveTo>
                <a:cubicBezTo>
                  <a:pt x="538" y="309"/>
                  <a:pt x="534" y="312"/>
                  <a:pt x="534" y="316"/>
                </a:cubicBezTo>
                <a:cubicBezTo>
                  <a:pt x="534" y="320"/>
                  <a:pt x="538" y="323"/>
                  <a:pt x="542" y="323"/>
                </a:cubicBezTo>
                <a:cubicBezTo>
                  <a:pt x="546" y="323"/>
                  <a:pt x="549" y="320"/>
                  <a:pt x="549" y="316"/>
                </a:cubicBezTo>
                <a:cubicBezTo>
                  <a:pt x="549" y="312"/>
                  <a:pt x="546" y="309"/>
                  <a:pt x="542" y="309"/>
                </a:cubicBezTo>
                <a:close/>
                <a:moveTo>
                  <a:pt x="520" y="329"/>
                </a:moveTo>
                <a:cubicBezTo>
                  <a:pt x="516" y="329"/>
                  <a:pt x="512" y="332"/>
                  <a:pt x="512" y="335"/>
                </a:cubicBezTo>
                <a:cubicBezTo>
                  <a:pt x="512" y="339"/>
                  <a:pt x="516" y="342"/>
                  <a:pt x="520" y="342"/>
                </a:cubicBezTo>
                <a:cubicBezTo>
                  <a:pt x="524" y="342"/>
                  <a:pt x="528" y="339"/>
                  <a:pt x="528" y="335"/>
                </a:cubicBezTo>
                <a:cubicBezTo>
                  <a:pt x="528" y="332"/>
                  <a:pt x="524" y="329"/>
                  <a:pt x="520" y="329"/>
                </a:cubicBezTo>
                <a:close/>
                <a:moveTo>
                  <a:pt x="542" y="329"/>
                </a:moveTo>
                <a:cubicBezTo>
                  <a:pt x="538" y="329"/>
                  <a:pt x="534" y="332"/>
                  <a:pt x="534" y="335"/>
                </a:cubicBezTo>
                <a:cubicBezTo>
                  <a:pt x="534" y="339"/>
                  <a:pt x="538" y="342"/>
                  <a:pt x="542" y="342"/>
                </a:cubicBezTo>
                <a:cubicBezTo>
                  <a:pt x="546" y="342"/>
                  <a:pt x="549" y="339"/>
                  <a:pt x="549" y="335"/>
                </a:cubicBezTo>
                <a:cubicBezTo>
                  <a:pt x="549" y="332"/>
                  <a:pt x="546" y="329"/>
                  <a:pt x="542" y="329"/>
                </a:cubicBezTo>
                <a:close/>
                <a:moveTo>
                  <a:pt x="520" y="348"/>
                </a:moveTo>
                <a:cubicBezTo>
                  <a:pt x="516" y="348"/>
                  <a:pt x="512" y="351"/>
                  <a:pt x="512" y="355"/>
                </a:cubicBezTo>
                <a:cubicBezTo>
                  <a:pt x="512" y="359"/>
                  <a:pt x="516" y="362"/>
                  <a:pt x="520" y="362"/>
                </a:cubicBezTo>
                <a:cubicBezTo>
                  <a:pt x="524" y="362"/>
                  <a:pt x="528" y="359"/>
                  <a:pt x="528" y="355"/>
                </a:cubicBezTo>
                <a:cubicBezTo>
                  <a:pt x="528" y="351"/>
                  <a:pt x="524" y="348"/>
                  <a:pt x="520" y="348"/>
                </a:cubicBezTo>
                <a:close/>
                <a:moveTo>
                  <a:pt x="542" y="348"/>
                </a:moveTo>
                <a:cubicBezTo>
                  <a:pt x="538" y="348"/>
                  <a:pt x="534" y="351"/>
                  <a:pt x="534" y="355"/>
                </a:cubicBezTo>
                <a:cubicBezTo>
                  <a:pt x="534" y="359"/>
                  <a:pt x="538" y="362"/>
                  <a:pt x="542" y="362"/>
                </a:cubicBezTo>
                <a:cubicBezTo>
                  <a:pt x="546" y="362"/>
                  <a:pt x="549" y="359"/>
                  <a:pt x="549" y="355"/>
                </a:cubicBezTo>
                <a:cubicBezTo>
                  <a:pt x="549" y="351"/>
                  <a:pt x="546" y="348"/>
                  <a:pt x="542" y="348"/>
                </a:cubicBezTo>
                <a:close/>
                <a:moveTo>
                  <a:pt x="520" y="368"/>
                </a:moveTo>
                <a:cubicBezTo>
                  <a:pt x="516" y="368"/>
                  <a:pt x="512" y="371"/>
                  <a:pt x="512" y="374"/>
                </a:cubicBezTo>
                <a:cubicBezTo>
                  <a:pt x="512" y="378"/>
                  <a:pt x="516" y="381"/>
                  <a:pt x="520" y="381"/>
                </a:cubicBezTo>
                <a:cubicBezTo>
                  <a:pt x="524" y="381"/>
                  <a:pt x="528" y="378"/>
                  <a:pt x="528" y="374"/>
                </a:cubicBezTo>
                <a:cubicBezTo>
                  <a:pt x="528" y="371"/>
                  <a:pt x="524" y="368"/>
                  <a:pt x="520" y="368"/>
                </a:cubicBezTo>
                <a:close/>
                <a:moveTo>
                  <a:pt x="542" y="368"/>
                </a:moveTo>
                <a:cubicBezTo>
                  <a:pt x="538" y="368"/>
                  <a:pt x="534" y="371"/>
                  <a:pt x="534" y="374"/>
                </a:cubicBezTo>
                <a:cubicBezTo>
                  <a:pt x="534" y="378"/>
                  <a:pt x="538" y="381"/>
                  <a:pt x="542" y="381"/>
                </a:cubicBezTo>
                <a:cubicBezTo>
                  <a:pt x="546" y="381"/>
                  <a:pt x="549" y="378"/>
                  <a:pt x="549" y="374"/>
                </a:cubicBezTo>
                <a:cubicBezTo>
                  <a:pt x="549" y="371"/>
                  <a:pt x="546" y="368"/>
                  <a:pt x="542" y="368"/>
                </a:cubicBezTo>
                <a:close/>
                <a:moveTo>
                  <a:pt x="520" y="387"/>
                </a:moveTo>
                <a:cubicBezTo>
                  <a:pt x="516" y="387"/>
                  <a:pt x="512" y="390"/>
                  <a:pt x="512" y="393"/>
                </a:cubicBezTo>
                <a:cubicBezTo>
                  <a:pt x="512" y="397"/>
                  <a:pt x="516" y="400"/>
                  <a:pt x="520" y="400"/>
                </a:cubicBezTo>
                <a:cubicBezTo>
                  <a:pt x="524" y="400"/>
                  <a:pt x="528" y="397"/>
                  <a:pt x="528" y="393"/>
                </a:cubicBezTo>
                <a:cubicBezTo>
                  <a:pt x="528" y="390"/>
                  <a:pt x="524" y="387"/>
                  <a:pt x="520" y="387"/>
                </a:cubicBezTo>
                <a:close/>
                <a:moveTo>
                  <a:pt x="542" y="387"/>
                </a:moveTo>
                <a:cubicBezTo>
                  <a:pt x="538" y="387"/>
                  <a:pt x="534" y="390"/>
                  <a:pt x="534" y="393"/>
                </a:cubicBezTo>
                <a:cubicBezTo>
                  <a:pt x="534" y="397"/>
                  <a:pt x="538" y="400"/>
                  <a:pt x="542" y="400"/>
                </a:cubicBezTo>
                <a:cubicBezTo>
                  <a:pt x="546" y="400"/>
                  <a:pt x="549" y="397"/>
                  <a:pt x="549" y="393"/>
                </a:cubicBezTo>
                <a:cubicBezTo>
                  <a:pt x="549" y="390"/>
                  <a:pt x="546" y="387"/>
                  <a:pt x="542" y="387"/>
                </a:cubicBezTo>
                <a:close/>
                <a:moveTo>
                  <a:pt x="520" y="406"/>
                </a:moveTo>
                <a:cubicBezTo>
                  <a:pt x="516" y="406"/>
                  <a:pt x="512" y="409"/>
                  <a:pt x="512" y="413"/>
                </a:cubicBezTo>
                <a:cubicBezTo>
                  <a:pt x="512" y="416"/>
                  <a:pt x="516" y="419"/>
                  <a:pt x="520" y="419"/>
                </a:cubicBezTo>
                <a:cubicBezTo>
                  <a:pt x="524" y="419"/>
                  <a:pt x="528" y="416"/>
                  <a:pt x="528" y="413"/>
                </a:cubicBezTo>
                <a:cubicBezTo>
                  <a:pt x="528" y="409"/>
                  <a:pt x="524" y="406"/>
                  <a:pt x="520" y="406"/>
                </a:cubicBezTo>
                <a:close/>
                <a:moveTo>
                  <a:pt x="542" y="406"/>
                </a:moveTo>
                <a:cubicBezTo>
                  <a:pt x="538" y="406"/>
                  <a:pt x="534" y="409"/>
                  <a:pt x="534" y="413"/>
                </a:cubicBezTo>
                <a:cubicBezTo>
                  <a:pt x="534" y="416"/>
                  <a:pt x="538" y="419"/>
                  <a:pt x="542" y="419"/>
                </a:cubicBezTo>
                <a:cubicBezTo>
                  <a:pt x="546" y="419"/>
                  <a:pt x="549" y="416"/>
                  <a:pt x="549" y="413"/>
                </a:cubicBezTo>
                <a:cubicBezTo>
                  <a:pt x="549" y="409"/>
                  <a:pt x="546" y="406"/>
                  <a:pt x="542" y="406"/>
                </a:cubicBezTo>
                <a:close/>
                <a:moveTo>
                  <a:pt x="520" y="425"/>
                </a:moveTo>
                <a:cubicBezTo>
                  <a:pt x="516" y="425"/>
                  <a:pt x="512" y="428"/>
                  <a:pt x="512" y="432"/>
                </a:cubicBezTo>
                <a:cubicBezTo>
                  <a:pt x="512" y="435"/>
                  <a:pt x="516" y="438"/>
                  <a:pt x="520" y="438"/>
                </a:cubicBezTo>
                <a:cubicBezTo>
                  <a:pt x="524" y="438"/>
                  <a:pt x="528" y="435"/>
                  <a:pt x="528" y="432"/>
                </a:cubicBezTo>
                <a:cubicBezTo>
                  <a:pt x="528" y="428"/>
                  <a:pt x="524" y="425"/>
                  <a:pt x="520" y="425"/>
                </a:cubicBezTo>
                <a:close/>
                <a:moveTo>
                  <a:pt x="542" y="425"/>
                </a:moveTo>
                <a:cubicBezTo>
                  <a:pt x="538" y="425"/>
                  <a:pt x="534" y="428"/>
                  <a:pt x="534" y="432"/>
                </a:cubicBezTo>
                <a:cubicBezTo>
                  <a:pt x="534" y="435"/>
                  <a:pt x="538" y="438"/>
                  <a:pt x="542" y="438"/>
                </a:cubicBezTo>
                <a:cubicBezTo>
                  <a:pt x="546" y="438"/>
                  <a:pt x="549" y="435"/>
                  <a:pt x="549" y="432"/>
                </a:cubicBezTo>
                <a:cubicBezTo>
                  <a:pt x="549" y="428"/>
                  <a:pt x="546" y="425"/>
                  <a:pt x="542" y="425"/>
                </a:cubicBezTo>
                <a:close/>
                <a:moveTo>
                  <a:pt x="564" y="309"/>
                </a:moveTo>
                <a:cubicBezTo>
                  <a:pt x="559" y="309"/>
                  <a:pt x="556" y="312"/>
                  <a:pt x="556" y="316"/>
                </a:cubicBezTo>
                <a:cubicBezTo>
                  <a:pt x="556" y="320"/>
                  <a:pt x="559" y="323"/>
                  <a:pt x="564" y="323"/>
                </a:cubicBezTo>
                <a:cubicBezTo>
                  <a:pt x="568" y="323"/>
                  <a:pt x="571" y="320"/>
                  <a:pt x="571" y="316"/>
                </a:cubicBezTo>
                <a:cubicBezTo>
                  <a:pt x="571" y="312"/>
                  <a:pt x="568" y="309"/>
                  <a:pt x="564" y="309"/>
                </a:cubicBezTo>
                <a:close/>
                <a:moveTo>
                  <a:pt x="564" y="329"/>
                </a:moveTo>
                <a:cubicBezTo>
                  <a:pt x="559" y="329"/>
                  <a:pt x="556" y="332"/>
                  <a:pt x="556" y="335"/>
                </a:cubicBezTo>
                <a:cubicBezTo>
                  <a:pt x="556" y="339"/>
                  <a:pt x="559" y="342"/>
                  <a:pt x="564" y="342"/>
                </a:cubicBezTo>
                <a:cubicBezTo>
                  <a:pt x="568" y="342"/>
                  <a:pt x="571" y="339"/>
                  <a:pt x="571" y="335"/>
                </a:cubicBezTo>
                <a:cubicBezTo>
                  <a:pt x="571" y="332"/>
                  <a:pt x="568" y="329"/>
                  <a:pt x="564" y="329"/>
                </a:cubicBezTo>
                <a:close/>
                <a:moveTo>
                  <a:pt x="586" y="329"/>
                </a:moveTo>
                <a:cubicBezTo>
                  <a:pt x="582" y="329"/>
                  <a:pt x="579" y="332"/>
                  <a:pt x="579" y="335"/>
                </a:cubicBezTo>
                <a:cubicBezTo>
                  <a:pt x="579" y="339"/>
                  <a:pt x="582" y="342"/>
                  <a:pt x="586" y="342"/>
                </a:cubicBezTo>
                <a:cubicBezTo>
                  <a:pt x="590" y="342"/>
                  <a:pt x="593" y="339"/>
                  <a:pt x="593" y="335"/>
                </a:cubicBezTo>
                <a:cubicBezTo>
                  <a:pt x="593" y="332"/>
                  <a:pt x="590" y="329"/>
                  <a:pt x="586" y="329"/>
                </a:cubicBezTo>
                <a:close/>
                <a:moveTo>
                  <a:pt x="564" y="348"/>
                </a:moveTo>
                <a:cubicBezTo>
                  <a:pt x="559" y="348"/>
                  <a:pt x="556" y="351"/>
                  <a:pt x="556" y="355"/>
                </a:cubicBezTo>
                <a:cubicBezTo>
                  <a:pt x="556" y="359"/>
                  <a:pt x="559" y="362"/>
                  <a:pt x="564" y="362"/>
                </a:cubicBezTo>
                <a:cubicBezTo>
                  <a:pt x="568" y="362"/>
                  <a:pt x="571" y="359"/>
                  <a:pt x="571" y="355"/>
                </a:cubicBezTo>
                <a:cubicBezTo>
                  <a:pt x="571" y="351"/>
                  <a:pt x="568" y="348"/>
                  <a:pt x="564" y="348"/>
                </a:cubicBezTo>
                <a:close/>
                <a:moveTo>
                  <a:pt x="586" y="348"/>
                </a:moveTo>
                <a:cubicBezTo>
                  <a:pt x="582" y="348"/>
                  <a:pt x="579" y="351"/>
                  <a:pt x="579" y="355"/>
                </a:cubicBezTo>
                <a:cubicBezTo>
                  <a:pt x="579" y="359"/>
                  <a:pt x="582" y="362"/>
                  <a:pt x="586" y="362"/>
                </a:cubicBezTo>
                <a:cubicBezTo>
                  <a:pt x="590" y="362"/>
                  <a:pt x="593" y="359"/>
                  <a:pt x="593" y="355"/>
                </a:cubicBezTo>
                <a:cubicBezTo>
                  <a:pt x="593" y="351"/>
                  <a:pt x="590" y="348"/>
                  <a:pt x="586" y="348"/>
                </a:cubicBezTo>
                <a:close/>
                <a:moveTo>
                  <a:pt x="564" y="368"/>
                </a:moveTo>
                <a:cubicBezTo>
                  <a:pt x="559" y="368"/>
                  <a:pt x="556" y="371"/>
                  <a:pt x="556" y="374"/>
                </a:cubicBezTo>
                <a:cubicBezTo>
                  <a:pt x="556" y="378"/>
                  <a:pt x="559" y="381"/>
                  <a:pt x="564" y="381"/>
                </a:cubicBezTo>
                <a:cubicBezTo>
                  <a:pt x="568" y="381"/>
                  <a:pt x="571" y="378"/>
                  <a:pt x="571" y="374"/>
                </a:cubicBezTo>
                <a:cubicBezTo>
                  <a:pt x="571" y="371"/>
                  <a:pt x="568" y="368"/>
                  <a:pt x="564" y="368"/>
                </a:cubicBezTo>
                <a:close/>
                <a:moveTo>
                  <a:pt x="586" y="368"/>
                </a:moveTo>
                <a:cubicBezTo>
                  <a:pt x="582" y="368"/>
                  <a:pt x="579" y="371"/>
                  <a:pt x="579" y="374"/>
                </a:cubicBezTo>
                <a:cubicBezTo>
                  <a:pt x="579" y="378"/>
                  <a:pt x="582" y="381"/>
                  <a:pt x="586" y="381"/>
                </a:cubicBezTo>
                <a:cubicBezTo>
                  <a:pt x="590" y="381"/>
                  <a:pt x="593" y="378"/>
                  <a:pt x="593" y="374"/>
                </a:cubicBezTo>
                <a:cubicBezTo>
                  <a:pt x="593" y="371"/>
                  <a:pt x="590" y="368"/>
                  <a:pt x="586" y="368"/>
                </a:cubicBezTo>
                <a:close/>
                <a:moveTo>
                  <a:pt x="586" y="406"/>
                </a:moveTo>
                <a:cubicBezTo>
                  <a:pt x="582" y="406"/>
                  <a:pt x="579" y="409"/>
                  <a:pt x="579" y="413"/>
                </a:cubicBezTo>
                <a:cubicBezTo>
                  <a:pt x="579" y="416"/>
                  <a:pt x="582" y="419"/>
                  <a:pt x="586" y="419"/>
                </a:cubicBezTo>
                <a:cubicBezTo>
                  <a:pt x="590" y="419"/>
                  <a:pt x="593" y="416"/>
                  <a:pt x="593" y="413"/>
                </a:cubicBezTo>
                <a:cubicBezTo>
                  <a:pt x="593" y="409"/>
                  <a:pt x="590" y="406"/>
                  <a:pt x="586" y="406"/>
                </a:cubicBezTo>
                <a:close/>
                <a:moveTo>
                  <a:pt x="564" y="425"/>
                </a:moveTo>
                <a:cubicBezTo>
                  <a:pt x="559" y="425"/>
                  <a:pt x="556" y="428"/>
                  <a:pt x="556" y="432"/>
                </a:cubicBezTo>
                <a:cubicBezTo>
                  <a:pt x="556" y="435"/>
                  <a:pt x="559" y="438"/>
                  <a:pt x="564" y="438"/>
                </a:cubicBezTo>
                <a:cubicBezTo>
                  <a:pt x="568" y="438"/>
                  <a:pt x="571" y="435"/>
                  <a:pt x="571" y="432"/>
                </a:cubicBezTo>
                <a:cubicBezTo>
                  <a:pt x="571" y="428"/>
                  <a:pt x="568" y="425"/>
                  <a:pt x="564" y="425"/>
                </a:cubicBezTo>
                <a:close/>
                <a:moveTo>
                  <a:pt x="586" y="425"/>
                </a:moveTo>
                <a:cubicBezTo>
                  <a:pt x="582" y="425"/>
                  <a:pt x="579" y="428"/>
                  <a:pt x="579" y="432"/>
                </a:cubicBezTo>
                <a:cubicBezTo>
                  <a:pt x="579" y="435"/>
                  <a:pt x="582" y="438"/>
                  <a:pt x="586" y="438"/>
                </a:cubicBezTo>
                <a:cubicBezTo>
                  <a:pt x="590" y="438"/>
                  <a:pt x="593" y="435"/>
                  <a:pt x="593" y="432"/>
                </a:cubicBezTo>
                <a:cubicBezTo>
                  <a:pt x="593" y="428"/>
                  <a:pt x="590" y="425"/>
                  <a:pt x="586" y="425"/>
                </a:cubicBezTo>
                <a:close/>
                <a:moveTo>
                  <a:pt x="631" y="290"/>
                </a:moveTo>
                <a:cubicBezTo>
                  <a:pt x="627" y="290"/>
                  <a:pt x="623" y="293"/>
                  <a:pt x="623" y="296"/>
                </a:cubicBezTo>
                <a:cubicBezTo>
                  <a:pt x="623" y="300"/>
                  <a:pt x="627" y="303"/>
                  <a:pt x="631" y="303"/>
                </a:cubicBezTo>
                <a:cubicBezTo>
                  <a:pt x="635" y="303"/>
                  <a:pt x="638" y="300"/>
                  <a:pt x="638" y="296"/>
                </a:cubicBezTo>
                <a:cubicBezTo>
                  <a:pt x="638" y="293"/>
                  <a:pt x="635" y="290"/>
                  <a:pt x="631" y="290"/>
                </a:cubicBezTo>
                <a:close/>
                <a:moveTo>
                  <a:pt x="631" y="309"/>
                </a:moveTo>
                <a:cubicBezTo>
                  <a:pt x="627" y="309"/>
                  <a:pt x="623" y="312"/>
                  <a:pt x="623" y="316"/>
                </a:cubicBezTo>
                <a:cubicBezTo>
                  <a:pt x="623" y="320"/>
                  <a:pt x="627" y="323"/>
                  <a:pt x="631" y="323"/>
                </a:cubicBezTo>
                <a:cubicBezTo>
                  <a:pt x="635" y="323"/>
                  <a:pt x="638" y="320"/>
                  <a:pt x="638" y="316"/>
                </a:cubicBezTo>
                <a:cubicBezTo>
                  <a:pt x="638" y="312"/>
                  <a:pt x="635" y="309"/>
                  <a:pt x="631" y="309"/>
                </a:cubicBezTo>
                <a:close/>
                <a:moveTo>
                  <a:pt x="631" y="329"/>
                </a:moveTo>
                <a:cubicBezTo>
                  <a:pt x="627" y="329"/>
                  <a:pt x="623" y="332"/>
                  <a:pt x="623" y="335"/>
                </a:cubicBezTo>
                <a:cubicBezTo>
                  <a:pt x="623" y="339"/>
                  <a:pt x="627" y="342"/>
                  <a:pt x="631" y="342"/>
                </a:cubicBezTo>
                <a:cubicBezTo>
                  <a:pt x="635" y="342"/>
                  <a:pt x="638" y="339"/>
                  <a:pt x="638" y="335"/>
                </a:cubicBezTo>
                <a:cubicBezTo>
                  <a:pt x="638" y="332"/>
                  <a:pt x="635" y="329"/>
                  <a:pt x="631" y="329"/>
                </a:cubicBezTo>
                <a:close/>
                <a:moveTo>
                  <a:pt x="609" y="348"/>
                </a:moveTo>
                <a:cubicBezTo>
                  <a:pt x="605" y="348"/>
                  <a:pt x="601" y="351"/>
                  <a:pt x="601" y="355"/>
                </a:cubicBezTo>
                <a:cubicBezTo>
                  <a:pt x="601" y="359"/>
                  <a:pt x="605" y="362"/>
                  <a:pt x="609" y="362"/>
                </a:cubicBezTo>
                <a:cubicBezTo>
                  <a:pt x="613" y="362"/>
                  <a:pt x="616" y="359"/>
                  <a:pt x="616" y="355"/>
                </a:cubicBezTo>
                <a:cubicBezTo>
                  <a:pt x="616" y="351"/>
                  <a:pt x="613" y="348"/>
                  <a:pt x="609" y="348"/>
                </a:cubicBezTo>
                <a:close/>
                <a:moveTo>
                  <a:pt x="631" y="348"/>
                </a:moveTo>
                <a:cubicBezTo>
                  <a:pt x="627" y="348"/>
                  <a:pt x="623" y="351"/>
                  <a:pt x="623" y="355"/>
                </a:cubicBezTo>
                <a:cubicBezTo>
                  <a:pt x="623" y="359"/>
                  <a:pt x="627" y="362"/>
                  <a:pt x="631" y="362"/>
                </a:cubicBezTo>
                <a:cubicBezTo>
                  <a:pt x="635" y="362"/>
                  <a:pt x="638" y="359"/>
                  <a:pt x="638" y="355"/>
                </a:cubicBezTo>
                <a:cubicBezTo>
                  <a:pt x="638" y="351"/>
                  <a:pt x="635" y="348"/>
                  <a:pt x="631" y="348"/>
                </a:cubicBezTo>
                <a:close/>
                <a:moveTo>
                  <a:pt x="609" y="368"/>
                </a:moveTo>
                <a:cubicBezTo>
                  <a:pt x="605" y="368"/>
                  <a:pt x="601" y="371"/>
                  <a:pt x="601" y="374"/>
                </a:cubicBezTo>
                <a:cubicBezTo>
                  <a:pt x="601" y="378"/>
                  <a:pt x="605" y="381"/>
                  <a:pt x="609" y="381"/>
                </a:cubicBezTo>
                <a:cubicBezTo>
                  <a:pt x="613" y="381"/>
                  <a:pt x="616" y="378"/>
                  <a:pt x="616" y="374"/>
                </a:cubicBezTo>
                <a:cubicBezTo>
                  <a:pt x="616" y="371"/>
                  <a:pt x="613" y="368"/>
                  <a:pt x="609" y="368"/>
                </a:cubicBezTo>
                <a:close/>
                <a:moveTo>
                  <a:pt x="631" y="368"/>
                </a:moveTo>
                <a:cubicBezTo>
                  <a:pt x="627" y="368"/>
                  <a:pt x="623" y="371"/>
                  <a:pt x="623" y="374"/>
                </a:cubicBezTo>
                <a:cubicBezTo>
                  <a:pt x="623" y="378"/>
                  <a:pt x="627" y="381"/>
                  <a:pt x="631" y="381"/>
                </a:cubicBezTo>
                <a:cubicBezTo>
                  <a:pt x="635" y="381"/>
                  <a:pt x="638" y="378"/>
                  <a:pt x="638" y="374"/>
                </a:cubicBezTo>
                <a:cubicBezTo>
                  <a:pt x="638" y="371"/>
                  <a:pt x="635" y="368"/>
                  <a:pt x="631" y="368"/>
                </a:cubicBezTo>
                <a:close/>
                <a:moveTo>
                  <a:pt x="609" y="387"/>
                </a:moveTo>
                <a:cubicBezTo>
                  <a:pt x="605" y="387"/>
                  <a:pt x="601" y="390"/>
                  <a:pt x="601" y="393"/>
                </a:cubicBezTo>
                <a:cubicBezTo>
                  <a:pt x="601" y="397"/>
                  <a:pt x="605" y="400"/>
                  <a:pt x="609" y="400"/>
                </a:cubicBezTo>
                <a:cubicBezTo>
                  <a:pt x="613" y="400"/>
                  <a:pt x="616" y="397"/>
                  <a:pt x="616" y="393"/>
                </a:cubicBezTo>
                <a:cubicBezTo>
                  <a:pt x="616" y="390"/>
                  <a:pt x="613" y="387"/>
                  <a:pt x="609" y="387"/>
                </a:cubicBezTo>
                <a:close/>
                <a:moveTo>
                  <a:pt x="631" y="387"/>
                </a:moveTo>
                <a:cubicBezTo>
                  <a:pt x="627" y="387"/>
                  <a:pt x="623" y="390"/>
                  <a:pt x="623" y="393"/>
                </a:cubicBezTo>
                <a:cubicBezTo>
                  <a:pt x="623" y="397"/>
                  <a:pt x="627" y="400"/>
                  <a:pt x="631" y="400"/>
                </a:cubicBezTo>
                <a:cubicBezTo>
                  <a:pt x="635" y="400"/>
                  <a:pt x="638" y="397"/>
                  <a:pt x="638" y="393"/>
                </a:cubicBezTo>
                <a:cubicBezTo>
                  <a:pt x="638" y="390"/>
                  <a:pt x="635" y="387"/>
                  <a:pt x="631" y="387"/>
                </a:cubicBezTo>
                <a:close/>
                <a:moveTo>
                  <a:pt x="609" y="406"/>
                </a:moveTo>
                <a:cubicBezTo>
                  <a:pt x="605" y="406"/>
                  <a:pt x="601" y="409"/>
                  <a:pt x="601" y="413"/>
                </a:cubicBezTo>
                <a:cubicBezTo>
                  <a:pt x="601" y="416"/>
                  <a:pt x="605" y="419"/>
                  <a:pt x="609" y="419"/>
                </a:cubicBezTo>
                <a:cubicBezTo>
                  <a:pt x="613" y="419"/>
                  <a:pt x="616" y="416"/>
                  <a:pt x="616" y="413"/>
                </a:cubicBezTo>
                <a:cubicBezTo>
                  <a:pt x="616" y="409"/>
                  <a:pt x="613" y="406"/>
                  <a:pt x="609" y="406"/>
                </a:cubicBezTo>
                <a:close/>
                <a:moveTo>
                  <a:pt x="631" y="406"/>
                </a:moveTo>
                <a:cubicBezTo>
                  <a:pt x="627" y="406"/>
                  <a:pt x="623" y="409"/>
                  <a:pt x="623" y="413"/>
                </a:cubicBezTo>
                <a:cubicBezTo>
                  <a:pt x="623" y="416"/>
                  <a:pt x="627" y="419"/>
                  <a:pt x="631" y="419"/>
                </a:cubicBezTo>
                <a:cubicBezTo>
                  <a:pt x="635" y="419"/>
                  <a:pt x="638" y="416"/>
                  <a:pt x="638" y="413"/>
                </a:cubicBezTo>
                <a:cubicBezTo>
                  <a:pt x="638" y="409"/>
                  <a:pt x="635" y="406"/>
                  <a:pt x="631" y="406"/>
                </a:cubicBezTo>
                <a:close/>
                <a:moveTo>
                  <a:pt x="609" y="425"/>
                </a:moveTo>
                <a:cubicBezTo>
                  <a:pt x="605" y="425"/>
                  <a:pt x="601" y="428"/>
                  <a:pt x="601" y="432"/>
                </a:cubicBezTo>
                <a:cubicBezTo>
                  <a:pt x="601" y="435"/>
                  <a:pt x="605" y="438"/>
                  <a:pt x="609" y="438"/>
                </a:cubicBezTo>
                <a:cubicBezTo>
                  <a:pt x="613" y="438"/>
                  <a:pt x="616" y="435"/>
                  <a:pt x="616" y="432"/>
                </a:cubicBezTo>
                <a:cubicBezTo>
                  <a:pt x="616" y="428"/>
                  <a:pt x="613" y="425"/>
                  <a:pt x="609" y="425"/>
                </a:cubicBezTo>
                <a:close/>
                <a:moveTo>
                  <a:pt x="631" y="425"/>
                </a:moveTo>
                <a:cubicBezTo>
                  <a:pt x="627" y="425"/>
                  <a:pt x="623" y="428"/>
                  <a:pt x="623" y="432"/>
                </a:cubicBezTo>
                <a:cubicBezTo>
                  <a:pt x="623" y="435"/>
                  <a:pt x="627" y="438"/>
                  <a:pt x="631" y="438"/>
                </a:cubicBezTo>
                <a:cubicBezTo>
                  <a:pt x="635" y="438"/>
                  <a:pt x="638" y="435"/>
                  <a:pt x="638" y="432"/>
                </a:cubicBezTo>
                <a:cubicBezTo>
                  <a:pt x="638" y="428"/>
                  <a:pt x="635" y="425"/>
                  <a:pt x="631" y="425"/>
                </a:cubicBezTo>
                <a:close/>
                <a:moveTo>
                  <a:pt x="652" y="290"/>
                </a:moveTo>
                <a:cubicBezTo>
                  <a:pt x="648" y="290"/>
                  <a:pt x="645" y="293"/>
                  <a:pt x="645" y="296"/>
                </a:cubicBezTo>
                <a:cubicBezTo>
                  <a:pt x="645" y="300"/>
                  <a:pt x="648" y="303"/>
                  <a:pt x="652" y="303"/>
                </a:cubicBezTo>
                <a:cubicBezTo>
                  <a:pt x="657" y="303"/>
                  <a:pt x="660" y="300"/>
                  <a:pt x="660" y="296"/>
                </a:cubicBezTo>
                <a:cubicBezTo>
                  <a:pt x="660" y="293"/>
                  <a:pt x="657" y="290"/>
                  <a:pt x="652" y="290"/>
                </a:cubicBezTo>
                <a:close/>
                <a:moveTo>
                  <a:pt x="675" y="291"/>
                </a:moveTo>
                <a:cubicBezTo>
                  <a:pt x="671" y="291"/>
                  <a:pt x="667" y="294"/>
                  <a:pt x="667" y="297"/>
                </a:cubicBezTo>
                <a:cubicBezTo>
                  <a:pt x="667" y="301"/>
                  <a:pt x="671" y="304"/>
                  <a:pt x="675" y="304"/>
                </a:cubicBezTo>
                <a:cubicBezTo>
                  <a:pt x="679" y="304"/>
                  <a:pt x="682" y="301"/>
                  <a:pt x="682" y="297"/>
                </a:cubicBezTo>
                <a:cubicBezTo>
                  <a:pt x="682" y="294"/>
                  <a:pt x="679" y="291"/>
                  <a:pt x="675" y="291"/>
                </a:cubicBezTo>
                <a:close/>
                <a:moveTo>
                  <a:pt x="652" y="309"/>
                </a:moveTo>
                <a:cubicBezTo>
                  <a:pt x="648" y="309"/>
                  <a:pt x="645" y="312"/>
                  <a:pt x="645" y="316"/>
                </a:cubicBezTo>
                <a:cubicBezTo>
                  <a:pt x="645" y="320"/>
                  <a:pt x="648" y="323"/>
                  <a:pt x="652" y="323"/>
                </a:cubicBezTo>
                <a:cubicBezTo>
                  <a:pt x="657" y="323"/>
                  <a:pt x="660" y="320"/>
                  <a:pt x="660" y="316"/>
                </a:cubicBezTo>
                <a:cubicBezTo>
                  <a:pt x="660" y="312"/>
                  <a:pt x="657" y="309"/>
                  <a:pt x="652" y="309"/>
                </a:cubicBezTo>
                <a:close/>
                <a:moveTo>
                  <a:pt x="675" y="310"/>
                </a:moveTo>
                <a:cubicBezTo>
                  <a:pt x="671" y="310"/>
                  <a:pt x="667" y="313"/>
                  <a:pt x="667" y="317"/>
                </a:cubicBezTo>
                <a:cubicBezTo>
                  <a:pt x="667" y="320"/>
                  <a:pt x="671" y="323"/>
                  <a:pt x="675" y="323"/>
                </a:cubicBezTo>
                <a:cubicBezTo>
                  <a:pt x="679" y="323"/>
                  <a:pt x="682" y="320"/>
                  <a:pt x="682" y="317"/>
                </a:cubicBezTo>
                <a:cubicBezTo>
                  <a:pt x="682" y="313"/>
                  <a:pt x="679" y="310"/>
                  <a:pt x="675" y="310"/>
                </a:cubicBezTo>
                <a:close/>
                <a:moveTo>
                  <a:pt x="652" y="329"/>
                </a:moveTo>
                <a:cubicBezTo>
                  <a:pt x="648" y="329"/>
                  <a:pt x="645" y="332"/>
                  <a:pt x="645" y="335"/>
                </a:cubicBezTo>
                <a:cubicBezTo>
                  <a:pt x="645" y="339"/>
                  <a:pt x="648" y="342"/>
                  <a:pt x="652" y="342"/>
                </a:cubicBezTo>
                <a:cubicBezTo>
                  <a:pt x="657" y="342"/>
                  <a:pt x="660" y="339"/>
                  <a:pt x="660" y="335"/>
                </a:cubicBezTo>
                <a:cubicBezTo>
                  <a:pt x="660" y="332"/>
                  <a:pt x="657" y="329"/>
                  <a:pt x="652" y="329"/>
                </a:cubicBezTo>
                <a:close/>
                <a:moveTo>
                  <a:pt x="675" y="329"/>
                </a:moveTo>
                <a:cubicBezTo>
                  <a:pt x="671" y="329"/>
                  <a:pt x="667" y="333"/>
                  <a:pt x="667" y="336"/>
                </a:cubicBezTo>
                <a:cubicBezTo>
                  <a:pt x="667" y="340"/>
                  <a:pt x="671" y="343"/>
                  <a:pt x="675" y="343"/>
                </a:cubicBezTo>
                <a:cubicBezTo>
                  <a:pt x="679" y="343"/>
                  <a:pt x="682" y="340"/>
                  <a:pt x="682" y="336"/>
                </a:cubicBezTo>
                <a:cubicBezTo>
                  <a:pt x="682" y="333"/>
                  <a:pt x="679" y="329"/>
                  <a:pt x="675" y="329"/>
                </a:cubicBezTo>
                <a:close/>
                <a:moveTo>
                  <a:pt x="652" y="348"/>
                </a:moveTo>
                <a:cubicBezTo>
                  <a:pt x="648" y="348"/>
                  <a:pt x="645" y="351"/>
                  <a:pt x="645" y="355"/>
                </a:cubicBezTo>
                <a:cubicBezTo>
                  <a:pt x="645" y="359"/>
                  <a:pt x="648" y="362"/>
                  <a:pt x="652" y="362"/>
                </a:cubicBezTo>
                <a:cubicBezTo>
                  <a:pt x="657" y="362"/>
                  <a:pt x="660" y="359"/>
                  <a:pt x="660" y="355"/>
                </a:cubicBezTo>
                <a:cubicBezTo>
                  <a:pt x="660" y="351"/>
                  <a:pt x="657" y="348"/>
                  <a:pt x="652" y="348"/>
                </a:cubicBezTo>
                <a:close/>
                <a:moveTo>
                  <a:pt x="675" y="349"/>
                </a:moveTo>
                <a:cubicBezTo>
                  <a:pt x="671" y="349"/>
                  <a:pt x="667" y="352"/>
                  <a:pt x="667" y="355"/>
                </a:cubicBezTo>
                <a:cubicBezTo>
                  <a:pt x="667" y="359"/>
                  <a:pt x="671" y="362"/>
                  <a:pt x="675" y="362"/>
                </a:cubicBezTo>
                <a:cubicBezTo>
                  <a:pt x="679" y="362"/>
                  <a:pt x="682" y="359"/>
                  <a:pt x="682" y="355"/>
                </a:cubicBezTo>
                <a:cubicBezTo>
                  <a:pt x="682" y="352"/>
                  <a:pt x="679" y="349"/>
                  <a:pt x="675" y="349"/>
                </a:cubicBezTo>
                <a:close/>
                <a:moveTo>
                  <a:pt x="652" y="368"/>
                </a:moveTo>
                <a:cubicBezTo>
                  <a:pt x="648" y="368"/>
                  <a:pt x="645" y="371"/>
                  <a:pt x="645" y="374"/>
                </a:cubicBezTo>
                <a:cubicBezTo>
                  <a:pt x="645" y="378"/>
                  <a:pt x="648" y="381"/>
                  <a:pt x="652" y="381"/>
                </a:cubicBezTo>
                <a:cubicBezTo>
                  <a:pt x="657" y="381"/>
                  <a:pt x="660" y="378"/>
                  <a:pt x="660" y="374"/>
                </a:cubicBezTo>
                <a:cubicBezTo>
                  <a:pt x="660" y="371"/>
                  <a:pt x="657" y="368"/>
                  <a:pt x="652" y="368"/>
                </a:cubicBezTo>
                <a:close/>
                <a:moveTo>
                  <a:pt x="675" y="368"/>
                </a:moveTo>
                <a:cubicBezTo>
                  <a:pt x="671" y="368"/>
                  <a:pt x="667" y="371"/>
                  <a:pt x="667" y="375"/>
                </a:cubicBezTo>
                <a:cubicBezTo>
                  <a:pt x="667" y="378"/>
                  <a:pt x="671" y="381"/>
                  <a:pt x="675" y="381"/>
                </a:cubicBezTo>
                <a:cubicBezTo>
                  <a:pt x="679" y="381"/>
                  <a:pt x="682" y="378"/>
                  <a:pt x="682" y="375"/>
                </a:cubicBezTo>
                <a:cubicBezTo>
                  <a:pt x="682" y="371"/>
                  <a:pt x="679" y="368"/>
                  <a:pt x="675" y="368"/>
                </a:cubicBezTo>
                <a:close/>
                <a:moveTo>
                  <a:pt x="652" y="387"/>
                </a:moveTo>
                <a:cubicBezTo>
                  <a:pt x="648" y="387"/>
                  <a:pt x="645" y="390"/>
                  <a:pt x="645" y="393"/>
                </a:cubicBezTo>
                <a:cubicBezTo>
                  <a:pt x="645" y="397"/>
                  <a:pt x="648" y="400"/>
                  <a:pt x="652" y="400"/>
                </a:cubicBezTo>
                <a:cubicBezTo>
                  <a:pt x="657" y="400"/>
                  <a:pt x="660" y="397"/>
                  <a:pt x="660" y="393"/>
                </a:cubicBezTo>
                <a:cubicBezTo>
                  <a:pt x="660" y="390"/>
                  <a:pt x="657" y="387"/>
                  <a:pt x="652" y="387"/>
                </a:cubicBezTo>
                <a:close/>
                <a:moveTo>
                  <a:pt x="675" y="387"/>
                </a:moveTo>
                <a:cubicBezTo>
                  <a:pt x="671" y="387"/>
                  <a:pt x="667" y="390"/>
                  <a:pt x="667" y="394"/>
                </a:cubicBezTo>
                <a:cubicBezTo>
                  <a:pt x="667" y="398"/>
                  <a:pt x="671" y="401"/>
                  <a:pt x="675" y="401"/>
                </a:cubicBezTo>
                <a:cubicBezTo>
                  <a:pt x="679" y="401"/>
                  <a:pt x="682" y="398"/>
                  <a:pt x="682" y="394"/>
                </a:cubicBezTo>
                <a:cubicBezTo>
                  <a:pt x="682" y="390"/>
                  <a:pt x="679" y="387"/>
                  <a:pt x="675" y="387"/>
                </a:cubicBezTo>
                <a:close/>
                <a:moveTo>
                  <a:pt x="652" y="406"/>
                </a:moveTo>
                <a:cubicBezTo>
                  <a:pt x="648" y="406"/>
                  <a:pt x="645" y="409"/>
                  <a:pt x="645" y="413"/>
                </a:cubicBezTo>
                <a:cubicBezTo>
                  <a:pt x="645" y="416"/>
                  <a:pt x="648" y="419"/>
                  <a:pt x="652" y="419"/>
                </a:cubicBezTo>
                <a:cubicBezTo>
                  <a:pt x="657" y="419"/>
                  <a:pt x="660" y="416"/>
                  <a:pt x="660" y="413"/>
                </a:cubicBezTo>
                <a:cubicBezTo>
                  <a:pt x="660" y="409"/>
                  <a:pt x="657" y="406"/>
                  <a:pt x="652" y="406"/>
                </a:cubicBezTo>
                <a:close/>
                <a:moveTo>
                  <a:pt x="652" y="425"/>
                </a:moveTo>
                <a:cubicBezTo>
                  <a:pt x="648" y="425"/>
                  <a:pt x="645" y="428"/>
                  <a:pt x="645" y="432"/>
                </a:cubicBezTo>
                <a:cubicBezTo>
                  <a:pt x="645" y="435"/>
                  <a:pt x="648" y="438"/>
                  <a:pt x="652" y="438"/>
                </a:cubicBezTo>
                <a:cubicBezTo>
                  <a:pt x="657" y="438"/>
                  <a:pt x="660" y="435"/>
                  <a:pt x="660" y="432"/>
                </a:cubicBezTo>
                <a:cubicBezTo>
                  <a:pt x="660" y="428"/>
                  <a:pt x="657" y="425"/>
                  <a:pt x="652" y="425"/>
                </a:cubicBezTo>
                <a:close/>
                <a:moveTo>
                  <a:pt x="520" y="446"/>
                </a:moveTo>
                <a:cubicBezTo>
                  <a:pt x="516" y="446"/>
                  <a:pt x="512" y="448"/>
                  <a:pt x="512" y="452"/>
                </a:cubicBezTo>
                <a:cubicBezTo>
                  <a:pt x="512" y="455"/>
                  <a:pt x="516" y="458"/>
                  <a:pt x="520" y="458"/>
                </a:cubicBezTo>
                <a:cubicBezTo>
                  <a:pt x="524" y="458"/>
                  <a:pt x="528" y="455"/>
                  <a:pt x="528" y="452"/>
                </a:cubicBezTo>
                <a:cubicBezTo>
                  <a:pt x="528" y="448"/>
                  <a:pt x="524" y="446"/>
                  <a:pt x="520" y="446"/>
                </a:cubicBezTo>
                <a:close/>
                <a:moveTo>
                  <a:pt x="542" y="446"/>
                </a:moveTo>
                <a:cubicBezTo>
                  <a:pt x="538" y="446"/>
                  <a:pt x="534" y="448"/>
                  <a:pt x="534" y="452"/>
                </a:cubicBezTo>
                <a:cubicBezTo>
                  <a:pt x="534" y="455"/>
                  <a:pt x="538" y="458"/>
                  <a:pt x="542" y="458"/>
                </a:cubicBezTo>
                <a:cubicBezTo>
                  <a:pt x="546" y="458"/>
                  <a:pt x="549" y="455"/>
                  <a:pt x="549" y="452"/>
                </a:cubicBezTo>
                <a:cubicBezTo>
                  <a:pt x="549" y="448"/>
                  <a:pt x="546" y="446"/>
                  <a:pt x="542" y="446"/>
                </a:cubicBezTo>
                <a:close/>
                <a:moveTo>
                  <a:pt x="520" y="464"/>
                </a:moveTo>
                <a:cubicBezTo>
                  <a:pt x="516" y="464"/>
                  <a:pt x="512" y="467"/>
                  <a:pt x="512" y="471"/>
                </a:cubicBezTo>
                <a:cubicBezTo>
                  <a:pt x="512" y="475"/>
                  <a:pt x="516" y="478"/>
                  <a:pt x="520" y="478"/>
                </a:cubicBezTo>
                <a:cubicBezTo>
                  <a:pt x="524" y="478"/>
                  <a:pt x="528" y="475"/>
                  <a:pt x="528" y="471"/>
                </a:cubicBezTo>
                <a:cubicBezTo>
                  <a:pt x="528" y="467"/>
                  <a:pt x="524" y="464"/>
                  <a:pt x="520" y="464"/>
                </a:cubicBezTo>
                <a:close/>
                <a:moveTo>
                  <a:pt x="542" y="464"/>
                </a:moveTo>
                <a:cubicBezTo>
                  <a:pt x="538" y="464"/>
                  <a:pt x="534" y="467"/>
                  <a:pt x="534" y="471"/>
                </a:cubicBezTo>
                <a:cubicBezTo>
                  <a:pt x="534" y="475"/>
                  <a:pt x="538" y="478"/>
                  <a:pt x="542" y="478"/>
                </a:cubicBezTo>
                <a:cubicBezTo>
                  <a:pt x="546" y="478"/>
                  <a:pt x="549" y="475"/>
                  <a:pt x="549" y="471"/>
                </a:cubicBezTo>
                <a:cubicBezTo>
                  <a:pt x="549" y="467"/>
                  <a:pt x="546" y="464"/>
                  <a:pt x="542" y="464"/>
                </a:cubicBezTo>
                <a:close/>
                <a:moveTo>
                  <a:pt x="520" y="484"/>
                </a:moveTo>
                <a:cubicBezTo>
                  <a:pt x="516" y="484"/>
                  <a:pt x="512" y="487"/>
                  <a:pt x="512" y="490"/>
                </a:cubicBezTo>
                <a:cubicBezTo>
                  <a:pt x="512" y="494"/>
                  <a:pt x="516" y="497"/>
                  <a:pt x="520" y="497"/>
                </a:cubicBezTo>
                <a:cubicBezTo>
                  <a:pt x="524" y="497"/>
                  <a:pt x="528" y="494"/>
                  <a:pt x="528" y="490"/>
                </a:cubicBezTo>
                <a:cubicBezTo>
                  <a:pt x="528" y="487"/>
                  <a:pt x="524" y="484"/>
                  <a:pt x="520" y="484"/>
                </a:cubicBezTo>
                <a:close/>
                <a:moveTo>
                  <a:pt x="542" y="484"/>
                </a:moveTo>
                <a:cubicBezTo>
                  <a:pt x="538" y="484"/>
                  <a:pt x="534" y="487"/>
                  <a:pt x="534" y="490"/>
                </a:cubicBezTo>
                <a:cubicBezTo>
                  <a:pt x="534" y="494"/>
                  <a:pt x="538" y="497"/>
                  <a:pt x="542" y="497"/>
                </a:cubicBezTo>
                <a:cubicBezTo>
                  <a:pt x="546" y="497"/>
                  <a:pt x="549" y="494"/>
                  <a:pt x="549" y="490"/>
                </a:cubicBezTo>
                <a:cubicBezTo>
                  <a:pt x="549" y="487"/>
                  <a:pt x="546" y="484"/>
                  <a:pt x="542" y="484"/>
                </a:cubicBezTo>
                <a:close/>
                <a:moveTo>
                  <a:pt x="520" y="503"/>
                </a:moveTo>
                <a:cubicBezTo>
                  <a:pt x="516" y="503"/>
                  <a:pt x="512" y="506"/>
                  <a:pt x="512" y="509"/>
                </a:cubicBezTo>
                <a:cubicBezTo>
                  <a:pt x="512" y="513"/>
                  <a:pt x="516" y="516"/>
                  <a:pt x="520" y="516"/>
                </a:cubicBezTo>
                <a:cubicBezTo>
                  <a:pt x="524" y="516"/>
                  <a:pt x="528" y="513"/>
                  <a:pt x="528" y="509"/>
                </a:cubicBezTo>
                <a:cubicBezTo>
                  <a:pt x="528" y="506"/>
                  <a:pt x="524" y="503"/>
                  <a:pt x="520" y="503"/>
                </a:cubicBezTo>
                <a:close/>
                <a:moveTo>
                  <a:pt x="542" y="503"/>
                </a:moveTo>
                <a:cubicBezTo>
                  <a:pt x="538" y="503"/>
                  <a:pt x="534" y="506"/>
                  <a:pt x="534" y="509"/>
                </a:cubicBezTo>
                <a:cubicBezTo>
                  <a:pt x="534" y="513"/>
                  <a:pt x="538" y="516"/>
                  <a:pt x="542" y="516"/>
                </a:cubicBezTo>
                <a:cubicBezTo>
                  <a:pt x="546" y="516"/>
                  <a:pt x="549" y="513"/>
                  <a:pt x="549" y="509"/>
                </a:cubicBezTo>
                <a:cubicBezTo>
                  <a:pt x="549" y="506"/>
                  <a:pt x="546" y="503"/>
                  <a:pt x="542" y="503"/>
                </a:cubicBezTo>
                <a:close/>
                <a:moveTo>
                  <a:pt x="520" y="522"/>
                </a:moveTo>
                <a:cubicBezTo>
                  <a:pt x="516" y="522"/>
                  <a:pt x="512" y="525"/>
                  <a:pt x="512" y="529"/>
                </a:cubicBezTo>
                <a:cubicBezTo>
                  <a:pt x="512" y="533"/>
                  <a:pt x="516" y="536"/>
                  <a:pt x="520" y="536"/>
                </a:cubicBezTo>
                <a:cubicBezTo>
                  <a:pt x="524" y="536"/>
                  <a:pt x="528" y="533"/>
                  <a:pt x="528" y="529"/>
                </a:cubicBezTo>
                <a:cubicBezTo>
                  <a:pt x="528" y="525"/>
                  <a:pt x="524" y="522"/>
                  <a:pt x="520" y="522"/>
                </a:cubicBezTo>
                <a:close/>
                <a:moveTo>
                  <a:pt x="542" y="522"/>
                </a:moveTo>
                <a:cubicBezTo>
                  <a:pt x="538" y="522"/>
                  <a:pt x="534" y="525"/>
                  <a:pt x="534" y="529"/>
                </a:cubicBezTo>
                <a:cubicBezTo>
                  <a:pt x="534" y="533"/>
                  <a:pt x="538" y="536"/>
                  <a:pt x="542" y="536"/>
                </a:cubicBezTo>
                <a:cubicBezTo>
                  <a:pt x="546" y="536"/>
                  <a:pt x="549" y="533"/>
                  <a:pt x="549" y="529"/>
                </a:cubicBezTo>
                <a:cubicBezTo>
                  <a:pt x="549" y="525"/>
                  <a:pt x="546" y="522"/>
                  <a:pt x="542" y="522"/>
                </a:cubicBezTo>
                <a:close/>
                <a:moveTo>
                  <a:pt x="542" y="580"/>
                </a:moveTo>
                <a:cubicBezTo>
                  <a:pt x="538" y="580"/>
                  <a:pt x="534" y="583"/>
                  <a:pt x="534" y="587"/>
                </a:cubicBezTo>
                <a:cubicBezTo>
                  <a:pt x="534" y="590"/>
                  <a:pt x="538" y="593"/>
                  <a:pt x="542" y="593"/>
                </a:cubicBezTo>
                <a:cubicBezTo>
                  <a:pt x="546" y="593"/>
                  <a:pt x="549" y="590"/>
                  <a:pt x="549" y="587"/>
                </a:cubicBezTo>
                <a:cubicBezTo>
                  <a:pt x="549" y="583"/>
                  <a:pt x="546" y="580"/>
                  <a:pt x="542" y="580"/>
                </a:cubicBezTo>
                <a:close/>
                <a:moveTo>
                  <a:pt x="564" y="446"/>
                </a:moveTo>
                <a:cubicBezTo>
                  <a:pt x="559" y="446"/>
                  <a:pt x="556" y="448"/>
                  <a:pt x="556" y="452"/>
                </a:cubicBezTo>
                <a:cubicBezTo>
                  <a:pt x="556" y="455"/>
                  <a:pt x="559" y="458"/>
                  <a:pt x="564" y="458"/>
                </a:cubicBezTo>
                <a:cubicBezTo>
                  <a:pt x="568" y="458"/>
                  <a:pt x="571" y="455"/>
                  <a:pt x="571" y="452"/>
                </a:cubicBezTo>
                <a:cubicBezTo>
                  <a:pt x="571" y="448"/>
                  <a:pt x="568" y="446"/>
                  <a:pt x="564" y="446"/>
                </a:cubicBezTo>
                <a:close/>
                <a:moveTo>
                  <a:pt x="586" y="446"/>
                </a:moveTo>
                <a:cubicBezTo>
                  <a:pt x="582" y="446"/>
                  <a:pt x="579" y="448"/>
                  <a:pt x="579" y="452"/>
                </a:cubicBezTo>
                <a:cubicBezTo>
                  <a:pt x="579" y="455"/>
                  <a:pt x="582" y="458"/>
                  <a:pt x="586" y="458"/>
                </a:cubicBezTo>
                <a:cubicBezTo>
                  <a:pt x="590" y="458"/>
                  <a:pt x="593" y="455"/>
                  <a:pt x="593" y="452"/>
                </a:cubicBezTo>
                <a:cubicBezTo>
                  <a:pt x="593" y="448"/>
                  <a:pt x="590" y="446"/>
                  <a:pt x="586" y="446"/>
                </a:cubicBezTo>
                <a:close/>
                <a:moveTo>
                  <a:pt x="564" y="464"/>
                </a:moveTo>
                <a:cubicBezTo>
                  <a:pt x="559" y="464"/>
                  <a:pt x="556" y="467"/>
                  <a:pt x="556" y="471"/>
                </a:cubicBezTo>
                <a:cubicBezTo>
                  <a:pt x="556" y="475"/>
                  <a:pt x="559" y="478"/>
                  <a:pt x="564" y="478"/>
                </a:cubicBezTo>
                <a:cubicBezTo>
                  <a:pt x="568" y="478"/>
                  <a:pt x="571" y="475"/>
                  <a:pt x="571" y="471"/>
                </a:cubicBezTo>
                <a:cubicBezTo>
                  <a:pt x="571" y="467"/>
                  <a:pt x="568" y="464"/>
                  <a:pt x="564" y="464"/>
                </a:cubicBezTo>
                <a:close/>
                <a:moveTo>
                  <a:pt x="586" y="464"/>
                </a:moveTo>
                <a:cubicBezTo>
                  <a:pt x="582" y="464"/>
                  <a:pt x="579" y="467"/>
                  <a:pt x="579" y="471"/>
                </a:cubicBezTo>
                <a:cubicBezTo>
                  <a:pt x="579" y="475"/>
                  <a:pt x="582" y="478"/>
                  <a:pt x="586" y="478"/>
                </a:cubicBezTo>
                <a:cubicBezTo>
                  <a:pt x="590" y="478"/>
                  <a:pt x="593" y="475"/>
                  <a:pt x="593" y="471"/>
                </a:cubicBezTo>
                <a:cubicBezTo>
                  <a:pt x="593" y="467"/>
                  <a:pt x="590" y="464"/>
                  <a:pt x="586" y="464"/>
                </a:cubicBezTo>
                <a:close/>
                <a:moveTo>
                  <a:pt x="564" y="484"/>
                </a:moveTo>
                <a:cubicBezTo>
                  <a:pt x="559" y="484"/>
                  <a:pt x="556" y="487"/>
                  <a:pt x="556" y="490"/>
                </a:cubicBezTo>
                <a:cubicBezTo>
                  <a:pt x="556" y="494"/>
                  <a:pt x="559" y="497"/>
                  <a:pt x="564" y="497"/>
                </a:cubicBezTo>
                <a:cubicBezTo>
                  <a:pt x="568" y="497"/>
                  <a:pt x="571" y="494"/>
                  <a:pt x="571" y="490"/>
                </a:cubicBezTo>
                <a:cubicBezTo>
                  <a:pt x="571" y="487"/>
                  <a:pt x="568" y="484"/>
                  <a:pt x="564" y="484"/>
                </a:cubicBezTo>
                <a:close/>
                <a:moveTo>
                  <a:pt x="586" y="484"/>
                </a:moveTo>
                <a:cubicBezTo>
                  <a:pt x="582" y="484"/>
                  <a:pt x="579" y="487"/>
                  <a:pt x="579" y="490"/>
                </a:cubicBezTo>
                <a:cubicBezTo>
                  <a:pt x="579" y="494"/>
                  <a:pt x="582" y="497"/>
                  <a:pt x="586" y="497"/>
                </a:cubicBezTo>
                <a:cubicBezTo>
                  <a:pt x="590" y="497"/>
                  <a:pt x="593" y="494"/>
                  <a:pt x="593" y="490"/>
                </a:cubicBezTo>
                <a:cubicBezTo>
                  <a:pt x="593" y="487"/>
                  <a:pt x="590" y="484"/>
                  <a:pt x="586" y="484"/>
                </a:cubicBezTo>
                <a:close/>
                <a:moveTo>
                  <a:pt x="564" y="503"/>
                </a:moveTo>
                <a:cubicBezTo>
                  <a:pt x="559" y="503"/>
                  <a:pt x="556" y="506"/>
                  <a:pt x="556" y="509"/>
                </a:cubicBezTo>
                <a:cubicBezTo>
                  <a:pt x="556" y="513"/>
                  <a:pt x="559" y="516"/>
                  <a:pt x="564" y="516"/>
                </a:cubicBezTo>
                <a:cubicBezTo>
                  <a:pt x="568" y="516"/>
                  <a:pt x="571" y="513"/>
                  <a:pt x="571" y="509"/>
                </a:cubicBezTo>
                <a:cubicBezTo>
                  <a:pt x="571" y="506"/>
                  <a:pt x="568" y="503"/>
                  <a:pt x="564" y="503"/>
                </a:cubicBezTo>
                <a:close/>
                <a:moveTo>
                  <a:pt x="586" y="503"/>
                </a:moveTo>
                <a:cubicBezTo>
                  <a:pt x="582" y="503"/>
                  <a:pt x="579" y="506"/>
                  <a:pt x="579" y="509"/>
                </a:cubicBezTo>
                <a:cubicBezTo>
                  <a:pt x="579" y="513"/>
                  <a:pt x="582" y="516"/>
                  <a:pt x="586" y="516"/>
                </a:cubicBezTo>
                <a:cubicBezTo>
                  <a:pt x="590" y="516"/>
                  <a:pt x="593" y="513"/>
                  <a:pt x="593" y="509"/>
                </a:cubicBezTo>
                <a:cubicBezTo>
                  <a:pt x="593" y="506"/>
                  <a:pt x="590" y="503"/>
                  <a:pt x="586" y="503"/>
                </a:cubicBezTo>
                <a:close/>
                <a:moveTo>
                  <a:pt x="586" y="522"/>
                </a:moveTo>
                <a:cubicBezTo>
                  <a:pt x="582" y="522"/>
                  <a:pt x="579" y="525"/>
                  <a:pt x="579" y="529"/>
                </a:cubicBezTo>
                <a:cubicBezTo>
                  <a:pt x="579" y="533"/>
                  <a:pt x="582" y="536"/>
                  <a:pt x="586" y="536"/>
                </a:cubicBezTo>
                <a:cubicBezTo>
                  <a:pt x="590" y="536"/>
                  <a:pt x="593" y="533"/>
                  <a:pt x="593" y="529"/>
                </a:cubicBezTo>
                <a:cubicBezTo>
                  <a:pt x="593" y="525"/>
                  <a:pt x="590" y="522"/>
                  <a:pt x="586" y="522"/>
                </a:cubicBezTo>
                <a:close/>
                <a:moveTo>
                  <a:pt x="586" y="542"/>
                </a:moveTo>
                <a:cubicBezTo>
                  <a:pt x="582" y="542"/>
                  <a:pt x="579" y="545"/>
                  <a:pt x="579" y="549"/>
                </a:cubicBezTo>
                <a:cubicBezTo>
                  <a:pt x="579" y="552"/>
                  <a:pt x="582" y="556"/>
                  <a:pt x="586" y="556"/>
                </a:cubicBezTo>
                <a:cubicBezTo>
                  <a:pt x="590" y="556"/>
                  <a:pt x="593" y="552"/>
                  <a:pt x="593" y="549"/>
                </a:cubicBezTo>
                <a:cubicBezTo>
                  <a:pt x="593" y="545"/>
                  <a:pt x="590" y="542"/>
                  <a:pt x="586" y="542"/>
                </a:cubicBezTo>
                <a:close/>
                <a:moveTo>
                  <a:pt x="609" y="446"/>
                </a:moveTo>
                <a:cubicBezTo>
                  <a:pt x="605" y="446"/>
                  <a:pt x="601" y="448"/>
                  <a:pt x="601" y="452"/>
                </a:cubicBezTo>
                <a:cubicBezTo>
                  <a:pt x="601" y="455"/>
                  <a:pt x="605" y="458"/>
                  <a:pt x="609" y="458"/>
                </a:cubicBezTo>
                <a:cubicBezTo>
                  <a:pt x="613" y="458"/>
                  <a:pt x="616" y="455"/>
                  <a:pt x="616" y="452"/>
                </a:cubicBezTo>
                <a:cubicBezTo>
                  <a:pt x="616" y="448"/>
                  <a:pt x="613" y="446"/>
                  <a:pt x="609" y="446"/>
                </a:cubicBezTo>
                <a:close/>
                <a:moveTo>
                  <a:pt x="631" y="446"/>
                </a:moveTo>
                <a:cubicBezTo>
                  <a:pt x="627" y="446"/>
                  <a:pt x="623" y="448"/>
                  <a:pt x="623" y="452"/>
                </a:cubicBezTo>
                <a:cubicBezTo>
                  <a:pt x="623" y="455"/>
                  <a:pt x="627" y="458"/>
                  <a:pt x="631" y="458"/>
                </a:cubicBezTo>
                <a:cubicBezTo>
                  <a:pt x="635" y="458"/>
                  <a:pt x="638" y="455"/>
                  <a:pt x="638" y="452"/>
                </a:cubicBezTo>
                <a:cubicBezTo>
                  <a:pt x="638" y="448"/>
                  <a:pt x="635" y="446"/>
                  <a:pt x="631" y="446"/>
                </a:cubicBezTo>
                <a:close/>
                <a:moveTo>
                  <a:pt x="609" y="464"/>
                </a:moveTo>
                <a:cubicBezTo>
                  <a:pt x="605" y="464"/>
                  <a:pt x="601" y="467"/>
                  <a:pt x="601" y="471"/>
                </a:cubicBezTo>
                <a:cubicBezTo>
                  <a:pt x="601" y="475"/>
                  <a:pt x="605" y="478"/>
                  <a:pt x="609" y="478"/>
                </a:cubicBezTo>
                <a:cubicBezTo>
                  <a:pt x="613" y="478"/>
                  <a:pt x="616" y="475"/>
                  <a:pt x="616" y="471"/>
                </a:cubicBezTo>
                <a:cubicBezTo>
                  <a:pt x="616" y="467"/>
                  <a:pt x="613" y="464"/>
                  <a:pt x="609" y="464"/>
                </a:cubicBezTo>
                <a:close/>
                <a:moveTo>
                  <a:pt x="631" y="464"/>
                </a:moveTo>
                <a:cubicBezTo>
                  <a:pt x="627" y="464"/>
                  <a:pt x="623" y="467"/>
                  <a:pt x="623" y="471"/>
                </a:cubicBezTo>
                <a:cubicBezTo>
                  <a:pt x="623" y="475"/>
                  <a:pt x="627" y="478"/>
                  <a:pt x="631" y="478"/>
                </a:cubicBezTo>
                <a:cubicBezTo>
                  <a:pt x="635" y="478"/>
                  <a:pt x="638" y="475"/>
                  <a:pt x="638" y="471"/>
                </a:cubicBezTo>
                <a:cubicBezTo>
                  <a:pt x="638" y="467"/>
                  <a:pt x="635" y="464"/>
                  <a:pt x="631" y="464"/>
                </a:cubicBezTo>
                <a:close/>
                <a:moveTo>
                  <a:pt x="609" y="484"/>
                </a:moveTo>
                <a:cubicBezTo>
                  <a:pt x="605" y="484"/>
                  <a:pt x="601" y="487"/>
                  <a:pt x="601" y="490"/>
                </a:cubicBezTo>
                <a:cubicBezTo>
                  <a:pt x="601" y="494"/>
                  <a:pt x="605" y="497"/>
                  <a:pt x="609" y="497"/>
                </a:cubicBezTo>
                <a:cubicBezTo>
                  <a:pt x="613" y="497"/>
                  <a:pt x="616" y="494"/>
                  <a:pt x="616" y="490"/>
                </a:cubicBezTo>
                <a:cubicBezTo>
                  <a:pt x="616" y="487"/>
                  <a:pt x="613" y="484"/>
                  <a:pt x="609" y="484"/>
                </a:cubicBezTo>
                <a:close/>
                <a:moveTo>
                  <a:pt x="609" y="580"/>
                </a:moveTo>
                <a:cubicBezTo>
                  <a:pt x="605" y="580"/>
                  <a:pt x="601" y="583"/>
                  <a:pt x="601" y="587"/>
                </a:cubicBezTo>
                <a:cubicBezTo>
                  <a:pt x="601" y="590"/>
                  <a:pt x="605" y="593"/>
                  <a:pt x="609" y="593"/>
                </a:cubicBezTo>
                <a:cubicBezTo>
                  <a:pt x="613" y="593"/>
                  <a:pt x="616" y="590"/>
                  <a:pt x="616" y="587"/>
                </a:cubicBezTo>
                <a:cubicBezTo>
                  <a:pt x="616" y="583"/>
                  <a:pt x="613" y="580"/>
                  <a:pt x="609" y="580"/>
                </a:cubicBezTo>
                <a:close/>
                <a:moveTo>
                  <a:pt x="631" y="580"/>
                </a:moveTo>
                <a:cubicBezTo>
                  <a:pt x="627" y="580"/>
                  <a:pt x="623" y="583"/>
                  <a:pt x="623" y="587"/>
                </a:cubicBezTo>
                <a:cubicBezTo>
                  <a:pt x="623" y="590"/>
                  <a:pt x="627" y="593"/>
                  <a:pt x="631" y="593"/>
                </a:cubicBezTo>
                <a:cubicBezTo>
                  <a:pt x="635" y="593"/>
                  <a:pt x="638" y="590"/>
                  <a:pt x="638" y="587"/>
                </a:cubicBezTo>
                <a:cubicBezTo>
                  <a:pt x="638" y="583"/>
                  <a:pt x="635" y="580"/>
                  <a:pt x="631" y="580"/>
                </a:cubicBezTo>
                <a:close/>
                <a:moveTo>
                  <a:pt x="698" y="290"/>
                </a:moveTo>
                <a:cubicBezTo>
                  <a:pt x="693" y="290"/>
                  <a:pt x="690" y="293"/>
                  <a:pt x="690" y="296"/>
                </a:cubicBezTo>
                <a:cubicBezTo>
                  <a:pt x="690" y="300"/>
                  <a:pt x="693" y="303"/>
                  <a:pt x="698" y="303"/>
                </a:cubicBezTo>
                <a:cubicBezTo>
                  <a:pt x="702" y="303"/>
                  <a:pt x="705" y="300"/>
                  <a:pt x="705" y="296"/>
                </a:cubicBezTo>
                <a:cubicBezTo>
                  <a:pt x="705" y="293"/>
                  <a:pt x="702" y="290"/>
                  <a:pt x="698" y="290"/>
                </a:cubicBezTo>
                <a:close/>
                <a:moveTo>
                  <a:pt x="720" y="290"/>
                </a:moveTo>
                <a:cubicBezTo>
                  <a:pt x="715" y="290"/>
                  <a:pt x="712" y="293"/>
                  <a:pt x="712" y="296"/>
                </a:cubicBezTo>
                <a:cubicBezTo>
                  <a:pt x="712" y="300"/>
                  <a:pt x="715" y="303"/>
                  <a:pt x="720" y="303"/>
                </a:cubicBezTo>
                <a:cubicBezTo>
                  <a:pt x="724" y="303"/>
                  <a:pt x="727" y="300"/>
                  <a:pt x="727" y="296"/>
                </a:cubicBezTo>
                <a:cubicBezTo>
                  <a:pt x="727" y="293"/>
                  <a:pt x="724" y="290"/>
                  <a:pt x="720" y="290"/>
                </a:cubicBezTo>
                <a:close/>
                <a:moveTo>
                  <a:pt x="698" y="309"/>
                </a:moveTo>
                <a:cubicBezTo>
                  <a:pt x="693" y="309"/>
                  <a:pt x="690" y="312"/>
                  <a:pt x="690" y="316"/>
                </a:cubicBezTo>
                <a:cubicBezTo>
                  <a:pt x="690" y="320"/>
                  <a:pt x="693" y="323"/>
                  <a:pt x="698" y="323"/>
                </a:cubicBezTo>
                <a:cubicBezTo>
                  <a:pt x="702" y="323"/>
                  <a:pt x="705" y="320"/>
                  <a:pt x="705" y="316"/>
                </a:cubicBezTo>
                <a:cubicBezTo>
                  <a:pt x="705" y="312"/>
                  <a:pt x="702" y="309"/>
                  <a:pt x="698" y="309"/>
                </a:cubicBezTo>
                <a:close/>
                <a:moveTo>
                  <a:pt x="720" y="309"/>
                </a:moveTo>
                <a:cubicBezTo>
                  <a:pt x="715" y="309"/>
                  <a:pt x="712" y="312"/>
                  <a:pt x="712" y="316"/>
                </a:cubicBezTo>
                <a:cubicBezTo>
                  <a:pt x="712" y="320"/>
                  <a:pt x="715" y="323"/>
                  <a:pt x="720" y="323"/>
                </a:cubicBezTo>
                <a:cubicBezTo>
                  <a:pt x="724" y="323"/>
                  <a:pt x="727" y="320"/>
                  <a:pt x="727" y="316"/>
                </a:cubicBezTo>
                <a:cubicBezTo>
                  <a:pt x="727" y="312"/>
                  <a:pt x="724" y="309"/>
                  <a:pt x="720" y="309"/>
                </a:cubicBezTo>
                <a:close/>
                <a:moveTo>
                  <a:pt x="698" y="329"/>
                </a:moveTo>
                <a:cubicBezTo>
                  <a:pt x="693" y="329"/>
                  <a:pt x="690" y="332"/>
                  <a:pt x="690" y="335"/>
                </a:cubicBezTo>
                <a:cubicBezTo>
                  <a:pt x="690" y="339"/>
                  <a:pt x="693" y="342"/>
                  <a:pt x="698" y="342"/>
                </a:cubicBezTo>
                <a:cubicBezTo>
                  <a:pt x="702" y="342"/>
                  <a:pt x="705" y="339"/>
                  <a:pt x="705" y="335"/>
                </a:cubicBezTo>
                <a:cubicBezTo>
                  <a:pt x="705" y="332"/>
                  <a:pt x="702" y="329"/>
                  <a:pt x="698" y="329"/>
                </a:cubicBezTo>
                <a:close/>
                <a:moveTo>
                  <a:pt x="720" y="329"/>
                </a:moveTo>
                <a:cubicBezTo>
                  <a:pt x="715" y="329"/>
                  <a:pt x="712" y="332"/>
                  <a:pt x="712" y="335"/>
                </a:cubicBezTo>
                <a:cubicBezTo>
                  <a:pt x="712" y="339"/>
                  <a:pt x="715" y="342"/>
                  <a:pt x="720" y="342"/>
                </a:cubicBezTo>
                <a:cubicBezTo>
                  <a:pt x="724" y="342"/>
                  <a:pt x="727" y="339"/>
                  <a:pt x="727" y="335"/>
                </a:cubicBezTo>
                <a:cubicBezTo>
                  <a:pt x="727" y="332"/>
                  <a:pt x="724" y="329"/>
                  <a:pt x="720" y="329"/>
                </a:cubicBezTo>
                <a:close/>
                <a:moveTo>
                  <a:pt x="698" y="348"/>
                </a:moveTo>
                <a:cubicBezTo>
                  <a:pt x="693" y="348"/>
                  <a:pt x="690" y="351"/>
                  <a:pt x="690" y="355"/>
                </a:cubicBezTo>
                <a:cubicBezTo>
                  <a:pt x="690" y="359"/>
                  <a:pt x="693" y="362"/>
                  <a:pt x="698" y="362"/>
                </a:cubicBezTo>
                <a:cubicBezTo>
                  <a:pt x="702" y="362"/>
                  <a:pt x="705" y="359"/>
                  <a:pt x="705" y="355"/>
                </a:cubicBezTo>
                <a:cubicBezTo>
                  <a:pt x="705" y="351"/>
                  <a:pt x="702" y="348"/>
                  <a:pt x="698" y="348"/>
                </a:cubicBezTo>
                <a:close/>
                <a:moveTo>
                  <a:pt x="720" y="348"/>
                </a:moveTo>
                <a:cubicBezTo>
                  <a:pt x="715" y="348"/>
                  <a:pt x="712" y="351"/>
                  <a:pt x="712" y="355"/>
                </a:cubicBezTo>
                <a:cubicBezTo>
                  <a:pt x="712" y="359"/>
                  <a:pt x="715" y="362"/>
                  <a:pt x="720" y="362"/>
                </a:cubicBezTo>
                <a:cubicBezTo>
                  <a:pt x="724" y="362"/>
                  <a:pt x="727" y="359"/>
                  <a:pt x="727" y="355"/>
                </a:cubicBezTo>
                <a:cubicBezTo>
                  <a:pt x="727" y="351"/>
                  <a:pt x="724" y="348"/>
                  <a:pt x="720" y="348"/>
                </a:cubicBezTo>
                <a:close/>
                <a:moveTo>
                  <a:pt x="698" y="368"/>
                </a:moveTo>
                <a:cubicBezTo>
                  <a:pt x="693" y="368"/>
                  <a:pt x="690" y="371"/>
                  <a:pt x="690" y="374"/>
                </a:cubicBezTo>
                <a:cubicBezTo>
                  <a:pt x="690" y="378"/>
                  <a:pt x="693" y="381"/>
                  <a:pt x="698" y="381"/>
                </a:cubicBezTo>
                <a:cubicBezTo>
                  <a:pt x="702" y="381"/>
                  <a:pt x="705" y="378"/>
                  <a:pt x="705" y="374"/>
                </a:cubicBezTo>
                <a:cubicBezTo>
                  <a:pt x="705" y="371"/>
                  <a:pt x="702" y="368"/>
                  <a:pt x="698" y="368"/>
                </a:cubicBezTo>
                <a:close/>
                <a:moveTo>
                  <a:pt x="698" y="387"/>
                </a:moveTo>
                <a:cubicBezTo>
                  <a:pt x="693" y="387"/>
                  <a:pt x="690" y="390"/>
                  <a:pt x="690" y="393"/>
                </a:cubicBezTo>
                <a:cubicBezTo>
                  <a:pt x="690" y="397"/>
                  <a:pt x="693" y="400"/>
                  <a:pt x="698" y="400"/>
                </a:cubicBezTo>
                <a:cubicBezTo>
                  <a:pt x="702" y="400"/>
                  <a:pt x="705" y="397"/>
                  <a:pt x="705" y="393"/>
                </a:cubicBezTo>
                <a:cubicBezTo>
                  <a:pt x="705" y="390"/>
                  <a:pt x="702" y="387"/>
                  <a:pt x="698" y="387"/>
                </a:cubicBezTo>
                <a:close/>
                <a:moveTo>
                  <a:pt x="720" y="387"/>
                </a:moveTo>
                <a:cubicBezTo>
                  <a:pt x="715" y="387"/>
                  <a:pt x="712" y="390"/>
                  <a:pt x="712" y="393"/>
                </a:cubicBezTo>
                <a:cubicBezTo>
                  <a:pt x="712" y="397"/>
                  <a:pt x="715" y="400"/>
                  <a:pt x="720" y="400"/>
                </a:cubicBezTo>
                <a:cubicBezTo>
                  <a:pt x="724" y="400"/>
                  <a:pt x="727" y="397"/>
                  <a:pt x="727" y="393"/>
                </a:cubicBezTo>
                <a:cubicBezTo>
                  <a:pt x="727" y="390"/>
                  <a:pt x="724" y="387"/>
                  <a:pt x="720" y="387"/>
                </a:cubicBezTo>
                <a:close/>
                <a:moveTo>
                  <a:pt x="698" y="406"/>
                </a:moveTo>
                <a:cubicBezTo>
                  <a:pt x="693" y="406"/>
                  <a:pt x="690" y="409"/>
                  <a:pt x="690" y="413"/>
                </a:cubicBezTo>
                <a:cubicBezTo>
                  <a:pt x="690" y="416"/>
                  <a:pt x="693" y="419"/>
                  <a:pt x="698" y="419"/>
                </a:cubicBezTo>
                <a:cubicBezTo>
                  <a:pt x="702" y="419"/>
                  <a:pt x="705" y="416"/>
                  <a:pt x="705" y="413"/>
                </a:cubicBezTo>
                <a:cubicBezTo>
                  <a:pt x="705" y="409"/>
                  <a:pt x="702" y="406"/>
                  <a:pt x="698" y="406"/>
                </a:cubicBezTo>
                <a:close/>
                <a:moveTo>
                  <a:pt x="741" y="323"/>
                </a:moveTo>
                <a:cubicBezTo>
                  <a:pt x="746" y="323"/>
                  <a:pt x="749" y="320"/>
                  <a:pt x="749" y="316"/>
                </a:cubicBezTo>
                <a:cubicBezTo>
                  <a:pt x="749" y="312"/>
                  <a:pt x="746" y="309"/>
                  <a:pt x="741" y="309"/>
                </a:cubicBezTo>
                <a:cubicBezTo>
                  <a:pt x="737" y="309"/>
                  <a:pt x="734" y="312"/>
                  <a:pt x="734" y="316"/>
                </a:cubicBezTo>
                <a:cubicBezTo>
                  <a:pt x="734" y="320"/>
                  <a:pt x="737" y="323"/>
                  <a:pt x="741" y="323"/>
                </a:cubicBezTo>
                <a:close/>
                <a:moveTo>
                  <a:pt x="741" y="342"/>
                </a:moveTo>
                <a:cubicBezTo>
                  <a:pt x="746" y="342"/>
                  <a:pt x="749" y="339"/>
                  <a:pt x="749" y="335"/>
                </a:cubicBezTo>
                <a:cubicBezTo>
                  <a:pt x="749" y="332"/>
                  <a:pt x="746" y="329"/>
                  <a:pt x="741" y="329"/>
                </a:cubicBezTo>
                <a:cubicBezTo>
                  <a:pt x="737" y="329"/>
                  <a:pt x="734" y="332"/>
                  <a:pt x="734" y="335"/>
                </a:cubicBezTo>
                <a:cubicBezTo>
                  <a:pt x="734" y="339"/>
                  <a:pt x="737" y="342"/>
                  <a:pt x="741" y="342"/>
                </a:cubicBezTo>
                <a:close/>
                <a:moveTo>
                  <a:pt x="764" y="362"/>
                </a:moveTo>
                <a:cubicBezTo>
                  <a:pt x="768" y="362"/>
                  <a:pt x="771" y="359"/>
                  <a:pt x="771" y="355"/>
                </a:cubicBezTo>
                <a:cubicBezTo>
                  <a:pt x="771" y="351"/>
                  <a:pt x="768" y="348"/>
                  <a:pt x="764" y="348"/>
                </a:cubicBezTo>
                <a:cubicBezTo>
                  <a:pt x="759" y="348"/>
                  <a:pt x="756" y="351"/>
                  <a:pt x="756" y="355"/>
                </a:cubicBezTo>
                <a:cubicBezTo>
                  <a:pt x="756" y="359"/>
                  <a:pt x="759" y="362"/>
                  <a:pt x="764" y="362"/>
                </a:cubicBezTo>
                <a:close/>
                <a:moveTo>
                  <a:pt x="741" y="381"/>
                </a:moveTo>
                <a:cubicBezTo>
                  <a:pt x="746" y="381"/>
                  <a:pt x="749" y="378"/>
                  <a:pt x="749" y="374"/>
                </a:cubicBezTo>
                <a:cubicBezTo>
                  <a:pt x="749" y="371"/>
                  <a:pt x="746" y="368"/>
                  <a:pt x="741" y="368"/>
                </a:cubicBezTo>
                <a:cubicBezTo>
                  <a:pt x="737" y="368"/>
                  <a:pt x="734" y="371"/>
                  <a:pt x="734" y="374"/>
                </a:cubicBezTo>
                <a:cubicBezTo>
                  <a:pt x="734" y="378"/>
                  <a:pt x="737" y="381"/>
                  <a:pt x="741" y="381"/>
                </a:cubicBezTo>
                <a:close/>
                <a:moveTo>
                  <a:pt x="764" y="381"/>
                </a:moveTo>
                <a:cubicBezTo>
                  <a:pt x="768" y="381"/>
                  <a:pt x="771" y="378"/>
                  <a:pt x="771" y="374"/>
                </a:cubicBezTo>
                <a:cubicBezTo>
                  <a:pt x="771" y="371"/>
                  <a:pt x="768" y="368"/>
                  <a:pt x="764" y="368"/>
                </a:cubicBezTo>
                <a:cubicBezTo>
                  <a:pt x="759" y="368"/>
                  <a:pt x="756" y="371"/>
                  <a:pt x="756" y="374"/>
                </a:cubicBezTo>
                <a:cubicBezTo>
                  <a:pt x="756" y="378"/>
                  <a:pt x="759" y="381"/>
                  <a:pt x="764" y="381"/>
                </a:cubicBezTo>
                <a:close/>
                <a:moveTo>
                  <a:pt x="786" y="381"/>
                </a:moveTo>
                <a:cubicBezTo>
                  <a:pt x="791" y="381"/>
                  <a:pt x="794" y="378"/>
                  <a:pt x="794" y="374"/>
                </a:cubicBezTo>
                <a:cubicBezTo>
                  <a:pt x="794" y="371"/>
                  <a:pt x="791" y="368"/>
                  <a:pt x="786" y="368"/>
                </a:cubicBezTo>
                <a:cubicBezTo>
                  <a:pt x="782" y="368"/>
                  <a:pt x="779" y="371"/>
                  <a:pt x="779" y="374"/>
                </a:cubicBezTo>
                <a:cubicBezTo>
                  <a:pt x="779" y="378"/>
                  <a:pt x="782" y="381"/>
                  <a:pt x="786" y="381"/>
                </a:cubicBezTo>
                <a:close/>
                <a:moveTo>
                  <a:pt x="1031" y="561"/>
                </a:moveTo>
                <a:cubicBezTo>
                  <a:pt x="1026" y="561"/>
                  <a:pt x="1023" y="564"/>
                  <a:pt x="1023" y="567"/>
                </a:cubicBezTo>
                <a:cubicBezTo>
                  <a:pt x="1023" y="571"/>
                  <a:pt x="1026" y="574"/>
                  <a:pt x="1031" y="574"/>
                </a:cubicBezTo>
                <a:cubicBezTo>
                  <a:pt x="1035" y="574"/>
                  <a:pt x="1038" y="571"/>
                  <a:pt x="1038" y="567"/>
                </a:cubicBezTo>
                <a:cubicBezTo>
                  <a:pt x="1038" y="564"/>
                  <a:pt x="1035" y="561"/>
                  <a:pt x="1031" y="561"/>
                </a:cubicBezTo>
                <a:close/>
                <a:moveTo>
                  <a:pt x="1031" y="580"/>
                </a:moveTo>
                <a:cubicBezTo>
                  <a:pt x="1026" y="580"/>
                  <a:pt x="1023" y="583"/>
                  <a:pt x="1023" y="587"/>
                </a:cubicBezTo>
                <a:cubicBezTo>
                  <a:pt x="1023" y="590"/>
                  <a:pt x="1026" y="593"/>
                  <a:pt x="1031" y="593"/>
                </a:cubicBezTo>
                <a:cubicBezTo>
                  <a:pt x="1035" y="593"/>
                  <a:pt x="1038" y="590"/>
                  <a:pt x="1038" y="587"/>
                </a:cubicBezTo>
                <a:cubicBezTo>
                  <a:pt x="1038" y="583"/>
                  <a:pt x="1035" y="580"/>
                  <a:pt x="1031" y="580"/>
                </a:cubicBezTo>
                <a:close/>
                <a:moveTo>
                  <a:pt x="1075" y="309"/>
                </a:moveTo>
                <a:cubicBezTo>
                  <a:pt x="1071" y="309"/>
                  <a:pt x="1068" y="312"/>
                  <a:pt x="1068" y="316"/>
                </a:cubicBezTo>
                <a:cubicBezTo>
                  <a:pt x="1068" y="320"/>
                  <a:pt x="1071" y="323"/>
                  <a:pt x="1075" y="323"/>
                </a:cubicBezTo>
                <a:cubicBezTo>
                  <a:pt x="1080" y="323"/>
                  <a:pt x="1083" y="320"/>
                  <a:pt x="1083" y="316"/>
                </a:cubicBezTo>
                <a:cubicBezTo>
                  <a:pt x="1083" y="312"/>
                  <a:pt x="1080" y="309"/>
                  <a:pt x="1075" y="309"/>
                </a:cubicBezTo>
                <a:close/>
                <a:moveTo>
                  <a:pt x="1075" y="329"/>
                </a:moveTo>
                <a:cubicBezTo>
                  <a:pt x="1071" y="329"/>
                  <a:pt x="1068" y="332"/>
                  <a:pt x="1068" y="335"/>
                </a:cubicBezTo>
                <a:cubicBezTo>
                  <a:pt x="1068" y="339"/>
                  <a:pt x="1071" y="342"/>
                  <a:pt x="1075" y="342"/>
                </a:cubicBezTo>
                <a:cubicBezTo>
                  <a:pt x="1080" y="342"/>
                  <a:pt x="1083" y="339"/>
                  <a:pt x="1083" y="335"/>
                </a:cubicBezTo>
                <a:cubicBezTo>
                  <a:pt x="1083" y="332"/>
                  <a:pt x="1080" y="329"/>
                  <a:pt x="1075" y="329"/>
                </a:cubicBezTo>
                <a:close/>
                <a:moveTo>
                  <a:pt x="1075" y="425"/>
                </a:moveTo>
                <a:cubicBezTo>
                  <a:pt x="1071" y="425"/>
                  <a:pt x="1068" y="428"/>
                  <a:pt x="1068" y="432"/>
                </a:cubicBezTo>
                <a:cubicBezTo>
                  <a:pt x="1068" y="435"/>
                  <a:pt x="1071" y="438"/>
                  <a:pt x="1075" y="438"/>
                </a:cubicBezTo>
                <a:cubicBezTo>
                  <a:pt x="1080" y="438"/>
                  <a:pt x="1083" y="435"/>
                  <a:pt x="1083" y="432"/>
                </a:cubicBezTo>
                <a:cubicBezTo>
                  <a:pt x="1083" y="428"/>
                  <a:pt x="1080" y="425"/>
                  <a:pt x="1075" y="425"/>
                </a:cubicBezTo>
                <a:close/>
                <a:moveTo>
                  <a:pt x="1098" y="290"/>
                </a:moveTo>
                <a:cubicBezTo>
                  <a:pt x="1094" y="290"/>
                  <a:pt x="1090" y="293"/>
                  <a:pt x="1090" y="296"/>
                </a:cubicBezTo>
                <a:cubicBezTo>
                  <a:pt x="1090" y="300"/>
                  <a:pt x="1094" y="303"/>
                  <a:pt x="1098" y="303"/>
                </a:cubicBezTo>
                <a:cubicBezTo>
                  <a:pt x="1102" y="303"/>
                  <a:pt x="1105" y="300"/>
                  <a:pt x="1105" y="296"/>
                </a:cubicBezTo>
                <a:cubicBezTo>
                  <a:pt x="1105" y="293"/>
                  <a:pt x="1102" y="290"/>
                  <a:pt x="1098" y="290"/>
                </a:cubicBezTo>
                <a:close/>
                <a:moveTo>
                  <a:pt x="1120" y="290"/>
                </a:moveTo>
                <a:cubicBezTo>
                  <a:pt x="1116" y="290"/>
                  <a:pt x="1113" y="293"/>
                  <a:pt x="1113" y="296"/>
                </a:cubicBezTo>
                <a:cubicBezTo>
                  <a:pt x="1113" y="300"/>
                  <a:pt x="1116" y="303"/>
                  <a:pt x="1120" y="303"/>
                </a:cubicBezTo>
                <a:cubicBezTo>
                  <a:pt x="1125" y="303"/>
                  <a:pt x="1128" y="300"/>
                  <a:pt x="1128" y="296"/>
                </a:cubicBezTo>
                <a:cubicBezTo>
                  <a:pt x="1128" y="293"/>
                  <a:pt x="1125" y="290"/>
                  <a:pt x="1120" y="290"/>
                </a:cubicBezTo>
                <a:close/>
                <a:moveTo>
                  <a:pt x="1098" y="309"/>
                </a:moveTo>
                <a:cubicBezTo>
                  <a:pt x="1094" y="309"/>
                  <a:pt x="1090" y="312"/>
                  <a:pt x="1090" y="316"/>
                </a:cubicBezTo>
                <a:cubicBezTo>
                  <a:pt x="1090" y="320"/>
                  <a:pt x="1094" y="323"/>
                  <a:pt x="1098" y="323"/>
                </a:cubicBezTo>
                <a:cubicBezTo>
                  <a:pt x="1102" y="323"/>
                  <a:pt x="1105" y="320"/>
                  <a:pt x="1105" y="316"/>
                </a:cubicBezTo>
                <a:cubicBezTo>
                  <a:pt x="1105" y="312"/>
                  <a:pt x="1102" y="309"/>
                  <a:pt x="1098" y="309"/>
                </a:cubicBezTo>
                <a:close/>
                <a:moveTo>
                  <a:pt x="1120" y="309"/>
                </a:moveTo>
                <a:cubicBezTo>
                  <a:pt x="1116" y="309"/>
                  <a:pt x="1113" y="312"/>
                  <a:pt x="1113" y="316"/>
                </a:cubicBezTo>
                <a:cubicBezTo>
                  <a:pt x="1113" y="320"/>
                  <a:pt x="1116" y="323"/>
                  <a:pt x="1120" y="323"/>
                </a:cubicBezTo>
                <a:cubicBezTo>
                  <a:pt x="1125" y="323"/>
                  <a:pt x="1128" y="320"/>
                  <a:pt x="1128" y="316"/>
                </a:cubicBezTo>
                <a:cubicBezTo>
                  <a:pt x="1128" y="312"/>
                  <a:pt x="1125" y="309"/>
                  <a:pt x="1120" y="309"/>
                </a:cubicBezTo>
                <a:close/>
                <a:moveTo>
                  <a:pt x="1120" y="329"/>
                </a:moveTo>
                <a:cubicBezTo>
                  <a:pt x="1116" y="329"/>
                  <a:pt x="1113" y="332"/>
                  <a:pt x="1113" y="335"/>
                </a:cubicBezTo>
                <a:cubicBezTo>
                  <a:pt x="1113" y="339"/>
                  <a:pt x="1116" y="342"/>
                  <a:pt x="1120" y="342"/>
                </a:cubicBezTo>
                <a:cubicBezTo>
                  <a:pt x="1125" y="342"/>
                  <a:pt x="1128" y="339"/>
                  <a:pt x="1128" y="335"/>
                </a:cubicBezTo>
                <a:cubicBezTo>
                  <a:pt x="1128" y="332"/>
                  <a:pt x="1125" y="329"/>
                  <a:pt x="1120" y="329"/>
                </a:cubicBezTo>
                <a:close/>
                <a:moveTo>
                  <a:pt x="1098" y="348"/>
                </a:moveTo>
                <a:cubicBezTo>
                  <a:pt x="1094" y="348"/>
                  <a:pt x="1090" y="351"/>
                  <a:pt x="1090" y="355"/>
                </a:cubicBezTo>
                <a:cubicBezTo>
                  <a:pt x="1090" y="359"/>
                  <a:pt x="1094" y="362"/>
                  <a:pt x="1098" y="362"/>
                </a:cubicBezTo>
                <a:cubicBezTo>
                  <a:pt x="1102" y="362"/>
                  <a:pt x="1105" y="359"/>
                  <a:pt x="1105" y="355"/>
                </a:cubicBezTo>
                <a:cubicBezTo>
                  <a:pt x="1105" y="351"/>
                  <a:pt x="1102" y="348"/>
                  <a:pt x="1098" y="348"/>
                </a:cubicBezTo>
                <a:close/>
                <a:moveTo>
                  <a:pt x="1120" y="348"/>
                </a:moveTo>
                <a:cubicBezTo>
                  <a:pt x="1116" y="348"/>
                  <a:pt x="1113" y="351"/>
                  <a:pt x="1113" y="355"/>
                </a:cubicBezTo>
                <a:cubicBezTo>
                  <a:pt x="1113" y="359"/>
                  <a:pt x="1116" y="362"/>
                  <a:pt x="1120" y="362"/>
                </a:cubicBezTo>
                <a:cubicBezTo>
                  <a:pt x="1125" y="362"/>
                  <a:pt x="1128" y="359"/>
                  <a:pt x="1128" y="355"/>
                </a:cubicBezTo>
                <a:cubicBezTo>
                  <a:pt x="1128" y="351"/>
                  <a:pt x="1125" y="348"/>
                  <a:pt x="1120" y="348"/>
                </a:cubicBezTo>
                <a:close/>
                <a:moveTo>
                  <a:pt x="1120" y="387"/>
                </a:moveTo>
                <a:cubicBezTo>
                  <a:pt x="1116" y="387"/>
                  <a:pt x="1113" y="390"/>
                  <a:pt x="1113" y="393"/>
                </a:cubicBezTo>
                <a:cubicBezTo>
                  <a:pt x="1113" y="397"/>
                  <a:pt x="1116" y="400"/>
                  <a:pt x="1120" y="400"/>
                </a:cubicBezTo>
                <a:cubicBezTo>
                  <a:pt x="1125" y="400"/>
                  <a:pt x="1128" y="397"/>
                  <a:pt x="1128" y="393"/>
                </a:cubicBezTo>
                <a:cubicBezTo>
                  <a:pt x="1128" y="390"/>
                  <a:pt x="1125" y="387"/>
                  <a:pt x="1120" y="387"/>
                </a:cubicBezTo>
                <a:close/>
                <a:moveTo>
                  <a:pt x="1098" y="425"/>
                </a:moveTo>
                <a:cubicBezTo>
                  <a:pt x="1094" y="425"/>
                  <a:pt x="1090" y="428"/>
                  <a:pt x="1090" y="432"/>
                </a:cubicBezTo>
                <a:cubicBezTo>
                  <a:pt x="1090" y="435"/>
                  <a:pt x="1094" y="438"/>
                  <a:pt x="1098" y="438"/>
                </a:cubicBezTo>
                <a:cubicBezTo>
                  <a:pt x="1102" y="438"/>
                  <a:pt x="1105" y="435"/>
                  <a:pt x="1105" y="432"/>
                </a:cubicBezTo>
                <a:cubicBezTo>
                  <a:pt x="1105" y="428"/>
                  <a:pt x="1102" y="425"/>
                  <a:pt x="1098" y="425"/>
                </a:cubicBezTo>
                <a:close/>
                <a:moveTo>
                  <a:pt x="1120" y="425"/>
                </a:moveTo>
                <a:cubicBezTo>
                  <a:pt x="1116" y="425"/>
                  <a:pt x="1113" y="428"/>
                  <a:pt x="1113" y="432"/>
                </a:cubicBezTo>
                <a:cubicBezTo>
                  <a:pt x="1113" y="435"/>
                  <a:pt x="1116" y="438"/>
                  <a:pt x="1120" y="438"/>
                </a:cubicBezTo>
                <a:cubicBezTo>
                  <a:pt x="1125" y="438"/>
                  <a:pt x="1128" y="435"/>
                  <a:pt x="1128" y="432"/>
                </a:cubicBezTo>
                <a:cubicBezTo>
                  <a:pt x="1128" y="428"/>
                  <a:pt x="1125" y="425"/>
                  <a:pt x="1120" y="425"/>
                </a:cubicBezTo>
                <a:close/>
                <a:moveTo>
                  <a:pt x="1143" y="329"/>
                </a:moveTo>
                <a:cubicBezTo>
                  <a:pt x="1138" y="329"/>
                  <a:pt x="1135" y="332"/>
                  <a:pt x="1135" y="335"/>
                </a:cubicBezTo>
                <a:cubicBezTo>
                  <a:pt x="1135" y="339"/>
                  <a:pt x="1138" y="342"/>
                  <a:pt x="1143" y="342"/>
                </a:cubicBezTo>
                <a:cubicBezTo>
                  <a:pt x="1147" y="342"/>
                  <a:pt x="1150" y="339"/>
                  <a:pt x="1150" y="335"/>
                </a:cubicBezTo>
                <a:cubicBezTo>
                  <a:pt x="1150" y="332"/>
                  <a:pt x="1147" y="329"/>
                  <a:pt x="1143" y="329"/>
                </a:cubicBezTo>
                <a:close/>
                <a:moveTo>
                  <a:pt x="1164" y="348"/>
                </a:moveTo>
                <a:cubicBezTo>
                  <a:pt x="1160" y="348"/>
                  <a:pt x="1157" y="351"/>
                  <a:pt x="1157" y="355"/>
                </a:cubicBezTo>
                <a:cubicBezTo>
                  <a:pt x="1157" y="359"/>
                  <a:pt x="1160" y="362"/>
                  <a:pt x="1164" y="362"/>
                </a:cubicBezTo>
                <a:cubicBezTo>
                  <a:pt x="1169" y="362"/>
                  <a:pt x="1172" y="359"/>
                  <a:pt x="1172" y="355"/>
                </a:cubicBezTo>
                <a:cubicBezTo>
                  <a:pt x="1172" y="351"/>
                  <a:pt x="1169" y="348"/>
                  <a:pt x="1164" y="348"/>
                </a:cubicBezTo>
                <a:close/>
                <a:moveTo>
                  <a:pt x="1143" y="368"/>
                </a:moveTo>
                <a:cubicBezTo>
                  <a:pt x="1138" y="368"/>
                  <a:pt x="1135" y="371"/>
                  <a:pt x="1135" y="374"/>
                </a:cubicBezTo>
                <a:cubicBezTo>
                  <a:pt x="1135" y="378"/>
                  <a:pt x="1138" y="381"/>
                  <a:pt x="1143" y="381"/>
                </a:cubicBezTo>
                <a:cubicBezTo>
                  <a:pt x="1147" y="381"/>
                  <a:pt x="1150" y="378"/>
                  <a:pt x="1150" y="374"/>
                </a:cubicBezTo>
                <a:cubicBezTo>
                  <a:pt x="1150" y="371"/>
                  <a:pt x="1147" y="368"/>
                  <a:pt x="1143" y="368"/>
                </a:cubicBezTo>
                <a:close/>
                <a:moveTo>
                  <a:pt x="1164" y="368"/>
                </a:moveTo>
                <a:cubicBezTo>
                  <a:pt x="1160" y="368"/>
                  <a:pt x="1157" y="371"/>
                  <a:pt x="1157" y="374"/>
                </a:cubicBezTo>
                <a:cubicBezTo>
                  <a:pt x="1157" y="378"/>
                  <a:pt x="1160" y="381"/>
                  <a:pt x="1164" y="381"/>
                </a:cubicBezTo>
                <a:cubicBezTo>
                  <a:pt x="1169" y="381"/>
                  <a:pt x="1172" y="378"/>
                  <a:pt x="1172" y="374"/>
                </a:cubicBezTo>
                <a:cubicBezTo>
                  <a:pt x="1172" y="371"/>
                  <a:pt x="1169" y="368"/>
                  <a:pt x="1164" y="368"/>
                </a:cubicBezTo>
                <a:close/>
                <a:moveTo>
                  <a:pt x="1143" y="387"/>
                </a:moveTo>
                <a:cubicBezTo>
                  <a:pt x="1138" y="387"/>
                  <a:pt x="1135" y="390"/>
                  <a:pt x="1135" y="393"/>
                </a:cubicBezTo>
                <a:cubicBezTo>
                  <a:pt x="1135" y="397"/>
                  <a:pt x="1138" y="400"/>
                  <a:pt x="1143" y="400"/>
                </a:cubicBezTo>
                <a:cubicBezTo>
                  <a:pt x="1147" y="400"/>
                  <a:pt x="1150" y="397"/>
                  <a:pt x="1150" y="393"/>
                </a:cubicBezTo>
                <a:cubicBezTo>
                  <a:pt x="1150" y="390"/>
                  <a:pt x="1147" y="387"/>
                  <a:pt x="1143" y="387"/>
                </a:cubicBezTo>
                <a:close/>
                <a:moveTo>
                  <a:pt x="1164" y="387"/>
                </a:moveTo>
                <a:cubicBezTo>
                  <a:pt x="1160" y="387"/>
                  <a:pt x="1157" y="390"/>
                  <a:pt x="1157" y="393"/>
                </a:cubicBezTo>
                <a:cubicBezTo>
                  <a:pt x="1157" y="397"/>
                  <a:pt x="1160" y="400"/>
                  <a:pt x="1164" y="400"/>
                </a:cubicBezTo>
                <a:cubicBezTo>
                  <a:pt x="1169" y="400"/>
                  <a:pt x="1172" y="397"/>
                  <a:pt x="1172" y="393"/>
                </a:cubicBezTo>
                <a:cubicBezTo>
                  <a:pt x="1172" y="390"/>
                  <a:pt x="1169" y="387"/>
                  <a:pt x="1164" y="387"/>
                </a:cubicBezTo>
                <a:close/>
                <a:moveTo>
                  <a:pt x="1143" y="406"/>
                </a:moveTo>
                <a:cubicBezTo>
                  <a:pt x="1138" y="406"/>
                  <a:pt x="1135" y="409"/>
                  <a:pt x="1135" y="413"/>
                </a:cubicBezTo>
                <a:cubicBezTo>
                  <a:pt x="1135" y="416"/>
                  <a:pt x="1138" y="419"/>
                  <a:pt x="1143" y="419"/>
                </a:cubicBezTo>
                <a:cubicBezTo>
                  <a:pt x="1147" y="419"/>
                  <a:pt x="1150" y="416"/>
                  <a:pt x="1150" y="413"/>
                </a:cubicBezTo>
                <a:cubicBezTo>
                  <a:pt x="1150" y="409"/>
                  <a:pt x="1147" y="406"/>
                  <a:pt x="1143" y="406"/>
                </a:cubicBezTo>
                <a:close/>
                <a:moveTo>
                  <a:pt x="1164" y="406"/>
                </a:moveTo>
                <a:cubicBezTo>
                  <a:pt x="1160" y="406"/>
                  <a:pt x="1157" y="409"/>
                  <a:pt x="1157" y="413"/>
                </a:cubicBezTo>
                <a:cubicBezTo>
                  <a:pt x="1157" y="416"/>
                  <a:pt x="1160" y="419"/>
                  <a:pt x="1164" y="419"/>
                </a:cubicBezTo>
                <a:cubicBezTo>
                  <a:pt x="1169" y="419"/>
                  <a:pt x="1172" y="416"/>
                  <a:pt x="1172" y="413"/>
                </a:cubicBezTo>
                <a:cubicBezTo>
                  <a:pt x="1172" y="409"/>
                  <a:pt x="1169" y="406"/>
                  <a:pt x="1164" y="406"/>
                </a:cubicBezTo>
                <a:close/>
                <a:moveTo>
                  <a:pt x="1143" y="425"/>
                </a:moveTo>
                <a:cubicBezTo>
                  <a:pt x="1138" y="425"/>
                  <a:pt x="1135" y="428"/>
                  <a:pt x="1135" y="432"/>
                </a:cubicBezTo>
                <a:cubicBezTo>
                  <a:pt x="1135" y="435"/>
                  <a:pt x="1138" y="438"/>
                  <a:pt x="1143" y="438"/>
                </a:cubicBezTo>
                <a:cubicBezTo>
                  <a:pt x="1147" y="438"/>
                  <a:pt x="1150" y="435"/>
                  <a:pt x="1150" y="432"/>
                </a:cubicBezTo>
                <a:cubicBezTo>
                  <a:pt x="1150" y="428"/>
                  <a:pt x="1147" y="425"/>
                  <a:pt x="1143" y="425"/>
                </a:cubicBezTo>
                <a:close/>
                <a:moveTo>
                  <a:pt x="1208" y="290"/>
                </a:moveTo>
                <a:cubicBezTo>
                  <a:pt x="1204" y="290"/>
                  <a:pt x="1201" y="293"/>
                  <a:pt x="1201" y="296"/>
                </a:cubicBezTo>
                <a:cubicBezTo>
                  <a:pt x="1201" y="300"/>
                  <a:pt x="1204" y="303"/>
                  <a:pt x="1208" y="303"/>
                </a:cubicBezTo>
                <a:cubicBezTo>
                  <a:pt x="1213" y="303"/>
                  <a:pt x="1216" y="300"/>
                  <a:pt x="1216" y="296"/>
                </a:cubicBezTo>
                <a:cubicBezTo>
                  <a:pt x="1216" y="293"/>
                  <a:pt x="1213" y="290"/>
                  <a:pt x="1208" y="290"/>
                </a:cubicBezTo>
                <a:close/>
                <a:moveTo>
                  <a:pt x="1186" y="309"/>
                </a:moveTo>
                <a:cubicBezTo>
                  <a:pt x="1182" y="309"/>
                  <a:pt x="1179" y="312"/>
                  <a:pt x="1179" y="316"/>
                </a:cubicBezTo>
                <a:cubicBezTo>
                  <a:pt x="1179" y="320"/>
                  <a:pt x="1182" y="323"/>
                  <a:pt x="1186" y="323"/>
                </a:cubicBezTo>
                <a:cubicBezTo>
                  <a:pt x="1191" y="323"/>
                  <a:pt x="1194" y="320"/>
                  <a:pt x="1194" y="316"/>
                </a:cubicBezTo>
                <a:cubicBezTo>
                  <a:pt x="1194" y="312"/>
                  <a:pt x="1191" y="309"/>
                  <a:pt x="1186" y="309"/>
                </a:cubicBezTo>
                <a:close/>
                <a:moveTo>
                  <a:pt x="1208" y="309"/>
                </a:moveTo>
                <a:cubicBezTo>
                  <a:pt x="1204" y="309"/>
                  <a:pt x="1201" y="312"/>
                  <a:pt x="1201" y="316"/>
                </a:cubicBezTo>
                <a:cubicBezTo>
                  <a:pt x="1201" y="320"/>
                  <a:pt x="1204" y="323"/>
                  <a:pt x="1208" y="323"/>
                </a:cubicBezTo>
                <a:cubicBezTo>
                  <a:pt x="1213" y="323"/>
                  <a:pt x="1216" y="320"/>
                  <a:pt x="1216" y="316"/>
                </a:cubicBezTo>
                <a:cubicBezTo>
                  <a:pt x="1216" y="312"/>
                  <a:pt x="1213" y="309"/>
                  <a:pt x="1208" y="309"/>
                </a:cubicBezTo>
                <a:close/>
                <a:moveTo>
                  <a:pt x="1186" y="329"/>
                </a:moveTo>
                <a:cubicBezTo>
                  <a:pt x="1182" y="329"/>
                  <a:pt x="1179" y="332"/>
                  <a:pt x="1179" y="335"/>
                </a:cubicBezTo>
                <a:cubicBezTo>
                  <a:pt x="1179" y="339"/>
                  <a:pt x="1182" y="342"/>
                  <a:pt x="1186" y="342"/>
                </a:cubicBezTo>
                <a:cubicBezTo>
                  <a:pt x="1191" y="342"/>
                  <a:pt x="1194" y="339"/>
                  <a:pt x="1194" y="335"/>
                </a:cubicBezTo>
                <a:cubicBezTo>
                  <a:pt x="1194" y="332"/>
                  <a:pt x="1191" y="329"/>
                  <a:pt x="1186" y="329"/>
                </a:cubicBezTo>
                <a:close/>
                <a:moveTo>
                  <a:pt x="1208" y="329"/>
                </a:moveTo>
                <a:cubicBezTo>
                  <a:pt x="1204" y="329"/>
                  <a:pt x="1201" y="332"/>
                  <a:pt x="1201" y="335"/>
                </a:cubicBezTo>
                <a:cubicBezTo>
                  <a:pt x="1201" y="339"/>
                  <a:pt x="1204" y="342"/>
                  <a:pt x="1208" y="342"/>
                </a:cubicBezTo>
                <a:cubicBezTo>
                  <a:pt x="1213" y="342"/>
                  <a:pt x="1216" y="339"/>
                  <a:pt x="1216" y="335"/>
                </a:cubicBezTo>
                <a:cubicBezTo>
                  <a:pt x="1216" y="332"/>
                  <a:pt x="1213" y="329"/>
                  <a:pt x="1208" y="329"/>
                </a:cubicBezTo>
                <a:close/>
                <a:moveTo>
                  <a:pt x="1186" y="348"/>
                </a:moveTo>
                <a:cubicBezTo>
                  <a:pt x="1182" y="348"/>
                  <a:pt x="1179" y="351"/>
                  <a:pt x="1179" y="355"/>
                </a:cubicBezTo>
                <a:cubicBezTo>
                  <a:pt x="1179" y="359"/>
                  <a:pt x="1182" y="362"/>
                  <a:pt x="1186" y="362"/>
                </a:cubicBezTo>
                <a:cubicBezTo>
                  <a:pt x="1191" y="362"/>
                  <a:pt x="1194" y="359"/>
                  <a:pt x="1194" y="355"/>
                </a:cubicBezTo>
                <a:cubicBezTo>
                  <a:pt x="1194" y="351"/>
                  <a:pt x="1191" y="348"/>
                  <a:pt x="1186" y="348"/>
                </a:cubicBezTo>
                <a:close/>
                <a:moveTo>
                  <a:pt x="1208" y="348"/>
                </a:moveTo>
                <a:cubicBezTo>
                  <a:pt x="1204" y="348"/>
                  <a:pt x="1201" y="351"/>
                  <a:pt x="1201" y="355"/>
                </a:cubicBezTo>
                <a:cubicBezTo>
                  <a:pt x="1201" y="359"/>
                  <a:pt x="1204" y="362"/>
                  <a:pt x="1208" y="362"/>
                </a:cubicBezTo>
                <a:cubicBezTo>
                  <a:pt x="1213" y="362"/>
                  <a:pt x="1216" y="359"/>
                  <a:pt x="1216" y="355"/>
                </a:cubicBezTo>
                <a:cubicBezTo>
                  <a:pt x="1216" y="351"/>
                  <a:pt x="1213" y="348"/>
                  <a:pt x="1208" y="348"/>
                </a:cubicBezTo>
                <a:close/>
                <a:moveTo>
                  <a:pt x="1186" y="368"/>
                </a:moveTo>
                <a:cubicBezTo>
                  <a:pt x="1182" y="368"/>
                  <a:pt x="1179" y="371"/>
                  <a:pt x="1179" y="374"/>
                </a:cubicBezTo>
                <a:cubicBezTo>
                  <a:pt x="1179" y="378"/>
                  <a:pt x="1182" y="381"/>
                  <a:pt x="1186" y="381"/>
                </a:cubicBezTo>
                <a:cubicBezTo>
                  <a:pt x="1191" y="381"/>
                  <a:pt x="1194" y="378"/>
                  <a:pt x="1194" y="374"/>
                </a:cubicBezTo>
                <a:cubicBezTo>
                  <a:pt x="1194" y="371"/>
                  <a:pt x="1191" y="368"/>
                  <a:pt x="1186" y="368"/>
                </a:cubicBezTo>
                <a:close/>
                <a:moveTo>
                  <a:pt x="1208" y="368"/>
                </a:moveTo>
                <a:cubicBezTo>
                  <a:pt x="1204" y="368"/>
                  <a:pt x="1201" y="371"/>
                  <a:pt x="1201" y="374"/>
                </a:cubicBezTo>
                <a:cubicBezTo>
                  <a:pt x="1201" y="378"/>
                  <a:pt x="1204" y="381"/>
                  <a:pt x="1208" y="381"/>
                </a:cubicBezTo>
                <a:cubicBezTo>
                  <a:pt x="1213" y="381"/>
                  <a:pt x="1216" y="378"/>
                  <a:pt x="1216" y="374"/>
                </a:cubicBezTo>
                <a:cubicBezTo>
                  <a:pt x="1216" y="371"/>
                  <a:pt x="1213" y="368"/>
                  <a:pt x="1208" y="368"/>
                </a:cubicBezTo>
                <a:close/>
                <a:moveTo>
                  <a:pt x="1186" y="387"/>
                </a:moveTo>
                <a:cubicBezTo>
                  <a:pt x="1182" y="387"/>
                  <a:pt x="1179" y="390"/>
                  <a:pt x="1179" y="393"/>
                </a:cubicBezTo>
                <a:cubicBezTo>
                  <a:pt x="1179" y="397"/>
                  <a:pt x="1182" y="400"/>
                  <a:pt x="1186" y="400"/>
                </a:cubicBezTo>
                <a:cubicBezTo>
                  <a:pt x="1191" y="400"/>
                  <a:pt x="1194" y="397"/>
                  <a:pt x="1194" y="393"/>
                </a:cubicBezTo>
                <a:cubicBezTo>
                  <a:pt x="1194" y="390"/>
                  <a:pt x="1191" y="387"/>
                  <a:pt x="1186" y="387"/>
                </a:cubicBezTo>
                <a:close/>
                <a:moveTo>
                  <a:pt x="1208" y="387"/>
                </a:moveTo>
                <a:cubicBezTo>
                  <a:pt x="1204" y="387"/>
                  <a:pt x="1201" y="390"/>
                  <a:pt x="1201" y="393"/>
                </a:cubicBezTo>
                <a:cubicBezTo>
                  <a:pt x="1201" y="397"/>
                  <a:pt x="1204" y="400"/>
                  <a:pt x="1208" y="400"/>
                </a:cubicBezTo>
                <a:cubicBezTo>
                  <a:pt x="1213" y="400"/>
                  <a:pt x="1216" y="397"/>
                  <a:pt x="1216" y="393"/>
                </a:cubicBezTo>
                <a:cubicBezTo>
                  <a:pt x="1216" y="390"/>
                  <a:pt x="1213" y="387"/>
                  <a:pt x="1208" y="387"/>
                </a:cubicBezTo>
                <a:close/>
                <a:moveTo>
                  <a:pt x="1186" y="406"/>
                </a:moveTo>
                <a:cubicBezTo>
                  <a:pt x="1182" y="406"/>
                  <a:pt x="1179" y="409"/>
                  <a:pt x="1179" y="413"/>
                </a:cubicBezTo>
                <a:cubicBezTo>
                  <a:pt x="1179" y="416"/>
                  <a:pt x="1182" y="419"/>
                  <a:pt x="1186" y="419"/>
                </a:cubicBezTo>
                <a:cubicBezTo>
                  <a:pt x="1191" y="419"/>
                  <a:pt x="1194" y="416"/>
                  <a:pt x="1194" y="413"/>
                </a:cubicBezTo>
                <a:cubicBezTo>
                  <a:pt x="1194" y="409"/>
                  <a:pt x="1191" y="406"/>
                  <a:pt x="1186" y="406"/>
                </a:cubicBezTo>
                <a:close/>
                <a:moveTo>
                  <a:pt x="1208" y="406"/>
                </a:moveTo>
                <a:cubicBezTo>
                  <a:pt x="1204" y="406"/>
                  <a:pt x="1201" y="409"/>
                  <a:pt x="1201" y="413"/>
                </a:cubicBezTo>
                <a:cubicBezTo>
                  <a:pt x="1201" y="416"/>
                  <a:pt x="1204" y="419"/>
                  <a:pt x="1208" y="419"/>
                </a:cubicBezTo>
                <a:cubicBezTo>
                  <a:pt x="1213" y="419"/>
                  <a:pt x="1216" y="416"/>
                  <a:pt x="1216" y="413"/>
                </a:cubicBezTo>
                <a:cubicBezTo>
                  <a:pt x="1216" y="409"/>
                  <a:pt x="1213" y="406"/>
                  <a:pt x="1208" y="406"/>
                </a:cubicBezTo>
                <a:close/>
                <a:moveTo>
                  <a:pt x="1208" y="425"/>
                </a:moveTo>
                <a:cubicBezTo>
                  <a:pt x="1204" y="425"/>
                  <a:pt x="1201" y="428"/>
                  <a:pt x="1201" y="432"/>
                </a:cubicBezTo>
                <a:cubicBezTo>
                  <a:pt x="1201" y="435"/>
                  <a:pt x="1204" y="438"/>
                  <a:pt x="1208" y="438"/>
                </a:cubicBezTo>
                <a:cubicBezTo>
                  <a:pt x="1213" y="438"/>
                  <a:pt x="1216" y="435"/>
                  <a:pt x="1216" y="432"/>
                </a:cubicBezTo>
                <a:cubicBezTo>
                  <a:pt x="1216" y="428"/>
                  <a:pt x="1213" y="425"/>
                  <a:pt x="1208" y="425"/>
                </a:cubicBezTo>
                <a:close/>
                <a:moveTo>
                  <a:pt x="1075" y="446"/>
                </a:moveTo>
                <a:cubicBezTo>
                  <a:pt x="1071" y="446"/>
                  <a:pt x="1068" y="448"/>
                  <a:pt x="1068" y="452"/>
                </a:cubicBezTo>
                <a:cubicBezTo>
                  <a:pt x="1068" y="455"/>
                  <a:pt x="1071" y="458"/>
                  <a:pt x="1075" y="458"/>
                </a:cubicBezTo>
                <a:cubicBezTo>
                  <a:pt x="1080" y="458"/>
                  <a:pt x="1083" y="455"/>
                  <a:pt x="1083" y="452"/>
                </a:cubicBezTo>
                <a:cubicBezTo>
                  <a:pt x="1083" y="448"/>
                  <a:pt x="1080" y="446"/>
                  <a:pt x="1075" y="446"/>
                </a:cubicBezTo>
                <a:close/>
                <a:moveTo>
                  <a:pt x="1075" y="503"/>
                </a:moveTo>
                <a:cubicBezTo>
                  <a:pt x="1071" y="503"/>
                  <a:pt x="1068" y="506"/>
                  <a:pt x="1068" y="509"/>
                </a:cubicBezTo>
                <a:cubicBezTo>
                  <a:pt x="1068" y="513"/>
                  <a:pt x="1071" y="516"/>
                  <a:pt x="1075" y="516"/>
                </a:cubicBezTo>
                <a:cubicBezTo>
                  <a:pt x="1080" y="516"/>
                  <a:pt x="1083" y="513"/>
                  <a:pt x="1083" y="509"/>
                </a:cubicBezTo>
                <a:cubicBezTo>
                  <a:pt x="1083" y="506"/>
                  <a:pt x="1080" y="503"/>
                  <a:pt x="1075" y="503"/>
                </a:cubicBezTo>
                <a:close/>
                <a:moveTo>
                  <a:pt x="1075" y="522"/>
                </a:moveTo>
                <a:cubicBezTo>
                  <a:pt x="1071" y="522"/>
                  <a:pt x="1068" y="525"/>
                  <a:pt x="1068" y="529"/>
                </a:cubicBezTo>
                <a:cubicBezTo>
                  <a:pt x="1068" y="533"/>
                  <a:pt x="1071" y="536"/>
                  <a:pt x="1075" y="536"/>
                </a:cubicBezTo>
                <a:cubicBezTo>
                  <a:pt x="1080" y="536"/>
                  <a:pt x="1083" y="533"/>
                  <a:pt x="1083" y="529"/>
                </a:cubicBezTo>
                <a:cubicBezTo>
                  <a:pt x="1083" y="525"/>
                  <a:pt x="1080" y="522"/>
                  <a:pt x="1075" y="522"/>
                </a:cubicBezTo>
                <a:close/>
                <a:moveTo>
                  <a:pt x="1054" y="542"/>
                </a:moveTo>
                <a:cubicBezTo>
                  <a:pt x="1050" y="542"/>
                  <a:pt x="1046" y="545"/>
                  <a:pt x="1046" y="549"/>
                </a:cubicBezTo>
                <a:cubicBezTo>
                  <a:pt x="1046" y="552"/>
                  <a:pt x="1050" y="556"/>
                  <a:pt x="1054" y="556"/>
                </a:cubicBezTo>
                <a:cubicBezTo>
                  <a:pt x="1058" y="556"/>
                  <a:pt x="1061" y="552"/>
                  <a:pt x="1061" y="549"/>
                </a:cubicBezTo>
                <a:cubicBezTo>
                  <a:pt x="1061" y="545"/>
                  <a:pt x="1058" y="542"/>
                  <a:pt x="1054" y="542"/>
                </a:cubicBezTo>
                <a:close/>
                <a:moveTo>
                  <a:pt x="1075" y="542"/>
                </a:moveTo>
                <a:cubicBezTo>
                  <a:pt x="1071" y="542"/>
                  <a:pt x="1068" y="545"/>
                  <a:pt x="1068" y="549"/>
                </a:cubicBezTo>
                <a:cubicBezTo>
                  <a:pt x="1068" y="552"/>
                  <a:pt x="1071" y="556"/>
                  <a:pt x="1075" y="556"/>
                </a:cubicBezTo>
                <a:cubicBezTo>
                  <a:pt x="1080" y="556"/>
                  <a:pt x="1083" y="552"/>
                  <a:pt x="1083" y="549"/>
                </a:cubicBezTo>
                <a:cubicBezTo>
                  <a:pt x="1083" y="545"/>
                  <a:pt x="1080" y="542"/>
                  <a:pt x="1075" y="542"/>
                </a:cubicBezTo>
                <a:close/>
                <a:moveTo>
                  <a:pt x="1054" y="561"/>
                </a:moveTo>
                <a:cubicBezTo>
                  <a:pt x="1050" y="561"/>
                  <a:pt x="1046" y="564"/>
                  <a:pt x="1046" y="567"/>
                </a:cubicBezTo>
                <a:cubicBezTo>
                  <a:pt x="1046" y="571"/>
                  <a:pt x="1050" y="574"/>
                  <a:pt x="1054" y="574"/>
                </a:cubicBezTo>
                <a:cubicBezTo>
                  <a:pt x="1058" y="574"/>
                  <a:pt x="1061" y="571"/>
                  <a:pt x="1061" y="567"/>
                </a:cubicBezTo>
                <a:cubicBezTo>
                  <a:pt x="1061" y="564"/>
                  <a:pt x="1058" y="561"/>
                  <a:pt x="1054" y="561"/>
                </a:cubicBezTo>
                <a:close/>
                <a:moveTo>
                  <a:pt x="1075" y="561"/>
                </a:moveTo>
                <a:cubicBezTo>
                  <a:pt x="1071" y="561"/>
                  <a:pt x="1068" y="564"/>
                  <a:pt x="1068" y="567"/>
                </a:cubicBezTo>
                <a:cubicBezTo>
                  <a:pt x="1068" y="571"/>
                  <a:pt x="1071" y="574"/>
                  <a:pt x="1075" y="574"/>
                </a:cubicBezTo>
                <a:cubicBezTo>
                  <a:pt x="1080" y="574"/>
                  <a:pt x="1083" y="571"/>
                  <a:pt x="1083" y="567"/>
                </a:cubicBezTo>
                <a:cubicBezTo>
                  <a:pt x="1083" y="564"/>
                  <a:pt x="1080" y="561"/>
                  <a:pt x="1075" y="561"/>
                </a:cubicBezTo>
                <a:close/>
                <a:moveTo>
                  <a:pt x="1054" y="580"/>
                </a:moveTo>
                <a:cubicBezTo>
                  <a:pt x="1050" y="580"/>
                  <a:pt x="1046" y="583"/>
                  <a:pt x="1046" y="587"/>
                </a:cubicBezTo>
                <a:cubicBezTo>
                  <a:pt x="1046" y="590"/>
                  <a:pt x="1050" y="593"/>
                  <a:pt x="1054" y="593"/>
                </a:cubicBezTo>
                <a:cubicBezTo>
                  <a:pt x="1058" y="593"/>
                  <a:pt x="1061" y="590"/>
                  <a:pt x="1061" y="587"/>
                </a:cubicBezTo>
                <a:cubicBezTo>
                  <a:pt x="1061" y="583"/>
                  <a:pt x="1058" y="580"/>
                  <a:pt x="1054" y="580"/>
                </a:cubicBezTo>
                <a:close/>
                <a:moveTo>
                  <a:pt x="1075" y="580"/>
                </a:moveTo>
                <a:cubicBezTo>
                  <a:pt x="1071" y="580"/>
                  <a:pt x="1068" y="583"/>
                  <a:pt x="1068" y="587"/>
                </a:cubicBezTo>
                <a:cubicBezTo>
                  <a:pt x="1068" y="590"/>
                  <a:pt x="1071" y="593"/>
                  <a:pt x="1075" y="593"/>
                </a:cubicBezTo>
                <a:cubicBezTo>
                  <a:pt x="1080" y="593"/>
                  <a:pt x="1083" y="590"/>
                  <a:pt x="1083" y="587"/>
                </a:cubicBezTo>
                <a:cubicBezTo>
                  <a:pt x="1083" y="583"/>
                  <a:pt x="1080" y="580"/>
                  <a:pt x="1075" y="580"/>
                </a:cubicBezTo>
                <a:close/>
                <a:moveTo>
                  <a:pt x="1098" y="446"/>
                </a:moveTo>
                <a:cubicBezTo>
                  <a:pt x="1094" y="446"/>
                  <a:pt x="1090" y="448"/>
                  <a:pt x="1090" y="452"/>
                </a:cubicBezTo>
                <a:cubicBezTo>
                  <a:pt x="1090" y="455"/>
                  <a:pt x="1094" y="458"/>
                  <a:pt x="1098" y="458"/>
                </a:cubicBezTo>
                <a:cubicBezTo>
                  <a:pt x="1102" y="458"/>
                  <a:pt x="1105" y="455"/>
                  <a:pt x="1105" y="452"/>
                </a:cubicBezTo>
                <a:cubicBezTo>
                  <a:pt x="1105" y="448"/>
                  <a:pt x="1102" y="446"/>
                  <a:pt x="1098" y="446"/>
                </a:cubicBezTo>
                <a:close/>
                <a:moveTo>
                  <a:pt x="1120" y="446"/>
                </a:moveTo>
                <a:cubicBezTo>
                  <a:pt x="1116" y="446"/>
                  <a:pt x="1113" y="448"/>
                  <a:pt x="1113" y="452"/>
                </a:cubicBezTo>
                <a:cubicBezTo>
                  <a:pt x="1113" y="455"/>
                  <a:pt x="1116" y="458"/>
                  <a:pt x="1120" y="458"/>
                </a:cubicBezTo>
                <a:cubicBezTo>
                  <a:pt x="1125" y="458"/>
                  <a:pt x="1128" y="455"/>
                  <a:pt x="1128" y="452"/>
                </a:cubicBezTo>
                <a:cubicBezTo>
                  <a:pt x="1128" y="448"/>
                  <a:pt x="1125" y="446"/>
                  <a:pt x="1120" y="446"/>
                </a:cubicBezTo>
                <a:close/>
                <a:moveTo>
                  <a:pt x="1098" y="464"/>
                </a:moveTo>
                <a:cubicBezTo>
                  <a:pt x="1094" y="464"/>
                  <a:pt x="1090" y="467"/>
                  <a:pt x="1090" y="471"/>
                </a:cubicBezTo>
                <a:cubicBezTo>
                  <a:pt x="1090" y="475"/>
                  <a:pt x="1094" y="478"/>
                  <a:pt x="1098" y="478"/>
                </a:cubicBezTo>
                <a:cubicBezTo>
                  <a:pt x="1102" y="478"/>
                  <a:pt x="1105" y="475"/>
                  <a:pt x="1105" y="471"/>
                </a:cubicBezTo>
                <a:cubicBezTo>
                  <a:pt x="1105" y="467"/>
                  <a:pt x="1102" y="464"/>
                  <a:pt x="1098" y="464"/>
                </a:cubicBezTo>
                <a:close/>
                <a:moveTo>
                  <a:pt x="1098" y="484"/>
                </a:moveTo>
                <a:cubicBezTo>
                  <a:pt x="1094" y="484"/>
                  <a:pt x="1090" y="487"/>
                  <a:pt x="1090" y="490"/>
                </a:cubicBezTo>
                <a:cubicBezTo>
                  <a:pt x="1090" y="494"/>
                  <a:pt x="1094" y="497"/>
                  <a:pt x="1098" y="497"/>
                </a:cubicBezTo>
                <a:cubicBezTo>
                  <a:pt x="1102" y="497"/>
                  <a:pt x="1105" y="494"/>
                  <a:pt x="1105" y="490"/>
                </a:cubicBezTo>
                <a:cubicBezTo>
                  <a:pt x="1105" y="487"/>
                  <a:pt x="1102" y="484"/>
                  <a:pt x="1098" y="484"/>
                </a:cubicBezTo>
                <a:close/>
                <a:moveTo>
                  <a:pt x="1120" y="484"/>
                </a:moveTo>
                <a:cubicBezTo>
                  <a:pt x="1116" y="484"/>
                  <a:pt x="1113" y="487"/>
                  <a:pt x="1113" y="490"/>
                </a:cubicBezTo>
                <a:cubicBezTo>
                  <a:pt x="1113" y="494"/>
                  <a:pt x="1116" y="497"/>
                  <a:pt x="1120" y="497"/>
                </a:cubicBezTo>
                <a:cubicBezTo>
                  <a:pt x="1125" y="497"/>
                  <a:pt x="1128" y="494"/>
                  <a:pt x="1128" y="490"/>
                </a:cubicBezTo>
                <a:cubicBezTo>
                  <a:pt x="1128" y="487"/>
                  <a:pt x="1125" y="484"/>
                  <a:pt x="1120" y="484"/>
                </a:cubicBezTo>
                <a:close/>
                <a:moveTo>
                  <a:pt x="1098" y="503"/>
                </a:moveTo>
                <a:cubicBezTo>
                  <a:pt x="1094" y="503"/>
                  <a:pt x="1090" y="506"/>
                  <a:pt x="1090" y="509"/>
                </a:cubicBezTo>
                <a:cubicBezTo>
                  <a:pt x="1090" y="513"/>
                  <a:pt x="1094" y="516"/>
                  <a:pt x="1098" y="516"/>
                </a:cubicBezTo>
                <a:cubicBezTo>
                  <a:pt x="1102" y="516"/>
                  <a:pt x="1105" y="513"/>
                  <a:pt x="1105" y="509"/>
                </a:cubicBezTo>
                <a:cubicBezTo>
                  <a:pt x="1105" y="506"/>
                  <a:pt x="1102" y="503"/>
                  <a:pt x="1098" y="503"/>
                </a:cubicBezTo>
                <a:close/>
                <a:moveTo>
                  <a:pt x="1120" y="503"/>
                </a:moveTo>
                <a:cubicBezTo>
                  <a:pt x="1116" y="503"/>
                  <a:pt x="1113" y="506"/>
                  <a:pt x="1113" y="509"/>
                </a:cubicBezTo>
                <a:cubicBezTo>
                  <a:pt x="1113" y="513"/>
                  <a:pt x="1116" y="516"/>
                  <a:pt x="1120" y="516"/>
                </a:cubicBezTo>
                <a:cubicBezTo>
                  <a:pt x="1125" y="516"/>
                  <a:pt x="1128" y="513"/>
                  <a:pt x="1128" y="509"/>
                </a:cubicBezTo>
                <a:cubicBezTo>
                  <a:pt x="1128" y="506"/>
                  <a:pt x="1125" y="503"/>
                  <a:pt x="1120" y="503"/>
                </a:cubicBezTo>
                <a:close/>
                <a:moveTo>
                  <a:pt x="1098" y="522"/>
                </a:moveTo>
                <a:cubicBezTo>
                  <a:pt x="1094" y="522"/>
                  <a:pt x="1090" y="525"/>
                  <a:pt x="1090" y="529"/>
                </a:cubicBezTo>
                <a:cubicBezTo>
                  <a:pt x="1090" y="533"/>
                  <a:pt x="1094" y="536"/>
                  <a:pt x="1098" y="536"/>
                </a:cubicBezTo>
                <a:cubicBezTo>
                  <a:pt x="1102" y="536"/>
                  <a:pt x="1105" y="533"/>
                  <a:pt x="1105" y="529"/>
                </a:cubicBezTo>
                <a:cubicBezTo>
                  <a:pt x="1105" y="525"/>
                  <a:pt x="1102" y="522"/>
                  <a:pt x="1098" y="522"/>
                </a:cubicBezTo>
                <a:close/>
                <a:moveTo>
                  <a:pt x="1120" y="522"/>
                </a:moveTo>
                <a:cubicBezTo>
                  <a:pt x="1116" y="522"/>
                  <a:pt x="1113" y="525"/>
                  <a:pt x="1113" y="529"/>
                </a:cubicBezTo>
                <a:cubicBezTo>
                  <a:pt x="1113" y="533"/>
                  <a:pt x="1116" y="536"/>
                  <a:pt x="1120" y="536"/>
                </a:cubicBezTo>
                <a:cubicBezTo>
                  <a:pt x="1125" y="536"/>
                  <a:pt x="1128" y="533"/>
                  <a:pt x="1128" y="529"/>
                </a:cubicBezTo>
                <a:cubicBezTo>
                  <a:pt x="1128" y="525"/>
                  <a:pt x="1125" y="522"/>
                  <a:pt x="1120" y="522"/>
                </a:cubicBezTo>
                <a:close/>
                <a:moveTo>
                  <a:pt x="1098" y="542"/>
                </a:moveTo>
                <a:cubicBezTo>
                  <a:pt x="1094" y="542"/>
                  <a:pt x="1090" y="545"/>
                  <a:pt x="1090" y="549"/>
                </a:cubicBezTo>
                <a:cubicBezTo>
                  <a:pt x="1090" y="552"/>
                  <a:pt x="1094" y="556"/>
                  <a:pt x="1098" y="556"/>
                </a:cubicBezTo>
                <a:cubicBezTo>
                  <a:pt x="1102" y="556"/>
                  <a:pt x="1105" y="552"/>
                  <a:pt x="1105" y="549"/>
                </a:cubicBezTo>
                <a:cubicBezTo>
                  <a:pt x="1105" y="545"/>
                  <a:pt x="1102" y="542"/>
                  <a:pt x="1098" y="542"/>
                </a:cubicBezTo>
                <a:close/>
                <a:moveTo>
                  <a:pt x="1120" y="542"/>
                </a:moveTo>
                <a:cubicBezTo>
                  <a:pt x="1116" y="542"/>
                  <a:pt x="1113" y="545"/>
                  <a:pt x="1113" y="549"/>
                </a:cubicBezTo>
                <a:cubicBezTo>
                  <a:pt x="1113" y="552"/>
                  <a:pt x="1116" y="556"/>
                  <a:pt x="1120" y="556"/>
                </a:cubicBezTo>
                <a:cubicBezTo>
                  <a:pt x="1125" y="556"/>
                  <a:pt x="1128" y="552"/>
                  <a:pt x="1128" y="549"/>
                </a:cubicBezTo>
                <a:cubicBezTo>
                  <a:pt x="1128" y="545"/>
                  <a:pt x="1125" y="542"/>
                  <a:pt x="1120" y="542"/>
                </a:cubicBezTo>
                <a:close/>
                <a:moveTo>
                  <a:pt x="1098" y="561"/>
                </a:moveTo>
                <a:cubicBezTo>
                  <a:pt x="1094" y="561"/>
                  <a:pt x="1090" y="564"/>
                  <a:pt x="1090" y="567"/>
                </a:cubicBezTo>
                <a:cubicBezTo>
                  <a:pt x="1090" y="571"/>
                  <a:pt x="1094" y="574"/>
                  <a:pt x="1098" y="574"/>
                </a:cubicBezTo>
                <a:cubicBezTo>
                  <a:pt x="1102" y="574"/>
                  <a:pt x="1105" y="571"/>
                  <a:pt x="1105" y="567"/>
                </a:cubicBezTo>
                <a:cubicBezTo>
                  <a:pt x="1105" y="564"/>
                  <a:pt x="1102" y="561"/>
                  <a:pt x="1098" y="561"/>
                </a:cubicBezTo>
                <a:close/>
                <a:moveTo>
                  <a:pt x="1120" y="561"/>
                </a:moveTo>
                <a:cubicBezTo>
                  <a:pt x="1116" y="561"/>
                  <a:pt x="1113" y="564"/>
                  <a:pt x="1113" y="567"/>
                </a:cubicBezTo>
                <a:cubicBezTo>
                  <a:pt x="1113" y="571"/>
                  <a:pt x="1116" y="574"/>
                  <a:pt x="1120" y="574"/>
                </a:cubicBezTo>
                <a:cubicBezTo>
                  <a:pt x="1125" y="574"/>
                  <a:pt x="1128" y="571"/>
                  <a:pt x="1128" y="567"/>
                </a:cubicBezTo>
                <a:cubicBezTo>
                  <a:pt x="1128" y="564"/>
                  <a:pt x="1125" y="561"/>
                  <a:pt x="1120" y="561"/>
                </a:cubicBezTo>
                <a:close/>
                <a:moveTo>
                  <a:pt x="1098" y="580"/>
                </a:moveTo>
                <a:cubicBezTo>
                  <a:pt x="1094" y="580"/>
                  <a:pt x="1090" y="583"/>
                  <a:pt x="1090" y="587"/>
                </a:cubicBezTo>
                <a:cubicBezTo>
                  <a:pt x="1090" y="590"/>
                  <a:pt x="1094" y="593"/>
                  <a:pt x="1098" y="593"/>
                </a:cubicBezTo>
                <a:cubicBezTo>
                  <a:pt x="1102" y="593"/>
                  <a:pt x="1105" y="590"/>
                  <a:pt x="1105" y="587"/>
                </a:cubicBezTo>
                <a:cubicBezTo>
                  <a:pt x="1105" y="583"/>
                  <a:pt x="1102" y="580"/>
                  <a:pt x="1098" y="580"/>
                </a:cubicBezTo>
                <a:close/>
                <a:moveTo>
                  <a:pt x="1120" y="580"/>
                </a:moveTo>
                <a:cubicBezTo>
                  <a:pt x="1116" y="580"/>
                  <a:pt x="1113" y="583"/>
                  <a:pt x="1113" y="587"/>
                </a:cubicBezTo>
                <a:cubicBezTo>
                  <a:pt x="1113" y="590"/>
                  <a:pt x="1116" y="593"/>
                  <a:pt x="1120" y="593"/>
                </a:cubicBezTo>
                <a:cubicBezTo>
                  <a:pt x="1125" y="593"/>
                  <a:pt x="1128" y="590"/>
                  <a:pt x="1128" y="587"/>
                </a:cubicBezTo>
                <a:cubicBezTo>
                  <a:pt x="1128" y="583"/>
                  <a:pt x="1125" y="580"/>
                  <a:pt x="1120" y="580"/>
                </a:cubicBezTo>
                <a:close/>
                <a:moveTo>
                  <a:pt x="1143" y="484"/>
                </a:moveTo>
                <a:cubicBezTo>
                  <a:pt x="1138" y="484"/>
                  <a:pt x="1135" y="487"/>
                  <a:pt x="1135" y="490"/>
                </a:cubicBezTo>
                <a:cubicBezTo>
                  <a:pt x="1135" y="494"/>
                  <a:pt x="1138" y="497"/>
                  <a:pt x="1143" y="497"/>
                </a:cubicBezTo>
                <a:cubicBezTo>
                  <a:pt x="1147" y="497"/>
                  <a:pt x="1150" y="494"/>
                  <a:pt x="1150" y="490"/>
                </a:cubicBezTo>
                <a:cubicBezTo>
                  <a:pt x="1150" y="487"/>
                  <a:pt x="1147" y="484"/>
                  <a:pt x="1143" y="484"/>
                </a:cubicBezTo>
                <a:close/>
                <a:moveTo>
                  <a:pt x="1164" y="484"/>
                </a:moveTo>
                <a:cubicBezTo>
                  <a:pt x="1160" y="484"/>
                  <a:pt x="1157" y="487"/>
                  <a:pt x="1157" y="490"/>
                </a:cubicBezTo>
                <a:cubicBezTo>
                  <a:pt x="1157" y="494"/>
                  <a:pt x="1160" y="497"/>
                  <a:pt x="1164" y="497"/>
                </a:cubicBezTo>
                <a:cubicBezTo>
                  <a:pt x="1169" y="497"/>
                  <a:pt x="1172" y="494"/>
                  <a:pt x="1172" y="490"/>
                </a:cubicBezTo>
                <a:cubicBezTo>
                  <a:pt x="1172" y="487"/>
                  <a:pt x="1169" y="484"/>
                  <a:pt x="1164" y="484"/>
                </a:cubicBezTo>
                <a:close/>
                <a:moveTo>
                  <a:pt x="1143" y="503"/>
                </a:moveTo>
                <a:cubicBezTo>
                  <a:pt x="1138" y="503"/>
                  <a:pt x="1135" y="506"/>
                  <a:pt x="1135" y="509"/>
                </a:cubicBezTo>
                <a:cubicBezTo>
                  <a:pt x="1135" y="513"/>
                  <a:pt x="1138" y="516"/>
                  <a:pt x="1143" y="516"/>
                </a:cubicBezTo>
                <a:cubicBezTo>
                  <a:pt x="1147" y="516"/>
                  <a:pt x="1150" y="513"/>
                  <a:pt x="1150" y="509"/>
                </a:cubicBezTo>
                <a:cubicBezTo>
                  <a:pt x="1150" y="506"/>
                  <a:pt x="1147" y="503"/>
                  <a:pt x="1143" y="503"/>
                </a:cubicBezTo>
                <a:close/>
                <a:moveTo>
                  <a:pt x="1164" y="503"/>
                </a:moveTo>
                <a:cubicBezTo>
                  <a:pt x="1160" y="503"/>
                  <a:pt x="1157" y="506"/>
                  <a:pt x="1157" y="509"/>
                </a:cubicBezTo>
                <a:cubicBezTo>
                  <a:pt x="1157" y="513"/>
                  <a:pt x="1160" y="516"/>
                  <a:pt x="1164" y="516"/>
                </a:cubicBezTo>
                <a:cubicBezTo>
                  <a:pt x="1169" y="516"/>
                  <a:pt x="1172" y="513"/>
                  <a:pt x="1172" y="509"/>
                </a:cubicBezTo>
                <a:cubicBezTo>
                  <a:pt x="1172" y="506"/>
                  <a:pt x="1169" y="503"/>
                  <a:pt x="1164" y="503"/>
                </a:cubicBezTo>
                <a:close/>
                <a:moveTo>
                  <a:pt x="1143" y="522"/>
                </a:moveTo>
                <a:cubicBezTo>
                  <a:pt x="1138" y="522"/>
                  <a:pt x="1135" y="525"/>
                  <a:pt x="1135" y="529"/>
                </a:cubicBezTo>
                <a:cubicBezTo>
                  <a:pt x="1135" y="533"/>
                  <a:pt x="1138" y="536"/>
                  <a:pt x="1143" y="536"/>
                </a:cubicBezTo>
                <a:cubicBezTo>
                  <a:pt x="1147" y="536"/>
                  <a:pt x="1150" y="533"/>
                  <a:pt x="1150" y="529"/>
                </a:cubicBezTo>
                <a:cubicBezTo>
                  <a:pt x="1150" y="525"/>
                  <a:pt x="1147" y="522"/>
                  <a:pt x="1143" y="522"/>
                </a:cubicBezTo>
                <a:close/>
                <a:moveTo>
                  <a:pt x="1164" y="522"/>
                </a:moveTo>
                <a:cubicBezTo>
                  <a:pt x="1160" y="522"/>
                  <a:pt x="1157" y="525"/>
                  <a:pt x="1157" y="529"/>
                </a:cubicBezTo>
                <a:cubicBezTo>
                  <a:pt x="1157" y="533"/>
                  <a:pt x="1160" y="536"/>
                  <a:pt x="1164" y="536"/>
                </a:cubicBezTo>
                <a:cubicBezTo>
                  <a:pt x="1169" y="536"/>
                  <a:pt x="1172" y="533"/>
                  <a:pt x="1172" y="529"/>
                </a:cubicBezTo>
                <a:cubicBezTo>
                  <a:pt x="1172" y="525"/>
                  <a:pt x="1169" y="522"/>
                  <a:pt x="1164" y="522"/>
                </a:cubicBezTo>
                <a:close/>
                <a:moveTo>
                  <a:pt x="1143" y="542"/>
                </a:moveTo>
                <a:cubicBezTo>
                  <a:pt x="1138" y="542"/>
                  <a:pt x="1135" y="545"/>
                  <a:pt x="1135" y="549"/>
                </a:cubicBezTo>
                <a:cubicBezTo>
                  <a:pt x="1135" y="552"/>
                  <a:pt x="1138" y="556"/>
                  <a:pt x="1143" y="556"/>
                </a:cubicBezTo>
                <a:cubicBezTo>
                  <a:pt x="1147" y="556"/>
                  <a:pt x="1150" y="552"/>
                  <a:pt x="1150" y="549"/>
                </a:cubicBezTo>
                <a:cubicBezTo>
                  <a:pt x="1150" y="545"/>
                  <a:pt x="1147" y="542"/>
                  <a:pt x="1143" y="542"/>
                </a:cubicBezTo>
                <a:close/>
                <a:moveTo>
                  <a:pt x="1164" y="542"/>
                </a:moveTo>
                <a:cubicBezTo>
                  <a:pt x="1160" y="542"/>
                  <a:pt x="1157" y="545"/>
                  <a:pt x="1157" y="549"/>
                </a:cubicBezTo>
                <a:cubicBezTo>
                  <a:pt x="1157" y="552"/>
                  <a:pt x="1160" y="556"/>
                  <a:pt x="1164" y="556"/>
                </a:cubicBezTo>
                <a:cubicBezTo>
                  <a:pt x="1169" y="556"/>
                  <a:pt x="1172" y="552"/>
                  <a:pt x="1172" y="549"/>
                </a:cubicBezTo>
                <a:cubicBezTo>
                  <a:pt x="1172" y="545"/>
                  <a:pt x="1169" y="542"/>
                  <a:pt x="1164" y="542"/>
                </a:cubicBezTo>
                <a:close/>
                <a:moveTo>
                  <a:pt x="1143" y="561"/>
                </a:moveTo>
                <a:cubicBezTo>
                  <a:pt x="1138" y="561"/>
                  <a:pt x="1135" y="564"/>
                  <a:pt x="1135" y="567"/>
                </a:cubicBezTo>
                <a:cubicBezTo>
                  <a:pt x="1135" y="571"/>
                  <a:pt x="1138" y="574"/>
                  <a:pt x="1143" y="574"/>
                </a:cubicBezTo>
                <a:cubicBezTo>
                  <a:pt x="1147" y="574"/>
                  <a:pt x="1150" y="571"/>
                  <a:pt x="1150" y="567"/>
                </a:cubicBezTo>
                <a:cubicBezTo>
                  <a:pt x="1150" y="564"/>
                  <a:pt x="1147" y="561"/>
                  <a:pt x="1143" y="561"/>
                </a:cubicBezTo>
                <a:close/>
                <a:moveTo>
                  <a:pt x="1164" y="561"/>
                </a:moveTo>
                <a:cubicBezTo>
                  <a:pt x="1160" y="561"/>
                  <a:pt x="1157" y="564"/>
                  <a:pt x="1157" y="567"/>
                </a:cubicBezTo>
                <a:cubicBezTo>
                  <a:pt x="1157" y="571"/>
                  <a:pt x="1160" y="574"/>
                  <a:pt x="1164" y="574"/>
                </a:cubicBezTo>
                <a:cubicBezTo>
                  <a:pt x="1169" y="574"/>
                  <a:pt x="1172" y="571"/>
                  <a:pt x="1172" y="567"/>
                </a:cubicBezTo>
                <a:cubicBezTo>
                  <a:pt x="1172" y="564"/>
                  <a:pt x="1169" y="561"/>
                  <a:pt x="1164" y="561"/>
                </a:cubicBezTo>
                <a:close/>
                <a:moveTo>
                  <a:pt x="1143" y="580"/>
                </a:moveTo>
                <a:cubicBezTo>
                  <a:pt x="1138" y="580"/>
                  <a:pt x="1135" y="583"/>
                  <a:pt x="1135" y="587"/>
                </a:cubicBezTo>
                <a:cubicBezTo>
                  <a:pt x="1135" y="590"/>
                  <a:pt x="1138" y="593"/>
                  <a:pt x="1143" y="593"/>
                </a:cubicBezTo>
                <a:cubicBezTo>
                  <a:pt x="1147" y="593"/>
                  <a:pt x="1150" y="590"/>
                  <a:pt x="1150" y="587"/>
                </a:cubicBezTo>
                <a:cubicBezTo>
                  <a:pt x="1150" y="583"/>
                  <a:pt x="1147" y="580"/>
                  <a:pt x="1143" y="580"/>
                </a:cubicBezTo>
                <a:close/>
                <a:moveTo>
                  <a:pt x="1164" y="580"/>
                </a:moveTo>
                <a:cubicBezTo>
                  <a:pt x="1160" y="580"/>
                  <a:pt x="1157" y="583"/>
                  <a:pt x="1157" y="587"/>
                </a:cubicBezTo>
                <a:cubicBezTo>
                  <a:pt x="1157" y="590"/>
                  <a:pt x="1160" y="593"/>
                  <a:pt x="1164" y="593"/>
                </a:cubicBezTo>
                <a:cubicBezTo>
                  <a:pt x="1169" y="593"/>
                  <a:pt x="1172" y="590"/>
                  <a:pt x="1172" y="587"/>
                </a:cubicBezTo>
                <a:cubicBezTo>
                  <a:pt x="1172" y="583"/>
                  <a:pt x="1169" y="580"/>
                  <a:pt x="1164" y="580"/>
                </a:cubicBezTo>
                <a:close/>
                <a:moveTo>
                  <a:pt x="1186" y="484"/>
                </a:moveTo>
                <a:cubicBezTo>
                  <a:pt x="1182" y="484"/>
                  <a:pt x="1179" y="487"/>
                  <a:pt x="1179" y="490"/>
                </a:cubicBezTo>
                <a:cubicBezTo>
                  <a:pt x="1179" y="494"/>
                  <a:pt x="1182" y="497"/>
                  <a:pt x="1186" y="497"/>
                </a:cubicBezTo>
                <a:cubicBezTo>
                  <a:pt x="1191" y="497"/>
                  <a:pt x="1194" y="494"/>
                  <a:pt x="1194" y="490"/>
                </a:cubicBezTo>
                <a:cubicBezTo>
                  <a:pt x="1194" y="487"/>
                  <a:pt x="1191" y="484"/>
                  <a:pt x="1186" y="484"/>
                </a:cubicBezTo>
                <a:close/>
                <a:moveTo>
                  <a:pt x="1186" y="503"/>
                </a:moveTo>
                <a:cubicBezTo>
                  <a:pt x="1182" y="503"/>
                  <a:pt x="1179" y="506"/>
                  <a:pt x="1179" y="509"/>
                </a:cubicBezTo>
                <a:cubicBezTo>
                  <a:pt x="1179" y="513"/>
                  <a:pt x="1182" y="516"/>
                  <a:pt x="1186" y="516"/>
                </a:cubicBezTo>
                <a:cubicBezTo>
                  <a:pt x="1191" y="516"/>
                  <a:pt x="1194" y="513"/>
                  <a:pt x="1194" y="509"/>
                </a:cubicBezTo>
                <a:cubicBezTo>
                  <a:pt x="1194" y="506"/>
                  <a:pt x="1191" y="503"/>
                  <a:pt x="1186" y="503"/>
                </a:cubicBezTo>
                <a:close/>
                <a:moveTo>
                  <a:pt x="1208" y="503"/>
                </a:moveTo>
                <a:cubicBezTo>
                  <a:pt x="1204" y="503"/>
                  <a:pt x="1201" y="506"/>
                  <a:pt x="1201" y="509"/>
                </a:cubicBezTo>
                <a:cubicBezTo>
                  <a:pt x="1201" y="513"/>
                  <a:pt x="1204" y="516"/>
                  <a:pt x="1208" y="516"/>
                </a:cubicBezTo>
                <a:cubicBezTo>
                  <a:pt x="1213" y="516"/>
                  <a:pt x="1216" y="513"/>
                  <a:pt x="1216" y="509"/>
                </a:cubicBezTo>
                <a:cubicBezTo>
                  <a:pt x="1216" y="506"/>
                  <a:pt x="1213" y="503"/>
                  <a:pt x="1208" y="503"/>
                </a:cubicBezTo>
                <a:close/>
                <a:moveTo>
                  <a:pt x="1186" y="522"/>
                </a:moveTo>
                <a:cubicBezTo>
                  <a:pt x="1182" y="522"/>
                  <a:pt x="1179" y="525"/>
                  <a:pt x="1179" y="529"/>
                </a:cubicBezTo>
                <a:cubicBezTo>
                  <a:pt x="1179" y="533"/>
                  <a:pt x="1182" y="536"/>
                  <a:pt x="1186" y="536"/>
                </a:cubicBezTo>
                <a:cubicBezTo>
                  <a:pt x="1191" y="536"/>
                  <a:pt x="1194" y="533"/>
                  <a:pt x="1194" y="529"/>
                </a:cubicBezTo>
                <a:cubicBezTo>
                  <a:pt x="1194" y="525"/>
                  <a:pt x="1191" y="522"/>
                  <a:pt x="1186" y="522"/>
                </a:cubicBezTo>
                <a:close/>
                <a:moveTo>
                  <a:pt x="1208" y="522"/>
                </a:moveTo>
                <a:cubicBezTo>
                  <a:pt x="1204" y="522"/>
                  <a:pt x="1201" y="525"/>
                  <a:pt x="1201" y="529"/>
                </a:cubicBezTo>
                <a:cubicBezTo>
                  <a:pt x="1201" y="533"/>
                  <a:pt x="1204" y="536"/>
                  <a:pt x="1208" y="536"/>
                </a:cubicBezTo>
                <a:cubicBezTo>
                  <a:pt x="1213" y="536"/>
                  <a:pt x="1216" y="533"/>
                  <a:pt x="1216" y="529"/>
                </a:cubicBezTo>
                <a:cubicBezTo>
                  <a:pt x="1216" y="525"/>
                  <a:pt x="1213" y="522"/>
                  <a:pt x="1208" y="522"/>
                </a:cubicBezTo>
                <a:close/>
                <a:moveTo>
                  <a:pt x="1186" y="542"/>
                </a:moveTo>
                <a:cubicBezTo>
                  <a:pt x="1182" y="542"/>
                  <a:pt x="1179" y="545"/>
                  <a:pt x="1179" y="549"/>
                </a:cubicBezTo>
                <a:cubicBezTo>
                  <a:pt x="1179" y="552"/>
                  <a:pt x="1182" y="556"/>
                  <a:pt x="1186" y="556"/>
                </a:cubicBezTo>
                <a:cubicBezTo>
                  <a:pt x="1191" y="556"/>
                  <a:pt x="1194" y="552"/>
                  <a:pt x="1194" y="549"/>
                </a:cubicBezTo>
                <a:cubicBezTo>
                  <a:pt x="1194" y="545"/>
                  <a:pt x="1191" y="542"/>
                  <a:pt x="1186" y="542"/>
                </a:cubicBezTo>
                <a:close/>
                <a:moveTo>
                  <a:pt x="1208" y="542"/>
                </a:moveTo>
                <a:cubicBezTo>
                  <a:pt x="1204" y="542"/>
                  <a:pt x="1201" y="545"/>
                  <a:pt x="1201" y="549"/>
                </a:cubicBezTo>
                <a:cubicBezTo>
                  <a:pt x="1201" y="552"/>
                  <a:pt x="1204" y="556"/>
                  <a:pt x="1208" y="556"/>
                </a:cubicBezTo>
                <a:cubicBezTo>
                  <a:pt x="1213" y="556"/>
                  <a:pt x="1216" y="552"/>
                  <a:pt x="1216" y="549"/>
                </a:cubicBezTo>
                <a:cubicBezTo>
                  <a:pt x="1216" y="545"/>
                  <a:pt x="1213" y="542"/>
                  <a:pt x="1208" y="542"/>
                </a:cubicBezTo>
                <a:close/>
                <a:moveTo>
                  <a:pt x="1186" y="561"/>
                </a:moveTo>
                <a:cubicBezTo>
                  <a:pt x="1182" y="561"/>
                  <a:pt x="1179" y="564"/>
                  <a:pt x="1179" y="567"/>
                </a:cubicBezTo>
                <a:cubicBezTo>
                  <a:pt x="1179" y="571"/>
                  <a:pt x="1182" y="574"/>
                  <a:pt x="1186" y="574"/>
                </a:cubicBezTo>
                <a:cubicBezTo>
                  <a:pt x="1191" y="574"/>
                  <a:pt x="1194" y="571"/>
                  <a:pt x="1194" y="567"/>
                </a:cubicBezTo>
                <a:cubicBezTo>
                  <a:pt x="1194" y="564"/>
                  <a:pt x="1191" y="561"/>
                  <a:pt x="1186" y="561"/>
                </a:cubicBezTo>
                <a:close/>
                <a:moveTo>
                  <a:pt x="1208" y="561"/>
                </a:moveTo>
                <a:cubicBezTo>
                  <a:pt x="1204" y="561"/>
                  <a:pt x="1201" y="564"/>
                  <a:pt x="1201" y="567"/>
                </a:cubicBezTo>
                <a:cubicBezTo>
                  <a:pt x="1201" y="571"/>
                  <a:pt x="1204" y="574"/>
                  <a:pt x="1208" y="574"/>
                </a:cubicBezTo>
                <a:cubicBezTo>
                  <a:pt x="1213" y="574"/>
                  <a:pt x="1216" y="571"/>
                  <a:pt x="1216" y="567"/>
                </a:cubicBezTo>
                <a:cubicBezTo>
                  <a:pt x="1216" y="564"/>
                  <a:pt x="1213" y="561"/>
                  <a:pt x="1208" y="561"/>
                </a:cubicBezTo>
                <a:close/>
                <a:moveTo>
                  <a:pt x="1186" y="580"/>
                </a:moveTo>
                <a:cubicBezTo>
                  <a:pt x="1182" y="580"/>
                  <a:pt x="1179" y="583"/>
                  <a:pt x="1179" y="587"/>
                </a:cubicBezTo>
                <a:cubicBezTo>
                  <a:pt x="1179" y="590"/>
                  <a:pt x="1182" y="593"/>
                  <a:pt x="1186" y="593"/>
                </a:cubicBezTo>
                <a:cubicBezTo>
                  <a:pt x="1191" y="593"/>
                  <a:pt x="1194" y="590"/>
                  <a:pt x="1194" y="587"/>
                </a:cubicBezTo>
                <a:cubicBezTo>
                  <a:pt x="1194" y="583"/>
                  <a:pt x="1191" y="580"/>
                  <a:pt x="1186" y="580"/>
                </a:cubicBezTo>
                <a:close/>
                <a:moveTo>
                  <a:pt x="1208" y="580"/>
                </a:moveTo>
                <a:cubicBezTo>
                  <a:pt x="1204" y="580"/>
                  <a:pt x="1201" y="583"/>
                  <a:pt x="1201" y="587"/>
                </a:cubicBezTo>
                <a:cubicBezTo>
                  <a:pt x="1201" y="590"/>
                  <a:pt x="1204" y="593"/>
                  <a:pt x="1208" y="593"/>
                </a:cubicBezTo>
                <a:cubicBezTo>
                  <a:pt x="1213" y="593"/>
                  <a:pt x="1216" y="590"/>
                  <a:pt x="1216" y="587"/>
                </a:cubicBezTo>
                <a:cubicBezTo>
                  <a:pt x="1216" y="583"/>
                  <a:pt x="1213" y="580"/>
                  <a:pt x="1208" y="580"/>
                </a:cubicBezTo>
                <a:close/>
                <a:moveTo>
                  <a:pt x="1255" y="175"/>
                </a:moveTo>
                <a:cubicBezTo>
                  <a:pt x="1251" y="175"/>
                  <a:pt x="1247" y="178"/>
                  <a:pt x="1247" y="182"/>
                </a:cubicBezTo>
                <a:cubicBezTo>
                  <a:pt x="1247" y="185"/>
                  <a:pt x="1251" y="188"/>
                  <a:pt x="1255" y="188"/>
                </a:cubicBezTo>
                <a:cubicBezTo>
                  <a:pt x="1259" y="188"/>
                  <a:pt x="1263" y="185"/>
                  <a:pt x="1263" y="182"/>
                </a:cubicBezTo>
                <a:cubicBezTo>
                  <a:pt x="1263" y="178"/>
                  <a:pt x="1259" y="175"/>
                  <a:pt x="1255" y="175"/>
                </a:cubicBezTo>
                <a:close/>
                <a:moveTo>
                  <a:pt x="1233" y="194"/>
                </a:moveTo>
                <a:cubicBezTo>
                  <a:pt x="1229" y="194"/>
                  <a:pt x="1226" y="197"/>
                  <a:pt x="1226" y="201"/>
                </a:cubicBezTo>
                <a:cubicBezTo>
                  <a:pt x="1226" y="205"/>
                  <a:pt x="1229" y="208"/>
                  <a:pt x="1233" y="208"/>
                </a:cubicBezTo>
                <a:cubicBezTo>
                  <a:pt x="1237" y="208"/>
                  <a:pt x="1240" y="205"/>
                  <a:pt x="1240" y="201"/>
                </a:cubicBezTo>
                <a:cubicBezTo>
                  <a:pt x="1240" y="197"/>
                  <a:pt x="1237" y="194"/>
                  <a:pt x="1233" y="194"/>
                </a:cubicBezTo>
                <a:close/>
                <a:moveTo>
                  <a:pt x="1255" y="194"/>
                </a:moveTo>
                <a:cubicBezTo>
                  <a:pt x="1251" y="194"/>
                  <a:pt x="1247" y="197"/>
                  <a:pt x="1247" y="201"/>
                </a:cubicBezTo>
                <a:cubicBezTo>
                  <a:pt x="1247" y="205"/>
                  <a:pt x="1251" y="208"/>
                  <a:pt x="1255" y="208"/>
                </a:cubicBezTo>
                <a:cubicBezTo>
                  <a:pt x="1259" y="208"/>
                  <a:pt x="1263" y="205"/>
                  <a:pt x="1263" y="201"/>
                </a:cubicBezTo>
                <a:cubicBezTo>
                  <a:pt x="1263" y="197"/>
                  <a:pt x="1259" y="194"/>
                  <a:pt x="1255" y="194"/>
                </a:cubicBezTo>
                <a:close/>
                <a:moveTo>
                  <a:pt x="1233" y="214"/>
                </a:moveTo>
                <a:cubicBezTo>
                  <a:pt x="1229" y="214"/>
                  <a:pt x="1226" y="217"/>
                  <a:pt x="1226" y="220"/>
                </a:cubicBezTo>
                <a:cubicBezTo>
                  <a:pt x="1226" y="224"/>
                  <a:pt x="1229" y="227"/>
                  <a:pt x="1233" y="227"/>
                </a:cubicBezTo>
                <a:cubicBezTo>
                  <a:pt x="1237" y="227"/>
                  <a:pt x="1240" y="224"/>
                  <a:pt x="1240" y="220"/>
                </a:cubicBezTo>
                <a:cubicBezTo>
                  <a:pt x="1240" y="217"/>
                  <a:pt x="1237" y="214"/>
                  <a:pt x="1233" y="214"/>
                </a:cubicBezTo>
                <a:close/>
                <a:moveTo>
                  <a:pt x="1255" y="214"/>
                </a:moveTo>
                <a:cubicBezTo>
                  <a:pt x="1251" y="214"/>
                  <a:pt x="1247" y="217"/>
                  <a:pt x="1247" y="220"/>
                </a:cubicBezTo>
                <a:cubicBezTo>
                  <a:pt x="1247" y="224"/>
                  <a:pt x="1251" y="227"/>
                  <a:pt x="1255" y="227"/>
                </a:cubicBezTo>
                <a:cubicBezTo>
                  <a:pt x="1259" y="227"/>
                  <a:pt x="1263" y="224"/>
                  <a:pt x="1263" y="220"/>
                </a:cubicBezTo>
                <a:cubicBezTo>
                  <a:pt x="1263" y="217"/>
                  <a:pt x="1259" y="214"/>
                  <a:pt x="1255" y="214"/>
                </a:cubicBezTo>
                <a:close/>
                <a:moveTo>
                  <a:pt x="1232" y="233"/>
                </a:moveTo>
                <a:cubicBezTo>
                  <a:pt x="1228" y="233"/>
                  <a:pt x="1224" y="236"/>
                  <a:pt x="1224" y="239"/>
                </a:cubicBezTo>
                <a:cubicBezTo>
                  <a:pt x="1224" y="243"/>
                  <a:pt x="1228" y="245"/>
                  <a:pt x="1232" y="245"/>
                </a:cubicBezTo>
                <a:cubicBezTo>
                  <a:pt x="1236" y="245"/>
                  <a:pt x="1240" y="243"/>
                  <a:pt x="1240" y="239"/>
                </a:cubicBezTo>
                <a:cubicBezTo>
                  <a:pt x="1240" y="236"/>
                  <a:pt x="1236" y="233"/>
                  <a:pt x="1232" y="233"/>
                </a:cubicBezTo>
                <a:close/>
                <a:moveTo>
                  <a:pt x="1255" y="233"/>
                </a:moveTo>
                <a:cubicBezTo>
                  <a:pt x="1251" y="233"/>
                  <a:pt x="1247" y="236"/>
                  <a:pt x="1247" y="239"/>
                </a:cubicBezTo>
                <a:cubicBezTo>
                  <a:pt x="1247" y="243"/>
                  <a:pt x="1251" y="245"/>
                  <a:pt x="1255" y="245"/>
                </a:cubicBezTo>
                <a:cubicBezTo>
                  <a:pt x="1259" y="245"/>
                  <a:pt x="1263" y="243"/>
                  <a:pt x="1263" y="239"/>
                </a:cubicBezTo>
                <a:cubicBezTo>
                  <a:pt x="1263" y="236"/>
                  <a:pt x="1259" y="233"/>
                  <a:pt x="1255" y="233"/>
                </a:cubicBezTo>
                <a:close/>
                <a:moveTo>
                  <a:pt x="1232" y="252"/>
                </a:moveTo>
                <a:cubicBezTo>
                  <a:pt x="1228" y="252"/>
                  <a:pt x="1224" y="255"/>
                  <a:pt x="1224" y="258"/>
                </a:cubicBezTo>
                <a:cubicBezTo>
                  <a:pt x="1224" y="262"/>
                  <a:pt x="1228" y="265"/>
                  <a:pt x="1232" y="265"/>
                </a:cubicBezTo>
                <a:cubicBezTo>
                  <a:pt x="1236" y="265"/>
                  <a:pt x="1240" y="262"/>
                  <a:pt x="1240" y="258"/>
                </a:cubicBezTo>
                <a:cubicBezTo>
                  <a:pt x="1240" y="255"/>
                  <a:pt x="1236" y="252"/>
                  <a:pt x="1232" y="252"/>
                </a:cubicBezTo>
                <a:close/>
                <a:moveTo>
                  <a:pt x="1232" y="271"/>
                </a:moveTo>
                <a:cubicBezTo>
                  <a:pt x="1228" y="271"/>
                  <a:pt x="1224" y="274"/>
                  <a:pt x="1224" y="278"/>
                </a:cubicBezTo>
                <a:cubicBezTo>
                  <a:pt x="1224" y="282"/>
                  <a:pt x="1228" y="285"/>
                  <a:pt x="1232" y="285"/>
                </a:cubicBezTo>
                <a:cubicBezTo>
                  <a:pt x="1236" y="285"/>
                  <a:pt x="1240" y="282"/>
                  <a:pt x="1240" y="278"/>
                </a:cubicBezTo>
                <a:cubicBezTo>
                  <a:pt x="1240" y="274"/>
                  <a:pt x="1236" y="271"/>
                  <a:pt x="1232" y="271"/>
                </a:cubicBezTo>
                <a:close/>
                <a:moveTo>
                  <a:pt x="1255" y="271"/>
                </a:moveTo>
                <a:cubicBezTo>
                  <a:pt x="1251" y="271"/>
                  <a:pt x="1247" y="274"/>
                  <a:pt x="1247" y="278"/>
                </a:cubicBezTo>
                <a:cubicBezTo>
                  <a:pt x="1247" y="282"/>
                  <a:pt x="1251" y="285"/>
                  <a:pt x="1255" y="285"/>
                </a:cubicBezTo>
                <a:cubicBezTo>
                  <a:pt x="1259" y="285"/>
                  <a:pt x="1263" y="282"/>
                  <a:pt x="1263" y="278"/>
                </a:cubicBezTo>
                <a:cubicBezTo>
                  <a:pt x="1263" y="274"/>
                  <a:pt x="1259" y="271"/>
                  <a:pt x="1255" y="271"/>
                </a:cubicBezTo>
                <a:close/>
                <a:moveTo>
                  <a:pt x="1277" y="155"/>
                </a:moveTo>
                <a:cubicBezTo>
                  <a:pt x="1273" y="155"/>
                  <a:pt x="1269" y="158"/>
                  <a:pt x="1269" y="162"/>
                </a:cubicBezTo>
                <a:cubicBezTo>
                  <a:pt x="1269" y="166"/>
                  <a:pt x="1273" y="169"/>
                  <a:pt x="1277" y="169"/>
                </a:cubicBezTo>
                <a:cubicBezTo>
                  <a:pt x="1281" y="169"/>
                  <a:pt x="1285" y="166"/>
                  <a:pt x="1285" y="162"/>
                </a:cubicBezTo>
                <a:cubicBezTo>
                  <a:pt x="1285" y="158"/>
                  <a:pt x="1281" y="155"/>
                  <a:pt x="1277" y="155"/>
                </a:cubicBezTo>
                <a:close/>
                <a:moveTo>
                  <a:pt x="1299" y="155"/>
                </a:moveTo>
                <a:cubicBezTo>
                  <a:pt x="1295" y="155"/>
                  <a:pt x="1291" y="158"/>
                  <a:pt x="1291" y="162"/>
                </a:cubicBezTo>
                <a:cubicBezTo>
                  <a:pt x="1291" y="166"/>
                  <a:pt x="1295" y="169"/>
                  <a:pt x="1299" y="169"/>
                </a:cubicBezTo>
                <a:cubicBezTo>
                  <a:pt x="1303" y="169"/>
                  <a:pt x="1307" y="166"/>
                  <a:pt x="1307" y="162"/>
                </a:cubicBezTo>
                <a:cubicBezTo>
                  <a:pt x="1307" y="158"/>
                  <a:pt x="1303" y="155"/>
                  <a:pt x="1299" y="155"/>
                </a:cubicBezTo>
                <a:close/>
                <a:moveTo>
                  <a:pt x="1277" y="175"/>
                </a:moveTo>
                <a:cubicBezTo>
                  <a:pt x="1273" y="175"/>
                  <a:pt x="1269" y="178"/>
                  <a:pt x="1269" y="182"/>
                </a:cubicBezTo>
                <a:cubicBezTo>
                  <a:pt x="1269" y="185"/>
                  <a:pt x="1273" y="188"/>
                  <a:pt x="1277" y="188"/>
                </a:cubicBezTo>
                <a:cubicBezTo>
                  <a:pt x="1281" y="188"/>
                  <a:pt x="1285" y="185"/>
                  <a:pt x="1285" y="182"/>
                </a:cubicBezTo>
                <a:cubicBezTo>
                  <a:pt x="1285" y="178"/>
                  <a:pt x="1281" y="175"/>
                  <a:pt x="1277" y="175"/>
                </a:cubicBezTo>
                <a:close/>
                <a:moveTo>
                  <a:pt x="1299" y="175"/>
                </a:moveTo>
                <a:cubicBezTo>
                  <a:pt x="1295" y="175"/>
                  <a:pt x="1291" y="178"/>
                  <a:pt x="1291" y="182"/>
                </a:cubicBezTo>
                <a:cubicBezTo>
                  <a:pt x="1291" y="185"/>
                  <a:pt x="1295" y="188"/>
                  <a:pt x="1299" y="188"/>
                </a:cubicBezTo>
                <a:cubicBezTo>
                  <a:pt x="1303" y="188"/>
                  <a:pt x="1307" y="185"/>
                  <a:pt x="1307" y="182"/>
                </a:cubicBezTo>
                <a:cubicBezTo>
                  <a:pt x="1307" y="178"/>
                  <a:pt x="1303" y="175"/>
                  <a:pt x="1299" y="175"/>
                </a:cubicBezTo>
                <a:close/>
                <a:moveTo>
                  <a:pt x="1277" y="194"/>
                </a:moveTo>
                <a:cubicBezTo>
                  <a:pt x="1273" y="194"/>
                  <a:pt x="1269" y="197"/>
                  <a:pt x="1269" y="201"/>
                </a:cubicBezTo>
                <a:cubicBezTo>
                  <a:pt x="1269" y="205"/>
                  <a:pt x="1273" y="208"/>
                  <a:pt x="1277" y="208"/>
                </a:cubicBezTo>
                <a:cubicBezTo>
                  <a:pt x="1281" y="208"/>
                  <a:pt x="1285" y="205"/>
                  <a:pt x="1285" y="201"/>
                </a:cubicBezTo>
                <a:cubicBezTo>
                  <a:pt x="1285" y="197"/>
                  <a:pt x="1281" y="194"/>
                  <a:pt x="1277" y="194"/>
                </a:cubicBezTo>
                <a:close/>
                <a:moveTo>
                  <a:pt x="1299" y="194"/>
                </a:moveTo>
                <a:cubicBezTo>
                  <a:pt x="1295" y="194"/>
                  <a:pt x="1291" y="197"/>
                  <a:pt x="1291" y="201"/>
                </a:cubicBezTo>
                <a:cubicBezTo>
                  <a:pt x="1291" y="205"/>
                  <a:pt x="1295" y="208"/>
                  <a:pt x="1299" y="208"/>
                </a:cubicBezTo>
                <a:cubicBezTo>
                  <a:pt x="1303" y="208"/>
                  <a:pt x="1307" y="205"/>
                  <a:pt x="1307" y="201"/>
                </a:cubicBezTo>
                <a:cubicBezTo>
                  <a:pt x="1307" y="197"/>
                  <a:pt x="1303" y="194"/>
                  <a:pt x="1299" y="194"/>
                </a:cubicBezTo>
                <a:close/>
                <a:moveTo>
                  <a:pt x="1299" y="214"/>
                </a:moveTo>
                <a:cubicBezTo>
                  <a:pt x="1295" y="214"/>
                  <a:pt x="1291" y="217"/>
                  <a:pt x="1291" y="220"/>
                </a:cubicBezTo>
                <a:cubicBezTo>
                  <a:pt x="1291" y="224"/>
                  <a:pt x="1295" y="227"/>
                  <a:pt x="1299" y="227"/>
                </a:cubicBezTo>
                <a:cubicBezTo>
                  <a:pt x="1303" y="227"/>
                  <a:pt x="1307" y="224"/>
                  <a:pt x="1307" y="220"/>
                </a:cubicBezTo>
                <a:cubicBezTo>
                  <a:pt x="1307" y="217"/>
                  <a:pt x="1303" y="214"/>
                  <a:pt x="1299" y="214"/>
                </a:cubicBezTo>
                <a:close/>
                <a:moveTo>
                  <a:pt x="1299" y="233"/>
                </a:moveTo>
                <a:cubicBezTo>
                  <a:pt x="1295" y="233"/>
                  <a:pt x="1291" y="236"/>
                  <a:pt x="1291" y="239"/>
                </a:cubicBezTo>
                <a:cubicBezTo>
                  <a:pt x="1291" y="243"/>
                  <a:pt x="1295" y="245"/>
                  <a:pt x="1299" y="245"/>
                </a:cubicBezTo>
                <a:cubicBezTo>
                  <a:pt x="1303" y="245"/>
                  <a:pt x="1307" y="243"/>
                  <a:pt x="1307" y="239"/>
                </a:cubicBezTo>
                <a:cubicBezTo>
                  <a:pt x="1307" y="236"/>
                  <a:pt x="1303" y="233"/>
                  <a:pt x="1299" y="233"/>
                </a:cubicBezTo>
                <a:close/>
                <a:moveTo>
                  <a:pt x="1299" y="252"/>
                </a:moveTo>
                <a:cubicBezTo>
                  <a:pt x="1295" y="252"/>
                  <a:pt x="1291" y="255"/>
                  <a:pt x="1291" y="258"/>
                </a:cubicBezTo>
                <a:cubicBezTo>
                  <a:pt x="1291" y="262"/>
                  <a:pt x="1295" y="265"/>
                  <a:pt x="1299" y="265"/>
                </a:cubicBezTo>
                <a:cubicBezTo>
                  <a:pt x="1303" y="265"/>
                  <a:pt x="1307" y="262"/>
                  <a:pt x="1307" y="258"/>
                </a:cubicBezTo>
                <a:cubicBezTo>
                  <a:pt x="1307" y="255"/>
                  <a:pt x="1303" y="252"/>
                  <a:pt x="1299" y="252"/>
                </a:cubicBezTo>
                <a:close/>
                <a:moveTo>
                  <a:pt x="1299" y="271"/>
                </a:moveTo>
                <a:cubicBezTo>
                  <a:pt x="1295" y="271"/>
                  <a:pt x="1291" y="274"/>
                  <a:pt x="1291" y="278"/>
                </a:cubicBezTo>
                <a:cubicBezTo>
                  <a:pt x="1291" y="282"/>
                  <a:pt x="1295" y="285"/>
                  <a:pt x="1299" y="285"/>
                </a:cubicBezTo>
                <a:cubicBezTo>
                  <a:pt x="1303" y="285"/>
                  <a:pt x="1307" y="282"/>
                  <a:pt x="1307" y="278"/>
                </a:cubicBezTo>
                <a:cubicBezTo>
                  <a:pt x="1307" y="274"/>
                  <a:pt x="1303" y="271"/>
                  <a:pt x="1299" y="271"/>
                </a:cubicBezTo>
                <a:close/>
                <a:moveTo>
                  <a:pt x="1321" y="155"/>
                </a:moveTo>
                <a:cubicBezTo>
                  <a:pt x="1317" y="155"/>
                  <a:pt x="1313" y="158"/>
                  <a:pt x="1313" y="162"/>
                </a:cubicBezTo>
                <a:cubicBezTo>
                  <a:pt x="1313" y="166"/>
                  <a:pt x="1317" y="169"/>
                  <a:pt x="1321" y="169"/>
                </a:cubicBezTo>
                <a:cubicBezTo>
                  <a:pt x="1325" y="169"/>
                  <a:pt x="1328" y="166"/>
                  <a:pt x="1328" y="162"/>
                </a:cubicBezTo>
                <a:cubicBezTo>
                  <a:pt x="1328" y="158"/>
                  <a:pt x="1325" y="155"/>
                  <a:pt x="1321" y="155"/>
                </a:cubicBezTo>
                <a:close/>
                <a:moveTo>
                  <a:pt x="1344" y="155"/>
                </a:moveTo>
                <a:cubicBezTo>
                  <a:pt x="1339" y="155"/>
                  <a:pt x="1336" y="158"/>
                  <a:pt x="1336" y="162"/>
                </a:cubicBezTo>
                <a:cubicBezTo>
                  <a:pt x="1336" y="166"/>
                  <a:pt x="1339" y="169"/>
                  <a:pt x="1344" y="169"/>
                </a:cubicBezTo>
                <a:cubicBezTo>
                  <a:pt x="1348" y="169"/>
                  <a:pt x="1351" y="166"/>
                  <a:pt x="1351" y="162"/>
                </a:cubicBezTo>
                <a:cubicBezTo>
                  <a:pt x="1351" y="158"/>
                  <a:pt x="1348" y="155"/>
                  <a:pt x="1344" y="155"/>
                </a:cubicBezTo>
                <a:close/>
                <a:moveTo>
                  <a:pt x="1321" y="175"/>
                </a:moveTo>
                <a:cubicBezTo>
                  <a:pt x="1317" y="175"/>
                  <a:pt x="1313" y="178"/>
                  <a:pt x="1313" y="182"/>
                </a:cubicBezTo>
                <a:cubicBezTo>
                  <a:pt x="1313" y="185"/>
                  <a:pt x="1317" y="188"/>
                  <a:pt x="1321" y="188"/>
                </a:cubicBezTo>
                <a:cubicBezTo>
                  <a:pt x="1325" y="188"/>
                  <a:pt x="1328" y="185"/>
                  <a:pt x="1328" y="182"/>
                </a:cubicBezTo>
                <a:cubicBezTo>
                  <a:pt x="1328" y="178"/>
                  <a:pt x="1325" y="175"/>
                  <a:pt x="1321" y="175"/>
                </a:cubicBezTo>
                <a:close/>
                <a:moveTo>
                  <a:pt x="1344" y="175"/>
                </a:moveTo>
                <a:cubicBezTo>
                  <a:pt x="1339" y="175"/>
                  <a:pt x="1336" y="178"/>
                  <a:pt x="1336" y="182"/>
                </a:cubicBezTo>
                <a:cubicBezTo>
                  <a:pt x="1336" y="185"/>
                  <a:pt x="1339" y="188"/>
                  <a:pt x="1344" y="188"/>
                </a:cubicBezTo>
                <a:cubicBezTo>
                  <a:pt x="1348" y="188"/>
                  <a:pt x="1351" y="185"/>
                  <a:pt x="1351" y="182"/>
                </a:cubicBezTo>
                <a:cubicBezTo>
                  <a:pt x="1351" y="178"/>
                  <a:pt x="1348" y="175"/>
                  <a:pt x="1344" y="175"/>
                </a:cubicBezTo>
                <a:close/>
                <a:moveTo>
                  <a:pt x="1321" y="194"/>
                </a:moveTo>
                <a:cubicBezTo>
                  <a:pt x="1317" y="194"/>
                  <a:pt x="1313" y="197"/>
                  <a:pt x="1313" y="201"/>
                </a:cubicBezTo>
                <a:cubicBezTo>
                  <a:pt x="1313" y="205"/>
                  <a:pt x="1317" y="208"/>
                  <a:pt x="1321" y="208"/>
                </a:cubicBezTo>
                <a:cubicBezTo>
                  <a:pt x="1325" y="208"/>
                  <a:pt x="1328" y="205"/>
                  <a:pt x="1328" y="201"/>
                </a:cubicBezTo>
                <a:cubicBezTo>
                  <a:pt x="1328" y="197"/>
                  <a:pt x="1325" y="194"/>
                  <a:pt x="1321" y="194"/>
                </a:cubicBezTo>
                <a:close/>
                <a:moveTo>
                  <a:pt x="1344" y="194"/>
                </a:moveTo>
                <a:cubicBezTo>
                  <a:pt x="1339" y="194"/>
                  <a:pt x="1336" y="197"/>
                  <a:pt x="1336" y="201"/>
                </a:cubicBezTo>
                <a:cubicBezTo>
                  <a:pt x="1336" y="205"/>
                  <a:pt x="1339" y="208"/>
                  <a:pt x="1344" y="208"/>
                </a:cubicBezTo>
                <a:cubicBezTo>
                  <a:pt x="1348" y="208"/>
                  <a:pt x="1351" y="205"/>
                  <a:pt x="1351" y="201"/>
                </a:cubicBezTo>
                <a:cubicBezTo>
                  <a:pt x="1351" y="197"/>
                  <a:pt x="1348" y="194"/>
                  <a:pt x="1344" y="194"/>
                </a:cubicBezTo>
                <a:close/>
                <a:moveTo>
                  <a:pt x="1321" y="214"/>
                </a:moveTo>
                <a:cubicBezTo>
                  <a:pt x="1317" y="214"/>
                  <a:pt x="1313" y="217"/>
                  <a:pt x="1313" y="220"/>
                </a:cubicBezTo>
                <a:cubicBezTo>
                  <a:pt x="1313" y="224"/>
                  <a:pt x="1317" y="227"/>
                  <a:pt x="1321" y="227"/>
                </a:cubicBezTo>
                <a:cubicBezTo>
                  <a:pt x="1325" y="227"/>
                  <a:pt x="1328" y="224"/>
                  <a:pt x="1328" y="220"/>
                </a:cubicBezTo>
                <a:cubicBezTo>
                  <a:pt x="1328" y="217"/>
                  <a:pt x="1325" y="214"/>
                  <a:pt x="1321" y="214"/>
                </a:cubicBezTo>
                <a:close/>
                <a:moveTo>
                  <a:pt x="1344" y="214"/>
                </a:moveTo>
                <a:cubicBezTo>
                  <a:pt x="1339" y="214"/>
                  <a:pt x="1336" y="217"/>
                  <a:pt x="1336" y="220"/>
                </a:cubicBezTo>
                <a:cubicBezTo>
                  <a:pt x="1336" y="224"/>
                  <a:pt x="1339" y="227"/>
                  <a:pt x="1344" y="227"/>
                </a:cubicBezTo>
                <a:cubicBezTo>
                  <a:pt x="1348" y="227"/>
                  <a:pt x="1351" y="224"/>
                  <a:pt x="1351" y="220"/>
                </a:cubicBezTo>
                <a:cubicBezTo>
                  <a:pt x="1351" y="217"/>
                  <a:pt x="1348" y="214"/>
                  <a:pt x="1344" y="214"/>
                </a:cubicBezTo>
                <a:close/>
                <a:moveTo>
                  <a:pt x="1321" y="233"/>
                </a:moveTo>
                <a:cubicBezTo>
                  <a:pt x="1317" y="233"/>
                  <a:pt x="1313" y="236"/>
                  <a:pt x="1313" y="239"/>
                </a:cubicBezTo>
                <a:cubicBezTo>
                  <a:pt x="1313" y="243"/>
                  <a:pt x="1317" y="245"/>
                  <a:pt x="1321" y="245"/>
                </a:cubicBezTo>
                <a:cubicBezTo>
                  <a:pt x="1325" y="245"/>
                  <a:pt x="1328" y="243"/>
                  <a:pt x="1328" y="239"/>
                </a:cubicBezTo>
                <a:cubicBezTo>
                  <a:pt x="1328" y="236"/>
                  <a:pt x="1325" y="233"/>
                  <a:pt x="1321" y="233"/>
                </a:cubicBezTo>
                <a:close/>
                <a:moveTo>
                  <a:pt x="1344" y="233"/>
                </a:moveTo>
                <a:cubicBezTo>
                  <a:pt x="1339" y="233"/>
                  <a:pt x="1336" y="236"/>
                  <a:pt x="1336" y="239"/>
                </a:cubicBezTo>
                <a:cubicBezTo>
                  <a:pt x="1336" y="243"/>
                  <a:pt x="1339" y="245"/>
                  <a:pt x="1344" y="245"/>
                </a:cubicBezTo>
                <a:cubicBezTo>
                  <a:pt x="1348" y="245"/>
                  <a:pt x="1351" y="243"/>
                  <a:pt x="1351" y="239"/>
                </a:cubicBezTo>
                <a:cubicBezTo>
                  <a:pt x="1351" y="236"/>
                  <a:pt x="1348" y="233"/>
                  <a:pt x="1344" y="233"/>
                </a:cubicBezTo>
                <a:close/>
                <a:moveTo>
                  <a:pt x="1321" y="252"/>
                </a:moveTo>
                <a:cubicBezTo>
                  <a:pt x="1317" y="252"/>
                  <a:pt x="1313" y="255"/>
                  <a:pt x="1313" y="258"/>
                </a:cubicBezTo>
                <a:cubicBezTo>
                  <a:pt x="1313" y="262"/>
                  <a:pt x="1317" y="265"/>
                  <a:pt x="1321" y="265"/>
                </a:cubicBezTo>
                <a:cubicBezTo>
                  <a:pt x="1325" y="265"/>
                  <a:pt x="1328" y="262"/>
                  <a:pt x="1328" y="258"/>
                </a:cubicBezTo>
                <a:cubicBezTo>
                  <a:pt x="1328" y="255"/>
                  <a:pt x="1325" y="252"/>
                  <a:pt x="1321" y="252"/>
                </a:cubicBezTo>
                <a:close/>
                <a:moveTo>
                  <a:pt x="1344" y="252"/>
                </a:moveTo>
                <a:cubicBezTo>
                  <a:pt x="1339" y="252"/>
                  <a:pt x="1336" y="255"/>
                  <a:pt x="1336" y="258"/>
                </a:cubicBezTo>
                <a:cubicBezTo>
                  <a:pt x="1336" y="262"/>
                  <a:pt x="1339" y="265"/>
                  <a:pt x="1344" y="265"/>
                </a:cubicBezTo>
                <a:cubicBezTo>
                  <a:pt x="1348" y="265"/>
                  <a:pt x="1351" y="262"/>
                  <a:pt x="1351" y="258"/>
                </a:cubicBezTo>
                <a:cubicBezTo>
                  <a:pt x="1351" y="255"/>
                  <a:pt x="1348" y="252"/>
                  <a:pt x="1344" y="252"/>
                </a:cubicBezTo>
                <a:close/>
                <a:moveTo>
                  <a:pt x="1321" y="271"/>
                </a:moveTo>
                <a:cubicBezTo>
                  <a:pt x="1317" y="271"/>
                  <a:pt x="1313" y="274"/>
                  <a:pt x="1313" y="278"/>
                </a:cubicBezTo>
                <a:cubicBezTo>
                  <a:pt x="1313" y="282"/>
                  <a:pt x="1317" y="285"/>
                  <a:pt x="1321" y="285"/>
                </a:cubicBezTo>
                <a:cubicBezTo>
                  <a:pt x="1325" y="285"/>
                  <a:pt x="1328" y="282"/>
                  <a:pt x="1328" y="278"/>
                </a:cubicBezTo>
                <a:cubicBezTo>
                  <a:pt x="1328" y="274"/>
                  <a:pt x="1325" y="271"/>
                  <a:pt x="1321" y="271"/>
                </a:cubicBezTo>
                <a:close/>
                <a:moveTo>
                  <a:pt x="1344" y="271"/>
                </a:moveTo>
                <a:cubicBezTo>
                  <a:pt x="1339" y="271"/>
                  <a:pt x="1336" y="274"/>
                  <a:pt x="1336" y="278"/>
                </a:cubicBezTo>
                <a:cubicBezTo>
                  <a:pt x="1336" y="282"/>
                  <a:pt x="1339" y="285"/>
                  <a:pt x="1344" y="285"/>
                </a:cubicBezTo>
                <a:cubicBezTo>
                  <a:pt x="1348" y="285"/>
                  <a:pt x="1351" y="282"/>
                  <a:pt x="1351" y="278"/>
                </a:cubicBezTo>
                <a:cubicBezTo>
                  <a:pt x="1351" y="274"/>
                  <a:pt x="1348" y="271"/>
                  <a:pt x="1344" y="271"/>
                </a:cubicBezTo>
                <a:close/>
                <a:moveTo>
                  <a:pt x="1366" y="175"/>
                </a:moveTo>
                <a:cubicBezTo>
                  <a:pt x="1362" y="175"/>
                  <a:pt x="1358" y="178"/>
                  <a:pt x="1358" y="182"/>
                </a:cubicBezTo>
                <a:cubicBezTo>
                  <a:pt x="1358" y="185"/>
                  <a:pt x="1362" y="188"/>
                  <a:pt x="1366" y="188"/>
                </a:cubicBezTo>
                <a:cubicBezTo>
                  <a:pt x="1370" y="188"/>
                  <a:pt x="1373" y="185"/>
                  <a:pt x="1373" y="182"/>
                </a:cubicBezTo>
                <a:cubicBezTo>
                  <a:pt x="1373" y="178"/>
                  <a:pt x="1370" y="175"/>
                  <a:pt x="1366" y="175"/>
                </a:cubicBezTo>
                <a:close/>
                <a:moveTo>
                  <a:pt x="1388" y="175"/>
                </a:moveTo>
                <a:cubicBezTo>
                  <a:pt x="1384" y="175"/>
                  <a:pt x="1380" y="178"/>
                  <a:pt x="1380" y="182"/>
                </a:cubicBezTo>
                <a:cubicBezTo>
                  <a:pt x="1380" y="185"/>
                  <a:pt x="1384" y="188"/>
                  <a:pt x="1388" y="188"/>
                </a:cubicBezTo>
                <a:cubicBezTo>
                  <a:pt x="1392" y="188"/>
                  <a:pt x="1396" y="185"/>
                  <a:pt x="1396" y="182"/>
                </a:cubicBezTo>
                <a:cubicBezTo>
                  <a:pt x="1396" y="178"/>
                  <a:pt x="1392" y="175"/>
                  <a:pt x="1388" y="175"/>
                </a:cubicBezTo>
                <a:close/>
                <a:moveTo>
                  <a:pt x="1366" y="194"/>
                </a:moveTo>
                <a:cubicBezTo>
                  <a:pt x="1362" y="194"/>
                  <a:pt x="1358" y="197"/>
                  <a:pt x="1358" y="201"/>
                </a:cubicBezTo>
                <a:cubicBezTo>
                  <a:pt x="1358" y="205"/>
                  <a:pt x="1362" y="208"/>
                  <a:pt x="1366" y="208"/>
                </a:cubicBezTo>
                <a:cubicBezTo>
                  <a:pt x="1370" y="208"/>
                  <a:pt x="1373" y="205"/>
                  <a:pt x="1373" y="201"/>
                </a:cubicBezTo>
                <a:cubicBezTo>
                  <a:pt x="1373" y="197"/>
                  <a:pt x="1370" y="194"/>
                  <a:pt x="1366" y="194"/>
                </a:cubicBezTo>
                <a:close/>
                <a:moveTo>
                  <a:pt x="1388" y="194"/>
                </a:moveTo>
                <a:cubicBezTo>
                  <a:pt x="1384" y="194"/>
                  <a:pt x="1380" y="197"/>
                  <a:pt x="1380" y="201"/>
                </a:cubicBezTo>
                <a:cubicBezTo>
                  <a:pt x="1380" y="205"/>
                  <a:pt x="1384" y="208"/>
                  <a:pt x="1388" y="208"/>
                </a:cubicBezTo>
                <a:cubicBezTo>
                  <a:pt x="1392" y="208"/>
                  <a:pt x="1396" y="205"/>
                  <a:pt x="1396" y="201"/>
                </a:cubicBezTo>
                <a:cubicBezTo>
                  <a:pt x="1396" y="197"/>
                  <a:pt x="1392" y="194"/>
                  <a:pt x="1388" y="194"/>
                </a:cubicBezTo>
                <a:close/>
                <a:moveTo>
                  <a:pt x="1366" y="214"/>
                </a:moveTo>
                <a:cubicBezTo>
                  <a:pt x="1362" y="214"/>
                  <a:pt x="1358" y="217"/>
                  <a:pt x="1358" y="220"/>
                </a:cubicBezTo>
                <a:cubicBezTo>
                  <a:pt x="1358" y="224"/>
                  <a:pt x="1362" y="227"/>
                  <a:pt x="1366" y="227"/>
                </a:cubicBezTo>
                <a:cubicBezTo>
                  <a:pt x="1370" y="227"/>
                  <a:pt x="1373" y="224"/>
                  <a:pt x="1373" y="220"/>
                </a:cubicBezTo>
                <a:cubicBezTo>
                  <a:pt x="1373" y="217"/>
                  <a:pt x="1370" y="214"/>
                  <a:pt x="1366" y="214"/>
                </a:cubicBezTo>
                <a:close/>
                <a:moveTo>
                  <a:pt x="1388" y="214"/>
                </a:moveTo>
                <a:cubicBezTo>
                  <a:pt x="1384" y="214"/>
                  <a:pt x="1380" y="217"/>
                  <a:pt x="1380" y="220"/>
                </a:cubicBezTo>
                <a:cubicBezTo>
                  <a:pt x="1380" y="224"/>
                  <a:pt x="1384" y="227"/>
                  <a:pt x="1388" y="227"/>
                </a:cubicBezTo>
                <a:cubicBezTo>
                  <a:pt x="1392" y="227"/>
                  <a:pt x="1396" y="224"/>
                  <a:pt x="1396" y="220"/>
                </a:cubicBezTo>
                <a:cubicBezTo>
                  <a:pt x="1396" y="217"/>
                  <a:pt x="1392" y="214"/>
                  <a:pt x="1388" y="214"/>
                </a:cubicBezTo>
                <a:close/>
                <a:moveTo>
                  <a:pt x="1366" y="233"/>
                </a:moveTo>
                <a:cubicBezTo>
                  <a:pt x="1362" y="233"/>
                  <a:pt x="1358" y="236"/>
                  <a:pt x="1358" y="239"/>
                </a:cubicBezTo>
                <a:cubicBezTo>
                  <a:pt x="1358" y="243"/>
                  <a:pt x="1362" y="245"/>
                  <a:pt x="1366" y="245"/>
                </a:cubicBezTo>
                <a:cubicBezTo>
                  <a:pt x="1370" y="245"/>
                  <a:pt x="1373" y="243"/>
                  <a:pt x="1373" y="239"/>
                </a:cubicBezTo>
                <a:cubicBezTo>
                  <a:pt x="1373" y="236"/>
                  <a:pt x="1370" y="233"/>
                  <a:pt x="1366" y="233"/>
                </a:cubicBezTo>
                <a:close/>
                <a:moveTo>
                  <a:pt x="1388" y="233"/>
                </a:moveTo>
                <a:cubicBezTo>
                  <a:pt x="1384" y="233"/>
                  <a:pt x="1380" y="236"/>
                  <a:pt x="1380" y="239"/>
                </a:cubicBezTo>
                <a:cubicBezTo>
                  <a:pt x="1380" y="243"/>
                  <a:pt x="1384" y="245"/>
                  <a:pt x="1388" y="245"/>
                </a:cubicBezTo>
                <a:cubicBezTo>
                  <a:pt x="1392" y="245"/>
                  <a:pt x="1396" y="243"/>
                  <a:pt x="1396" y="239"/>
                </a:cubicBezTo>
                <a:cubicBezTo>
                  <a:pt x="1396" y="236"/>
                  <a:pt x="1392" y="233"/>
                  <a:pt x="1388" y="233"/>
                </a:cubicBezTo>
                <a:close/>
                <a:moveTo>
                  <a:pt x="1366" y="252"/>
                </a:moveTo>
                <a:cubicBezTo>
                  <a:pt x="1362" y="252"/>
                  <a:pt x="1358" y="255"/>
                  <a:pt x="1358" y="258"/>
                </a:cubicBezTo>
                <a:cubicBezTo>
                  <a:pt x="1358" y="262"/>
                  <a:pt x="1362" y="265"/>
                  <a:pt x="1366" y="265"/>
                </a:cubicBezTo>
                <a:cubicBezTo>
                  <a:pt x="1370" y="265"/>
                  <a:pt x="1373" y="262"/>
                  <a:pt x="1373" y="258"/>
                </a:cubicBezTo>
                <a:cubicBezTo>
                  <a:pt x="1373" y="255"/>
                  <a:pt x="1370" y="252"/>
                  <a:pt x="1366" y="252"/>
                </a:cubicBezTo>
                <a:close/>
                <a:moveTo>
                  <a:pt x="1388" y="252"/>
                </a:moveTo>
                <a:cubicBezTo>
                  <a:pt x="1384" y="252"/>
                  <a:pt x="1380" y="255"/>
                  <a:pt x="1380" y="258"/>
                </a:cubicBezTo>
                <a:cubicBezTo>
                  <a:pt x="1380" y="262"/>
                  <a:pt x="1384" y="265"/>
                  <a:pt x="1388" y="265"/>
                </a:cubicBezTo>
                <a:cubicBezTo>
                  <a:pt x="1392" y="265"/>
                  <a:pt x="1396" y="262"/>
                  <a:pt x="1396" y="258"/>
                </a:cubicBezTo>
                <a:cubicBezTo>
                  <a:pt x="1396" y="255"/>
                  <a:pt x="1392" y="252"/>
                  <a:pt x="1388" y="252"/>
                </a:cubicBezTo>
                <a:close/>
                <a:moveTo>
                  <a:pt x="1366" y="271"/>
                </a:moveTo>
                <a:cubicBezTo>
                  <a:pt x="1362" y="271"/>
                  <a:pt x="1358" y="274"/>
                  <a:pt x="1358" y="278"/>
                </a:cubicBezTo>
                <a:cubicBezTo>
                  <a:pt x="1358" y="282"/>
                  <a:pt x="1362" y="285"/>
                  <a:pt x="1366" y="285"/>
                </a:cubicBezTo>
                <a:cubicBezTo>
                  <a:pt x="1370" y="285"/>
                  <a:pt x="1373" y="282"/>
                  <a:pt x="1373" y="278"/>
                </a:cubicBezTo>
                <a:cubicBezTo>
                  <a:pt x="1373" y="274"/>
                  <a:pt x="1370" y="271"/>
                  <a:pt x="1366" y="271"/>
                </a:cubicBezTo>
                <a:close/>
                <a:moveTo>
                  <a:pt x="1388" y="271"/>
                </a:moveTo>
                <a:cubicBezTo>
                  <a:pt x="1384" y="271"/>
                  <a:pt x="1380" y="274"/>
                  <a:pt x="1380" y="278"/>
                </a:cubicBezTo>
                <a:cubicBezTo>
                  <a:pt x="1380" y="282"/>
                  <a:pt x="1384" y="285"/>
                  <a:pt x="1388" y="285"/>
                </a:cubicBezTo>
                <a:cubicBezTo>
                  <a:pt x="1392" y="285"/>
                  <a:pt x="1396" y="282"/>
                  <a:pt x="1396" y="278"/>
                </a:cubicBezTo>
                <a:cubicBezTo>
                  <a:pt x="1396" y="274"/>
                  <a:pt x="1392" y="271"/>
                  <a:pt x="1388" y="271"/>
                </a:cubicBezTo>
                <a:close/>
                <a:moveTo>
                  <a:pt x="1521" y="97"/>
                </a:moveTo>
                <a:cubicBezTo>
                  <a:pt x="1517" y="97"/>
                  <a:pt x="1514" y="100"/>
                  <a:pt x="1514" y="104"/>
                </a:cubicBezTo>
                <a:cubicBezTo>
                  <a:pt x="1514" y="107"/>
                  <a:pt x="1517" y="110"/>
                  <a:pt x="1521" y="110"/>
                </a:cubicBezTo>
                <a:cubicBezTo>
                  <a:pt x="1526" y="110"/>
                  <a:pt x="1529" y="107"/>
                  <a:pt x="1529" y="104"/>
                </a:cubicBezTo>
                <a:cubicBezTo>
                  <a:pt x="1529" y="100"/>
                  <a:pt x="1526" y="97"/>
                  <a:pt x="1521" y="97"/>
                </a:cubicBezTo>
                <a:close/>
                <a:moveTo>
                  <a:pt x="1498" y="116"/>
                </a:moveTo>
                <a:cubicBezTo>
                  <a:pt x="1494" y="116"/>
                  <a:pt x="1491" y="119"/>
                  <a:pt x="1491" y="123"/>
                </a:cubicBezTo>
                <a:cubicBezTo>
                  <a:pt x="1491" y="127"/>
                  <a:pt x="1494" y="130"/>
                  <a:pt x="1498" y="130"/>
                </a:cubicBezTo>
                <a:cubicBezTo>
                  <a:pt x="1503" y="130"/>
                  <a:pt x="1506" y="127"/>
                  <a:pt x="1506" y="123"/>
                </a:cubicBezTo>
                <a:cubicBezTo>
                  <a:pt x="1506" y="119"/>
                  <a:pt x="1503" y="116"/>
                  <a:pt x="1498" y="116"/>
                </a:cubicBezTo>
                <a:close/>
                <a:moveTo>
                  <a:pt x="1543" y="97"/>
                </a:moveTo>
                <a:cubicBezTo>
                  <a:pt x="1539" y="97"/>
                  <a:pt x="1536" y="100"/>
                  <a:pt x="1536" y="104"/>
                </a:cubicBezTo>
                <a:cubicBezTo>
                  <a:pt x="1536" y="107"/>
                  <a:pt x="1539" y="110"/>
                  <a:pt x="1543" y="110"/>
                </a:cubicBezTo>
                <a:cubicBezTo>
                  <a:pt x="1548" y="110"/>
                  <a:pt x="1551" y="107"/>
                  <a:pt x="1551" y="104"/>
                </a:cubicBezTo>
                <a:cubicBezTo>
                  <a:pt x="1551" y="100"/>
                  <a:pt x="1548" y="97"/>
                  <a:pt x="1543" y="97"/>
                </a:cubicBezTo>
                <a:close/>
                <a:moveTo>
                  <a:pt x="1432" y="175"/>
                </a:moveTo>
                <a:cubicBezTo>
                  <a:pt x="1428" y="175"/>
                  <a:pt x="1425" y="178"/>
                  <a:pt x="1425" y="182"/>
                </a:cubicBezTo>
                <a:cubicBezTo>
                  <a:pt x="1425" y="185"/>
                  <a:pt x="1428" y="188"/>
                  <a:pt x="1432" y="188"/>
                </a:cubicBezTo>
                <a:cubicBezTo>
                  <a:pt x="1437" y="188"/>
                  <a:pt x="1440" y="185"/>
                  <a:pt x="1440" y="182"/>
                </a:cubicBezTo>
                <a:cubicBezTo>
                  <a:pt x="1440" y="178"/>
                  <a:pt x="1437" y="175"/>
                  <a:pt x="1432" y="175"/>
                </a:cubicBezTo>
                <a:close/>
                <a:moveTo>
                  <a:pt x="1432" y="194"/>
                </a:moveTo>
                <a:cubicBezTo>
                  <a:pt x="1428" y="194"/>
                  <a:pt x="1425" y="197"/>
                  <a:pt x="1425" y="201"/>
                </a:cubicBezTo>
                <a:cubicBezTo>
                  <a:pt x="1425" y="205"/>
                  <a:pt x="1428" y="208"/>
                  <a:pt x="1432" y="208"/>
                </a:cubicBezTo>
                <a:cubicBezTo>
                  <a:pt x="1437" y="208"/>
                  <a:pt x="1440" y="205"/>
                  <a:pt x="1440" y="201"/>
                </a:cubicBezTo>
                <a:cubicBezTo>
                  <a:pt x="1440" y="197"/>
                  <a:pt x="1437" y="194"/>
                  <a:pt x="1432" y="194"/>
                </a:cubicBezTo>
                <a:close/>
                <a:moveTo>
                  <a:pt x="1410" y="214"/>
                </a:moveTo>
                <a:cubicBezTo>
                  <a:pt x="1406" y="214"/>
                  <a:pt x="1402" y="217"/>
                  <a:pt x="1402" y="220"/>
                </a:cubicBezTo>
                <a:cubicBezTo>
                  <a:pt x="1402" y="224"/>
                  <a:pt x="1406" y="227"/>
                  <a:pt x="1410" y="227"/>
                </a:cubicBezTo>
                <a:cubicBezTo>
                  <a:pt x="1414" y="227"/>
                  <a:pt x="1417" y="224"/>
                  <a:pt x="1417" y="220"/>
                </a:cubicBezTo>
                <a:cubicBezTo>
                  <a:pt x="1417" y="217"/>
                  <a:pt x="1414" y="214"/>
                  <a:pt x="1410" y="214"/>
                </a:cubicBezTo>
                <a:close/>
                <a:moveTo>
                  <a:pt x="1432" y="214"/>
                </a:moveTo>
                <a:cubicBezTo>
                  <a:pt x="1428" y="214"/>
                  <a:pt x="1425" y="217"/>
                  <a:pt x="1425" y="220"/>
                </a:cubicBezTo>
                <a:cubicBezTo>
                  <a:pt x="1425" y="224"/>
                  <a:pt x="1428" y="227"/>
                  <a:pt x="1432" y="227"/>
                </a:cubicBezTo>
                <a:cubicBezTo>
                  <a:pt x="1437" y="227"/>
                  <a:pt x="1440" y="224"/>
                  <a:pt x="1440" y="220"/>
                </a:cubicBezTo>
                <a:cubicBezTo>
                  <a:pt x="1440" y="217"/>
                  <a:pt x="1437" y="214"/>
                  <a:pt x="1432" y="214"/>
                </a:cubicBezTo>
                <a:close/>
                <a:moveTo>
                  <a:pt x="1410" y="233"/>
                </a:moveTo>
                <a:cubicBezTo>
                  <a:pt x="1406" y="233"/>
                  <a:pt x="1402" y="236"/>
                  <a:pt x="1402" y="239"/>
                </a:cubicBezTo>
                <a:cubicBezTo>
                  <a:pt x="1402" y="243"/>
                  <a:pt x="1406" y="245"/>
                  <a:pt x="1410" y="245"/>
                </a:cubicBezTo>
                <a:cubicBezTo>
                  <a:pt x="1414" y="245"/>
                  <a:pt x="1417" y="243"/>
                  <a:pt x="1417" y="239"/>
                </a:cubicBezTo>
                <a:cubicBezTo>
                  <a:pt x="1417" y="236"/>
                  <a:pt x="1414" y="233"/>
                  <a:pt x="1410" y="233"/>
                </a:cubicBezTo>
                <a:close/>
                <a:moveTo>
                  <a:pt x="1432" y="233"/>
                </a:moveTo>
                <a:cubicBezTo>
                  <a:pt x="1428" y="233"/>
                  <a:pt x="1425" y="236"/>
                  <a:pt x="1425" y="239"/>
                </a:cubicBezTo>
                <a:cubicBezTo>
                  <a:pt x="1425" y="243"/>
                  <a:pt x="1428" y="245"/>
                  <a:pt x="1432" y="245"/>
                </a:cubicBezTo>
                <a:cubicBezTo>
                  <a:pt x="1437" y="245"/>
                  <a:pt x="1440" y="243"/>
                  <a:pt x="1440" y="239"/>
                </a:cubicBezTo>
                <a:cubicBezTo>
                  <a:pt x="1440" y="236"/>
                  <a:pt x="1437" y="233"/>
                  <a:pt x="1432" y="233"/>
                </a:cubicBezTo>
                <a:close/>
                <a:moveTo>
                  <a:pt x="1410" y="252"/>
                </a:moveTo>
                <a:cubicBezTo>
                  <a:pt x="1406" y="252"/>
                  <a:pt x="1402" y="255"/>
                  <a:pt x="1402" y="258"/>
                </a:cubicBezTo>
                <a:cubicBezTo>
                  <a:pt x="1402" y="262"/>
                  <a:pt x="1406" y="265"/>
                  <a:pt x="1410" y="265"/>
                </a:cubicBezTo>
                <a:cubicBezTo>
                  <a:pt x="1414" y="265"/>
                  <a:pt x="1417" y="262"/>
                  <a:pt x="1417" y="258"/>
                </a:cubicBezTo>
                <a:cubicBezTo>
                  <a:pt x="1417" y="255"/>
                  <a:pt x="1414" y="252"/>
                  <a:pt x="1410" y="252"/>
                </a:cubicBezTo>
                <a:close/>
                <a:moveTo>
                  <a:pt x="1432" y="252"/>
                </a:moveTo>
                <a:cubicBezTo>
                  <a:pt x="1428" y="252"/>
                  <a:pt x="1425" y="255"/>
                  <a:pt x="1425" y="258"/>
                </a:cubicBezTo>
                <a:cubicBezTo>
                  <a:pt x="1425" y="262"/>
                  <a:pt x="1428" y="265"/>
                  <a:pt x="1432" y="265"/>
                </a:cubicBezTo>
                <a:cubicBezTo>
                  <a:pt x="1437" y="265"/>
                  <a:pt x="1440" y="262"/>
                  <a:pt x="1440" y="258"/>
                </a:cubicBezTo>
                <a:cubicBezTo>
                  <a:pt x="1440" y="255"/>
                  <a:pt x="1437" y="252"/>
                  <a:pt x="1432" y="252"/>
                </a:cubicBezTo>
                <a:close/>
                <a:moveTo>
                  <a:pt x="1410" y="271"/>
                </a:moveTo>
                <a:cubicBezTo>
                  <a:pt x="1406" y="271"/>
                  <a:pt x="1402" y="274"/>
                  <a:pt x="1402" y="278"/>
                </a:cubicBezTo>
                <a:cubicBezTo>
                  <a:pt x="1402" y="282"/>
                  <a:pt x="1406" y="285"/>
                  <a:pt x="1410" y="285"/>
                </a:cubicBezTo>
                <a:cubicBezTo>
                  <a:pt x="1414" y="285"/>
                  <a:pt x="1417" y="282"/>
                  <a:pt x="1417" y="278"/>
                </a:cubicBezTo>
                <a:cubicBezTo>
                  <a:pt x="1417" y="274"/>
                  <a:pt x="1414" y="271"/>
                  <a:pt x="1410" y="271"/>
                </a:cubicBezTo>
                <a:close/>
                <a:moveTo>
                  <a:pt x="1432" y="271"/>
                </a:moveTo>
                <a:cubicBezTo>
                  <a:pt x="1428" y="271"/>
                  <a:pt x="1425" y="274"/>
                  <a:pt x="1425" y="278"/>
                </a:cubicBezTo>
                <a:cubicBezTo>
                  <a:pt x="1425" y="282"/>
                  <a:pt x="1428" y="285"/>
                  <a:pt x="1432" y="285"/>
                </a:cubicBezTo>
                <a:cubicBezTo>
                  <a:pt x="1437" y="285"/>
                  <a:pt x="1440" y="282"/>
                  <a:pt x="1440" y="278"/>
                </a:cubicBezTo>
                <a:cubicBezTo>
                  <a:pt x="1440" y="274"/>
                  <a:pt x="1437" y="271"/>
                  <a:pt x="1432" y="271"/>
                </a:cubicBezTo>
                <a:close/>
                <a:moveTo>
                  <a:pt x="1477" y="136"/>
                </a:moveTo>
                <a:cubicBezTo>
                  <a:pt x="1472" y="136"/>
                  <a:pt x="1469" y="139"/>
                  <a:pt x="1469" y="143"/>
                </a:cubicBezTo>
                <a:cubicBezTo>
                  <a:pt x="1469" y="146"/>
                  <a:pt x="1472" y="149"/>
                  <a:pt x="1477" y="149"/>
                </a:cubicBezTo>
                <a:cubicBezTo>
                  <a:pt x="1481" y="149"/>
                  <a:pt x="1484" y="146"/>
                  <a:pt x="1484" y="143"/>
                </a:cubicBezTo>
                <a:cubicBezTo>
                  <a:pt x="1484" y="139"/>
                  <a:pt x="1481" y="136"/>
                  <a:pt x="1477" y="136"/>
                </a:cubicBezTo>
                <a:close/>
                <a:moveTo>
                  <a:pt x="1477" y="175"/>
                </a:moveTo>
                <a:cubicBezTo>
                  <a:pt x="1472" y="175"/>
                  <a:pt x="1469" y="178"/>
                  <a:pt x="1469" y="182"/>
                </a:cubicBezTo>
                <a:cubicBezTo>
                  <a:pt x="1469" y="185"/>
                  <a:pt x="1472" y="188"/>
                  <a:pt x="1477" y="188"/>
                </a:cubicBezTo>
                <a:cubicBezTo>
                  <a:pt x="1481" y="188"/>
                  <a:pt x="1484" y="185"/>
                  <a:pt x="1484" y="182"/>
                </a:cubicBezTo>
                <a:cubicBezTo>
                  <a:pt x="1484" y="178"/>
                  <a:pt x="1481" y="175"/>
                  <a:pt x="1477" y="175"/>
                </a:cubicBezTo>
                <a:close/>
                <a:moveTo>
                  <a:pt x="1455" y="194"/>
                </a:moveTo>
                <a:cubicBezTo>
                  <a:pt x="1450" y="194"/>
                  <a:pt x="1447" y="197"/>
                  <a:pt x="1447" y="201"/>
                </a:cubicBezTo>
                <a:cubicBezTo>
                  <a:pt x="1447" y="205"/>
                  <a:pt x="1450" y="208"/>
                  <a:pt x="1455" y="208"/>
                </a:cubicBezTo>
                <a:cubicBezTo>
                  <a:pt x="1459" y="208"/>
                  <a:pt x="1462" y="205"/>
                  <a:pt x="1462" y="201"/>
                </a:cubicBezTo>
                <a:cubicBezTo>
                  <a:pt x="1462" y="197"/>
                  <a:pt x="1459" y="194"/>
                  <a:pt x="1455" y="194"/>
                </a:cubicBezTo>
                <a:close/>
                <a:moveTo>
                  <a:pt x="1477" y="194"/>
                </a:moveTo>
                <a:cubicBezTo>
                  <a:pt x="1472" y="194"/>
                  <a:pt x="1469" y="197"/>
                  <a:pt x="1469" y="201"/>
                </a:cubicBezTo>
                <a:cubicBezTo>
                  <a:pt x="1469" y="205"/>
                  <a:pt x="1472" y="208"/>
                  <a:pt x="1477" y="208"/>
                </a:cubicBezTo>
                <a:cubicBezTo>
                  <a:pt x="1481" y="208"/>
                  <a:pt x="1484" y="205"/>
                  <a:pt x="1484" y="201"/>
                </a:cubicBezTo>
                <a:cubicBezTo>
                  <a:pt x="1484" y="197"/>
                  <a:pt x="1481" y="194"/>
                  <a:pt x="1477" y="194"/>
                </a:cubicBezTo>
                <a:close/>
                <a:moveTo>
                  <a:pt x="1455" y="214"/>
                </a:moveTo>
                <a:cubicBezTo>
                  <a:pt x="1450" y="214"/>
                  <a:pt x="1447" y="217"/>
                  <a:pt x="1447" y="220"/>
                </a:cubicBezTo>
                <a:cubicBezTo>
                  <a:pt x="1447" y="224"/>
                  <a:pt x="1450" y="227"/>
                  <a:pt x="1455" y="227"/>
                </a:cubicBezTo>
                <a:cubicBezTo>
                  <a:pt x="1459" y="227"/>
                  <a:pt x="1462" y="224"/>
                  <a:pt x="1462" y="220"/>
                </a:cubicBezTo>
                <a:cubicBezTo>
                  <a:pt x="1462" y="217"/>
                  <a:pt x="1459" y="214"/>
                  <a:pt x="1455" y="214"/>
                </a:cubicBezTo>
                <a:close/>
                <a:moveTo>
                  <a:pt x="1477" y="214"/>
                </a:moveTo>
                <a:cubicBezTo>
                  <a:pt x="1472" y="214"/>
                  <a:pt x="1469" y="217"/>
                  <a:pt x="1469" y="220"/>
                </a:cubicBezTo>
                <a:cubicBezTo>
                  <a:pt x="1469" y="224"/>
                  <a:pt x="1472" y="227"/>
                  <a:pt x="1477" y="227"/>
                </a:cubicBezTo>
                <a:cubicBezTo>
                  <a:pt x="1481" y="227"/>
                  <a:pt x="1484" y="224"/>
                  <a:pt x="1484" y="220"/>
                </a:cubicBezTo>
                <a:cubicBezTo>
                  <a:pt x="1484" y="217"/>
                  <a:pt x="1481" y="214"/>
                  <a:pt x="1477" y="214"/>
                </a:cubicBezTo>
                <a:close/>
                <a:moveTo>
                  <a:pt x="1455" y="233"/>
                </a:moveTo>
                <a:cubicBezTo>
                  <a:pt x="1450" y="233"/>
                  <a:pt x="1447" y="236"/>
                  <a:pt x="1447" y="239"/>
                </a:cubicBezTo>
                <a:cubicBezTo>
                  <a:pt x="1447" y="243"/>
                  <a:pt x="1450" y="245"/>
                  <a:pt x="1455" y="245"/>
                </a:cubicBezTo>
                <a:cubicBezTo>
                  <a:pt x="1459" y="245"/>
                  <a:pt x="1462" y="243"/>
                  <a:pt x="1462" y="239"/>
                </a:cubicBezTo>
                <a:cubicBezTo>
                  <a:pt x="1462" y="236"/>
                  <a:pt x="1459" y="233"/>
                  <a:pt x="1455" y="233"/>
                </a:cubicBezTo>
                <a:close/>
                <a:moveTo>
                  <a:pt x="1477" y="233"/>
                </a:moveTo>
                <a:cubicBezTo>
                  <a:pt x="1472" y="233"/>
                  <a:pt x="1469" y="236"/>
                  <a:pt x="1469" y="239"/>
                </a:cubicBezTo>
                <a:cubicBezTo>
                  <a:pt x="1469" y="243"/>
                  <a:pt x="1472" y="245"/>
                  <a:pt x="1477" y="245"/>
                </a:cubicBezTo>
                <a:cubicBezTo>
                  <a:pt x="1481" y="245"/>
                  <a:pt x="1484" y="243"/>
                  <a:pt x="1484" y="239"/>
                </a:cubicBezTo>
                <a:cubicBezTo>
                  <a:pt x="1484" y="236"/>
                  <a:pt x="1481" y="233"/>
                  <a:pt x="1477" y="233"/>
                </a:cubicBezTo>
                <a:close/>
                <a:moveTo>
                  <a:pt x="1455" y="252"/>
                </a:moveTo>
                <a:cubicBezTo>
                  <a:pt x="1450" y="252"/>
                  <a:pt x="1447" y="255"/>
                  <a:pt x="1447" y="258"/>
                </a:cubicBezTo>
                <a:cubicBezTo>
                  <a:pt x="1447" y="262"/>
                  <a:pt x="1450" y="265"/>
                  <a:pt x="1455" y="265"/>
                </a:cubicBezTo>
                <a:cubicBezTo>
                  <a:pt x="1459" y="265"/>
                  <a:pt x="1462" y="262"/>
                  <a:pt x="1462" y="258"/>
                </a:cubicBezTo>
                <a:cubicBezTo>
                  <a:pt x="1462" y="255"/>
                  <a:pt x="1459" y="252"/>
                  <a:pt x="1455" y="252"/>
                </a:cubicBezTo>
                <a:close/>
                <a:moveTo>
                  <a:pt x="1477" y="252"/>
                </a:moveTo>
                <a:cubicBezTo>
                  <a:pt x="1472" y="252"/>
                  <a:pt x="1469" y="255"/>
                  <a:pt x="1469" y="258"/>
                </a:cubicBezTo>
                <a:cubicBezTo>
                  <a:pt x="1469" y="262"/>
                  <a:pt x="1472" y="265"/>
                  <a:pt x="1477" y="265"/>
                </a:cubicBezTo>
                <a:cubicBezTo>
                  <a:pt x="1481" y="265"/>
                  <a:pt x="1484" y="262"/>
                  <a:pt x="1484" y="258"/>
                </a:cubicBezTo>
                <a:cubicBezTo>
                  <a:pt x="1484" y="255"/>
                  <a:pt x="1481" y="252"/>
                  <a:pt x="1477" y="252"/>
                </a:cubicBezTo>
                <a:close/>
                <a:moveTo>
                  <a:pt x="1455" y="271"/>
                </a:moveTo>
                <a:cubicBezTo>
                  <a:pt x="1450" y="271"/>
                  <a:pt x="1447" y="274"/>
                  <a:pt x="1447" y="278"/>
                </a:cubicBezTo>
                <a:cubicBezTo>
                  <a:pt x="1447" y="282"/>
                  <a:pt x="1450" y="285"/>
                  <a:pt x="1455" y="285"/>
                </a:cubicBezTo>
                <a:cubicBezTo>
                  <a:pt x="1459" y="285"/>
                  <a:pt x="1462" y="282"/>
                  <a:pt x="1462" y="278"/>
                </a:cubicBezTo>
                <a:cubicBezTo>
                  <a:pt x="1462" y="274"/>
                  <a:pt x="1459" y="271"/>
                  <a:pt x="1455" y="271"/>
                </a:cubicBezTo>
                <a:close/>
                <a:moveTo>
                  <a:pt x="1477" y="271"/>
                </a:moveTo>
                <a:cubicBezTo>
                  <a:pt x="1472" y="271"/>
                  <a:pt x="1469" y="274"/>
                  <a:pt x="1469" y="278"/>
                </a:cubicBezTo>
                <a:cubicBezTo>
                  <a:pt x="1469" y="282"/>
                  <a:pt x="1472" y="285"/>
                  <a:pt x="1477" y="285"/>
                </a:cubicBezTo>
                <a:cubicBezTo>
                  <a:pt x="1481" y="285"/>
                  <a:pt x="1484" y="282"/>
                  <a:pt x="1484" y="278"/>
                </a:cubicBezTo>
                <a:cubicBezTo>
                  <a:pt x="1484" y="274"/>
                  <a:pt x="1481" y="271"/>
                  <a:pt x="1477" y="271"/>
                </a:cubicBezTo>
                <a:close/>
                <a:moveTo>
                  <a:pt x="1498" y="136"/>
                </a:moveTo>
                <a:cubicBezTo>
                  <a:pt x="1494" y="136"/>
                  <a:pt x="1491" y="139"/>
                  <a:pt x="1491" y="143"/>
                </a:cubicBezTo>
                <a:cubicBezTo>
                  <a:pt x="1491" y="146"/>
                  <a:pt x="1494" y="149"/>
                  <a:pt x="1498" y="149"/>
                </a:cubicBezTo>
                <a:cubicBezTo>
                  <a:pt x="1503" y="149"/>
                  <a:pt x="1506" y="146"/>
                  <a:pt x="1506" y="143"/>
                </a:cubicBezTo>
                <a:cubicBezTo>
                  <a:pt x="1506" y="139"/>
                  <a:pt x="1503" y="136"/>
                  <a:pt x="1498" y="136"/>
                </a:cubicBezTo>
                <a:close/>
                <a:moveTo>
                  <a:pt x="1498" y="155"/>
                </a:moveTo>
                <a:cubicBezTo>
                  <a:pt x="1494" y="155"/>
                  <a:pt x="1491" y="158"/>
                  <a:pt x="1491" y="162"/>
                </a:cubicBezTo>
                <a:cubicBezTo>
                  <a:pt x="1491" y="166"/>
                  <a:pt x="1494" y="169"/>
                  <a:pt x="1498" y="169"/>
                </a:cubicBezTo>
                <a:cubicBezTo>
                  <a:pt x="1503" y="169"/>
                  <a:pt x="1506" y="166"/>
                  <a:pt x="1506" y="162"/>
                </a:cubicBezTo>
                <a:cubicBezTo>
                  <a:pt x="1506" y="158"/>
                  <a:pt x="1503" y="155"/>
                  <a:pt x="1498" y="155"/>
                </a:cubicBezTo>
                <a:close/>
                <a:moveTo>
                  <a:pt x="1521" y="155"/>
                </a:moveTo>
                <a:cubicBezTo>
                  <a:pt x="1517" y="155"/>
                  <a:pt x="1514" y="158"/>
                  <a:pt x="1514" y="162"/>
                </a:cubicBezTo>
                <a:cubicBezTo>
                  <a:pt x="1514" y="166"/>
                  <a:pt x="1517" y="169"/>
                  <a:pt x="1521" y="169"/>
                </a:cubicBezTo>
                <a:cubicBezTo>
                  <a:pt x="1526" y="169"/>
                  <a:pt x="1529" y="166"/>
                  <a:pt x="1529" y="162"/>
                </a:cubicBezTo>
                <a:cubicBezTo>
                  <a:pt x="1529" y="158"/>
                  <a:pt x="1526" y="155"/>
                  <a:pt x="1521" y="155"/>
                </a:cubicBezTo>
                <a:close/>
                <a:moveTo>
                  <a:pt x="1498" y="175"/>
                </a:moveTo>
                <a:cubicBezTo>
                  <a:pt x="1494" y="175"/>
                  <a:pt x="1491" y="178"/>
                  <a:pt x="1491" y="182"/>
                </a:cubicBezTo>
                <a:cubicBezTo>
                  <a:pt x="1491" y="185"/>
                  <a:pt x="1494" y="188"/>
                  <a:pt x="1498" y="188"/>
                </a:cubicBezTo>
                <a:cubicBezTo>
                  <a:pt x="1503" y="188"/>
                  <a:pt x="1506" y="185"/>
                  <a:pt x="1506" y="182"/>
                </a:cubicBezTo>
                <a:cubicBezTo>
                  <a:pt x="1506" y="178"/>
                  <a:pt x="1503" y="175"/>
                  <a:pt x="1498" y="175"/>
                </a:cubicBezTo>
                <a:close/>
                <a:moveTo>
                  <a:pt x="1498" y="194"/>
                </a:moveTo>
                <a:cubicBezTo>
                  <a:pt x="1494" y="194"/>
                  <a:pt x="1491" y="197"/>
                  <a:pt x="1491" y="201"/>
                </a:cubicBezTo>
                <a:cubicBezTo>
                  <a:pt x="1491" y="205"/>
                  <a:pt x="1494" y="208"/>
                  <a:pt x="1498" y="208"/>
                </a:cubicBezTo>
                <a:cubicBezTo>
                  <a:pt x="1503" y="208"/>
                  <a:pt x="1506" y="205"/>
                  <a:pt x="1506" y="201"/>
                </a:cubicBezTo>
                <a:cubicBezTo>
                  <a:pt x="1506" y="197"/>
                  <a:pt x="1503" y="194"/>
                  <a:pt x="1498" y="194"/>
                </a:cubicBezTo>
                <a:close/>
                <a:moveTo>
                  <a:pt x="1521" y="194"/>
                </a:moveTo>
                <a:cubicBezTo>
                  <a:pt x="1517" y="194"/>
                  <a:pt x="1514" y="197"/>
                  <a:pt x="1514" y="201"/>
                </a:cubicBezTo>
                <a:cubicBezTo>
                  <a:pt x="1514" y="205"/>
                  <a:pt x="1517" y="208"/>
                  <a:pt x="1521" y="208"/>
                </a:cubicBezTo>
                <a:cubicBezTo>
                  <a:pt x="1526" y="208"/>
                  <a:pt x="1529" y="205"/>
                  <a:pt x="1529" y="201"/>
                </a:cubicBezTo>
                <a:cubicBezTo>
                  <a:pt x="1529" y="197"/>
                  <a:pt x="1526" y="194"/>
                  <a:pt x="1521" y="194"/>
                </a:cubicBezTo>
                <a:close/>
                <a:moveTo>
                  <a:pt x="1498" y="214"/>
                </a:moveTo>
                <a:cubicBezTo>
                  <a:pt x="1494" y="214"/>
                  <a:pt x="1491" y="217"/>
                  <a:pt x="1491" y="220"/>
                </a:cubicBezTo>
                <a:cubicBezTo>
                  <a:pt x="1491" y="224"/>
                  <a:pt x="1494" y="227"/>
                  <a:pt x="1498" y="227"/>
                </a:cubicBezTo>
                <a:cubicBezTo>
                  <a:pt x="1503" y="227"/>
                  <a:pt x="1506" y="224"/>
                  <a:pt x="1506" y="220"/>
                </a:cubicBezTo>
                <a:cubicBezTo>
                  <a:pt x="1506" y="217"/>
                  <a:pt x="1503" y="214"/>
                  <a:pt x="1498" y="214"/>
                </a:cubicBezTo>
                <a:close/>
                <a:moveTo>
                  <a:pt x="1521" y="214"/>
                </a:moveTo>
                <a:cubicBezTo>
                  <a:pt x="1517" y="214"/>
                  <a:pt x="1514" y="217"/>
                  <a:pt x="1514" y="220"/>
                </a:cubicBezTo>
                <a:cubicBezTo>
                  <a:pt x="1514" y="224"/>
                  <a:pt x="1517" y="227"/>
                  <a:pt x="1521" y="227"/>
                </a:cubicBezTo>
                <a:cubicBezTo>
                  <a:pt x="1526" y="227"/>
                  <a:pt x="1529" y="224"/>
                  <a:pt x="1529" y="220"/>
                </a:cubicBezTo>
                <a:cubicBezTo>
                  <a:pt x="1529" y="217"/>
                  <a:pt x="1526" y="214"/>
                  <a:pt x="1521" y="214"/>
                </a:cubicBezTo>
                <a:close/>
                <a:moveTo>
                  <a:pt x="1498" y="233"/>
                </a:moveTo>
                <a:cubicBezTo>
                  <a:pt x="1494" y="233"/>
                  <a:pt x="1491" y="236"/>
                  <a:pt x="1491" y="239"/>
                </a:cubicBezTo>
                <a:cubicBezTo>
                  <a:pt x="1491" y="243"/>
                  <a:pt x="1494" y="245"/>
                  <a:pt x="1498" y="245"/>
                </a:cubicBezTo>
                <a:cubicBezTo>
                  <a:pt x="1503" y="245"/>
                  <a:pt x="1506" y="243"/>
                  <a:pt x="1506" y="239"/>
                </a:cubicBezTo>
                <a:cubicBezTo>
                  <a:pt x="1506" y="236"/>
                  <a:pt x="1503" y="233"/>
                  <a:pt x="1498" y="233"/>
                </a:cubicBezTo>
                <a:close/>
                <a:moveTo>
                  <a:pt x="1521" y="233"/>
                </a:moveTo>
                <a:cubicBezTo>
                  <a:pt x="1517" y="233"/>
                  <a:pt x="1514" y="236"/>
                  <a:pt x="1514" y="239"/>
                </a:cubicBezTo>
                <a:cubicBezTo>
                  <a:pt x="1514" y="243"/>
                  <a:pt x="1517" y="245"/>
                  <a:pt x="1521" y="245"/>
                </a:cubicBezTo>
                <a:cubicBezTo>
                  <a:pt x="1526" y="245"/>
                  <a:pt x="1529" y="243"/>
                  <a:pt x="1529" y="239"/>
                </a:cubicBezTo>
                <a:cubicBezTo>
                  <a:pt x="1529" y="236"/>
                  <a:pt x="1526" y="233"/>
                  <a:pt x="1521" y="233"/>
                </a:cubicBezTo>
                <a:close/>
                <a:moveTo>
                  <a:pt x="1498" y="252"/>
                </a:moveTo>
                <a:cubicBezTo>
                  <a:pt x="1494" y="252"/>
                  <a:pt x="1491" y="255"/>
                  <a:pt x="1491" y="258"/>
                </a:cubicBezTo>
                <a:cubicBezTo>
                  <a:pt x="1491" y="262"/>
                  <a:pt x="1494" y="265"/>
                  <a:pt x="1498" y="265"/>
                </a:cubicBezTo>
                <a:cubicBezTo>
                  <a:pt x="1503" y="265"/>
                  <a:pt x="1506" y="262"/>
                  <a:pt x="1506" y="258"/>
                </a:cubicBezTo>
                <a:cubicBezTo>
                  <a:pt x="1506" y="255"/>
                  <a:pt x="1503" y="252"/>
                  <a:pt x="1498" y="252"/>
                </a:cubicBezTo>
                <a:close/>
                <a:moveTo>
                  <a:pt x="1521" y="252"/>
                </a:moveTo>
                <a:cubicBezTo>
                  <a:pt x="1517" y="252"/>
                  <a:pt x="1514" y="255"/>
                  <a:pt x="1514" y="258"/>
                </a:cubicBezTo>
                <a:cubicBezTo>
                  <a:pt x="1514" y="262"/>
                  <a:pt x="1517" y="265"/>
                  <a:pt x="1521" y="265"/>
                </a:cubicBezTo>
                <a:cubicBezTo>
                  <a:pt x="1526" y="265"/>
                  <a:pt x="1529" y="262"/>
                  <a:pt x="1529" y="258"/>
                </a:cubicBezTo>
                <a:cubicBezTo>
                  <a:pt x="1529" y="255"/>
                  <a:pt x="1526" y="252"/>
                  <a:pt x="1521" y="252"/>
                </a:cubicBezTo>
                <a:close/>
                <a:moveTo>
                  <a:pt x="1498" y="271"/>
                </a:moveTo>
                <a:cubicBezTo>
                  <a:pt x="1494" y="271"/>
                  <a:pt x="1491" y="274"/>
                  <a:pt x="1491" y="278"/>
                </a:cubicBezTo>
                <a:cubicBezTo>
                  <a:pt x="1491" y="282"/>
                  <a:pt x="1494" y="285"/>
                  <a:pt x="1498" y="285"/>
                </a:cubicBezTo>
                <a:cubicBezTo>
                  <a:pt x="1503" y="285"/>
                  <a:pt x="1506" y="282"/>
                  <a:pt x="1506" y="278"/>
                </a:cubicBezTo>
                <a:cubicBezTo>
                  <a:pt x="1506" y="274"/>
                  <a:pt x="1503" y="271"/>
                  <a:pt x="1498" y="271"/>
                </a:cubicBezTo>
                <a:close/>
                <a:moveTo>
                  <a:pt x="1521" y="271"/>
                </a:moveTo>
                <a:cubicBezTo>
                  <a:pt x="1517" y="271"/>
                  <a:pt x="1514" y="274"/>
                  <a:pt x="1514" y="278"/>
                </a:cubicBezTo>
                <a:cubicBezTo>
                  <a:pt x="1514" y="282"/>
                  <a:pt x="1517" y="285"/>
                  <a:pt x="1521" y="285"/>
                </a:cubicBezTo>
                <a:cubicBezTo>
                  <a:pt x="1526" y="285"/>
                  <a:pt x="1529" y="282"/>
                  <a:pt x="1529" y="278"/>
                </a:cubicBezTo>
                <a:cubicBezTo>
                  <a:pt x="1529" y="274"/>
                  <a:pt x="1526" y="271"/>
                  <a:pt x="1521" y="271"/>
                </a:cubicBezTo>
                <a:close/>
                <a:moveTo>
                  <a:pt x="1543" y="175"/>
                </a:moveTo>
                <a:cubicBezTo>
                  <a:pt x="1539" y="175"/>
                  <a:pt x="1536" y="178"/>
                  <a:pt x="1536" y="182"/>
                </a:cubicBezTo>
                <a:cubicBezTo>
                  <a:pt x="1536" y="185"/>
                  <a:pt x="1539" y="188"/>
                  <a:pt x="1543" y="188"/>
                </a:cubicBezTo>
                <a:cubicBezTo>
                  <a:pt x="1548" y="188"/>
                  <a:pt x="1551" y="185"/>
                  <a:pt x="1551" y="182"/>
                </a:cubicBezTo>
                <a:cubicBezTo>
                  <a:pt x="1551" y="178"/>
                  <a:pt x="1548" y="175"/>
                  <a:pt x="1543" y="175"/>
                </a:cubicBezTo>
                <a:close/>
                <a:moveTo>
                  <a:pt x="1543" y="194"/>
                </a:moveTo>
                <a:cubicBezTo>
                  <a:pt x="1539" y="194"/>
                  <a:pt x="1536" y="197"/>
                  <a:pt x="1536" y="201"/>
                </a:cubicBezTo>
                <a:cubicBezTo>
                  <a:pt x="1536" y="205"/>
                  <a:pt x="1539" y="208"/>
                  <a:pt x="1543" y="208"/>
                </a:cubicBezTo>
                <a:cubicBezTo>
                  <a:pt x="1548" y="208"/>
                  <a:pt x="1551" y="205"/>
                  <a:pt x="1551" y="201"/>
                </a:cubicBezTo>
                <a:cubicBezTo>
                  <a:pt x="1551" y="197"/>
                  <a:pt x="1548" y="194"/>
                  <a:pt x="1543" y="194"/>
                </a:cubicBezTo>
                <a:close/>
                <a:moveTo>
                  <a:pt x="1543" y="214"/>
                </a:moveTo>
                <a:cubicBezTo>
                  <a:pt x="1539" y="214"/>
                  <a:pt x="1536" y="217"/>
                  <a:pt x="1536" y="220"/>
                </a:cubicBezTo>
                <a:cubicBezTo>
                  <a:pt x="1536" y="224"/>
                  <a:pt x="1539" y="227"/>
                  <a:pt x="1543" y="227"/>
                </a:cubicBezTo>
                <a:cubicBezTo>
                  <a:pt x="1548" y="227"/>
                  <a:pt x="1551" y="224"/>
                  <a:pt x="1551" y="220"/>
                </a:cubicBezTo>
                <a:cubicBezTo>
                  <a:pt x="1551" y="217"/>
                  <a:pt x="1548" y="214"/>
                  <a:pt x="1543" y="214"/>
                </a:cubicBezTo>
                <a:close/>
                <a:moveTo>
                  <a:pt x="1543" y="233"/>
                </a:moveTo>
                <a:cubicBezTo>
                  <a:pt x="1539" y="233"/>
                  <a:pt x="1536" y="236"/>
                  <a:pt x="1536" y="239"/>
                </a:cubicBezTo>
                <a:cubicBezTo>
                  <a:pt x="1536" y="243"/>
                  <a:pt x="1539" y="245"/>
                  <a:pt x="1543" y="245"/>
                </a:cubicBezTo>
                <a:cubicBezTo>
                  <a:pt x="1548" y="245"/>
                  <a:pt x="1551" y="243"/>
                  <a:pt x="1551" y="239"/>
                </a:cubicBezTo>
                <a:cubicBezTo>
                  <a:pt x="1551" y="236"/>
                  <a:pt x="1548" y="233"/>
                  <a:pt x="1543" y="233"/>
                </a:cubicBezTo>
                <a:close/>
                <a:moveTo>
                  <a:pt x="1543" y="252"/>
                </a:moveTo>
                <a:cubicBezTo>
                  <a:pt x="1539" y="252"/>
                  <a:pt x="1536" y="255"/>
                  <a:pt x="1536" y="258"/>
                </a:cubicBezTo>
                <a:cubicBezTo>
                  <a:pt x="1536" y="262"/>
                  <a:pt x="1539" y="265"/>
                  <a:pt x="1543" y="265"/>
                </a:cubicBezTo>
                <a:cubicBezTo>
                  <a:pt x="1548" y="265"/>
                  <a:pt x="1551" y="262"/>
                  <a:pt x="1551" y="258"/>
                </a:cubicBezTo>
                <a:cubicBezTo>
                  <a:pt x="1551" y="255"/>
                  <a:pt x="1548" y="252"/>
                  <a:pt x="1543" y="252"/>
                </a:cubicBezTo>
                <a:close/>
                <a:moveTo>
                  <a:pt x="1543" y="271"/>
                </a:moveTo>
                <a:cubicBezTo>
                  <a:pt x="1539" y="271"/>
                  <a:pt x="1536" y="274"/>
                  <a:pt x="1536" y="278"/>
                </a:cubicBezTo>
                <a:cubicBezTo>
                  <a:pt x="1536" y="282"/>
                  <a:pt x="1539" y="285"/>
                  <a:pt x="1543" y="285"/>
                </a:cubicBezTo>
                <a:cubicBezTo>
                  <a:pt x="1548" y="285"/>
                  <a:pt x="1551" y="282"/>
                  <a:pt x="1551" y="278"/>
                </a:cubicBezTo>
                <a:cubicBezTo>
                  <a:pt x="1551" y="274"/>
                  <a:pt x="1548" y="271"/>
                  <a:pt x="1543" y="271"/>
                </a:cubicBezTo>
                <a:close/>
                <a:moveTo>
                  <a:pt x="1232" y="329"/>
                </a:moveTo>
                <a:cubicBezTo>
                  <a:pt x="1228" y="329"/>
                  <a:pt x="1224" y="332"/>
                  <a:pt x="1224" y="335"/>
                </a:cubicBezTo>
                <a:cubicBezTo>
                  <a:pt x="1224" y="339"/>
                  <a:pt x="1228" y="342"/>
                  <a:pt x="1232" y="342"/>
                </a:cubicBezTo>
                <a:cubicBezTo>
                  <a:pt x="1236" y="342"/>
                  <a:pt x="1240" y="339"/>
                  <a:pt x="1240" y="335"/>
                </a:cubicBezTo>
                <a:cubicBezTo>
                  <a:pt x="1240" y="332"/>
                  <a:pt x="1236" y="329"/>
                  <a:pt x="1232" y="329"/>
                </a:cubicBezTo>
                <a:close/>
                <a:moveTo>
                  <a:pt x="1255" y="329"/>
                </a:moveTo>
                <a:cubicBezTo>
                  <a:pt x="1251" y="329"/>
                  <a:pt x="1247" y="332"/>
                  <a:pt x="1247" y="335"/>
                </a:cubicBezTo>
                <a:cubicBezTo>
                  <a:pt x="1247" y="339"/>
                  <a:pt x="1251" y="342"/>
                  <a:pt x="1255" y="342"/>
                </a:cubicBezTo>
                <a:cubicBezTo>
                  <a:pt x="1259" y="342"/>
                  <a:pt x="1263" y="339"/>
                  <a:pt x="1263" y="335"/>
                </a:cubicBezTo>
                <a:cubicBezTo>
                  <a:pt x="1263" y="332"/>
                  <a:pt x="1259" y="329"/>
                  <a:pt x="1255" y="329"/>
                </a:cubicBezTo>
                <a:close/>
                <a:moveTo>
                  <a:pt x="1232" y="348"/>
                </a:moveTo>
                <a:cubicBezTo>
                  <a:pt x="1228" y="348"/>
                  <a:pt x="1224" y="351"/>
                  <a:pt x="1224" y="355"/>
                </a:cubicBezTo>
                <a:cubicBezTo>
                  <a:pt x="1224" y="359"/>
                  <a:pt x="1228" y="362"/>
                  <a:pt x="1232" y="362"/>
                </a:cubicBezTo>
                <a:cubicBezTo>
                  <a:pt x="1236" y="362"/>
                  <a:pt x="1240" y="359"/>
                  <a:pt x="1240" y="355"/>
                </a:cubicBezTo>
                <a:cubicBezTo>
                  <a:pt x="1240" y="351"/>
                  <a:pt x="1236" y="348"/>
                  <a:pt x="1232" y="348"/>
                </a:cubicBezTo>
                <a:close/>
                <a:moveTo>
                  <a:pt x="1255" y="348"/>
                </a:moveTo>
                <a:cubicBezTo>
                  <a:pt x="1251" y="348"/>
                  <a:pt x="1247" y="351"/>
                  <a:pt x="1247" y="355"/>
                </a:cubicBezTo>
                <a:cubicBezTo>
                  <a:pt x="1247" y="359"/>
                  <a:pt x="1251" y="362"/>
                  <a:pt x="1255" y="362"/>
                </a:cubicBezTo>
                <a:cubicBezTo>
                  <a:pt x="1259" y="362"/>
                  <a:pt x="1263" y="359"/>
                  <a:pt x="1263" y="355"/>
                </a:cubicBezTo>
                <a:cubicBezTo>
                  <a:pt x="1263" y="351"/>
                  <a:pt x="1259" y="348"/>
                  <a:pt x="1255" y="348"/>
                </a:cubicBezTo>
                <a:close/>
                <a:moveTo>
                  <a:pt x="1232" y="368"/>
                </a:moveTo>
                <a:cubicBezTo>
                  <a:pt x="1228" y="368"/>
                  <a:pt x="1224" y="371"/>
                  <a:pt x="1224" y="374"/>
                </a:cubicBezTo>
                <a:cubicBezTo>
                  <a:pt x="1224" y="378"/>
                  <a:pt x="1228" y="381"/>
                  <a:pt x="1232" y="381"/>
                </a:cubicBezTo>
                <a:cubicBezTo>
                  <a:pt x="1236" y="381"/>
                  <a:pt x="1240" y="378"/>
                  <a:pt x="1240" y="374"/>
                </a:cubicBezTo>
                <a:cubicBezTo>
                  <a:pt x="1240" y="371"/>
                  <a:pt x="1236" y="368"/>
                  <a:pt x="1232" y="368"/>
                </a:cubicBezTo>
                <a:close/>
                <a:moveTo>
                  <a:pt x="1255" y="368"/>
                </a:moveTo>
                <a:cubicBezTo>
                  <a:pt x="1251" y="368"/>
                  <a:pt x="1247" y="371"/>
                  <a:pt x="1247" y="374"/>
                </a:cubicBezTo>
                <a:cubicBezTo>
                  <a:pt x="1247" y="378"/>
                  <a:pt x="1251" y="381"/>
                  <a:pt x="1255" y="381"/>
                </a:cubicBezTo>
                <a:cubicBezTo>
                  <a:pt x="1259" y="381"/>
                  <a:pt x="1263" y="378"/>
                  <a:pt x="1263" y="374"/>
                </a:cubicBezTo>
                <a:cubicBezTo>
                  <a:pt x="1263" y="371"/>
                  <a:pt x="1259" y="368"/>
                  <a:pt x="1255" y="368"/>
                </a:cubicBezTo>
                <a:close/>
                <a:moveTo>
                  <a:pt x="1232" y="387"/>
                </a:moveTo>
                <a:cubicBezTo>
                  <a:pt x="1228" y="387"/>
                  <a:pt x="1224" y="390"/>
                  <a:pt x="1224" y="393"/>
                </a:cubicBezTo>
                <a:cubicBezTo>
                  <a:pt x="1224" y="397"/>
                  <a:pt x="1228" y="400"/>
                  <a:pt x="1232" y="400"/>
                </a:cubicBezTo>
                <a:cubicBezTo>
                  <a:pt x="1236" y="400"/>
                  <a:pt x="1240" y="397"/>
                  <a:pt x="1240" y="393"/>
                </a:cubicBezTo>
                <a:cubicBezTo>
                  <a:pt x="1240" y="390"/>
                  <a:pt x="1236" y="387"/>
                  <a:pt x="1232" y="387"/>
                </a:cubicBezTo>
                <a:close/>
                <a:moveTo>
                  <a:pt x="1255" y="387"/>
                </a:moveTo>
                <a:cubicBezTo>
                  <a:pt x="1251" y="387"/>
                  <a:pt x="1247" y="390"/>
                  <a:pt x="1247" y="393"/>
                </a:cubicBezTo>
                <a:cubicBezTo>
                  <a:pt x="1247" y="397"/>
                  <a:pt x="1251" y="400"/>
                  <a:pt x="1255" y="400"/>
                </a:cubicBezTo>
                <a:cubicBezTo>
                  <a:pt x="1259" y="400"/>
                  <a:pt x="1263" y="397"/>
                  <a:pt x="1263" y="393"/>
                </a:cubicBezTo>
                <a:cubicBezTo>
                  <a:pt x="1263" y="390"/>
                  <a:pt x="1259" y="387"/>
                  <a:pt x="1255" y="387"/>
                </a:cubicBezTo>
                <a:close/>
                <a:moveTo>
                  <a:pt x="1255" y="406"/>
                </a:moveTo>
                <a:cubicBezTo>
                  <a:pt x="1251" y="406"/>
                  <a:pt x="1247" y="409"/>
                  <a:pt x="1247" y="413"/>
                </a:cubicBezTo>
                <a:cubicBezTo>
                  <a:pt x="1247" y="416"/>
                  <a:pt x="1251" y="419"/>
                  <a:pt x="1255" y="419"/>
                </a:cubicBezTo>
                <a:cubicBezTo>
                  <a:pt x="1259" y="419"/>
                  <a:pt x="1263" y="416"/>
                  <a:pt x="1263" y="413"/>
                </a:cubicBezTo>
                <a:cubicBezTo>
                  <a:pt x="1263" y="409"/>
                  <a:pt x="1259" y="406"/>
                  <a:pt x="1255" y="406"/>
                </a:cubicBezTo>
                <a:close/>
                <a:moveTo>
                  <a:pt x="1232" y="425"/>
                </a:moveTo>
                <a:cubicBezTo>
                  <a:pt x="1228" y="425"/>
                  <a:pt x="1224" y="428"/>
                  <a:pt x="1224" y="432"/>
                </a:cubicBezTo>
                <a:cubicBezTo>
                  <a:pt x="1224" y="435"/>
                  <a:pt x="1228" y="438"/>
                  <a:pt x="1232" y="438"/>
                </a:cubicBezTo>
                <a:cubicBezTo>
                  <a:pt x="1236" y="438"/>
                  <a:pt x="1240" y="435"/>
                  <a:pt x="1240" y="432"/>
                </a:cubicBezTo>
                <a:cubicBezTo>
                  <a:pt x="1240" y="428"/>
                  <a:pt x="1236" y="425"/>
                  <a:pt x="1232" y="425"/>
                </a:cubicBezTo>
                <a:close/>
                <a:moveTo>
                  <a:pt x="1299" y="290"/>
                </a:moveTo>
                <a:cubicBezTo>
                  <a:pt x="1295" y="290"/>
                  <a:pt x="1291" y="293"/>
                  <a:pt x="1291" y="296"/>
                </a:cubicBezTo>
                <a:cubicBezTo>
                  <a:pt x="1291" y="300"/>
                  <a:pt x="1295" y="303"/>
                  <a:pt x="1299" y="303"/>
                </a:cubicBezTo>
                <a:cubicBezTo>
                  <a:pt x="1303" y="303"/>
                  <a:pt x="1307" y="300"/>
                  <a:pt x="1307" y="296"/>
                </a:cubicBezTo>
                <a:cubicBezTo>
                  <a:pt x="1307" y="293"/>
                  <a:pt x="1303" y="290"/>
                  <a:pt x="1299" y="290"/>
                </a:cubicBezTo>
                <a:close/>
                <a:moveTo>
                  <a:pt x="1277" y="309"/>
                </a:moveTo>
                <a:cubicBezTo>
                  <a:pt x="1273" y="309"/>
                  <a:pt x="1269" y="312"/>
                  <a:pt x="1269" y="316"/>
                </a:cubicBezTo>
                <a:cubicBezTo>
                  <a:pt x="1269" y="320"/>
                  <a:pt x="1273" y="323"/>
                  <a:pt x="1277" y="323"/>
                </a:cubicBezTo>
                <a:cubicBezTo>
                  <a:pt x="1281" y="323"/>
                  <a:pt x="1285" y="320"/>
                  <a:pt x="1285" y="316"/>
                </a:cubicBezTo>
                <a:cubicBezTo>
                  <a:pt x="1285" y="312"/>
                  <a:pt x="1281" y="309"/>
                  <a:pt x="1277" y="309"/>
                </a:cubicBezTo>
                <a:close/>
                <a:moveTo>
                  <a:pt x="1299" y="309"/>
                </a:moveTo>
                <a:cubicBezTo>
                  <a:pt x="1295" y="309"/>
                  <a:pt x="1291" y="312"/>
                  <a:pt x="1291" y="316"/>
                </a:cubicBezTo>
                <a:cubicBezTo>
                  <a:pt x="1291" y="320"/>
                  <a:pt x="1295" y="323"/>
                  <a:pt x="1299" y="323"/>
                </a:cubicBezTo>
                <a:cubicBezTo>
                  <a:pt x="1303" y="323"/>
                  <a:pt x="1307" y="320"/>
                  <a:pt x="1307" y="316"/>
                </a:cubicBezTo>
                <a:cubicBezTo>
                  <a:pt x="1307" y="312"/>
                  <a:pt x="1303" y="309"/>
                  <a:pt x="1299" y="309"/>
                </a:cubicBezTo>
                <a:close/>
                <a:moveTo>
                  <a:pt x="1277" y="329"/>
                </a:moveTo>
                <a:cubicBezTo>
                  <a:pt x="1273" y="329"/>
                  <a:pt x="1269" y="332"/>
                  <a:pt x="1269" y="335"/>
                </a:cubicBezTo>
                <a:cubicBezTo>
                  <a:pt x="1269" y="339"/>
                  <a:pt x="1273" y="342"/>
                  <a:pt x="1277" y="342"/>
                </a:cubicBezTo>
                <a:cubicBezTo>
                  <a:pt x="1281" y="342"/>
                  <a:pt x="1285" y="339"/>
                  <a:pt x="1285" y="335"/>
                </a:cubicBezTo>
                <a:cubicBezTo>
                  <a:pt x="1285" y="332"/>
                  <a:pt x="1281" y="329"/>
                  <a:pt x="1277" y="329"/>
                </a:cubicBezTo>
                <a:close/>
                <a:moveTo>
                  <a:pt x="1299" y="329"/>
                </a:moveTo>
                <a:cubicBezTo>
                  <a:pt x="1295" y="329"/>
                  <a:pt x="1291" y="332"/>
                  <a:pt x="1291" y="335"/>
                </a:cubicBezTo>
                <a:cubicBezTo>
                  <a:pt x="1291" y="339"/>
                  <a:pt x="1295" y="342"/>
                  <a:pt x="1299" y="342"/>
                </a:cubicBezTo>
                <a:cubicBezTo>
                  <a:pt x="1303" y="342"/>
                  <a:pt x="1307" y="339"/>
                  <a:pt x="1307" y="335"/>
                </a:cubicBezTo>
                <a:cubicBezTo>
                  <a:pt x="1307" y="332"/>
                  <a:pt x="1303" y="329"/>
                  <a:pt x="1299" y="329"/>
                </a:cubicBezTo>
                <a:close/>
                <a:moveTo>
                  <a:pt x="1277" y="348"/>
                </a:moveTo>
                <a:cubicBezTo>
                  <a:pt x="1273" y="348"/>
                  <a:pt x="1269" y="351"/>
                  <a:pt x="1269" y="355"/>
                </a:cubicBezTo>
                <a:cubicBezTo>
                  <a:pt x="1269" y="359"/>
                  <a:pt x="1273" y="362"/>
                  <a:pt x="1277" y="362"/>
                </a:cubicBezTo>
                <a:cubicBezTo>
                  <a:pt x="1281" y="362"/>
                  <a:pt x="1285" y="359"/>
                  <a:pt x="1285" y="355"/>
                </a:cubicBezTo>
                <a:cubicBezTo>
                  <a:pt x="1285" y="351"/>
                  <a:pt x="1281" y="348"/>
                  <a:pt x="1277" y="348"/>
                </a:cubicBezTo>
                <a:close/>
                <a:moveTo>
                  <a:pt x="1299" y="348"/>
                </a:moveTo>
                <a:cubicBezTo>
                  <a:pt x="1295" y="348"/>
                  <a:pt x="1291" y="351"/>
                  <a:pt x="1291" y="355"/>
                </a:cubicBezTo>
                <a:cubicBezTo>
                  <a:pt x="1291" y="359"/>
                  <a:pt x="1295" y="362"/>
                  <a:pt x="1299" y="362"/>
                </a:cubicBezTo>
                <a:cubicBezTo>
                  <a:pt x="1303" y="362"/>
                  <a:pt x="1307" y="359"/>
                  <a:pt x="1307" y="355"/>
                </a:cubicBezTo>
                <a:cubicBezTo>
                  <a:pt x="1307" y="351"/>
                  <a:pt x="1303" y="348"/>
                  <a:pt x="1299" y="348"/>
                </a:cubicBezTo>
                <a:close/>
                <a:moveTo>
                  <a:pt x="1277" y="368"/>
                </a:moveTo>
                <a:cubicBezTo>
                  <a:pt x="1273" y="368"/>
                  <a:pt x="1269" y="371"/>
                  <a:pt x="1269" y="374"/>
                </a:cubicBezTo>
                <a:cubicBezTo>
                  <a:pt x="1269" y="378"/>
                  <a:pt x="1273" y="381"/>
                  <a:pt x="1277" y="381"/>
                </a:cubicBezTo>
                <a:cubicBezTo>
                  <a:pt x="1281" y="381"/>
                  <a:pt x="1285" y="378"/>
                  <a:pt x="1285" y="374"/>
                </a:cubicBezTo>
                <a:cubicBezTo>
                  <a:pt x="1285" y="371"/>
                  <a:pt x="1281" y="368"/>
                  <a:pt x="1277" y="368"/>
                </a:cubicBezTo>
                <a:close/>
                <a:moveTo>
                  <a:pt x="1299" y="368"/>
                </a:moveTo>
                <a:cubicBezTo>
                  <a:pt x="1295" y="368"/>
                  <a:pt x="1291" y="371"/>
                  <a:pt x="1291" y="374"/>
                </a:cubicBezTo>
                <a:cubicBezTo>
                  <a:pt x="1291" y="378"/>
                  <a:pt x="1295" y="381"/>
                  <a:pt x="1299" y="381"/>
                </a:cubicBezTo>
                <a:cubicBezTo>
                  <a:pt x="1303" y="381"/>
                  <a:pt x="1307" y="378"/>
                  <a:pt x="1307" y="374"/>
                </a:cubicBezTo>
                <a:cubicBezTo>
                  <a:pt x="1307" y="371"/>
                  <a:pt x="1303" y="368"/>
                  <a:pt x="1299" y="368"/>
                </a:cubicBezTo>
                <a:close/>
                <a:moveTo>
                  <a:pt x="1277" y="387"/>
                </a:moveTo>
                <a:cubicBezTo>
                  <a:pt x="1273" y="387"/>
                  <a:pt x="1269" y="390"/>
                  <a:pt x="1269" y="393"/>
                </a:cubicBezTo>
                <a:cubicBezTo>
                  <a:pt x="1269" y="397"/>
                  <a:pt x="1273" y="400"/>
                  <a:pt x="1277" y="400"/>
                </a:cubicBezTo>
                <a:cubicBezTo>
                  <a:pt x="1281" y="400"/>
                  <a:pt x="1285" y="397"/>
                  <a:pt x="1285" y="393"/>
                </a:cubicBezTo>
                <a:cubicBezTo>
                  <a:pt x="1285" y="390"/>
                  <a:pt x="1281" y="387"/>
                  <a:pt x="1277" y="387"/>
                </a:cubicBezTo>
                <a:close/>
                <a:moveTo>
                  <a:pt x="1299" y="387"/>
                </a:moveTo>
                <a:cubicBezTo>
                  <a:pt x="1295" y="387"/>
                  <a:pt x="1291" y="390"/>
                  <a:pt x="1291" y="393"/>
                </a:cubicBezTo>
                <a:cubicBezTo>
                  <a:pt x="1291" y="397"/>
                  <a:pt x="1295" y="400"/>
                  <a:pt x="1299" y="400"/>
                </a:cubicBezTo>
                <a:cubicBezTo>
                  <a:pt x="1303" y="400"/>
                  <a:pt x="1307" y="397"/>
                  <a:pt x="1307" y="393"/>
                </a:cubicBezTo>
                <a:cubicBezTo>
                  <a:pt x="1307" y="390"/>
                  <a:pt x="1303" y="387"/>
                  <a:pt x="1299" y="387"/>
                </a:cubicBezTo>
                <a:close/>
                <a:moveTo>
                  <a:pt x="1277" y="406"/>
                </a:moveTo>
                <a:cubicBezTo>
                  <a:pt x="1273" y="406"/>
                  <a:pt x="1269" y="409"/>
                  <a:pt x="1269" y="413"/>
                </a:cubicBezTo>
                <a:cubicBezTo>
                  <a:pt x="1269" y="416"/>
                  <a:pt x="1273" y="419"/>
                  <a:pt x="1277" y="419"/>
                </a:cubicBezTo>
                <a:cubicBezTo>
                  <a:pt x="1281" y="419"/>
                  <a:pt x="1285" y="416"/>
                  <a:pt x="1285" y="413"/>
                </a:cubicBezTo>
                <a:cubicBezTo>
                  <a:pt x="1285" y="409"/>
                  <a:pt x="1281" y="406"/>
                  <a:pt x="1277" y="406"/>
                </a:cubicBezTo>
                <a:close/>
                <a:moveTo>
                  <a:pt x="1299" y="406"/>
                </a:moveTo>
                <a:cubicBezTo>
                  <a:pt x="1295" y="406"/>
                  <a:pt x="1291" y="409"/>
                  <a:pt x="1291" y="413"/>
                </a:cubicBezTo>
                <a:cubicBezTo>
                  <a:pt x="1291" y="416"/>
                  <a:pt x="1295" y="419"/>
                  <a:pt x="1299" y="419"/>
                </a:cubicBezTo>
                <a:cubicBezTo>
                  <a:pt x="1303" y="419"/>
                  <a:pt x="1307" y="416"/>
                  <a:pt x="1307" y="413"/>
                </a:cubicBezTo>
                <a:cubicBezTo>
                  <a:pt x="1307" y="409"/>
                  <a:pt x="1303" y="406"/>
                  <a:pt x="1299" y="406"/>
                </a:cubicBezTo>
                <a:close/>
                <a:moveTo>
                  <a:pt x="1277" y="425"/>
                </a:moveTo>
                <a:cubicBezTo>
                  <a:pt x="1273" y="425"/>
                  <a:pt x="1269" y="428"/>
                  <a:pt x="1269" y="432"/>
                </a:cubicBezTo>
                <a:cubicBezTo>
                  <a:pt x="1269" y="435"/>
                  <a:pt x="1273" y="438"/>
                  <a:pt x="1277" y="438"/>
                </a:cubicBezTo>
                <a:cubicBezTo>
                  <a:pt x="1281" y="438"/>
                  <a:pt x="1285" y="435"/>
                  <a:pt x="1285" y="432"/>
                </a:cubicBezTo>
                <a:cubicBezTo>
                  <a:pt x="1285" y="428"/>
                  <a:pt x="1281" y="425"/>
                  <a:pt x="1277" y="425"/>
                </a:cubicBezTo>
                <a:close/>
                <a:moveTo>
                  <a:pt x="1299" y="425"/>
                </a:moveTo>
                <a:cubicBezTo>
                  <a:pt x="1295" y="425"/>
                  <a:pt x="1291" y="428"/>
                  <a:pt x="1291" y="432"/>
                </a:cubicBezTo>
                <a:cubicBezTo>
                  <a:pt x="1291" y="435"/>
                  <a:pt x="1295" y="438"/>
                  <a:pt x="1299" y="438"/>
                </a:cubicBezTo>
                <a:cubicBezTo>
                  <a:pt x="1303" y="438"/>
                  <a:pt x="1307" y="435"/>
                  <a:pt x="1307" y="432"/>
                </a:cubicBezTo>
                <a:cubicBezTo>
                  <a:pt x="1307" y="428"/>
                  <a:pt x="1303" y="425"/>
                  <a:pt x="1299" y="425"/>
                </a:cubicBezTo>
                <a:close/>
                <a:moveTo>
                  <a:pt x="1321" y="290"/>
                </a:moveTo>
                <a:cubicBezTo>
                  <a:pt x="1317" y="290"/>
                  <a:pt x="1313" y="293"/>
                  <a:pt x="1313" y="296"/>
                </a:cubicBezTo>
                <a:cubicBezTo>
                  <a:pt x="1313" y="300"/>
                  <a:pt x="1317" y="303"/>
                  <a:pt x="1321" y="303"/>
                </a:cubicBezTo>
                <a:cubicBezTo>
                  <a:pt x="1325" y="303"/>
                  <a:pt x="1328" y="300"/>
                  <a:pt x="1328" y="296"/>
                </a:cubicBezTo>
                <a:cubicBezTo>
                  <a:pt x="1328" y="293"/>
                  <a:pt x="1325" y="290"/>
                  <a:pt x="1321" y="290"/>
                </a:cubicBezTo>
                <a:close/>
                <a:moveTo>
                  <a:pt x="1344" y="290"/>
                </a:moveTo>
                <a:cubicBezTo>
                  <a:pt x="1339" y="290"/>
                  <a:pt x="1336" y="293"/>
                  <a:pt x="1336" y="296"/>
                </a:cubicBezTo>
                <a:cubicBezTo>
                  <a:pt x="1336" y="300"/>
                  <a:pt x="1339" y="303"/>
                  <a:pt x="1344" y="303"/>
                </a:cubicBezTo>
                <a:cubicBezTo>
                  <a:pt x="1348" y="303"/>
                  <a:pt x="1351" y="300"/>
                  <a:pt x="1351" y="296"/>
                </a:cubicBezTo>
                <a:cubicBezTo>
                  <a:pt x="1351" y="293"/>
                  <a:pt x="1348" y="290"/>
                  <a:pt x="1344" y="290"/>
                </a:cubicBezTo>
                <a:close/>
                <a:moveTo>
                  <a:pt x="1321" y="309"/>
                </a:moveTo>
                <a:cubicBezTo>
                  <a:pt x="1317" y="309"/>
                  <a:pt x="1313" y="312"/>
                  <a:pt x="1313" y="316"/>
                </a:cubicBezTo>
                <a:cubicBezTo>
                  <a:pt x="1313" y="320"/>
                  <a:pt x="1317" y="323"/>
                  <a:pt x="1321" y="323"/>
                </a:cubicBezTo>
                <a:cubicBezTo>
                  <a:pt x="1325" y="323"/>
                  <a:pt x="1328" y="320"/>
                  <a:pt x="1328" y="316"/>
                </a:cubicBezTo>
                <a:cubicBezTo>
                  <a:pt x="1328" y="312"/>
                  <a:pt x="1325" y="309"/>
                  <a:pt x="1321" y="309"/>
                </a:cubicBezTo>
                <a:close/>
                <a:moveTo>
                  <a:pt x="1344" y="309"/>
                </a:moveTo>
                <a:cubicBezTo>
                  <a:pt x="1339" y="309"/>
                  <a:pt x="1336" y="312"/>
                  <a:pt x="1336" y="316"/>
                </a:cubicBezTo>
                <a:cubicBezTo>
                  <a:pt x="1336" y="320"/>
                  <a:pt x="1339" y="323"/>
                  <a:pt x="1344" y="323"/>
                </a:cubicBezTo>
                <a:cubicBezTo>
                  <a:pt x="1348" y="323"/>
                  <a:pt x="1351" y="320"/>
                  <a:pt x="1351" y="316"/>
                </a:cubicBezTo>
                <a:cubicBezTo>
                  <a:pt x="1351" y="312"/>
                  <a:pt x="1348" y="309"/>
                  <a:pt x="1344" y="309"/>
                </a:cubicBezTo>
                <a:close/>
                <a:moveTo>
                  <a:pt x="1321" y="329"/>
                </a:moveTo>
                <a:cubicBezTo>
                  <a:pt x="1317" y="329"/>
                  <a:pt x="1313" y="332"/>
                  <a:pt x="1313" y="335"/>
                </a:cubicBezTo>
                <a:cubicBezTo>
                  <a:pt x="1313" y="339"/>
                  <a:pt x="1317" y="342"/>
                  <a:pt x="1321" y="342"/>
                </a:cubicBezTo>
                <a:cubicBezTo>
                  <a:pt x="1325" y="342"/>
                  <a:pt x="1328" y="339"/>
                  <a:pt x="1328" y="335"/>
                </a:cubicBezTo>
                <a:cubicBezTo>
                  <a:pt x="1328" y="332"/>
                  <a:pt x="1325" y="329"/>
                  <a:pt x="1321" y="329"/>
                </a:cubicBezTo>
                <a:close/>
                <a:moveTo>
                  <a:pt x="1344" y="329"/>
                </a:moveTo>
                <a:cubicBezTo>
                  <a:pt x="1339" y="329"/>
                  <a:pt x="1336" y="332"/>
                  <a:pt x="1336" y="335"/>
                </a:cubicBezTo>
                <a:cubicBezTo>
                  <a:pt x="1336" y="339"/>
                  <a:pt x="1339" y="342"/>
                  <a:pt x="1344" y="342"/>
                </a:cubicBezTo>
                <a:cubicBezTo>
                  <a:pt x="1348" y="342"/>
                  <a:pt x="1351" y="339"/>
                  <a:pt x="1351" y="335"/>
                </a:cubicBezTo>
                <a:cubicBezTo>
                  <a:pt x="1351" y="332"/>
                  <a:pt x="1348" y="329"/>
                  <a:pt x="1344" y="329"/>
                </a:cubicBezTo>
                <a:close/>
                <a:moveTo>
                  <a:pt x="1321" y="348"/>
                </a:moveTo>
                <a:cubicBezTo>
                  <a:pt x="1317" y="348"/>
                  <a:pt x="1313" y="351"/>
                  <a:pt x="1313" y="355"/>
                </a:cubicBezTo>
                <a:cubicBezTo>
                  <a:pt x="1313" y="359"/>
                  <a:pt x="1317" y="362"/>
                  <a:pt x="1321" y="362"/>
                </a:cubicBezTo>
                <a:cubicBezTo>
                  <a:pt x="1325" y="362"/>
                  <a:pt x="1328" y="359"/>
                  <a:pt x="1328" y="355"/>
                </a:cubicBezTo>
                <a:cubicBezTo>
                  <a:pt x="1328" y="351"/>
                  <a:pt x="1325" y="348"/>
                  <a:pt x="1321" y="348"/>
                </a:cubicBezTo>
                <a:close/>
                <a:moveTo>
                  <a:pt x="1344" y="348"/>
                </a:moveTo>
                <a:cubicBezTo>
                  <a:pt x="1339" y="348"/>
                  <a:pt x="1336" y="351"/>
                  <a:pt x="1336" y="355"/>
                </a:cubicBezTo>
                <a:cubicBezTo>
                  <a:pt x="1336" y="359"/>
                  <a:pt x="1339" y="362"/>
                  <a:pt x="1344" y="362"/>
                </a:cubicBezTo>
                <a:cubicBezTo>
                  <a:pt x="1348" y="362"/>
                  <a:pt x="1351" y="359"/>
                  <a:pt x="1351" y="355"/>
                </a:cubicBezTo>
                <a:cubicBezTo>
                  <a:pt x="1351" y="351"/>
                  <a:pt x="1348" y="348"/>
                  <a:pt x="1344" y="348"/>
                </a:cubicBezTo>
                <a:close/>
                <a:moveTo>
                  <a:pt x="1321" y="368"/>
                </a:moveTo>
                <a:cubicBezTo>
                  <a:pt x="1317" y="368"/>
                  <a:pt x="1313" y="371"/>
                  <a:pt x="1313" y="374"/>
                </a:cubicBezTo>
                <a:cubicBezTo>
                  <a:pt x="1313" y="378"/>
                  <a:pt x="1317" y="381"/>
                  <a:pt x="1321" y="381"/>
                </a:cubicBezTo>
                <a:cubicBezTo>
                  <a:pt x="1325" y="381"/>
                  <a:pt x="1328" y="378"/>
                  <a:pt x="1328" y="374"/>
                </a:cubicBezTo>
                <a:cubicBezTo>
                  <a:pt x="1328" y="371"/>
                  <a:pt x="1325" y="368"/>
                  <a:pt x="1321" y="368"/>
                </a:cubicBezTo>
                <a:close/>
                <a:moveTo>
                  <a:pt x="1344" y="368"/>
                </a:moveTo>
                <a:cubicBezTo>
                  <a:pt x="1339" y="368"/>
                  <a:pt x="1336" y="371"/>
                  <a:pt x="1336" y="374"/>
                </a:cubicBezTo>
                <a:cubicBezTo>
                  <a:pt x="1336" y="378"/>
                  <a:pt x="1339" y="381"/>
                  <a:pt x="1344" y="381"/>
                </a:cubicBezTo>
                <a:cubicBezTo>
                  <a:pt x="1348" y="381"/>
                  <a:pt x="1351" y="378"/>
                  <a:pt x="1351" y="374"/>
                </a:cubicBezTo>
                <a:cubicBezTo>
                  <a:pt x="1351" y="371"/>
                  <a:pt x="1348" y="368"/>
                  <a:pt x="1344" y="368"/>
                </a:cubicBezTo>
                <a:close/>
                <a:moveTo>
                  <a:pt x="1321" y="387"/>
                </a:moveTo>
                <a:cubicBezTo>
                  <a:pt x="1317" y="387"/>
                  <a:pt x="1313" y="390"/>
                  <a:pt x="1313" y="393"/>
                </a:cubicBezTo>
                <a:cubicBezTo>
                  <a:pt x="1313" y="397"/>
                  <a:pt x="1317" y="400"/>
                  <a:pt x="1321" y="400"/>
                </a:cubicBezTo>
                <a:cubicBezTo>
                  <a:pt x="1325" y="400"/>
                  <a:pt x="1328" y="397"/>
                  <a:pt x="1328" y="393"/>
                </a:cubicBezTo>
                <a:cubicBezTo>
                  <a:pt x="1328" y="390"/>
                  <a:pt x="1325" y="387"/>
                  <a:pt x="1321" y="387"/>
                </a:cubicBezTo>
                <a:close/>
                <a:moveTo>
                  <a:pt x="1344" y="387"/>
                </a:moveTo>
                <a:cubicBezTo>
                  <a:pt x="1339" y="387"/>
                  <a:pt x="1336" y="390"/>
                  <a:pt x="1336" y="393"/>
                </a:cubicBezTo>
                <a:cubicBezTo>
                  <a:pt x="1336" y="397"/>
                  <a:pt x="1339" y="400"/>
                  <a:pt x="1344" y="400"/>
                </a:cubicBezTo>
                <a:cubicBezTo>
                  <a:pt x="1348" y="400"/>
                  <a:pt x="1351" y="397"/>
                  <a:pt x="1351" y="393"/>
                </a:cubicBezTo>
                <a:cubicBezTo>
                  <a:pt x="1351" y="390"/>
                  <a:pt x="1348" y="387"/>
                  <a:pt x="1344" y="387"/>
                </a:cubicBezTo>
                <a:close/>
                <a:moveTo>
                  <a:pt x="1321" y="406"/>
                </a:moveTo>
                <a:cubicBezTo>
                  <a:pt x="1317" y="406"/>
                  <a:pt x="1313" y="409"/>
                  <a:pt x="1313" y="413"/>
                </a:cubicBezTo>
                <a:cubicBezTo>
                  <a:pt x="1313" y="416"/>
                  <a:pt x="1317" y="419"/>
                  <a:pt x="1321" y="419"/>
                </a:cubicBezTo>
                <a:cubicBezTo>
                  <a:pt x="1325" y="419"/>
                  <a:pt x="1328" y="416"/>
                  <a:pt x="1328" y="413"/>
                </a:cubicBezTo>
                <a:cubicBezTo>
                  <a:pt x="1328" y="409"/>
                  <a:pt x="1325" y="406"/>
                  <a:pt x="1321" y="406"/>
                </a:cubicBezTo>
                <a:close/>
                <a:moveTo>
                  <a:pt x="1366" y="290"/>
                </a:moveTo>
                <a:cubicBezTo>
                  <a:pt x="1362" y="290"/>
                  <a:pt x="1358" y="293"/>
                  <a:pt x="1358" y="296"/>
                </a:cubicBezTo>
                <a:cubicBezTo>
                  <a:pt x="1358" y="300"/>
                  <a:pt x="1362" y="303"/>
                  <a:pt x="1366" y="303"/>
                </a:cubicBezTo>
                <a:cubicBezTo>
                  <a:pt x="1370" y="303"/>
                  <a:pt x="1373" y="300"/>
                  <a:pt x="1373" y="296"/>
                </a:cubicBezTo>
                <a:cubicBezTo>
                  <a:pt x="1373" y="293"/>
                  <a:pt x="1370" y="290"/>
                  <a:pt x="1366" y="290"/>
                </a:cubicBezTo>
                <a:close/>
                <a:moveTo>
                  <a:pt x="1388" y="290"/>
                </a:moveTo>
                <a:cubicBezTo>
                  <a:pt x="1384" y="290"/>
                  <a:pt x="1380" y="293"/>
                  <a:pt x="1380" y="296"/>
                </a:cubicBezTo>
                <a:cubicBezTo>
                  <a:pt x="1380" y="300"/>
                  <a:pt x="1384" y="303"/>
                  <a:pt x="1388" y="303"/>
                </a:cubicBezTo>
                <a:cubicBezTo>
                  <a:pt x="1392" y="303"/>
                  <a:pt x="1396" y="300"/>
                  <a:pt x="1396" y="296"/>
                </a:cubicBezTo>
                <a:cubicBezTo>
                  <a:pt x="1396" y="293"/>
                  <a:pt x="1392" y="290"/>
                  <a:pt x="1388" y="290"/>
                </a:cubicBezTo>
                <a:close/>
                <a:moveTo>
                  <a:pt x="1366" y="309"/>
                </a:moveTo>
                <a:cubicBezTo>
                  <a:pt x="1362" y="309"/>
                  <a:pt x="1358" y="312"/>
                  <a:pt x="1358" y="316"/>
                </a:cubicBezTo>
                <a:cubicBezTo>
                  <a:pt x="1358" y="320"/>
                  <a:pt x="1362" y="323"/>
                  <a:pt x="1366" y="323"/>
                </a:cubicBezTo>
                <a:cubicBezTo>
                  <a:pt x="1370" y="323"/>
                  <a:pt x="1373" y="320"/>
                  <a:pt x="1373" y="316"/>
                </a:cubicBezTo>
                <a:cubicBezTo>
                  <a:pt x="1373" y="312"/>
                  <a:pt x="1370" y="309"/>
                  <a:pt x="1366" y="309"/>
                </a:cubicBezTo>
                <a:close/>
                <a:moveTo>
                  <a:pt x="1388" y="309"/>
                </a:moveTo>
                <a:cubicBezTo>
                  <a:pt x="1384" y="309"/>
                  <a:pt x="1380" y="312"/>
                  <a:pt x="1380" y="316"/>
                </a:cubicBezTo>
                <a:cubicBezTo>
                  <a:pt x="1380" y="320"/>
                  <a:pt x="1384" y="323"/>
                  <a:pt x="1388" y="323"/>
                </a:cubicBezTo>
                <a:cubicBezTo>
                  <a:pt x="1392" y="323"/>
                  <a:pt x="1396" y="320"/>
                  <a:pt x="1396" y="316"/>
                </a:cubicBezTo>
                <a:cubicBezTo>
                  <a:pt x="1396" y="312"/>
                  <a:pt x="1392" y="309"/>
                  <a:pt x="1388" y="309"/>
                </a:cubicBezTo>
                <a:close/>
                <a:moveTo>
                  <a:pt x="1366" y="329"/>
                </a:moveTo>
                <a:cubicBezTo>
                  <a:pt x="1362" y="329"/>
                  <a:pt x="1358" y="332"/>
                  <a:pt x="1358" y="335"/>
                </a:cubicBezTo>
                <a:cubicBezTo>
                  <a:pt x="1358" y="339"/>
                  <a:pt x="1362" y="342"/>
                  <a:pt x="1366" y="342"/>
                </a:cubicBezTo>
                <a:cubicBezTo>
                  <a:pt x="1370" y="342"/>
                  <a:pt x="1373" y="339"/>
                  <a:pt x="1373" y="335"/>
                </a:cubicBezTo>
                <a:cubicBezTo>
                  <a:pt x="1373" y="332"/>
                  <a:pt x="1370" y="329"/>
                  <a:pt x="1366" y="329"/>
                </a:cubicBezTo>
                <a:close/>
                <a:moveTo>
                  <a:pt x="1388" y="329"/>
                </a:moveTo>
                <a:cubicBezTo>
                  <a:pt x="1384" y="329"/>
                  <a:pt x="1380" y="332"/>
                  <a:pt x="1380" y="335"/>
                </a:cubicBezTo>
                <a:cubicBezTo>
                  <a:pt x="1380" y="339"/>
                  <a:pt x="1384" y="342"/>
                  <a:pt x="1388" y="342"/>
                </a:cubicBezTo>
                <a:cubicBezTo>
                  <a:pt x="1392" y="342"/>
                  <a:pt x="1396" y="339"/>
                  <a:pt x="1396" y="335"/>
                </a:cubicBezTo>
                <a:cubicBezTo>
                  <a:pt x="1396" y="332"/>
                  <a:pt x="1392" y="329"/>
                  <a:pt x="1388" y="329"/>
                </a:cubicBezTo>
                <a:close/>
                <a:moveTo>
                  <a:pt x="1366" y="348"/>
                </a:moveTo>
                <a:cubicBezTo>
                  <a:pt x="1362" y="348"/>
                  <a:pt x="1358" y="351"/>
                  <a:pt x="1358" y="355"/>
                </a:cubicBezTo>
                <a:cubicBezTo>
                  <a:pt x="1358" y="359"/>
                  <a:pt x="1362" y="362"/>
                  <a:pt x="1366" y="362"/>
                </a:cubicBezTo>
                <a:cubicBezTo>
                  <a:pt x="1370" y="362"/>
                  <a:pt x="1373" y="359"/>
                  <a:pt x="1373" y="355"/>
                </a:cubicBezTo>
                <a:cubicBezTo>
                  <a:pt x="1373" y="351"/>
                  <a:pt x="1370" y="348"/>
                  <a:pt x="1366" y="348"/>
                </a:cubicBezTo>
                <a:close/>
                <a:moveTo>
                  <a:pt x="1388" y="348"/>
                </a:moveTo>
                <a:cubicBezTo>
                  <a:pt x="1384" y="348"/>
                  <a:pt x="1380" y="351"/>
                  <a:pt x="1380" y="355"/>
                </a:cubicBezTo>
                <a:cubicBezTo>
                  <a:pt x="1380" y="359"/>
                  <a:pt x="1384" y="362"/>
                  <a:pt x="1388" y="362"/>
                </a:cubicBezTo>
                <a:cubicBezTo>
                  <a:pt x="1392" y="362"/>
                  <a:pt x="1396" y="359"/>
                  <a:pt x="1396" y="355"/>
                </a:cubicBezTo>
                <a:cubicBezTo>
                  <a:pt x="1396" y="351"/>
                  <a:pt x="1392" y="348"/>
                  <a:pt x="1388" y="348"/>
                </a:cubicBezTo>
                <a:close/>
                <a:moveTo>
                  <a:pt x="1366" y="368"/>
                </a:moveTo>
                <a:cubicBezTo>
                  <a:pt x="1362" y="368"/>
                  <a:pt x="1358" y="371"/>
                  <a:pt x="1358" y="374"/>
                </a:cubicBezTo>
                <a:cubicBezTo>
                  <a:pt x="1358" y="378"/>
                  <a:pt x="1362" y="381"/>
                  <a:pt x="1366" y="381"/>
                </a:cubicBezTo>
                <a:cubicBezTo>
                  <a:pt x="1370" y="381"/>
                  <a:pt x="1373" y="378"/>
                  <a:pt x="1373" y="374"/>
                </a:cubicBezTo>
                <a:cubicBezTo>
                  <a:pt x="1373" y="371"/>
                  <a:pt x="1370" y="368"/>
                  <a:pt x="1366" y="368"/>
                </a:cubicBezTo>
                <a:close/>
                <a:moveTo>
                  <a:pt x="1388" y="368"/>
                </a:moveTo>
                <a:cubicBezTo>
                  <a:pt x="1384" y="368"/>
                  <a:pt x="1380" y="371"/>
                  <a:pt x="1380" y="374"/>
                </a:cubicBezTo>
                <a:cubicBezTo>
                  <a:pt x="1380" y="378"/>
                  <a:pt x="1384" y="381"/>
                  <a:pt x="1388" y="381"/>
                </a:cubicBezTo>
                <a:cubicBezTo>
                  <a:pt x="1392" y="381"/>
                  <a:pt x="1396" y="378"/>
                  <a:pt x="1396" y="374"/>
                </a:cubicBezTo>
                <a:cubicBezTo>
                  <a:pt x="1396" y="371"/>
                  <a:pt x="1392" y="368"/>
                  <a:pt x="1388" y="368"/>
                </a:cubicBezTo>
                <a:close/>
                <a:moveTo>
                  <a:pt x="1366" y="387"/>
                </a:moveTo>
                <a:cubicBezTo>
                  <a:pt x="1362" y="387"/>
                  <a:pt x="1358" y="390"/>
                  <a:pt x="1358" y="393"/>
                </a:cubicBezTo>
                <a:cubicBezTo>
                  <a:pt x="1358" y="397"/>
                  <a:pt x="1362" y="400"/>
                  <a:pt x="1366" y="400"/>
                </a:cubicBezTo>
                <a:cubicBezTo>
                  <a:pt x="1370" y="400"/>
                  <a:pt x="1373" y="397"/>
                  <a:pt x="1373" y="393"/>
                </a:cubicBezTo>
                <a:cubicBezTo>
                  <a:pt x="1373" y="390"/>
                  <a:pt x="1370" y="387"/>
                  <a:pt x="1366" y="387"/>
                </a:cubicBezTo>
                <a:close/>
                <a:moveTo>
                  <a:pt x="1388" y="387"/>
                </a:moveTo>
                <a:cubicBezTo>
                  <a:pt x="1384" y="387"/>
                  <a:pt x="1380" y="390"/>
                  <a:pt x="1380" y="393"/>
                </a:cubicBezTo>
                <a:cubicBezTo>
                  <a:pt x="1380" y="397"/>
                  <a:pt x="1384" y="400"/>
                  <a:pt x="1388" y="400"/>
                </a:cubicBezTo>
                <a:cubicBezTo>
                  <a:pt x="1392" y="400"/>
                  <a:pt x="1396" y="397"/>
                  <a:pt x="1396" y="393"/>
                </a:cubicBezTo>
                <a:cubicBezTo>
                  <a:pt x="1396" y="390"/>
                  <a:pt x="1392" y="387"/>
                  <a:pt x="1388" y="387"/>
                </a:cubicBezTo>
                <a:close/>
                <a:moveTo>
                  <a:pt x="1388" y="406"/>
                </a:moveTo>
                <a:cubicBezTo>
                  <a:pt x="1384" y="406"/>
                  <a:pt x="1380" y="409"/>
                  <a:pt x="1380" y="413"/>
                </a:cubicBezTo>
                <a:cubicBezTo>
                  <a:pt x="1380" y="416"/>
                  <a:pt x="1384" y="419"/>
                  <a:pt x="1388" y="419"/>
                </a:cubicBezTo>
                <a:cubicBezTo>
                  <a:pt x="1392" y="419"/>
                  <a:pt x="1396" y="416"/>
                  <a:pt x="1396" y="413"/>
                </a:cubicBezTo>
                <a:cubicBezTo>
                  <a:pt x="1396" y="409"/>
                  <a:pt x="1392" y="406"/>
                  <a:pt x="1388" y="406"/>
                </a:cubicBezTo>
                <a:close/>
                <a:moveTo>
                  <a:pt x="1232" y="446"/>
                </a:moveTo>
                <a:cubicBezTo>
                  <a:pt x="1228" y="446"/>
                  <a:pt x="1224" y="448"/>
                  <a:pt x="1224" y="452"/>
                </a:cubicBezTo>
                <a:cubicBezTo>
                  <a:pt x="1224" y="455"/>
                  <a:pt x="1228" y="458"/>
                  <a:pt x="1232" y="458"/>
                </a:cubicBezTo>
                <a:cubicBezTo>
                  <a:pt x="1236" y="458"/>
                  <a:pt x="1240" y="455"/>
                  <a:pt x="1240" y="452"/>
                </a:cubicBezTo>
                <a:cubicBezTo>
                  <a:pt x="1240" y="448"/>
                  <a:pt x="1236" y="446"/>
                  <a:pt x="1232" y="446"/>
                </a:cubicBezTo>
                <a:close/>
                <a:moveTo>
                  <a:pt x="1255" y="446"/>
                </a:moveTo>
                <a:cubicBezTo>
                  <a:pt x="1251" y="446"/>
                  <a:pt x="1247" y="448"/>
                  <a:pt x="1247" y="452"/>
                </a:cubicBezTo>
                <a:cubicBezTo>
                  <a:pt x="1247" y="455"/>
                  <a:pt x="1251" y="458"/>
                  <a:pt x="1255" y="458"/>
                </a:cubicBezTo>
                <a:cubicBezTo>
                  <a:pt x="1259" y="458"/>
                  <a:pt x="1263" y="455"/>
                  <a:pt x="1263" y="452"/>
                </a:cubicBezTo>
                <a:cubicBezTo>
                  <a:pt x="1263" y="448"/>
                  <a:pt x="1259" y="446"/>
                  <a:pt x="1255" y="446"/>
                </a:cubicBezTo>
                <a:close/>
                <a:moveTo>
                  <a:pt x="1232" y="464"/>
                </a:moveTo>
                <a:cubicBezTo>
                  <a:pt x="1228" y="464"/>
                  <a:pt x="1224" y="467"/>
                  <a:pt x="1224" y="471"/>
                </a:cubicBezTo>
                <a:cubicBezTo>
                  <a:pt x="1224" y="475"/>
                  <a:pt x="1228" y="478"/>
                  <a:pt x="1232" y="478"/>
                </a:cubicBezTo>
                <a:cubicBezTo>
                  <a:pt x="1236" y="478"/>
                  <a:pt x="1240" y="475"/>
                  <a:pt x="1240" y="471"/>
                </a:cubicBezTo>
                <a:cubicBezTo>
                  <a:pt x="1240" y="467"/>
                  <a:pt x="1236" y="464"/>
                  <a:pt x="1232" y="464"/>
                </a:cubicBezTo>
                <a:close/>
                <a:moveTo>
                  <a:pt x="1232" y="522"/>
                </a:moveTo>
                <a:cubicBezTo>
                  <a:pt x="1228" y="522"/>
                  <a:pt x="1224" y="525"/>
                  <a:pt x="1224" y="529"/>
                </a:cubicBezTo>
                <a:cubicBezTo>
                  <a:pt x="1224" y="533"/>
                  <a:pt x="1228" y="536"/>
                  <a:pt x="1232" y="536"/>
                </a:cubicBezTo>
                <a:cubicBezTo>
                  <a:pt x="1236" y="536"/>
                  <a:pt x="1240" y="533"/>
                  <a:pt x="1240" y="529"/>
                </a:cubicBezTo>
                <a:cubicBezTo>
                  <a:pt x="1240" y="525"/>
                  <a:pt x="1236" y="522"/>
                  <a:pt x="1232" y="522"/>
                </a:cubicBezTo>
                <a:close/>
                <a:moveTo>
                  <a:pt x="1232" y="542"/>
                </a:moveTo>
                <a:cubicBezTo>
                  <a:pt x="1228" y="542"/>
                  <a:pt x="1224" y="545"/>
                  <a:pt x="1224" y="549"/>
                </a:cubicBezTo>
                <a:cubicBezTo>
                  <a:pt x="1224" y="552"/>
                  <a:pt x="1228" y="556"/>
                  <a:pt x="1232" y="556"/>
                </a:cubicBezTo>
                <a:cubicBezTo>
                  <a:pt x="1236" y="556"/>
                  <a:pt x="1240" y="552"/>
                  <a:pt x="1240" y="549"/>
                </a:cubicBezTo>
                <a:cubicBezTo>
                  <a:pt x="1240" y="545"/>
                  <a:pt x="1236" y="542"/>
                  <a:pt x="1232" y="542"/>
                </a:cubicBezTo>
                <a:close/>
                <a:moveTo>
                  <a:pt x="1255" y="542"/>
                </a:moveTo>
                <a:cubicBezTo>
                  <a:pt x="1251" y="542"/>
                  <a:pt x="1247" y="545"/>
                  <a:pt x="1247" y="549"/>
                </a:cubicBezTo>
                <a:cubicBezTo>
                  <a:pt x="1247" y="552"/>
                  <a:pt x="1251" y="556"/>
                  <a:pt x="1255" y="556"/>
                </a:cubicBezTo>
                <a:cubicBezTo>
                  <a:pt x="1259" y="556"/>
                  <a:pt x="1263" y="552"/>
                  <a:pt x="1263" y="549"/>
                </a:cubicBezTo>
                <a:cubicBezTo>
                  <a:pt x="1263" y="545"/>
                  <a:pt x="1259" y="542"/>
                  <a:pt x="1255" y="542"/>
                </a:cubicBezTo>
                <a:close/>
                <a:moveTo>
                  <a:pt x="1232" y="561"/>
                </a:moveTo>
                <a:cubicBezTo>
                  <a:pt x="1228" y="561"/>
                  <a:pt x="1224" y="564"/>
                  <a:pt x="1224" y="567"/>
                </a:cubicBezTo>
                <a:cubicBezTo>
                  <a:pt x="1224" y="571"/>
                  <a:pt x="1228" y="574"/>
                  <a:pt x="1232" y="574"/>
                </a:cubicBezTo>
                <a:cubicBezTo>
                  <a:pt x="1236" y="574"/>
                  <a:pt x="1240" y="571"/>
                  <a:pt x="1240" y="567"/>
                </a:cubicBezTo>
                <a:cubicBezTo>
                  <a:pt x="1240" y="564"/>
                  <a:pt x="1236" y="561"/>
                  <a:pt x="1232" y="561"/>
                </a:cubicBezTo>
                <a:close/>
                <a:moveTo>
                  <a:pt x="1255" y="561"/>
                </a:moveTo>
                <a:cubicBezTo>
                  <a:pt x="1251" y="561"/>
                  <a:pt x="1247" y="564"/>
                  <a:pt x="1247" y="567"/>
                </a:cubicBezTo>
                <a:cubicBezTo>
                  <a:pt x="1247" y="571"/>
                  <a:pt x="1251" y="574"/>
                  <a:pt x="1255" y="574"/>
                </a:cubicBezTo>
                <a:cubicBezTo>
                  <a:pt x="1259" y="574"/>
                  <a:pt x="1263" y="571"/>
                  <a:pt x="1263" y="567"/>
                </a:cubicBezTo>
                <a:cubicBezTo>
                  <a:pt x="1263" y="564"/>
                  <a:pt x="1259" y="561"/>
                  <a:pt x="1255" y="561"/>
                </a:cubicBezTo>
                <a:close/>
                <a:moveTo>
                  <a:pt x="1232" y="580"/>
                </a:moveTo>
                <a:cubicBezTo>
                  <a:pt x="1228" y="580"/>
                  <a:pt x="1224" y="583"/>
                  <a:pt x="1224" y="587"/>
                </a:cubicBezTo>
                <a:cubicBezTo>
                  <a:pt x="1224" y="590"/>
                  <a:pt x="1228" y="593"/>
                  <a:pt x="1232" y="593"/>
                </a:cubicBezTo>
                <a:cubicBezTo>
                  <a:pt x="1236" y="593"/>
                  <a:pt x="1240" y="590"/>
                  <a:pt x="1240" y="587"/>
                </a:cubicBezTo>
                <a:cubicBezTo>
                  <a:pt x="1240" y="583"/>
                  <a:pt x="1236" y="580"/>
                  <a:pt x="1232" y="580"/>
                </a:cubicBezTo>
                <a:close/>
                <a:moveTo>
                  <a:pt x="1255" y="580"/>
                </a:moveTo>
                <a:cubicBezTo>
                  <a:pt x="1251" y="580"/>
                  <a:pt x="1247" y="583"/>
                  <a:pt x="1247" y="587"/>
                </a:cubicBezTo>
                <a:cubicBezTo>
                  <a:pt x="1247" y="590"/>
                  <a:pt x="1251" y="593"/>
                  <a:pt x="1255" y="593"/>
                </a:cubicBezTo>
                <a:cubicBezTo>
                  <a:pt x="1259" y="593"/>
                  <a:pt x="1263" y="590"/>
                  <a:pt x="1263" y="587"/>
                </a:cubicBezTo>
                <a:cubicBezTo>
                  <a:pt x="1263" y="583"/>
                  <a:pt x="1259" y="580"/>
                  <a:pt x="1255" y="580"/>
                </a:cubicBezTo>
                <a:close/>
                <a:moveTo>
                  <a:pt x="1299" y="446"/>
                </a:moveTo>
                <a:cubicBezTo>
                  <a:pt x="1295" y="446"/>
                  <a:pt x="1291" y="448"/>
                  <a:pt x="1291" y="452"/>
                </a:cubicBezTo>
                <a:cubicBezTo>
                  <a:pt x="1291" y="455"/>
                  <a:pt x="1295" y="458"/>
                  <a:pt x="1299" y="458"/>
                </a:cubicBezTo>
                <a:cubicBezTo>
                  <a:pt x="1303" y="458"/>
                  <a:pt x="1307" y="455"/>
                  <a:pt x="1307" y="452"/>
                </a:cubicBezTo>
                <a:cubicBezTo>
                  <a:pt x="1307" y="448"/>
                  <a:pt x="1303" y="446"/>
                  <a:pt x="1299" y="446"/>
                </a:cubicBezTo>
                <a:close/>
                <a:moveTo>
                  <a:pt x="1299" y="464"/>
                </a:moveTo>
                <a:cubicBezTo>
                  <a:pt x="1295" y="464"/>
                  <a:pt x="1291" y="467"/>
                  <a:pt x="1291" y="471"/>
                </a:cubicBezTo>
                <a:cubicBezTo>
                  <a:pt x="1291" y="475"/>
                  <a:pt x="1295" y="478"/>
                  <a:pt x="1299" y="478"/>
                </a:cubicBezTo>
                <a:cubicBezTo>
                  <a:pt x="1303" y="478"/>
                  <a:pt x="1307" y="475"/>
                  <a:pt x="1307" y="471"/>
                </a:cubicBezTo>
                <a:cubicBezTo>
                  <a:pt x="1307" y="467"/>
                  <a:pt x="1303" y="464"/>
                  <a:pt x="1299" y="464"/>
                </a:cubicBezTo>
                <a:close/>
                <a:moveTo>
                  <a:pt x="1299" y="484"/>
                </a:moveTo>
                <a:cubicBezTo>
                  <a:pt x="1295" y="484"/>
                  <a:pt x="1291" y="487"/>
                  <a:pt x="1291" y="490"/>
                </a:cubicBezTo>
                <a:cubicBezTo>
                  <a:pt x="1291" y="494"/>
                  <a:pt x="1295" y="497"/>
                  <a:pt x="1299" y="497"/>
                </a:cubicBezTo>
                <a:cubicBezTo>
                  <a:pt x="1303" y="497"/>
                  <a:pt x="1307" y="494"/>
                  <a:pt x="1307" y="490"/>
                </a:cubicBezTo>
                <a:cubicBezTo>
                  <a:pt x="1307" y="487"/>
                  <a:pt x="1303" y="484"/>
                  <a:pt x="1299" y="484"/>
                </a:cubicBezTo>
                <a:close/>
                <a:moveTo>
                  <a:pt x="1277" y="542"/>
                </a:moveTo>
                <a:cubicBezTo>
                  <a:pt x="1273" y="542"/>
                  <a:pt x="1269" y="545"/>
                  <a:pt x="1269" y="549"/>
                </a:cubicBezTo>
                <a:cubicBezTo>
                  <a:pt x="1269" y="552"/>
                  <a:pt x="1273" y="556"/>
                  <a:pt x="1277" y="556"/>
                </a:cubicBezTo>
                <a:cubicBezTo>
                  <a:pt x="1281" y="556"/>
                  <a:pt x="1285" y="552"/>
                  <a:pt x="1285" y="549"/>
                </a:cubicBezTo>
                <a:cubicBezTo>
                  <a:pt x="1285" y="545"/>
                  <a:pt x="1281" y="542"/>
                  <a:pt x="1277" y="542"/>
                </a:cubicBezTo>
                <a:close/>
                <a:moveTo>
                  <a:pt x="1299" y="542"/>
                </a:moveTo>
                <a:cubicBezTo>
                  <a:pt x="1295" y="542"/>
                  <a:pt x="1291" y="545"/>
                  <a:pt x="1291" y="549"/>
                </a:cubicBezTo>
                <a:cubicBezTo>
                  <a:pt x="1291" y="552"/>
                  <a:pt x="1295" y="556"/>
                  <a:pt x="1299" y="556"/>
                </a:cubicBezTo>
                <a:cubicBezTo>
                  <a:pt x="1303" y="556"/>
                  <a:pt x="1307" y="552"/>
                  <a:pt x="1307" y="549"/>
                </a:cubicBezTo>
                <a:cubicBezTo>
                  <a:pt x="1307" y="545"/>
                  <a:pt x="1303" y="542"/>
                  <a:pt x="1299" y="542"/>
                </a:cubicBezTo>
                <a:close/>
                <a:moveTo>
                  <a:pt x="1277" y="561"/>
                </a:moveTo>
                <a:cubicBezTo>
                  <a:pt x="1273" y="561"/>
                  <a:pt x="1269" y="564"/>
                  <a:pt x="1269" y="567"/>
                </a:cubicBezTo>
                <a:cubicBezTo>
                  <a:pt x="1269" y="571"/>
                  <a:pt x="1273" y="574"/>
                  <a:pt x="1277" y="574"/>
                </a:cubicBezTo>
                <a:cubicBezTo>
                  <a:pt x="1281" y="574"/>
                  <a:pt x="1285" y="571"/>
                  <a:pt x="1285" y="567"/>
                </a:cubicBezTo>
                <a:cubicBezTo>
                  <a:pt x="1285" y="564"/>
                  <a:pt x="1281" y="561"/>
                  <a:pt x="1277" y="561"/>
                </a:cubicBezTo>
                <a:close/>
                <a:moveTo>
                  <a:pt x="1299" y="561"/>
                </a:moveTo>
                <a:cubicBezTo>
                  <a:pt x="1295" y="561"/>
                  <a:pt x="1291" y="564"/>
                  <a:pt x="1291" y="567"/>
                </a:cubicBezTo>
                <a:cubicBezTo>
                  <a:pt x="1291" y="571"/>
                  <a:pt x="1295" y="574"/>
                  <a:pt x="1299" y="574"/>
                </a:cubicBezTo>
                <a:cubicBezTo>
                  <a:pt x="1303" y="574"/>
                  <a:pt x="1307" y="571"/>
                  <a:pt x="1307" y="567"/>
                </a:cubicBezTo>
                <a:cubicBezTo>
                  <a:pt x="1307" y="564"/>
                  <a:pt x="1303" y="561"/>
                  <a:pt x="1299" y="561"/>
                </a:cubicBezTo>
                <a:close/>
                <a:moveTo>
                  <a:pt x="1277" y="580"/>
                </a:moveTo>
                <a:cubicBezTo>
                  <a:pt x="1273" y="580"/>
                  <a:pt x="1269" y="583"/>
                  <a:pt x="1269" y="587"/>
                </a:cubicBezTo>
                <a:cubicBezTo>
                  <a:pt x="1269" y="590"/>
                  <a:pt x="1273" y="593"/>
                  <a:pt x="1277" y="593"/>
                </a:cubicBezTo>
                <a:cubicBezTo>
                  <a:pt x="1281" y="593"/>
                  <a:pt x="1285" y="590"/>
                  <a:pt x="1285" y="587"/>
                </a:cubicBezTo>
                <a:cubicBezTo>
                  <a:pt x="1285" y="583"/>
                  <a:pt x="1281" y="580"/>
                  <a:pt x="1277" y="580"/>
                </a:cubicBezTo>
                <a:close/>
                <a:moveTo>
                  <a:pt x="1299" y="580"/>
                </a:moveTo>
                <a:cubicBezTo>
                  <a:pt x="1295" y="580"/>
                  <a:pt x="1291" y="583"/>
                  <a:pt x="1291" y="587"/>
                </a:cubicBezTo>
                <a:cubicBezTo>
                  <a:pt x="1291" y="590"/>
                  <a:pt x="1295" y="593"/>
                  <a:pt x="1299" y="593"/>
                </a:cubicBezTo>
                <a:cubicBezTo>
                  <a:pt x="1303" y="593"/>
                  <a:pt x="1307" y="590"/>
                  <a:pt x="1307" y="587"/>
                </a:cubicBezTo>
                <a:cubicBezTo>
                  <a:pt x="1307" y="583"/>
                  <a:pt x="1303" y="580"/>
                  <a:pt x="1299" y="580"/>
                </a:cubicBezTo>
                <a:close/>
                <a:moveTo>
                  <a:pt x="1321" y="446"/>
                </a:moveTo>
                <a:cubicBezTo>
                  <a:pt x="1317" y="446"/>
                  <a:pt x="1313" y="448"/>
                  <a:pt x="1313" y="452"/>
                </a:cubicBezTo>
                <a:cubicBezTo>
                  <a:pt x="1313" y="455"/>
                  <a:pt x="1317" y="458"/>
                  <a:pt x="1321" y="458"/>
                </a:cubicBezTo>
                <a:cubicBezTo>
                  <a:pt x="1325" y="458"/>
                  <a:pt x="1328" y="455"/>
                  <a:pt x="1328" y="452"/>
                </a:cubicBezTo>
                <a:cubicBezTo>
                  <a:pt x="1328" y="448"/>
                  <a:pt x="1325" y="446"/>
                  <a:pt x="1321" y="446"/>
                </a:cubicBezTo>
                <a:close/>
                <a:moveTo>
                  <a:pt x="1344" y="446"/>
                </a:moveTo>
                <a:cubicBezTo>
                  <a:pt x="1339" y="446"/>
                  <a:pt x="1336" y="448"/>
                  <a:pt x="1336" y="452"/>
                </a:cubicBezTo>
                <a:cubicBezTo>
                  <a:pt x="1336" y="455"/>
                  <a:pt x="1339" y="458"/>
                  <a:pt x="1344" y="458"/>
                </a:cubicBezTo>
                <a:cubicBezTo>
                  <a:pt x="1348" y="458"/>
                  <a:pt x="1351" y="455"/>
                  <a:pt x="1351" y="452"/>
                </a:cubicBezTo>
                <a:cubicBezTo>
                  <a:pt x="1351" y="448"/>
                  <a:pt x="1348" y="446"/>
                  <a:pt x="1344" y="446"/>
                </a:cubicBezTo>
                <a:close/>
                <a:moveTo>
                  <a:pt x="1321" y="464"/>
                </a:moveTo>
                <a:cubicBezTo>
                  <a:pt x="1317" y="464"/>
                  <a:pt x="1313" y="467"/>
                  <a:pt x="1313" y="471"/>
                </a:cubicBezTo>
                <a:cubicBezTo>
                  <a:pt x="1313" y="475"/>
                  <a:pt x="1317" y="478"/>
                  <a:pt x="1321" y="478"/>
                </a:cubicBezTo>
                <a:cubicBezTo>
                  <a:pt x="1325" y="478"/>
                  <a:pt x="1328" y="475"/>
                  <a:pt x="1328" y="471"/>
                </a:cubicBezTo>
                <a:cubicBezTo>
                  <a:pt x="1328" y="467"/>
                  <a:pt x="1325" y="464"/>
                  <a:pt x="1321" y="464"/>
                </a:cubicBezTo>
                <a:close/>
                <a:moveTo>
                  <a:pt x="1344" y="464"/>
                </a:moveTo>
                <a:cubicBezTo>
                  <a:pt x="1339" y="464"/>
                  <a:pt x="1336" y="467"/>
                  <a:pt x="1336" y="471"/>
                </a:cubicBezTo>
                <a:cubicBezTo>
                  <a:pt x="1336" y="475"/>
                  <a:pt x="1339" y="478"/>
                  <a:pt x="1344" y="478"/>
                </a:cubicBezTo>
                <a:cubicBezTo>
                  <a:pt x="1348" y="478"/>
                  <a:pt x="1351" y="475"/>
                  <a:pt x="1351" y="471"/>
                </a:cubicBezTo>
                <a:cubicBezTo>
                  <a:pt x="1351" y="467"/>
                  <a:pt x="1348" y="464"/>
                  <a:pt x="1344" y="464"/>
                </a:cubicBezTo>
                <a:close/>
                <a:moveTo>
                  <a:pt x="1321" y="484"/>
                </a:moveTo>
                <a:cubicBezTo>
                  <a:pt x="1317" y="484"/>
                  <a:pt x="1313" y="487"/>
                  <a:pt x="1313" y="490"/>
                </a:cubicBezTo>
                <a:cubicBezTo>
                  <a:pt x="1313" y="494"/>
                  <a:pt x="1317" y="497"/>
                  <a:pt x="1321" y="497"/>
                </a:cubicBezTo>
                <a:cubicBezTo>
                  <a:pt x="1325" y="497"/>
                  <a:pt x="1328" y="494"/>
                  <a:pt x="1328" y="490"/>
                </a:cubicBezTo>
                <a:cubicBezTo>
                  <a:pt x="1328" y="487"/>
                  <a:pt x="1325" y="484"/>
                  <a:pt x="1321" y="484"/>
                </a:cubicBezTo>
                <a:close/>
                <a:moveTo>
                  <a:pt x="1321" y="522"/>
                </a:moveTo>
                <a:cubicBezTo>
                  <a:pt x="1317" y="522"/>
                  <a:pt x="1313" y="525"/>
                  <a:pt x="1313" y="529"/>
                </a:cubicBezTo>
                <a:cubicBezTo>
                  <a:pt x="1313" y="533"/>
                  <a:pt x="1317" y="536"/>
                  <a:pt x="1321" y="536"/>
                </a:cubicBezTo>
                <a:cubicBezTo>
                  <a:pt x="1325" y="536"/>
                  <a:pt x="1328" y="533"/>
                  <a:pt x="1328" y="529"/>
                </a:cubicBezTo>
                <a:cubicBezTo>
                  <a:pt x="1328" y="525"/>
                  <a:pt x="1325" y="522"/>
                  <a:pt x="1321" y="522"/>
                </a:cubicBezTo>
                <a:close/>
                <a:moveTo>
                  <a:pt x="1344" y="522"/>
                </a:moveTo>
                <a:cubicBezTo>
                  <a:pt x="1339" y="522"/>
                  <a:pt x="1336" y="525"/>
                  <a:pt x="1336" y="529"/>
                </a:cubicBezTo>
                <a:cubicBezTo>
                  <a:pt x="1336" y="533"/>
                  <a:pt x="1339" y="536"/>
                  <a:pt x="1344" y="536"/>
                </a:cubicBezTo>
                <a:cubicBezTo>
                  <a:pt x="1348" y="536"/>
                  <a:pt x="1351" y="533"/>
                  <a:pt x="1351" y="529"/>
                </a:cubicBezTo>
                <a:cubicBezTo>
                  <a:pt x="1351" y="525"/>
                  <a:pt x="1348" y="522"/>
                  <a:pt x="1344" y="522"/>
                </a:cubicBezTo>
                <a:close/>
                <a:moveTo>
                  <a:pt x="1321" y="542"/>
                </a:moveTo>
                <a:cubicBezTo>
                  <a:pt x="1317" y="542"/>
                  <a:pt x="1313" y="545"/>
                  <a:pt x="1313" y="549"/>
                </a:cubicBezTo>
                <a:cubicBezTo>
                  <a:pt x="1313" y="552"/>
                  <a:pt x="1317" y="556"/>
                  <a:pt x="1321" y="556"/>
                </a:cubicBezTo>
                <a:cubicBezTo>
                  <a:pt x="1325" y="556"/>
                  <a:pt x="1328" y="552"/>
                  <a:pt x="1328" y="549"/>
                </a:cubicBezTo>
                <a:cubicBezTo>
                  <a:pt x="1328" y="545"/>
                  <a:pt x="1325" y="542"/>
                  <a:pt x="1321" y="542"/>
                </a:cubicBezTo>
                <a:close/>
                <a:moveTo>
                  <a:pt x="1344" y="542"/>
                </a:moveTo>
                <a:cubicBezTo>
                  <a:pt x="1339" y="542"/>
                  <a:pt x="1336" y="545"/>
                  <a:pt x="1336" y="549"/>
                </a:cubicBezTo>
                <a:cubicBezTo>
                  <a:pt x="1336" y="552"/>
                  <a:pt x="1339" y="556"/>
                  <a:pt x="1344" y="556"/>
                </a:cubicBezTo>
                <a:cubicBezTo>
                  <a:pt x="1348" y="556"/>
                  <a:pt x="1351" y="552"/>
                  <a:pt x="1351" y="549"/>
                </a:cubicBezTo>
                <a:cubicBezTo>
                  <a:pt x="1351" y="545"/>
                  <a:pt x="1348" y="542"/>
                  <a:pt x="1344" y="542"/>
                </a:cubicBezTo>
                <a:close/>
                <a:moveTo>
                  <a:pt x="1321" y="561"/>
                </a:moveTo>
                <a:cubicBezTo>
                  <a:pt x="1317" y="561"/>
                  <a:pt x="1313" y="564"/>
                  <a:pt x="1313" y="567"/>
                </a:cubicBezTo>
                <a:cubicBezTo>
                  <a:pt x="1313" y="571"/>
                  <a:pt x="1317" y="574"/>
                  <a:pt x="1321" y="574"/>
                </a:cubicBezTo>
                <a:cubicBezTo>
                  <a:pt x="1325" y="574"/>
                  <a:pt x="1328" y="571"/>
                  <a:pt x="1328" y="567"/>
                </a:cubicBezTo>
                <a:cubicBezTo>
                  <a:pt x="1328" y="564"/>
                  <a:pt x="1325" y="561"/>
                  <a:pt x="1321" y="561"/>
                </a:cubicBezTo>
                <a:close/>
                <a:moveTo>
                  <a:pt x="1344" y="561"/>
                </a:moveTo>
                <a:cubicBezTo>
                  <a:pt x="1339" y="561"/>
                  <a:pt x="1336" y="564"/>
                  <a:pt x="1336" y="567"/>
                </a:cubicBezTo>
                <a:cubicBezTo>
                  <a:pt x="1336" y="571"/>
                  <a:pt x="1339" y="574"/>
                  <a:pt x="1344" y="574"/>
                </a:cubicBezTo>
                <a:cubicBezTo>
                  <a:pt x="1348" y="574"/>
                  <a:pt x="1351" y="571"/>
                  <a:pt x="1351" y="567"/>
                </a:cubicBezTo>
                <a:cubicBezTo>
                  <a:pt x="1351" y="564"/>
                  <a:pt x="1348" y="561"/>
                  <a:pt x="1344" y="561"/>
                </a:cubicBezTo>
                <a:close/>
                <a:moveTo>
                  <a:pt x="1321" y="580"/>
                </a:moveTo>
                <a:cubicBezTo>
                  <a:pt x="1317" y="580"/>
                  <a:pt x="1313" y="583"/>
                  <a:pt x="1313" y="587"/>
                </a:cubicBezTo>
                <a:cubicBezTo>
                  <a:pt x="1313" y="590"/>
                  <a:pt x="1317" y="593"/>
                  <a:pt x="1321" y="593"/>
                </a:cubicBezTo>
                <a:cubicBezTo>
                  <a:pt x="1325" y="593"/>
                  <a:pt x="1328" y="590"/>
                  <a:pt x="1328" y="587"/>
                </a:cubicBezTo>
                <a:cubicBezTo>
                  <a:pt x="1328" y="583"/>
                  <a:pt x="1325" y="580"/>
                  <a:pt x="1321" y="580"/>
                </a:cubicBezTo>
                <a:close/>
                <a:moveTo>
                  <a:pt x="1344" y="580"/>
                </a:moveTo>
                <a:cubicBezTo>
                  <a:pt x="1339" y="580"/>
                  <a:pt x="1336" y="583"/>
                  <a:pt x="1336" y="587"/>
                </a:cubicBezTo>
                <a:cubicBezTo>
                  <a:pt x="1336" y="590"/>
                  <a:pt x="1339" y="593"/>
                  <a:pt x="1344" y="593"/>
                </a:cubicBezTo>
                <a:cubicBezTo>
                  <a:pt x="1348" y="593"/>
                  <a:pt x="1351" y="590"/>
                  <a:pt x="1351" y="587"/>
                </a:cubicBezTo>
                <a:cubicBezTo>
                  <a:pt x="1351" y="583"/>
                  <a:pt x="1348" y="580"/>
                  <a:pt x="1344" y="580"/>
                </a:cubicBezTo>
                <a:close/>
                <a:moveTo>
                  <a:pt x="1366" y="446"/>
                </a:moveTo>
                <a:cubicBezTo>
                  <a:pt x="1362" y="446"/>
                  <a:pt x="1358" y="448"/>
                  <a:pt x="1358" y="452"/>
                </a:cubicBezTo>
                <a:cubicBezTo>
                  <a:pt x="1358" y="455"/>
                  <a:pt x="1362" y="458"/>
                  <a:pt x="1366" y="458"/>
                </a:cubicBezTo>
                <a:cubicBezTo>
                  <a:pt x="1370" y="458"/>
                  <a:pt x="1373" y="455"/>
                  <a:pt x="1373" y="452"/>
                </a:cubicBezTo>
                <a:cubicBezTo>
                  <a:pt x="1373" y="448"/>
                  <a:pt x="1370" y="446"/>
                  <a:pt x="1366" y="446"/>
                </a:cubicBezTo>
                <a:close/>
                <a:moveTo>
                  <a:pt x="1388" y="446"/>
                </a:moveTo>
                <a:cubicBezTo>
                  <a:pt x="1384" y="446"/>
                  <a:pt x="1380" y="448"/>
                  <a:pt x="1380" y="452"/>
                </a:cubicBezTo>
                <a:cubicBezTo>
                  <a:pt x="1380" y="455"/>
                  <a:pt x="1384" y="458"/>
                  <a:pt x="1388" y="458"/>
                </a:cubicBezTo>
                <a:cubicBezTo>
                  <a:pt x="1392" y="458"/>
                  <a:pt x="1396" y="455"/>
                  <a:pt x="1396" y="452"/>
                </a:cubicBezTo>
                <a:cubicBezTo>
                  <a:pt x="1396" y="448"/>
                  <a:pt x="1392" y="446"/>
                  <a:pt x="1388" y="446"/>
                </a:cubicBezTo>
                <a:close/>
                <a:moveTo>
                  <a:pt x="1366" y="464"/>
                </a:moveTo>
                <a:cubicBezTo>
                  <a:pt x="1362" y="464"/>
                  <a:pt x="1358" y="467"/>
                  <a:pt x="1358" y="471"/>
                </a:cubicBezTo>
                <a:cubicBezTo>
                  <a:pt x="1358" y="475"/>
                  <a:pt x="1362" y="478"/>
                  <a:pt x="1366" y="478"/>
                </a:cubicBezTo>
                <a:cubicBezTo>
                  <a:pt x="1370" y="478"/>
                  <a:pt x="1373" y="475"/>
                  <a:pt x="1373" y="471"/>
                </a:cubicBezTo>
                <a:cubicBezTo>
                  <a:pt x="1373" y="467"/>
                  <a:pt x="1370" y="464"/>
                  <a:pt x="1366" y="464"/>
                </a:cubicBezTo>
                <a:close/>
                <a:moveTo>
                  <a:pt x="1388" y="464"/>
                </a:moveTo>
                <a:cubicBezTo>
                  <a:pt x="1384" y="464"/>
                  <a:pt x="1380" y="467"/>
                  <a:pt x="1380" y="471"/>
                </a:cubicBezTo>
                <a:cubicBezTo>
                  <a:pt x="1380" y="475"/>
                  <a:pt x="1384" y="478"/>
                  <a:pt x="1388" y="478"/>
                </a:cubicBezTo>
                <a:cubicBezTo>
                  <a:pt x="1392" y="478"/>
                  <a:pt x="1396" y="475"/>
                  <a:pt x="1396" y="471"/>
                </a:cubicBezTo>
                <a:cubicBezTo>
                  <a:pt x="1396" y="467"/>
                  <a:pt x="1392" y="464"/>
                  <a:pt x="1388" y="464"/>
                </a:cubicBezTo>
                <a:close/>
                <a:moveTo>
                  <a:pt x="1366" y="484"/>
                </a:moveTo>
                <a:cubicBezTo>
                  <a:pt x="1362" y="484"/>
                  <a:pt x="1358" y="487"/>
                  <a:pt x="1358" y="490"/>
                </a:cubicBezTo>
                <a:cubicBezTo>
                  <a:pt x="1358" y="494"/>
                  <a:pt x="1362" y="497"/>
                  <a:pt x="1366" y="497"/>
                </a:cubicBezTo>
                <a:cubicBezTo>
                  <a:pt x="1370" y="497"/>
                  <a:pt x="1373" y="494"/>
                  <a:pt x="1373" y="490"/>
                </a:cubicBezTo>
                <a:cubicBezTo>
                  <a:pt x="1373" y="487"/>
                  <a:pt x="1370" y="484"/>
                  <a:pt x="1366" y="484"/>
                </a:cubicBezTo>
                <a:close/>
                <a:moveTo>
                  <a:pt x="1388" y="484"/>
                </a:moveTo>
                <a:cubicBezTo>
                  <a:pt x="1384" y="484"/>
                  <a:pt x="1380" y="487"/>
                  <a:pt x="1380" y="490"/>
                </a:cubicBezTo>
                <a:cubicBezTo>
                  <a:pt x="1380" y="494"/>
                  <a:pt x="1384" y="497"/>
                  <a:pt x="1388" y="497"/>
                </a:cubicBezTo>
                <a:cubicBezTo>
                  <a:pt x="1392" y="497"/>
                  <a:pt x="1396" y="494"/>
                  <a:pt x="1396" y="490"/>
                </a:cubicBezTo>
                <a:cubicBezTo>
                  <a:pt x="1396" y="487"/>
                  <a:pt x="1392" y="484"/>
                  <a:pt x="1388" y="484"/>
                </a:cubicBezTo>
                <a:close/>
                <a:moveTo>
                  <a:pt x="1366" y="503"/>
                </a:moveTo>
                <a:cubicBezTo>
                  <a:pt x="1362" y="503"/>
                  <a:pt x="1358" y="506"/>
                  <a:pt x="1358" y="509"/>
                </a:cubicBezTo>
                <a:cubicBezTo>
                  <a:pt x="1358" y="513"/>
                  <a:pt x="1362" y="516"/>
                  <a:pt x="1366" y="516"/>
                </a:cubicBezTo>
                <a:cubicBezTo>
                  <a:pt x="1370" y="516"/>
                  <a:pt x="1373" y="513"/>
                  <a:pt x="1373" y="509"/>
                </a:cubicBezTo>
                <a:cubicBezTo>
                  <a:pt x="1373" y="506"/>
                  <a:pt x="1370" y="503"/>
                  <a:pt x="1366" y="503"/>
                </a:cubicBezTo>
                <a:close/>
                <a:moveTo>
                  <a:pt x="1388" y="503"/>
                </a:moveTo>
                <a:cubicBezTo>
                  <a:pt x="1384" y="503"/>
                  <a:pt x="1380" y="506"/>
                  <a:pt x="1380" y="509"/>
                </a:cubicBezTo>
                <a:cubicBezTo>
                  <a:pt x="1380" y="513"/>
                  <a:pt x="1384" y="516"/>
                  <a:pt x="1388" y="516"/>
                </a:cubicBezTo>
                <a:cubicBezTo>
                  <a:pt x="1392" y="516"/>
                  <a:pt x="1396" y="513"/>
                  <a:pt x="1396" y="509"/>
                </a:cubicBezTo>
                <a:cubicBezTo>
                  <a:pt x="1396" y="506"/>
                  <a:pt x="1392" y="503"/>
                  <a:pt x="1388" y="503"/>
                </a:cubicBezTo>
                <a:close/>
                <a:moveTo>
                  <a:pt x="1366" y="522"/>
                </a:moveTo>
                <a:cubicBezTo>
                  <a:pt x="1362" y="522"/>
                  <a:pt x="1358" y="525"/>
                  <a:pt x="1358" y="529"/>
                </a:cubicBezTo>
                <a:cubicBezTo>
                  <a:pt x="1358" y="533"/>
                  <a:pt x="1362" y="536"/>
                  <a:pt x="1366" y="536"/>
                </a:cubicBezTo>
                <a:cubicBezTo>
                  <a:pt x="1370" y="536"/>
                  <a:pt x="1373" y="533"/>
                  <a:pt x="1373" y="529"/>
                </a:cubicBezTo>
                <a:cubicBezTo>
                  <a:pt x="1373" y="525"/>
                  <a:pt x="1370" y="522"/>
                  <a:pt x="1366" y="522"/>
                </a:cubicBezTo>
                <a:close/>
                <a:moveTo>
                  <a:pt x="1388" y="522"/>
                </a:moveTo>
                <a:cubicBezTo>
                  <a:pt x="1384" y="522"/>
                  <a:pt x="1380" y="525"/>
                  <a:pt x="1380" y="529"/>
                </a:cubicBezTo>
                <a:cubicBezTo>
                  <a:pt x="1380" y="533"/>
                  <a:pt x="1384" y="536"/>
                  <a:pt x="1388" y="536"/>
                </a:cubicBezTo>
                <a:cubicBezTo>
                  <a:pt x="1392" y="536"/>
                  <a:pt x="1396" y="533"/>
                  <a:pt x="1396" y="529"/>
                </a:cubicBezTo>
                <a:cubicBezTo>
                  <a:pt x="1396" y="525"/>
                  <a:pt x="1392" y="522"/>
                  <a:pt x="1388" y="522"/>
                </a:cubicBezTo>
                <a:close/>
                <a:moveTo>
                  <a:pt x="1388" y="542"/>
                </a:moveTo>
                <a:cubicBezTo>
                  <a:pt x="1384" y="542"/>
                  <a:pt x="1380" y="545"/>
                  <a:pt x="1380" y="549"/>
                </a:cubicBezTo>
                <a:cubicBezTo>
                  <a:pt x="1380" y="552"/>
                  <a:pt x="1384" y="556"/>
                  <a:pt x="1388" y="556"/>
                </a:cubicBezTo>
                <a:cubicBezTo>
                  <a:pt x="1392" y="556"/>
                  <a:pt x="1396" y="552"/>
                  <a:pt x="1396" y="549"/>
                </a:cubicBezTo>
                <a:cubicBezTo>
                  <a:pt x="1396" y="545"/>
                  <a:pt x="1392" y="542"/>
                  <a:pt x="1388" y="542"/>
                </a:cubicBezTo>
                <a:close/>
                <a:moveTo>
                  <a:pt x="1388" y="561"/>
                </a:moveTo>
                <a:cubicBezTo>
                  <a:pt x="1384" y="561"/>
                  <a:pt x="1380" y="564"/>
                  <a:pt x="1380" y="567"/>
                </a:cubicBezTo>
                <a:cubicBezTo>
                  <a:pt x="1380" y="571"/>
                  <a:pt x="1384" y="574"/>
                  <a:pt x="1388" y="574"/>
                </a:cubicBezTo>
                <a:cubicBezTo>
                  <a:pt x="1392" y="574"/>
                  <a:pt x="1396" y="571"/>
                  <a:pt x="1396" y="567"/>
                </a:cubicBezTo>
                <a:cubicBezTo>
                  <a:pt x="1396" y="564"/>
                  <a:pt x="1392" y="561"/>
                  <a:pt x="1388" y="561"/>
                </a:cubicBezTo>
                <a:close/>
                <a:moveTo>
                  <a:pt x="1366" y="580"/>
                </a:moveTo>
                <a:cubicBezTo>
                  <a:pt x="1362" y="580"/>
                  <a:pt x="1358" y="583"/>
                  <a:pt x="1358" y="587"/>
                </a:cubicBezTo>
                <a:cubicBezTo>
                  <a:pt x="1358" y="590"/>
                  <a:pt x="1362" y="593"/>
                  <a:pt x="1366" y="593"/>
                </a:cubicBezTo>
                <a:cubicBezTo>
                  <a:pt x="1370" y="593"/>
                  <a:pt x="1373" y="590"/>
                  <a:pt x="1373" y="587"/>
                </a:cubicBezTo>
                <a:cubicBezTo>
                  <a:pt x="1373" y="583"/>
                  <a:pt x="1370" y="580"/>
                  <a:pt x="1366" y="580"/>
                </a:cubicBezTo>
                <a:close/>
                <a:moveTo>
                  <a:pt x="1410" y="290"/>
                </a:moveTo>
                <a:cubicBezTo>
                  <a:pt x="1406" y="290"/>
                  <a:pt x="1402" y="293"/>
                  <a:pt x="1402" y="296"/>
                </a:cubicBezTo>
                <a:cubicBezTo>
                  <a:pt x="1402" y="300"/>
                  <a:pt x="1406" y="303"/>
                  <a:pt x="1410" y="303"/>
                </a:cubicBezTo>
                <a:cubicBezTo>
                  <a:pt x="1414" y="303"/>
                  <a:pt x="1417" y="300"/>
                  <a:pt x="1417" y="296"/>
                </a:cubicBezTo>
                <a:cubicBezTo>
                  <a:pt x="1417" y="293"/>
                  <a:pt x="1414" y="290"/>
                  <a:pt x="1410" y="290"/>
                </a:cubicBezTo>
                <a:close/>
                <a:moveTo>
                  <a:pt x="1432" y="290"/>
                </a:moveTo>
                <a:cubicBezTo>
                  <a:pt x="1428" y="290"/>
                  <a:pt x="1425" y="293"/>
                  <a:pt x="1425" y="296"/>
                </a:cubicBezTo>
                <a:cubicBezTo>
                  <a:pt x="1425" y="300"/>
                  <a:pt x="1428" y="303"/>
                  <a:pt x="1432" y="303"/>
                </a:cubicBezTo>
                <a:cubicBezTo>
                  <a:pt x="1437" y="303"/>
                  <a:pt x="1440" y="300"/>
                  <a:pt x="1440" y="296"/>
                </a:cubicBezTo>
                <a:cubicBezTo>
                  <a:pt x="1440" y="293"/>
                  <a:pt x="1437" y="290"/>
                  <a:pt x="1432" y="290"/>
                </a:cubicBezTo>
                <a:close/>
                <a:moveTo>
                  <a:pt x="1410" y="309"/>
                </a:moveTo>
                <a:cubicBezTo>
                  <a:pt x="1406" y="309"/>
                  <a:pt x="1402" y="312"/>
                  <a:pt x="1402" y="316"/>
                </a:cubicBezTo>
                <a:cubicBezTo>
                  <a:pt x="1402" y="320"/>
                  <a:pt x="1406" y="323"/>
                  <a:pt x="1410" y="323"/>
                </a:cubicBezTo>
                <a:cubicBezTo>
                  <a:pt x="1414" y="323"/>
                  <a:pt x="1417" y="320"/>
                  <a:pt x="1417" y="316"/>
                </a:cubicBezTo>
                <a:cubicBezTo>
                  <a:pt x="1417" y="312"/>
                  <a:pt x="1414" y="309"/>
                  <a:pt x="1410" y="309"/>
                </a:cubicBezTo>
                <a:close/>
                <a:moveTo>
                  <a:pt x="1432" y="309"/>
                </a:moveTo>
                <a:cubicBezTo>
                  <a:pt x="1428" y="309"/>
                  <a:pt x="1425" y="312"/>
                  <a:pt x="1425" y="316"/>
                </a:cubicBezTo>
                <a:cubicBezTo>
                  <a:pt x="1425" y="320"/>
                  <a:pt x="1428" y="323"/>
                  <a:pt x="1432" y="323"/>
                </a:cubicBezTo>
                <a:cubicBezTo>
                  <a:pt x="1437" y="323"/>
                  <a:pt x="1440" y="320"/>
                  <a:pt x="1440" y="316"/>
                </a:cubicBezTo>
                <a:cubicBezTo>
                  <a:pt x="1440" y="312"/>
                  <a:pt x="1437" y="309"/>
                  <a:pt x="1432" y="309"/>
                </a:cubicBezTo>
                <a:close/>
                <a:moveTo>
                  <a:pt x="1410" y="329"/>
                </a:moveTo>
                <a:cubicBezTo>
                  <a:pt x="1406" y="329"/>
                  <a:pt x="1402" y="332"/>
                  <a:pt x="1402" y="335"/>
                </a:cubicBezTo>
                <a:cubicBezTo>
                  <a:pt x="1402" y="339"/>
                  <a:pt x="1406" y="342"/>
                  <a:pt x="1410" y="342"/>
                </a:cubicBezTo>
                <a:cubicBezTo>
                  <a:pt x="1414" y="342"/>
                  <a:pt x="1417" y="339"/>
                  <a:pt x="1417" y="335"/>
                </a:cubicBezTo>
                <a:cubicBezTo>
                  <a:pt x="1417" y="332"/>
                  <a:pt x="1414" y="329"/>
                  <a:pt x="1410" y="329"/>
                </a:cubicBezTo>
                <a:close/>
                <a:moveTo>
                  <a:pt x="1432" y="329"/>
                </a:moveTo>
                <a:cubicBezTo>
                  <a:pt x="1428" y="329"/>
                  <a:pt x="1425" y="332"/>
                  <a:pt x="1425" y="335"/>
                </a:cubicBezTo>
                <a:cubicBezTo>
                  <a:pt x="1425" y="339"/>
                  <a:pt x="1428" y="342"/>
                  <a:pt x="1432" y="342"/>
                </a:cubicBezTo>
                <a:cubicBezTo>
                  <a:pt x="1437" y="342"/>
                  <a:pt x="1440" y="339"/>
                  <a:pt x="1440" y="335"/>
                </a:cubicBezTo>
                <a:cubicBezTo>
                  <a:pt x="1440" y="332"/>
                  <a:pt x="1437" y="329"/>
                  <a:pt x="1432" y="329"/>
                </a:cubicBezTo>
                <a:close/>
                <a:moveTo>
                  <a:pt x="1410" y="348"/>
                </a:moveTo>
                <a:cubicBezTo>
                  <a:pt x="1406" y="348"/>
                  <a:pt x="1402" y="351"/>
                  <a:pt x="1402" y="355"/>
                </a:cubicBezTo>
                <a:cubicBezTo>
                  <a:pt x="1402" y="359"/>
                  <a:pt x="1406" y="362"/>
                  <a:pt x="1410" y="362"/>
                </a:cubicBezTo>
                <a:cubicBezTo>
                  <a:pt x="1414" y="362"/>
                  <a:pt x="1417" y="359"/>
                  <a:pt x="1417" y="355"/>
                </a:cubicBezTo>
                <a:cubicBezTo>
                  <a:pt x="1417" y="351"/>
                  <a:pt x="1414" y="348"/>
                  <a:pt x="1410" y="348"/>
                </a:cubicBezTo>
                <a:close/>
                <a:moveTo>
                  <a:pt x="1432" y="348"/>
                </a:moveTo>
                <a:cubicBezTo>
                  <a:pt x="1428" y="348"/>
                  <a:pt x="1425" y="351"/>
                  <a:pt x="1425" y="355"/>
                </a:cubicBezTo>
                <a:cubicBezTo>
                  <a:pt x="1425" y="359"/>
                  <a:pt x="1428" y="362"/>
                  <a:pt x="1432" y="362"/>
                </a:cubicBezTo>
                <a:cubicBezTo>
                  <a:pt x="1437" y="362"/>
                  <a:pt x="1440" y="359"/>
                  <a:pt x="1440" y="355"/>
                </a:cubicBezTo>
                <a:cubicBezTo>
                  <a:pt x="1440" y="351"/>
                  <a:pt x="1437" y="348"/>
                  <a:pt x="1432" y="348"/>
                </a:cubicBezTo>
                <a:close/>
                <a:moveTo>
                  <a:pt x="1410" y="368"/>
                </a:moveTo>
                <a:cubicBezTo>
                  <a:pt x="1406" y="368"/>
                  <a:pt x="1402" y="371"/>
                  <a:pt x="1402" y="374"/>
                </a:cubicBezTo>
                <a:cubicBezTo>
                  <a:pt x="1402" y="378"/>
                  <a:pt x="1406" y="381"/>
                  <a:pt x="1410" y="381"/>
                </a:cubicBezTo>
                <a:cubicBezTo>
                  <a:pt x="1414" y="381"/>
                  <a:pt x="1417" y="378"/>
                  <a:pt x="1417" y="374"/>
                </a:cubicBezTo>
                <a:cubicBezTo>
                  <a:pt x="1417" y="371"/>
                  <a:pt x="1414" y="368"/>
                  <a:pt x="1410" y="368"/>
                </a:cubicBezTo>
                <a:close/>
                <a:moveTo>
                  <a:pt x="1432" y="368"/>
                </a:moveTo>
                <a:cubicBezTo>
                  <a:pt x="1428" y="368"/>
                  <a:pt x="1425" y="371"/>
                  <a:pt x="1425" y="374"/>
                </a:cubicBezTo>
                <a:cubicBezTo>
                  <a:pt x="1425" y="378"/>
                  <a:pt x="1428" y="381"/>
                  <a:pt x="1432" y="381"/>
                </a:cubicBezTo>
                <a:cubicBezTo>
                  <a:pt x="1437" y="381"/>
                  <a:pt x="1440" y="378"/>
                  <a:pt x="1440" y="374"/>
                </a:cubicBezTo>
                <a:cubicBezTo>
                  <a:pt x="1440" y="371"/>
                  <a:pt x="1437" y="368"/>
                  <a:pt x="1432" y="368"/>
                </a:cubicBezTo>
                <a:close/>
                <a:moveTo>
                  <a:pt x="1410" y="387"/>
                </a:moveTo>
                <a:cubicBezTo>
                  <a:pt x="1406" y="387"/>
                  <a:pt x="1402" y="390"/>
                  <a:pt x="1402" y="393"/>
                </a:cubicBezTo>
                <a:cubicBezTo>
                  <a:pt x="1402" y="397"/>
                  <a:pt x="1406" y="400"/>
                  <a:pt x="1410" y="400"/>
                </a:cubicBezTo>
                <a:cubicBezTo>
                  <a:pt x="1414" y="400"/>
                  <a:pt x="1417" y="397"/>
                  <a:pt x="1417" y="393"/>
                </a:cubicBezTo>
                <a:cubicBezTo>
                  <a:pt x="1417" y="390"/>
                  <a:pt x="1414" y="387"/>
                  <a:pt x="1410" y="387"/>
                </a:cubicBezTo>
                <a:close/>
                <a:moveTo>
                  <a:pt x="1432" y="387"/>
                </a:moveTo>
                <a:cubicBezTo>
                  <a:pt x="1428" y="387"/>
                  <a:pt x="1425" y="390"/>
                  <a:pt x="1425" y="393"/>
                </a:cubicBezTo>
                <a:cubicBezTo>
                  <a:pt x="1425" y="397"/>
                  <a:pt x="1428" y="400"/>
                  <a:pt x="1432" y="400"/>
                </a:cubicBezTo>
                <a:cubicBezTo>
                  <a:pt x="1437" y="400"/>
                  <a:pt x="1440" y="397"/>
                  <a:pt x="1440" y="393"/>
                </a:cubicBezTo>
                <a:cubicBezTo>
                  <a:pt x="1440" y="390"/>
                  <a:pt x="1437" y="387"/>
                  <a:pt x="1432" y="387"/>
                </a:cubicBezTo>
                <a:close/>
                <a:moveTo>
                  <a:pt x="1410" y="406"/>
                </a:moveTo>
                <a:cubicBezTo>
                  <a:pt x="1406" y="406"/>
                  <a:pt x="1402" y="409"/>
                  <a:pt x="1402" y="413"/>
                </a:cubicBezTo>
                <a:cubicBezTo>
                  <a:pt x="1402" y="416"/>
                  <a:pt x="1406" y="419"/>
                  <a:pt x="1410" y="419"/>
                </a:cubicBezTo>
                <a:cubicBezTo>
                  <a:pt x="1414" y="419"/>
                  <a:pt x="1417" y="416"/>
                  <a:pt x="1417" y="413"/>
                </a:cubicBezTo>
                <a:cubicBezTo>
                  <a:pt x="1417" y="409"/>
                  <a:pt x="1414" y="406"/>
                  <a:pt x="1410" y="406"/>
                </a:cubicBezTo>
                <a:close/>
                <a:moveTo>
                  <a:pt x="1432" y="406"/>
                </a:moveTo>
                <a:cubicBezTo>
                  <a:pt x="1428" y="406"/>
                  <a:pt x="1425" y="409"/>
                  <a:pt x="1425" y="413"/>
                </a:cubicBezTo>
                <a:cubicBezTo>
                  <a:pt x="1425" y="416"/>
                  <a:pt x="1428" y="419"/>
                  <a:pt x="1432" y="419"/>
                </a:cubicBezTo>
                <a:cubicBezTo>
                  <a:pt x="1437" y="419"/>
                  <a:pt x="1440" y="416"/>
                  <a:pt x="1440" y="413"/>
                </a:cubicBezTo>
                <a:cubicBezTo>
                  <a:pt x="1440" y="409"/>
                  <a:pt x="1437" y="406"/>
                  <a:pt x="1432" y="406"/>
                </a:cubicBezTo>
                <a:close/>
                <a:moveTo>
                  <a:pt x="1410" y="425"/>
                </a:moveTo>
                <a:cubicBezTo>
                  <a:pt x="1406" y="425"/>
                  <a:pt x="1402" y="428"/>
                  <a:pt x="1402" y="432"/>
                </a:cubicBezTo>
                <a:cubicBezTo>
                  <a:pt x="1402" y="435"/>
                  <a:pt x="1406" y="438"/>
                  <a:pt x="1410" y="438"/>
                </a:cubicBezTo>
                <a:cubicBezTo>
                  <a:pt x="1414" y="438"/>
                  <a:pt x="1417" y="435"/>
                  <a:pt x="1417" y="432"/>
                </a:cubicBezTo>
                <a:cubicBezTo>
                  <a:pt x="1417" y="428"/>
                  <a:pt x="1414" y="425"/>
                  <a:pt x="1410" y="425"/>
                </a:cubicBezTo>
                <a:close/>
                <a:moveTo>
                  <a:pt x="1432" y="425"/>
                </a:moveTo>
                <a:cubicBezTo>
                  <a:pt x="1428" y="425"/>
                  <a:pt x="1425" y="428"/>
                  <a:pt x="1425" y="432"/>
                </a:cubicBezTo>
                <a:cubicBezTo>
                  <a:pt x="1425" y="435"/>
                  <a:pt x="1428" y="438"/>
                  <a:pt x="1432" y="438"/>
                </a:cubicBezTo>
                <a:cubicBezTo>
                  <a:pt x="1437" y="438"/>
                  <a:pt x="1440" y="435"/>
                  <a:pt x="1440" y="432"/>
                </a:cubicBezTo>
                <a:cubicBezTo>
                  <a:pt x="1440" y="428"/>
                  <a:pt x="1437" y="425"/>
                  <a:pt x="1432" y="425"/>
                </a:cubicBezTo>
                <a:close/>
                <a:moveTo>
                  <a:pt x="1455" y="290"/>
                </a:moveTo>
                <a:cubicBezTo>
                  <a:pt x="1450" y="290"/>
                  <a:pt x="1447" y="293"/>
                  <a:pt x="1447" y="296"/>
                </a:cubicBezTo>
                <a:cubicBezTo>
                  <a:pt x="1447" y="300"/>
                  <a:pt x="1450" y="303"/>
                  <a:pt x="1455" y="303"/>
                </a:cubicBezTo>
                <a:cubicBezTo>
                  <a:pt x="1459" y="303"/>
                  <a:pt x="1462" y="300"/>
                  <a:pt x="1462" y="296"/>
                </a:cubicBezTo>
                <a:cubicBezTo>
                  <a:pt x="1462" y="293"/>
                  <a:pt x="1459" y="290"/>
                  <a:pt x="1455" y="290"/>
                </a:cubicBezTo>
                <a:close/>
                <a:moveTo>
                  <a:pt x="1477" y="290"/>
                </a:moveTo>
                <a:cubicBezTo>
                  <a:pt x="1472" y="290"/>
                  <a:pt x="1469" y="293"/>
                  <a:pt x="1469" y="296"/>
                </a:cubicBezTo>
                <a:cubicBezTo>
                  <a:pt x="1469" y="300"/>
                  <a:pt x="1472" y="303"/>
                  <a:pt x="1477" y="303"/>
                </a:cubicBezTo>
                <a:cubicBezTo>
                  <a:pt x="1481" y="303"/>
                  <a:pt x="1484" y="300"/>
                  <a:pt x="1484" y="296"/>
                </a:cubicBezTo>
                <a:cubicBezTo>
                  <a:pt x="1484" y="293"/>
                  <a:pt x="1481" y="290"/>
                  <a:pt x="1477" y="290"/>
                </a:cubicBezTo>
                <a:close/>
                <a:moveTo>
                  <a:pt x="1455" y="309"/>
                </a:moveTo>
                <a:cubicBezTo>
                  <a:pt x="1450" y="309"/>
                  <a:pt x="1447" y="312"/>
                  <a:pt x="1447" y="316"/>
                </a:cubicBezTo>
                <a:cubicBezTo>
                  <a:pt x="1447" y="320"/>
                  <a:pt x="1450" y="323"/>
                  <a:pt x="1455" y="323"/>
                </a:cubicBezTo>
                <a:cubicBezTo>
                  <a:pt x="1459" y="323"/>
                  <a:pt x="1462" y="320"/>
                  <a:pt x="1462" y="316"/>
                </a:cubicBezTo>
                <a:cubicBezTo>
                  <a:pt x="1462" y="312"/>
                  <a:pt x="1459" y="309"/>
                  <a:pt x="1455" y="309"/>
                </a:cubicBezTo>
                <a:close/>
                <a:moveTo>
                  <a:pt x="1477" y="309"/>
                </a:moveTo>
                <a:cubicBezTo>
                  <a:pt x="1472" y="309"/>
                  <a:pt x="1469" y="312"/>
                  <a:pt x="1469" y="316"/>
                </a:cubicBezTo>
                <a:cubicBezTo>
                  <a:pt x="1469" y="320"/>
                  <a:pt x="1472" y="323"/>
                  <a:pt x="1477" y="323"/>
                </a:cubicBezTo>
                <a:cubicBezTo>
                  <a:pt x="1481" y="323"/>
                  <a:pt x="1484" y="320"/>
                  <a:pt x="1484" y="316"/>
                </a:cubicBezTo>
                <a:cubicBezTo>
                  <a:pt x="1484" y="312"/>
                  <a:pt x="1481" y="309"/>
                  <a:pt x="1477" y="309"/>
                </a:cubicBezTo>
                <a:close/>
                <a:moveTo>
                  <a:pt x="1455" y="329"/>
                </a:moveTo>
                <a:cubicBezTo>
                  <a:pt x="1450" y="329"/>
                  <a:pt x="1447" y="332"/>
                  <a:pt x="1447" y="335"/>
                </a:cubicBezTo>
                <a:cubicBezTo>
                  <a:pt x="1447" y="339"/>
                  <a:pt x="1450" y="342"/>
                  <a:pt x="1455" y="342"/>
                </a:cubicBezTo>
                <a:cubicBezTo>
                  <a:pt x="1459" y="342"/>
                  <a:pt x="1462" y="339"/>
                  <a:pt x="1462" y="335"/>
                </a:cubicBezTo>
                <a:cubicBezTo>
                  <a:pt x="1462" y="332"/>
                  <a:pt x="1459" y="329"/>
                  <a:pt x="1455" y="329"/>
                </a:cubicBezTo>
                <a:close/>
                <a:moveTo>
                  <a:pt x="1477" y="329"/>
                </a:moveTo>
                <a:cubicBezTo>
                  <a:pt x="1472" y="329"/>
                  <a:pt x="1469" y="332"/>
                  <a:pt x="1469" y="335"/>
                </a:cubicBezTo>
                <a:cubicBezTo>
                  <a:pt x="1469" y="339"/>
                  <a:pt x="1472" y="342"/>
                  <a:pt x="1477" y="342"/>
                </a:cubicBezTo>
                <a:cubicBezTo>
                  <a:pt x="1481" y="342"/>
                  <a:pt x="1484" y="339"/>
                  <a:pt x="1484" y="335"/>
                </a:cubicBezTo>
                <a:cubicBezTo>
                  <a:pt x="1484" y="332"/>
                  <a:pt x="1481" y="329"/>
                  <a:pt x="1477" y="329"/>
                </a:cubicBezTo>
                <a:close/>
                <a:moveTo>
                  <a:pt x="1455" y="348"/>
                </a:moveTo>
                <a:cubicBezTo>
                  <a:pt x="1450" y="348"/>
                  <a:pt x="1447" y="351"/>
                  <a:pt x="1447" y="355"/>
                </a:cubicBezTo>
                <a:cubicBezTo>
                  <a:pt x="1447" y="359"/>
                  <a:pt x="1450" y="362"/>
                  <a:pt x="1455" y="362"/>
                </a:cubicBezTo>
                <a:cubicBezTo>
                  <a:pt x="1459" y="362"/>
                  <a:pt x="1462" y="359"/>
                  <a:pt x="1462" y="355"/>
                </a:cubicBezTo>
                <a:cubicBezTo>
                  <a:pt x="1462" y="351"/>
                  <a:pt x="1459" y="348"/>
                  <a:pt x="1455" y="348"/>
                </a:cubicBezTo>
                <a:close/>
                <a:moveTo>
                  <a:pt x="1477" y="348"/>
                </a:moveTo>
                <a:cubicBezTo>
                  <a:pt x="1472" y="348"/>
                  <a:pt x="1469" y="351"/>
                  <a:pt x="1469" y="355"/>
                </a:cubicBezTo>
                <a:cubicBezTo>
                  <a:pt x="1469" y="359"/>
                  <a:pt x="1472" y="362"/>
                  <a:pt x="1477" y="362"/>
                </a:cubicBezTo>
                <a:cubicBezTo>
                  <a:pt x="1481" y="362"/>
                  <a:pt x="1484" y="359"/>
                  <a:pt x="1484" y="355"/>
                </a:cubicBezTo>
                <a:cubicBezTo>
                  <a:pt x="1484" y="351"/>
                  <a:pt x="1481" y="348"/>
                  <a:pt x="1477" y="348"/>
                </a:cubicBezTo>
                <a:close/>
                <a:moveTo>
                  <a:pt x="1455" y="368"/>
                </a:moveTo>
                <a:cubicBezTo>
                  <a:pt x="1450" y="368"/>
                  <a:pt x="1447" y="371"/>
                  <a:pt x="1447" y="374"/>
                </a:cubicBezTo>
                <a:cubicBezTo>
                  <a:pt x="1447" y="378"/>
                  <a:pt x="1450" y="381"/>
                  <a:pt x="1455" y="381"/>
                </a:cubicBezTo>
                <a:cubicBezTo>
                  <a:pt x="1459" y="381"/>
                  <a:pt x="1462" y="378"/>
                  <a:pt x="1462" y="374"/>
                </a:cubicBezTo>
                <a:cubicBezTo>
                  <a:pt x="1462" y="371"/>
                  <a:pt x="1459" y="368"/>
                  <a:pt x="1455" y="368"/>
                </a:cubicBezTo>
                <a:close/>
                <a:moveTo>
                  <a:pt x="1477" y="368"/>
                </a:moveTo>
                <a:cubicBezTo>
                  <a:pt x="1472" y="368"/>
                  <a:pt x="1469" y="371"/>
                  <a:pt x="1469" y="374"/>
                </a:cubicBezTo>
                <a:cubicBezTo>
                  <a:pt x="1469" y="378"/>
                  <a:pt x="1472" y="381"/>
                  <a:pt x="1477" y="381"/>
                </a:cubicBezTo>
                <a:cubicBezTo>
                  <a:pt x="1481" y="381"/>
                  <a:pt x="1484" y="378"/>
                  <a:pt x="1484" y="374"/>
                </a:cubicBezTo>
                <a:cubicBezTo>
                  <a:pt x="1484" y="371"/>
                  <a:pt x="1481" y="368"/>
                  <a:pt x="1477" y="368"/>
                </a:cubicBezTo>
                <a:close/>
                <a:moveTo>
                  <a:pt x="1455" y="387"/>
                </a:moveTo>
                <a:cubicBezTo>
                  <a:pt x="1450" y="387"/>
                  <a:pt x="1447" y="390"/>
                  <a:pt x="1447" y="393"/>
                </a:cubicBezTo>
                <a:cubicBezTo>
                  <a:pt x="1447" y="397"/>
                  <a:pt x="1450" y="400"/>
                  <a:pt x="1455" y="400"/>
                </a:cubicBezTo>
                <a:cubicBezTo>
                  <a:pt x="1459" y="400"/>
                  <a:pt x="1462" y="397"/>
                  <a:pt x="1462" y="393"/>
                </a:cubicBezTo>
                <a:cubicBezTo>
                  <a:pt x="1462" y="390"/>
                  <a:pt x="1459" y="387"/>
                  <a:pt x="1455" y="387"/>
                </a:cubicBezTo>
                <a:close/>
                <a:moveTo>
                  <a:pt x="1477" y="387"/>
                </a:moveTo>
                <a:cubicBezTo>
                  <a:pt x="1472" y="387"/>
                  <a:pt x="1469" y="390"/>
                  <a:pt x="1469" y="393"/>
                </a:cubicBezTo>
                <a:cubicBezTo>
                  <a:pt x="1469" y="397"/>
                  <a:pt x="1472" y="400"/>
                  <a:pt x="1477" y="400"/>
                </a:cubicBezTo>
                <a:cubicBezTo>
                  <a:pt x="1481" y="400"/>
                  <a:pt x="1484" y="397"/>
                  <a:pt x="1484" y="393"/>
                </a:cubicBezTo>
                <a:cubicBezTo>
                  <a:pt x="1484" y="390"/>
                  <a:pt x="1481" y="387"/>
                  <a:pt x="1477" y="387"/>
                </a:cubicBezTo>
                <a:close/>
                <a:moveTo>
                  <a:pt x="1477" y="406"/>
                </a:moveTo>
                <a:cubicBezTo>
                  <a:pt x="1472" y="406"/>
                  <a:pt x="1469" y="409"/>
                  <a:pt x="1469" y="413"/>
                </a:cubicBezTo>
                <a:cubicBezTo>
                  <a:pt x="1469" y="416"/>
                  <a:pt x="1472" y="419"/>
                  <a:pt x="1477" y="419"/>
                </a:cubicBezTo>
                <a:cubicBezTo>
                  <a:pt x="1481" y="419"/>
                  <a:pt x="1484" y="416"/>
                  <a:pt x="1484" y="413"/>
                </a:cubicBezTo>
                <a:cubicBezTo>
                  <a:pt x="1484" y="409"/>
                  <a:pt x="1481" y="406"/>
                  <a:pt x="1477" y="406"/>
                </a:cubicBezTo>
                <a:close/>
                <a:moveTo>
                  <a:pt x="1455" y="425"/>
                </a:moveTo>
                <a:cubicBezTo>
                  <a:pt x="1450" y="425"/>
                  <a:pt x="1447" y="428"/>
                  <a:pt x="1447" y="432"/>
                </a:cubicBezTo>
                <a:cubicBezTo>
                  <a:pt x="1447" y="435"/>
                  <a:pt x="1450" y="438"/>
                  <a:pt x="1455" y="438"/>
                </a:cubicBezTo>
                <a:cubicBezTo>
                  <a:pt x="1459" y="438"/>
                  <a:pt x="1462" y="435"/>
                  <a:pt x="1462" y="432"/>
                </a:cubicBezTo>
                <a:cubicBezTo>
                  <a:pt x="1462" y="428"/>
                  <a:pt x="1459" y="425"/>
                  <a:pt x="1455" y="425"/>
                </a:cubicBezTo>
                <a:close/>
                <a:moveTo>
                  <a:pt x="1498" y="290"/>
                </a:moveTo>
                <a:cubicBezTo>
                  <a:pt x="1494" y="290"/>
                  <a:pt x="1491" y="293"/>
                  <a:pt x="1491" y="296"/>
                </a:cubicBezTo>
                <a:cubicBezTo>
                  <a:pt x="1491" y="300"/>
                  <a:pt x="1494" y="303"/>
                  <a:pt x="1498" y="303"/>
                </a:cubicBezTo>
                <a:cubicBezTo>
                  <a:pt x="1503" y="303"/>
                  <a:pt x="1506" y="300"/>
                  <a:pt x="1506" y="296"/>
                </a:cubicBezTo>
                <a:cubicBezTo>
                  <a:pt x="1506" y="293"/>
                  <a:pt x="1503" y="290"/>
                  <a:pt x="1498" y="290"/>
                </a:cubicBezTo>
                <a:close/>
                <a:moveTo>
                  <a:pt x="1521" y="290"/>
                </a:moveTo>
                <a:cubicBezTo>
                  <a:pt x="1517" y="290"/>
                  <a:pt x="1514" y="293"/>
                  <a:pt x="1514" y="296"/>
                </a:cubicBezTo>
                <a:cubicBezTo>
                  <a:pt x="1514" y="300"/>
                  <a:pt x="1517" y="303"/>
                  <a:pt x="1521" y="303"/>
                </a:cubicBezTo>
                <a:cubicBezTo>
                  <a:pt x="1526" y="303"/>
                  <a:pt x="1529" y="300"/>
                  <a:pt x="1529" y="296"/>
                </a:cubicBezTo>
                <a:cubicBezTo>
                  <a:pt x="1529" y="293"/>
                  <a:pt x="1526" y="290"/>
                  <a:pt x="1521" y="290"/>
                </a:cubicBezTo>
                <a:close/>
                <a:moveTo>
                  <a:pt x="1498" y="309"/>
                </a:moveTo>
                <a:cubicBezTo>
                  <a:pt x="1494" y="309"/>
                  <a:pt x="1491" y="312"/>
                  <a:pt x="1491" y="316"/>
                </a:cubicBezTo>
                <a:cubicBezTo>
                  <a:pt x="1491" y="320"/>
                  <a:pt x="1494" y="323"/>
                  <a:pt x="1498" y="323"/>
                </a:cubicBezTo>
                <a:cubicBezTo>
                  <a:pt x="1503" y="323"/>
                  <a:pt x="1506" y="320"/>
                  <a:pt x="1506" y="316"/>
                </a:cubicBezTo>
                <a:cubicBezTo>
                  <a:pt x="1506" y="312"/>
                  <a:pt x="1503" y="309"/>
                  <a:pt x="1498" y="309"/>
                </a:cubicBezTo>
                <a:close/>
                <a:moveTo>
                  <a:pt x="1521" y="309"/>
                </a:moveTo>
                <a:cubicBezTo>
                  <a:pt x="1517" y="309"/>
                  <a:pt x="1514" y="312"/>
                  <a:pt x="1514" y="316"/>
                </a:cubicBezTo>
                <a:cubicBezTo>
                  <a:pt x="1514" y="320"/>
                  <a:pt x="1517" y="323"/>
                  <a:pt x="1521" y="323"/>
                </a:cubicBezTo>
                <a:cubicBezTo>
                  <a:pt x="1526" y="323"/>
                  <a:pt x="1529" y="320"/>
                  <a:pt x="1529" y="316"/>
                </a:cubicBezTo>
                <a:cubicBezTo>
                  <a:pt x="1529" y="312"/>
                  <a:pt x="1526" y="309"/>
                  <a:pt x="1521" y="309"/>
                </a:cubicBezTo>
                <a:close/>
                <a:moveTo>
                  <a:pt x="1498" y="329"/>
                </a:moveTo>
                <a:cubicBezTo>
                  <a:pt x="1494" y="329"/>
                  <a:pt x="1491" y="332"/>
                  <a:pt x="1491" y="335"/>
                </a:cubicBezTo>
                <a:cubicBezTo>
                  <a:pt x="1491" y="339"/>
                  <a:pt x="1494" y="342"/>
                  <a:pt x="1498" y="342"/>
                </a:cubicBezTo>
                <a:cubicBezTo>
                  <a:pt x="1503" y="342"/>
                  <a:pt x="1506" y="339"/>
                  <a:pt x="1506" y="335"/>
                </a:cubicBezTo>
                <a:cubicBezTo>
                  <a:pt x="1506" y="332"/>
                  <a:pt x="1503" y="329"/>
                  <a:pt x="1498" y="329"/>
                </a:cubicBezTo>
                <a:close/>
                <a:moveTo>
                  <a:pt x="1521" y="329"/>
                </a:moveTo>
                <a:cubicBezTo>
                  <a:pt x="1517" y="329"/>
                  <a:pt x="1514" y="332"/>
                  <a:pt x="1514" y="335"/>
                </a:cubicBezTo>
                <a:cubicBezTo>
                  <a:pt x="1514" y="339"/>
                  <a:pt x="1517" y="342"/>
                  <a:pt x="1521" y="342"/>
                </a:cubicBezTo>
                <a:cubicBezTo>
                  <a:pt x="1526" y="342"/>
                  <a:pt x="1529" y="339"/>
                  <a:pt x="1529" y="335"/>
                </a:cubicBezTo>
                <a:cubicBezTo>
                  <a:pt x="1529" y="332"/>
                  <a:pt x="1526" y="329"/>
                  <a:pt x="1521" y="329"/>
                </a:cubicBezTo>
                <a:close/>
                <a:moveTo>
                  <a:pt x="1498" y="348"/>
                </a:moveTo>
                <a:cubicBezTo>
                  <a:pt x="1494" y="348"/>
                  <a:pt x="1491" y="351"/>
                  <a:pt x="1491" y="355"/>
                </a:cubicBezTo>
                <a:cubicBezTo>
                  <a:pt x="1491" y="359"/>
                  <a:pt x="1494" y="362"/>
                  <a:pt x="1498" y="362"/>
                </a:cubicBezTo>
                <a:cubicBezTo>
                  <a:pt x="1503" y="362"/>
                  <a:pt x="1506" y="359"/>
                  <a:pt x="1506" y="355"/>
                </a:cubicBezTo>
                <a:cubicBezTo>
                  <a:pt x="1506" y="351"/>
                  <a:pt x="1503" y="348"/>
                  <a:pt x="1498" y="348"/>
                </a:cubicBezTo>
                <a:close/>
                <a:moveTo>
                  <a:pt x="1521" y="348"/>
                </a:moveTo>
                <a:cubicBezTo>
                  <a:pt x="1517" y="348"/>
                  <a:pt x="1514" y="351"/>
                  <a:pt x="1514" y="355"/>
                </a:cubicBezTo>
                <a:cubicBezTo>
                  <a:pt x="1514" y="359"/>
                  <a:pt x="1517" y="362"/>
                  <a:pt x="1521" y="362"/>
                </a:cubicBezTo>
                <a:cubicBezTo>
                  <a:pt x="1526" y="362"/>
                  <a:pt x="1529" y="359"/>
                  <a:pt x="1529" y="355"/>
                </a:cubicBezTo>
                <a:cubicBezTo>
                  <a:pt x="1529" y="351"/>
                  <a:pt x="1526" y="348"/>
                  <a:pt x="1521" y="348"/>
                </a:cubicBezTo>
                <a:close/>
                <a:moveTo>
                  <a:pt x="1498" y="368"/>
                </a:moveTo>
                <a:cubicBezTo>
                  <a:pt x="1494" y="368"/>
                  <a:pt x="1491" y="371"/>
                  <a:pt x="1491" y="374"/>
                </a:cubicBezTo>
                <a:cubicBezTo>
                  <a:pt x="1491" y="378"/>
                  <a:pt x="1494" y="381"/>
                  <a:pt x="1498" y="381"/>
                </a:cubicBezTo>
                <a:cubicBezTo>
                  <a:pt x="1503" y="381"/>
                  <a:pt x="1506" y="378"/>
                  <a:pt x="1506" y="374"/>
                </a:cubicBezTo>
                <a:cubicBezTo>
                  <a:pt x="1506" y="371"/>
                  <a:pt x="1503" y="368"/>
                  <a:pt x="1498" y="368"/>
                </a:cubicBezTo>
                <a:close/>
                <a:moveTo>
                  <a:pt x="1521" y="368"/>
                </a:moveTo>
                <a:cubicBezTo>
                  <a:pt x="1517" y="368"/>
                  <a:pt x="1514" y="371"/>
                  <a:pt x="1514" y="374"/>
                </a:cubicBezTo>
                <a:cubicBezTo>
                  <a:pt x="1514" y="378"/>
                  <a:pt x="1517" y="381"/>
                  <a:pt x="1521" y="381"/>
                </a:cubicBezTo>
                <a:cubicBezTo>
                  <a:pt x="1526" y="381"/>
                  <a:pt x="1529" y="378"/>
                  <a:pt x="1529" y="374"/>
                </a:cubicBezTo>
                <a:cubicBezTo>
                  <a:pt x="1529" y="371"/>
                  <a:pt x="1526" y="368"/>
                  <a:pt x="1521" y="368"/>
                </a:cubicBezTo>
                <a:close/>
                <a:moveTo>
                  <a:pt x="1498" y="387"/>
                </a:moveTo>
                <a:cubicBezTo>
                  <a:pt x="1494" y="387"/>
                  <a:pt x="1491" y="390"/>
                  <a:pt x="1491" y="393"/>
                </a:cubicBezTo>
                <a:cubicBezTo>
                  <a:pt x="1491" y="397"/>
                  <a:pt x="1494" y="400"/>
                  <a:pt x="1498" y="400"/>
                </a:cubicBezTo>
                <a:cubicBezTo>
                  <a:pt x="1503" y="400"/>
                  <a:pt x="1506" y="397"/>
                  <a:pt x="1506" y="393"/>
                </a:cubicBezTo>
                <a:cubicBezTo>
                  <a:pt x="1506" y="390"/>
                  <a:pt x="1503" y="387"/>
                  <a:pt x="1498" y="387"/>
                </a:cubicBezTo>
                <a:close/>
                <a:moveTo>
                  <a:pt x="1521" y="387"/>
                </a:moveTo>
                <a:cubicBezTo>
                  <a:pt x="1517" y="387"/>
                  <a:pt x="1514" y="390"/>
                  <a:pt x="1514" y="393"/>
                </a:cubicBezTo>
                <a:cubicBezTo>
                  <a:pt x="1514" y="397"/>
                  <a:pt x="1517" y="400"/>
                  <a:pt x="1521" y="400"/>
                </a:cubicBezTo>
                <a:cubicBezTo>
                  <a:pt x="1526" y="400"/>
                  <a:pt x="1529" y="397"/>
                  <a:pt x="1529" y="393"/>
                </a:cubicBezTo>
                <a:cubicBezTo>
                  <a:pt x="1529" y="390"/>
                  <a:pt x="1526" y="387"/>
                  <a:pt x="1521" y="387"/>
                </a:cubicBezTo>
                <a:close/>
                <a:moveTo>
                  <a:pt x="1498" y="406"/>
                </a:moveTo>
                <a:cubicBezTo>
                  <a:pt x="1494" y="406"/>
                  <a:pt x="1491" y="409"/>
                  <a:pt x="1491" y="413"/>
                </a:cubicBezTo>
                <a:cubicBezTo>
                  <a:pt x="1491" y="416"/>
                  <a:pt x="1494" y="419"/>
                  <a:pt x="1498" y="419"/>
                </a:cubicBezTo>
                <a:cubicBezTo>
                  <a:pt x="1503" y="419"/>
                  <a:pt x="1506" y="416"/>
                  <a:pt x="1506" y="413"/>
                </a:cubicBezTo>
                <a:cubicBezTo>
                  <a:pt x="1506" y="409"/>
                  <a:pt x="1503" y="406"/>
                  <a:pt x="1498" y="406"/>
                </a:cubicBezTo>
                <a:close/>
                <a:moveTo>
                  <a:pt x="1521" y="406"/>
                </a:moveTo>
                <a:cubicBezTo>
                  <a:pt x="1517" y="406"/>
                  <a:pt x="1514" y="409"/>
                  <a:pt x="1514" y="413"/>
                </a:cubicBezTo>
                <a:cubicBezTo>
                  <a:pt x="1514" y="416"/>
                  <a:pt x="1517" y="419"/>
                  <a:pt x="1521" y="419"/>
                </a:cubicBezTo>
                <a:cubicBezTo>
                  <a:pt x="1526" y="419"/>
                  <a:pt x="1529" y="416"/>
                  <a:pt x="1529" y="413"/>
                </a:cubicBezTo>
                <a:cubicBezTo>
                  <a:pt x="1529" y="409"/>
                  <a:pt x="1526" y="406"/>
                  <a:pt x="1521" y="406"/>
                </a:cubicBezTo>
                <a:close/>
                <a:moveTo>
                  <a:pt x="1498" y="425"/>
                </a:moveTo>
                <a:cubicBezTo>
                  <a:pt x="1494" y="425"/>
                  <a:pt x="1491" y="428"/>
                  <a:pt x="1491" y="432"/>
                </a:cubicBezTo>
                <a:cubicBezTo>
                  <a:pt x="1491" y="435"/>
                  <a:pt x="1494" y="438"/>
                  <a:pt x="1498" y="438"/>
                </a:cubicBezTo>
                <a:cubicBezTo>
                  <a:pt x="1503" y="438"/>
                  <a:pt x="1506" y="435"/>
                  <a:pt x="1506" y="432"/>
                </a:cubicBezTo>
                <a:cubicBezTo>
                  <a:pt x="1506" y="428"/>
                  <a:pt x="1503" y="425"/>
                  <a:pt x="1498" y="425"/>
                </a:cubicBezTo>
                <a:close/>
                <a:moveTo>
                  <a:pt x="1521" y="425"/>
                </a:moveTo>
                <a:cubicBezTo>
                  <a:pt x="1517" y="425"/>
                  <a:pt x="1514" y="428"/>
                  <a:pt x="1514" y="432"/>
                </a:cubicBezTo>
                <a:cubicBezTo>
                  <a:pt x="1514" y="435"/>
                  <a:pt x="1517" y="438"/>
                  <a:pt x="1521" y="438"/>
                </a:cubicBezTo>
                <a:cubicBezTo>
                  <a:pt x="1526" y="438"/>
                  <a:pt x="1529" y="435"/>
                  <a:pt x="1529" y="432"/>
                </a:cubicBezTo>
                <a:cubicBezTo>
                  <a:pt x="1529" y="428"/>
                  <a:pt x="1526" y="425"/>
                  <a:pt x="1521" y="425"/>
                </a:cubicBezTo>
                <a:close/>
                <a:moveTo>
                  <a:pt x="1543" y="290"/>
                </a:moveTo>
                <a:cubicBezTo>
                  <a:pt x="1539" y="290"/>
                  <a:pt x="1536" y="293"/>
                  <a:pt x="1536" y="296"/>
                </a:cubicBezTo>
                <a:cubicBezTo>
                  <a:pt x="1536" y="300"/>
                  <a:pt x="1539" y="303"/>
                  <a:pt x="1543" y="303"/>
                </a:cubicBezTo>
                <a:cubicBezTo>
                  <a:pt x="1548" y="303"/>
                  <a:pt x="1551" y="300"/>
                  <a:pt x="1551" y="296"/>
                </a:cubicBezTo>
                <a:cubicBezTo>
                  <a:pt x="1551" y="293"/>
                  <a:pt x="1548" y="290"/>
                  <a:pt x="1543" y="290"/>
                </a:cubicBezTo>
                <a:close/>
                <a:moveTo>
                  <a:pt x="1543" y="309"/>
                </a:moveTo>
                <a:cubicBezTo>
                  <a:pt x="1539" y="309"/>
                  <a:pt x="1536" y="312"/>
                  <a:pt x="1536" y="316"/>
                </a:cubicBezTo>
                <a:cubicBezTo>
                  <a:pt x="1536" y="320"/>
                  <a:pt x="1539" y="323"/>
                  <a:pt x="1543" y="323"/>
                </a:cubicBezTo>
                <a:cubicBezTo>
                  <a:pt x="1548" y="323"/>
                  <a:pt x="1551" y="320"/>
                  <a:pt x="1551" y="316"/>
                </a:cubicBezTo>
                <a:cubicBezTo>
                  <a:pt x="1551" y="312"/>
                  <a:pt x="1548" y="309"/>
                  <a:pt x="1543" y="309"/>
                </a:cubicBezTo>
                <a:close/>
                <a:moveTo>
                  <a:pt x="1543" y="329"/>
                </a:moveTo>
                <a:cubicBezTo>
                  <a:pt x="1539" y="329"/>
                  <a:pt x="1536" y="332"/>
                  <a:pt x="1536" y="335"/>
                </a:cubicBezTo>
                <a:cubicBezTo>
                  <a:pt x="1536" y="339"/>
                  <a:pt x="1539" y="342"/>
                  <a:pt x="1543" y="342"/>
                </a:cubicBezTo>
                <a:cubicBezTo>
                  <a:pt x="1548" y="342"/>
                  <a:pt x="1551" y="339"/>
                  <a:pt x="1551" y="335"/>
                </a:cubicBezTo>
                <a:cubicBezTo>
                  <a:pt x="1551" y="332"/>
                  <a:pt x="1548" y="329"/>
                  <a:pt x="1543" y="329"/>
                </a:cubicBezTo>
                <a:close/>
                <a:moveTo>
                  <a:pt x="1543" y="348"/>
                </a:moveTo>
                <a:cubicBezTo>
                  <a:pt x="1539" y="348"/>
                  <a:pt x="1536" y="351"/>
                  <a:pt x="1536" y="355"/>
                </a:cubicBezTo>
                <a:cubicBezTo>
                  <a:pt x="1536" y="359"/>
                  <a:pt x="1539" y="362"/>
                  <a:pt x="1543" y="362"/>
                </a:cubicBezTo>
                <a:cubicBezTo>
                  <a:pt x="1548" y="362"/>
                  <a:pt x="1551" y="359"/>
                  <a:pt x="1551" y="355"/>
                </a:cubicBezTo>
                <a:cubicBezTo>
                  <a:pt x="1551" y="351"/>
                  <a:pt x="1548" y="348"/>
                  <a:pt x="1543" y="348"/>
                </a:cubicBezTo>
                <a:close/>
                <a:moveTo>
                  <a:pt x="1543" y="368"/>
                </a:moveTo>
                <a:cubicBezTo>
                  <a:pt x="1539" y="368"/>
                  <a:pt x="1536" y="371"/>
                  <a:pt x="1536" y="374"/>
                </a:cubicBezTo>
                <a:cubicBezTo>
                  <a:pt x="1536" y="378"/>
                  <a:pt x="1539" y="381"/>
                  <a:pt x="1543" y="381"/>
                </a:cubicBezTo>
                <a:cubicBezTo>
                  <a:pt x="1548" y="381"/>
                  <a:pt x="1551" y="378"/>
                  <a:pt x="1551" y="374"/>
                </a:cubicBezTo>
                <a:cubicBezTo>
                  <a:pt x="1551" y="371"/>
                  <a:pt x="1548" y="368"/>
                  <a:pt x="1543" y="368"/>
                </a:cubicBezTo>
                <a:close/>
                <a:moveTo>
                  <a:pt x="1410" y="446"/>
                </a:moveTo>
                <a:cubicBezTo>
                  <a:pt x="1406" y="446"/>
                  <a:pt x="1402" y="448"/>
                  <a:pt x="1402" y="452"/>
                </a:cubicBezTo>
                <a:cubicBezTo>
                  <a:pt x="1402" y="455"/>
                  <a:pt x="1406" y="458"/>
                  <a:pt x="1410" y="458"/>
                </a:cubicBezTo>
                <a:cubicBezTo>
                  <a:pt x="1414" y="458"/>
                  <a:pt x="1417" y="455"/>
                  <a:pt x="1417" y="452"/>
                </a:cubicBezTo>
                <a:cubicBezTo>
                  <a:pt x="1417" y="448"/>
                  <a:pt x="1414" y="446"/>
                  <a:pt x="1410" y="446"/>
                </a:cubicBezTo>
                <a:close/>
                <a:moveTo>
                  <a:pt x="1432" y="446"/>
                </a:moveTo>
                <a:cubicBezTo>
                  <a:pt x="1428" y="446"/>
                  <a:pt x="1425" y="448"/>
                  <a:pt x="1425" y="452"/>
                </a:cubicBezTo>
                <a:cubicBezTo>
                  <a:pt x="1425" y="455"/>
                  <a:pt x="1428" y="458"/>
                  <a:pt x="1432" y="458"/>
                </a:cubicBezTo>
                <a:cubicBezTo>
                  <a:pt x="1437" y="458"/>
                  <a:pt x="1440" y="455"/>
                  <a:pt x="1440" y="452"/>
                </a:cubicBezTo>
                <a:cubicBezTo>
                  <a:pt x="1440" y="448"/>
                  <a:pt x="1437" y="446"/>
                  <a:pt x="1432" y="446"/>
                </a:cubicBezTo>
                <a:close/>
                <a:moveTo>
                  <a:pt x="1410" y="464"/>
                </a:moveTo>
                <a:cubicBezTo>
                  <a:pt x="1406" y="464"/>
                  <a:pt x="1402" y="467"/>
                  <a:pt x="1402" y="471"/>
                </a:cubicBezTo>
                <a:cubicBezTo>
                  <a:pt x="1402" y="475"/>
                  <a:pt x="1406" y="478"/>
                  <a:pt x="1410" y="478"/>
                </a:cubicBezTo>
                <a:cubicBezTo>
                  <a:pt x="1414" y="478"/>
                  <a:pt x="1417" y="475"/>
                  <a:pt x="1417" y="471"/>
                </a:cubicBezTo>
                <a:cubicBezTo>
                  <a:pt x="1417" y="467"/>
                  <a:pt x="1414" y="464"/>
                  <a:pt x="1410" y="464"/>
                </a:cubicBezTo>
                <a:close/>
                <a:moveTo>
                  <a:pt x="1432" y="464"/>
                </a:moveTo>
                <a:cubicBezTo>
                  <a:pt x="1428" y="464"/>
                  <a:pt x="1425" y="467"/>
                  <a:pt x="1425" y="471"/>
                </a:cubicBezTo>
                <a:cubicBezTo>
                  <a:pt x="1425" y="475"/>
                  <a:pt x="1428" y="478"/>
                  <a:pt x="1432" y="478"/>
                </a:cubicBezTo>
                <a:cubicBezTo>
                  <a:pt x="1437" y="478"/>
                  <a:pt x="1440" y="475"/>
                  <a:pt x="1440" y="471"/>
                </a:cubicBezTo>
                <a:cubicBezTo>
                  <a:pt x="1440" y="467"/>
                  <a:pt x="1437" y="464"/>
                  <a:pt x="1432" y="464"/>
                </a:cubicBezTo>
                <a:close/>
                <a:moveTo>
                  <a:pt x="1410" y="484"/>
                </a:moveTo>
                <a:cubicBezTo>
                  <a:pt x="1406" y="484"/>
                  <a:pt x="1402" y="487"/>
                  <a:pt x="1402" y="490"/>
                </a:cubicBezTo>
                <a:cubicBezTo>
                  <a:pt x="1402" y="494"/>
                  <a:pt x="1406" y="497"/>
                  <a:pt x="1410" y="497"/>
                </a:cubicBezTo>
                <a:cubicBezTo>
                  <a:pt x="1414" y="497"/>
                  <a:pt x="1417" y="494"/>
                  <a:pt x="1417" y="490"/>
                </a:cubicBezTo>
                <a:cubicBezTo>
                  <a:pt x="1417" y="487"/>
                  <a:pt x="1414" y="484"/>
                  <a:pt x="1410" y="484"/>
                </a:cubicBezTo>
                <a:close/>
                <a:moveTo>
                  <a:pt x="1432" y="484"/>
                </a:moveTo>
                <a:cubicBezTo>
                  <a:pt x="1428" y="484"/>
                  <a:pt x="1425" y="487"/>
                  <a:pt x="1425" y="490"/>
                </a:cubicBezTo>
                <a:cubicBezTo>
                  <a:pt x="1425" y="494"/>
                  <a:pt x="1428" y="497"/>
                  <a:pt x="1432" y="497"/>
                </a:cubicBezTo>
                <a:cubicBezTo>
                  <a:pt x="1437" y="497"/>
                  <a:pt x="1440" y="494"/>
                  <a:pt x="1440" y="490"/>
                </a:cubicBezTo>
                <a:cubicBezTo>
                  <a:pt x="1440" y="487"/>
                  <a:pt x="1437" y="484"/>
                  <a:pt x="1432" y="484"/>
                </a:cubicBezTo>
                <a:close/>
                <a:moveTo>
                  <a:pt x="1410" y="503"/>
                </a:moveTo>
                <a:cubicBezTo>
                  <a:pt x="1406" y="503"/>
                  <a:pt x="1402" y="506"/>
                  <a:pt x="1402" y="509"/>
                </a:cubicBezTo>
                <a:cubicBezTo>
                  <a:pt x="1402" y="513"/>
                  <a:pt x="1406" y="516"/>
                  <a:pt x="1410" y="516"/>
                </a:cubicBezTo>
                <a:cubicBezTo>
                  <a:pt x="1414" y="516"/>
                  <a:pt x="1417" y="513"/>
                  <a:pt x="1417" y="509"/>
                </a:cubicBezTo>
                <a:cubicBezTo>
                  <a:pt x="1417" y="506"/>
                  <a:pt x="1414" y="503"/>
                  <a:pt x="1410" y="503"/>
                </a:cubicBezTo>
                <a:close/>
                <a:moveTo>
                  <a:pt x="1432" y="503"/>
                </a:moveTo>
                <a:cubicBezTo>
                  <a:pt x="1428" y="503"/>
                  <a:pt x="1425" y="506"/>
                  <a:pt x="1425" y="509"/>
                </a:cubicBezTo>
                <a:cubicBezTo>
                  <a:pt x="1425" y="513"/>
                  <a:pt x="1428" y="516"/>
                  <a:pt x="1432" y="516"/>
                </a:cubicBezTo>
                <a:cubicBezTo>
                  <a:pt x="1437" y="516"/>
                  <a:pt x="1440" y="513"/>
                  <a:pt x="1440" y="509"/>
                </a:cubicBezTo>
                <a:cubicBezTo>
                  <a:pt x="1440" y="506"/>
                  <a:pt x="1437" y="503"/>
                  <a:pt x="1432" y="503"/>
                </a:cubicBezTo>
                <a:close/>
                <a:moveTo>
                  <a:pt x="1410" y="522"/>
                </a:moveTo>
                <a:cubicBezTo>
                  <a:pt x="1406" y="522"/>
                  <a:pt x="1402" y="525"/>
                  <a:pt x="1402" y="529"/>
                </a:cubicBezTo>
                <a:cubicBezTo>
                  <a:pt x="1402" y="533"/>
                  <a:pt x="1406" y="536"/>
                  <a:pt x="1410" y="536"/>
                </a:cubicBezTo>
                <a:cubicBezTo>
                  <a:pt x="1414" y="536"/>
                  <a:pt x="1417" y="533"/>
                  <a:pt x="1417" y="529"/>
                </a:cubicBezTo>
                <a:cubicBezTo>
                  <a:pt x="1417" y="525"/>
                  <a:pt x="1414" y="522"/>
                  <a:pt x="1410" y="522"/>
                </a:cubicBezTo>
                <a:close/>
                <a:moveTo>
                  <a:pt x="1432" y="522"/>
                </a:moveTo>
                <a:cubicBezTo>
                  <a:pt x="1428" y="522"/>
                  <a:pt x="1425" y="525"/>
                  <a:pt x="1425" y="529"/>
                </a:cubicBezTo>
                <a:cubicBezTo>
                  <a:pt x="1425" y="533"/>
                  <a:pt x="1428" y="536"/>
                  <a:pt x="1432" y="536"/>
                </a:cubicBezTo>
                <a:cubicBezTo>
                  <a:pt x="1437" y="536"/>
                  <a:pt x="1440" y="533"/>
                  <a:pt x="1440" y="529"/>
                </a:cubicBezTo>
                <a:cubicBezTo>
                  <a:pt x="1440" y="525"/>
                  <a:pt x="1437" y="522"/>
                  <a:pt x="1432" y="522"/>
                </a:cubicBezTo>
                <a:close/>
                <a:moveTo>
                  <a:pt x="1410" y="542"/>
                </a:moveTo>
                <a:cubicBezTo>
                  <a:pt x="1406" y="542"/>
                  <a:pt x="1402" y="545"/>
                  <a:pt x="1402" y="549"/>
                </a:cubicBezTo>
                <a:cubicBezTo>
                  <a:pt x="1402" y="552"/>
                  <a:pt x="1406" y="556"/>
                  <a:pt x="1410" y="556"/>
                </a:cubicBezTo>
                <a:cubicBezTo>
                  <a:pt x="1414" y="556"/>
                  <a:pt x="1417" y="552"/>
                  <a:pt x="1417" y="549"/>
                </a:cubicBezTo>
                <a:cubicBezTo>
                  <a:pt x="1417" y="545"/>
                  <a:pt x="1414" y="542"/>
                  <a:pt x="1410" y="542"/>
                </a:cubicBezTo>
                <a:close/>
                <a:moveTo>
                  <a:pt x="1432" y="542"/>
                </a:moveTo>
                <a:cubicBezTo>
                  <a:pt x="1428" y="542"/>
                  <a:pt x="1425" y="545"/>
                  <a:pt x="1425" y="549"/>
                </a:cubicBezTo>
                <a:cubicBezTo>
                  <a:pt x="1425" y="552"/>
                  <a:pt x="1428" y="556"/>
                  <a:pt x="1432" y="556"/>
                </a:cubicBezTo>
                <a:cubicBezTo>
                  <a:pt x="1437" y="556"/>
                  <a:pt x="1440" y="552"/>
                  <a:pt x="1440" y="549"/>
                </a:cubicBezTo>
                <a:cubicBezTo>
                  <a:pt x="1440" y="545"/>
                  <a:pt x="1437" y="542"/>
                  <a:pt x="1432" y="542"/>
                </a:cubicBezTo>
                <a:close/>
                <a:moveTo>
                  <a:pt x="1410" y="561"/>
                </a:moveTo>
                <a:cubicBezTo>
                  <a:pt x="1406" y="561"/>
                  <a:pt x="1402" y="564"/>
                  <a:pt x="1402" y="567"/>
                </a:cubicBezTo>
                <a:cubicBezTo>
                  <a:pt x="1402" y="571"/>
                  <a:pt x="1406" y="574"/>
                  <a:pt x="1410" y="574"/>
                </a:cubicBezTo>
                <a:cubicBezTo>
                  <a:pt x="1414" y="574"/>
                  <a:pt x="1417" y="571"/>
                  <a:pt x="1417" y="567"/>
                </a:cubicBezTo>
                <a:cubicBezTo>
                  <a:pt x="1417" y="564"/>
                  <a:pt x="1414" y="561"/>
                  <a:pt x="1410" y="561"/>
                </a:cubicBezTo>
                <a:close/>
                <a:moveTo>
                  <a:pt x="1432" y="561"/>
                </a:moveTo>
                <a:cubicBezTo>
                  <a:pt x="1428" y="561"/>
                  <a:pt x="1425" y="564"/>
                  <a:pt x="1425" y="567"/>
                </a:cubicBezTo>
                <a:cubicBezTo>
                  <a:pt x="1425" y="571"/>
                  <a:pt x="1428" y="574"/>
                  <a:pt x="1432" y="574"/>
                </a:cubicBezTo>
                <a:cubicBezTo>
                  <a:pt x="1437" y="574"/>
                  <a:pt x="1440" y="571"/>
                  <a:pt x="1440" y="567"/>
                </a:cubicBezTo>
                <a:cubicBezTo>
                  <a:pt x="1440" y="564"/>
                  <a:pt x="1437" y="561"/>
                  <a:pt x="1432" y="561"/>
                </a:cubicBezTo>
                <a:close/>
                <a:moveTo>
                  <a:pt x="1410" y="580"/>
                </a:moveTo>
                <a:cubicBezTo>
                  <a:pt x="1406" y="580"/>
                  <a:pt x="1402" y="583"/>
                  <a:pt x="1402" y="587"/>
                </a:cubicBezTo>
                <a:cubicBezTo>
                  <a:pt x="1402" y="590"/>
                  <a:pt x="1406" y="593"/>
                  <a:pt x="1410" y="593"/>
                </a:cubicBezTo>
                <a:cubicBezTo>
                  <a:pt x="1414" y="593"/>
                  <a:pt x="1417" y="590"/>
                  <a:pt x="1417" y="587"/>
                </a:cubicBezTo>
                <a:cubicBezTo>
                  <a:pt x="1417" y="583"/>
                  <a:pt x="1414" y="580"/>
                  <a:pt x="1410" y="580"/>
                </a:cubicBezTo>
                <a:close/>
                <a:moveTo>
                  <a:pt x="1432" y="580"/>
                </a:moveTo>
                <a:cubicBezTo>
                  <a:pt x="1428" y="580"/>
                  <a:pt x="1425" y="583"/>
                  <a:pt x="1425" y="587"/>
                </a:cubicBezTo>
                <a:cubicBezTo>
                  <a:pt x="1425" y="590"/>
                  <a:pt x="1428" y="593"/>
                  <a:pt x="1432" y="593"/>
                </a:cubicBezTo>
                <a:cubicBezTo>
                  <a:pt x="1437" y="593"/>
                  <a:pt x="1440" y="590"/>
                  <a:pt x="1440" y="587"/>
                </a:cubicBezTo>
                <a:cubicBezTo>
                  <a:pt x="1440" y="583"/>
                  <a:pt x="1437" y="580"/>
                  <a:pt x="1432" y="580"/>
                </a:cubicBezTo>
                <a:close/>
                <a:moveTo>
                  <a:pt x="1455" y="446"/>
                </a:moveTo>
                <a:cubicBezTo>
                  <a:pt x="1450" y="446"/>
                  <a:pt x="1447" y="448"/>
                  <a:pt x="1447" y="452"/>
                </a:cubicBezTo>
                <a:cubicBezTo>
                  <a:pt x="1447" y="455"/>
                  <a:pt x="1450" y="458"/>
                  <a:pt x="1455" y="458"/>
                </a:cubicBezTo>
                <a:cubicBezTo>
                  <a:pt x="1459" y="458"/>
                  <a:pt x="1462" y="455"/>
                  <a:pt x="1462" y="452"/>
                </a:cubicBezTo>
                <a:cubicBezTo>
                  <a:pt x="1462" y="448"/>
                  <a:pt x="1459" y="446"/>
                  <a:pt x="1455" y="446"/>
                </a:cubicBezTo>
                <a:close/>
                <a:moveTo>
                  <a:pt x="1455" y="464"/>
                </a:moveTo>
                <a:cubicBezTo>
                  <a:pt x="1450" y="464"/>
                  <a:pt x="1447" y="467"/>
                  <a:pt x="1447" y="471"/>
                </a:cubicBezTo>
                <a:cubicBezTo>
                  <a:pt x="1447" y="475"/>
                  <a:pt x="1450" y="478"/>
                  <a:pt x="1455" y="478"/>
                </a:cubicBezTo>
                <a:cubicBezTo>
                  <a:pt x="1459" y="478"/>
                  <a:pt x="1462" y="475"/>
                  <a:pt x="1462" y="471"/>
                </a:cubicBezTo>
                <a:cubicBezTo>
                  <a:pt x="1462" y="467"/>
                  <a:pt x="1459" y="464"/>
                  <a:pt x="1455" y="464"/>
                </a:cubicBezTo>
                <a:close/>
                <a:moveTo>
                  <a:pt x="1455" y="484"/>
                </a:moveTo>
                <a:cubicBezTo>
                  <a:pt x="1450" y="484"/>
                  <a:pt x="1447" y="487"/>
                  <a:pt x="1447" y="490"/>
                </a:cubicBezTo>
                <a:cubicBezTo>
                  <a:pt x="1447" y="494"/>
                  <a:pt x="1450" y="497"/>
                  <a:pt x="1455" y="497"/>
                </a:cubicBezTo>
                <a:cubicBezTo>
                  <a:pt x="1459" y="497"/>
                  <a:pt x="1462" y="494"/>
                  <a:pt x="1462" y="490"/>
                </a:cubicBezTo>
                <a:cubicBezTo>
                  <a:pt x="1462" y="487"/>
                  <a:pt x="1459" y="484"/>
                  <a:pt x="1455" y="484"/>
                </a:cubicBezTo>
                <a:close/>
                <a:moveTo>
                  <a:pt x="1477" y="484"/>
                </a:moveTo>
                <a:cubicBezTo>
                  <a:pt x="1472" y="484"/>
                  <a:pt x="1469" y="487"/>
                  <a:pt x="1469" y="490"/>
                </a:cubicBezTo>
                <a:cubicBezTo>
                  <a:pt x="1469" y="494"/>
                  <a:pt x="1472" y="497"/>
                  <a:pt x="1477" y="497"/>
                </a:cubicBezTo>
                <a:cubicBezTo>
                  <a:pt x="1481" y="497"/>
                  <a:pt x="1484" y="494"/>
                  <a:pt x="1484" y="490"/>
                </a:cubicBezTo>
                <a:cubicBezTo>
                  <a:pt x="1484" y="487"/>
                  <a:pt x="1481" y="484"/>
                  <a:pt x="1477" y="484"/>
                </a:cubicBezTo>
                <a:close/>
                <a:moveTo>
                  <a:pt x="1455" y="503"/>
                </a:moveTo>
                <a:cubicBezTo>
                  <a:pt x="1450" y="503"/>
                  <a:pt x="1447" y="506"/>
                  <a:pt x="1447" y="509"/>
                </a:cubicBezTo>
                <a:cubicBezTo>
                  <a:pt x="1447" y="513"/>
                  <a:pt x="1450" y="516"/>
                  <a:pt x="1455" y="516"/>
                </a:cubicBezTo>
                <a:cubicBezTo>
                  <a:pt x="1459" y="516"/>
                  <a:pt x="1462" y="513"/>
                  <a:pt x="1462" y="509"/>
                </a:cubicBezTo>
                <a:cubicBezTo>
                  <a:pt x="1462" y="506"/>
                  <a:pt x="1459" y="503"/>
                  <a:pt x="1455" y="503"/>
                </a:cubicBezTo>
                <a:close/>
                <a:moveTo>
                  <a:pt x="1477" y="503"/>
                </a:moveTo>
                <a:cubicBezTo>
                  <a:pt x="1472" y="503"/>
                  <a:pt x="1469" y="506"/>
                  <a:pt x="1469" y="509"/>
                </a:cubicBezTo>
                <a:cubicBezTo>
                  <a:pt x="1469" y="513"/>
                  <a:pt x="1472" y="516"/>
                  <a:pt x="1477" y="516"/>
                </a:cubicBezTo>
                <a:cubicBezTo>
                  <a:pt x="1481" y="516"/>
                  <a:pt x="1484" y="513"/>
                  <a:pt x="1484" y="509"/>
                </a:cubicBezTo>
                <a:cubicBezTo>
                  <a:pt x="1484" y="506"/>
                  <a:pt x="1481" y="503"/>
                  <a:pt x="1477" y="503"/>
                </a:cubicBezTo>
                <a:close/>
                <a:moveTo>
                  <a:pt x="1455" y="522"/>
                </a:moveTo>
                <a:cubicBezTo>
                  <a:pt x="1450" y="522"/>
                  <a:pt x="1447" y="525"/>
                  <a:pt x="1447" y="529"/>
                </a:cubicBezTo>
                <a:cubicBezTo>
                  <a:pt x="1447" y="533"/>
                  <a:pt x="1450" y="536"/>
                  <a:pt x="1455" y="536"/>
                </a:cubicBezTo>
                <a:cubicBezTo>
                  <a:pt x="1459" y="536"/>
                  <a:pt x="1462" y="533"/>
                  <a:pt x="1462" y="529"/>
                </a:cubicBezTo>
                <a:cubicBezTo>
                  <a:pt x="1462" y="525"/>
                  <a:pt x="1459" y="522"/>
                  <a:pt x="1455" y="522"/>
                </a:cubicBezTo>
                <a:close/>
                <a:moveTo>
                  <a:pt x="1477" y="522"/>
                </a:moveTo>
                <a:cubicBezTo>
                  <a:pt x="1472" y="522"/>
                  <a:pt x="1469" y="525"/>
                  <a:pt x="1469" y="529"/>
                </a:cubicBezTo>
                <a:cubicBezTo>
                  <a:pt x="1469" y="533"/>
                  <a:pt x="1472" y="536"/>
                  <a:pt x="1477" y="536"/>
                </a:cubicBezTo>
                <a:cubicBezTo>
                  <a:pt x="1481" y="536"/>
                  <a:pt x="1484" y="533"/>
                  <a:pt x="1484" y="529"/>
                </a:cubicBezTo>
                <a:cubicBezTo>
                  <a:pt x="1484" y="525"/>
                  <a:pt x="1481" y="522"/>
                  <a:pt x="1477" y="522"/>
                </a:cubicBezTo>
                <a:close/>
                <a:moveTo>
                  <a:pt x="1455" y="542"/>
                </a:moveTo>
                <a:cubicBezTo>
                  <a:pt x="1450" y="542"/>
                  <a:pt x="1447" y="545"/>
                  <a:pt x="1447" y="549"/>
                </a:cubicBezTo>
                <a:cubicBezTo>
                  <a:pt x="1447" y="552"/>
                  <a:pt x="1450" y="556"/>
                  <a:pt x="1455" y="556"/>
                </a:cubicBezTo>
                <a:cubicBezTo>
                  <a:pt x="1459" y="556"/>
                  <a:pt x="1462" y="552"/>
                  <a:pt x="1462" y="549"/>
                </a:cubicBezTo>
                <a:cubicBezTo>
                  <a:pt x="1462" y="545"/>
                  <a:pt x="1459" y="542"/>
                  <a:pt x="1455" y="542"/>
                </a:cubicBezTo>
                <a:close/>
                <a:moveTo>
                  <a:pt x="1455" y="561"/>
                </a:moveTo>
                <a:cubicBezTo>
                  <a:pt x="1450" y="561"/>
                  <a:pt x="1447" y="564"/>
                  <a:pt x="1447" y="567"/>
                </a:cubicBezTo>
                <a:cubicBezTo>
                  <a:pt x="1447" y="571"/>
                  <a:pt x="1450" y="574"/>
                  <a:pt x="1455" y="574"/>
                </a:cubicBezTo>
                <a:cubicBezTo>
                  <a:pt x="1459" y="574"/>
                  <a:pt x="1462" y="571"/>
                  <a:pt x="1462" y="567"/>
                </a:cubicBezTo>
                <a:cubicBezTo>
                  <a:pt x="1462" y="564"/>
                  <a:pt x="1459" y="561"/>
                  <a:pt x="1455" y="561"/>
                </a:cubicBezTo>
                <a:close/>
                <a:moveTo>
                  <a:pt x="1477" y="561"/>
                </a:moveTo>
                <a:cubicBezTo>
                  <a:pt x="1472" y="561"/>
                  <a:pt x="1469" y="564"/>
                  <a:pt x="1469" y="567"/>
                </a:cubicBezTo>
                <a:cubicBezTo>
                  <a:pt x="1469" y="571"/>
                  <a:pt x="1472" y="574"/>
                  <a:pt x="1477" y="574"/>
                </a:cubicBezTo>
                <a:cubicBezTo>
                  <a:pt x="1481" y="574"/>
                  <a:pt x="1484" y="571"/>
                  <a:pt x="1484" y="567"/>
                </a:cubicBezTo>
                <a:cubicBezTo>
                  <a:pt x="1484" y="564"/>
                  <a:pt x="1481" y="561"/>
                  <a:pt x="1477" y="561"/>
                </a:cubicBezTo>
                <a:close/>
                <a:moveTo>
                  <a:pt x="1455" y="580"/>
                </a:moveTo>
                <a:cubicBezTo>
                  <a:pt x="1450" y="580"/>
                  <a:pt x="1447" y="583"/>
                  <a:pt x="1447" y="587"/>
                </a:cubicBezTo>
                <a:cubicBezTo>
                  <a:pt x="1447" y="590"/>
                  <a:pt x="1450" y="593"/>
                  <a:pt x="1455" y="593"/>
                </a:cubicBezTo>
                <a:cubicBezTo>
                  <a:pt x="1459" y="593"/>
                  <a:pt x="1462" y="590"/>
                  <a:pt x="1462" y="587"/>
                </a:cubicBezTo>
                <a:cubicBezTo>
                  <a:pt x="1462" y="583"/>
                  <a:pt x="1459" y="580"/>
                  <a:pt x="1455" y="580"/>
                </a:cubicBezTo>
                <a:close/>
                <a:moveTo>
                  <a:pt x="1477" y="580"/>
                </a:moveTo>
                <a:cubicBezTo>
                  <a:pt x="1472" y="580"/>
                  <a:pt x="1469" y="583"/>
                  <a:pt x="1469" y="587"/>
                </a:cubicBezTo>
                <a:cubicBezTo>
                  <a:pt x="1469" y="590"/>
                  <a:pt x="1472" y="593"/>
                  <a:pt x="1477" y="593"/>
                </a:cubicBezTo>
                <a:cubicBezTo>
                  <a:pt x="1481" y="593"/>
                  <a:pt x="1484" y="590"/>
                  <a:pt x="1484" y="587"/>
                </a:cubicBezTo>
                <a:cubicBezTo>
                  <a:pt x="1484" y="583"/>
                  <a:pt x="1481" y="580"/>
                  <a:pt x="1477" y="580"/>
                </a:cubicBezTo>
                <a:close/>
                <a:moveTo>
                  <a:pt x="1521" y="446"/>
                </a:moveTo>
                <a:cubicBezTo>
                  <a:pt x="1517" y="446"/>
                  <a:pt x="1514" y="448"/>
                  <a:pt x="1514" y="452"/>
                </a:cubicBezTo>
                <a:cubicBezTo>
                  <a:pt x="1514" y="455"/>
                  <a:pt x="1517" y="458"/>
                  <a:pt x="1521" y="458"/>
                </a:cubicBezTo>
                <a:cubicBezTo>
                  <a:pt x="1526" y="458"/>
                  <a:pt x="1529" y="455"/>
                  <a:pt x="1529" y="452"/>
                </a:cubicBezTo>
                <a:cubicBezTo>
                  <a:pt x="1529" y="448"/>
                  <a:pt x="1526" y="446"/>
                  <a:pt x="1521" y="446"/>
                </a:cubicBezTo>
                <a:close/>
                <a:moveTo>
                  <a:pt x="1498" y="464"/>
                </a:moveTo>
                <a:cubicBezTo>
                  <a:pt x="1494" y="464"/>
                  <a:pt x="1491" y="467"/>
                  <a:pt x="1491" y="471"/>
                </a:cubicBezTo>
                <a:cubicBezTo>
                  <a:pt x="1491" y="475"/>
                  <a:pt x="1494" y="478"/>
                  <a:pt x="1498" y="478"/>
                </a:cubicBezTo>
                <a:cubicBezTo>
                  <a:pt x="1503" y="478"/>
                  <a:pt x="1506" y="475"/>
                  <a:pt x="1506" y="471"/>
                </a:cubicBezTo>
                <a:cubicBezTo>
                  <a:pt x="1506" y="467"/>
                  <a:pt x="1503" y="464"/>
                  <a:pt x="1498" y="464"/>
                </a:cubicBezTo>
                <a:close/>
                <a:moveTo>
                  <a:pt x="1521" y="464"/>
                </a:moveTo>
                <a:cubicBezTo>
                  <a:pt x="1517" y="464"/>
                  <a:pt x="1514" y="467"/>
                  <a:pt x="1514" y="471"/>
                </a:cubicBezTo>
                <a:cubicBezTo>
                  <a:pt x="1514" y="475"/>
                  <a:pt x="1517" y="478"/>
                  <a:pt x="1521" y="478"/>
                </a:cubicBezTo>
                <a:cubicBezTo>
                  <a:pt x="1526" y="478"/>
                  <a:pt x="1529" y="475"/>
                  <a:pt x="1529" y="471"/>
                </a:cubicBezTo>
                <a:cubicBezTo>
                  <a:pt x="1529" y="467"/>
                  <a:pt x="1526" y="464"/>
                  <a:pt x="1521" y="464"/>
                </a:cubicBezTo>
                <a:close/>
                <a:moveTo>
                  <a:pt x="1498" y="484"/>
                </a:moveTo>
                <a:cubicBezTo>
                  <a:pt x="1494" y="484"/>
                  <a:pt x="1491" y="487"/>
                  <a:pt x="1491" y="490"/>
                </a:cubicBezTo>
                <a:cubicBezTo>
                  <a:pt x="1491" y="494"/>
                  <a:pt x="1494" y="497"/>
                  <a:pt x="1498" y="497"/>
                </a:cubicBezTo>
                <a:cubicBezTo>
                  <a:pt x="1503" y="497"/>
                  <a:pt x="1506" y="494"/>
                  <a:pt x="1506" y="490"/>
                </a:cubicBezTo>
                <a:cubicBezTo>
                  <a:pt x="1506" y="487"/>
                  <a:pt x="1503" y="484"/>
                  <a:pt x="1498" y="484"/>
                </a:cubicBezTo>
                <a:close/>
                <a:moveTo>
                  <a:pt x="1521" y="484"/>
                </a:moveTo>
                <a:cubicBezTo>
                  <a:pt x="1517" y="484"/>
                  <a:pt x="1514" y="487"/>
                  <a:pt x="1514" y="490"/>
                </a:cubicBezTo>
                <a:cubicBezTo>
                  <a:pt x="1514" y="494"/>
                  <a:pt x="1517" y="497"/>
                  <a:pt x="1521" y="497"/>
                </a:cubicBezTo>
                <a:cubicBezTo>
                  <a:pt x="1526" y="497"/>
                  <a:pt x="1529" y="494"/>
                  <a:pt x="1529" y="490"/>
                </a:cubicBezTo>
                <a:cubicBezTo>
                  <a:pt x="1529" y="487"/>
                  <a:pt x="1526" y="484"/>
                  <a:pt x="1521" y="484"/>
                </a:cubicBezTo>
                <a:close/>
                <a:moveTo>
                  <a:pt x="1498" y="503"/>
                </a:moveTo>
                <a:cubicBezTo>
                  <a:pt x="1494" y="503"/>
                  <a:pt x="1491" y="506"/>
                  <a:pt x="1491" y="509"/>
                </a:cubicBezTo>
                <a:cubicBezTo>
                  <a:pt x="1491" y="513"/>
                  <a:pt x="1494" y="516"/>
                  <a:pt x="1498" y="516"/>
                </a:cubicBezTo>
                <a:cubicBezTo>
                  <a:pt x="1503" y="516"/>
                  <a:pt x="1506" y="513"/>
                  <a:pt x="1506" y="509"/>
                </a:cubicBezTo>
                <a:cubicBezTo>
                  <a:pt x="1506" y="506"/>
                  <a:pt x="1503" y="503"/>
                  <a:pt x="1498" y="503"/>
                </a:cubicBezTo>
                <a:close/>
                <a:moveTo>
                  <a:pt x="1521" y="503"/>
                </a:moveTo>
                <a:cubicBezTo>
                  <a:pt x="1517" y="503"/>
                  <a:pt x="1514" y="506"/>
                  <a:pt x="1514" y="509"/>
                </a:cubicBezTo>
                <a:cubicBezTo>
                  <a:pt x="1514" y="513"/>
                  <a:pt x="1517" y="516"/>
                  <a:pt x="1521" y="516"/>
                </a:cubicBezTo>
                <a:cubicBezTo>
                  <a:pt x="1526" y="516"/>
                  <a:pt x="1529" y="513"/>
                  <a:pt x="1529" y="509"/>
                </a:cubicBezTo>
                <a:cubicBezTo>
                  <a:pt x="1529" y="506"/>
                  <a:pt x="1526" y="503"/>
                  <a:pt x="1521" y="503"/>
                </a:cubicBezTo>
                <a:close/>
                <a:moveTo>
                  <a:pt x="1498" y="522"/>
                </a:moveTo>
                <a:cubicBezTo>
                  <a:pt x="1494" y="522"/>
                  <a:pt x="1491" y="525"/>
                  <a:pt x="1491" y="529"/>
                </a:cubicBezTo>
                <a:cubicBezTo>
                  <a:pt x="1491" y="533"/>
                  <a:pt x="1494" y="536"/>
                  <a:pt x="1498" y="536"/>
                </a:cubicBezTo>
                <a:cubicBezTo>
                  <a:pt x="1503" y="536"/>
                  <a:pt x="1506" y="533"/>
                  <a:pt x="1506" y="529"/>
                </a:cubicBezTo>
                <a:cubicBezTo>
                  <a:pt x="1506" y="525"/>
                  <a:pt x="1503" y="522"/>
                  <a:pt x="1498" y="522"/>
                </a:cubicBezTo>
                <a:close/>
                <a:moveTo>
                  <a:pt x="1521" y="522"/>
                </a:moveTo>
                <a:cubicBezTo>
                  <a:pt x="1517" y="522"/>
                  <a:pt x="1514" y="525"/>
                  <a:pt x="1514" y="529"/>
                </a:cubicBezTo>
                <a:cubicBezTo>
                  <a:pt x="1514" y="533"/>
                  <a:pt x="1517" y="536"/>
                  <a:pt x="1521" y="536"/>
                </a:cubicBezTo>
                <a:cubicBezTo>
                  <a:pt x="1526" y="536"/>
                  <a:pt x="1529" y="533"/>
                  <a:pt x="1529" y="529"/>
                </a:cubicBezTo>
                <a:cubicBezTo>
                  <a:pt x="1529" y="525"/>
                  <a:pt x="1526" y="522"/>
                  <a:pt x="1521" y="522"/>
                </a:cubicBezTo>
                <a:close/>
                <a:moveTo>
                  <a:pt x="1521" y="542"/>
                </a:moveTo>
                <a:cubicBezTo>
                  <a:pt x="1517" y="542"/>
                  <a:pt x="1514" y="545"/>
                  <a:pt x="1514" y="549"/>
                </a:cubicBezTo>
                <a:cubicBezTo>
                  <a:pt x="1514" y="552"/>
                  <a:pt x="1517" y="556"/>
                  <a:pt x="1521" y="556"/>
                </a:cubicBezTo>
                <a:cubicBezTo>
                  <a:pt x="1526" y="556"/>
                  <a:pt x="1529" y="552"/>
                  <a:pt x="1529" y="549"/>
                </a:cubicBezTo>
                <a:cubicBezTo>
                  <a:pt x="1529" y="545"/>
                  <a:pt x="1526" y="542"/>
                  <a:pt x="1521" y="542"/>
                </a:cubicBezTo>
                <a:close/>
                <a:moveTo>
                  <a:pt x="1498" y="561"/>
                </a:moveTo>
                <a:cubicBezTo>
                  <a:pt x="1494" y="561"/>
                  <a:pt x="1491" y="564"/>
                  <a:pt x="1491" y="567"/>
                </a:cubicBezTo>
                <a:cubicBezTo>
                  <a:pt x="1491" y="571"/>
                  <a:pt x="1494" y="574"/>
                  <a:pt x="1498" y="574"/>
                </a:cubicBezTo>
                <a:cubicBezTo>
                  <a:pt x="1503" y="574"/>
                  <a:pt x="1506" y="571"/>
                  <a:pt x="1506" y="567"/>
                </a:cubicBezTo>
                <a:cubicBezTo>
                  <a:pt x="1506" y="564"/>
                  <a:pt x="1503" y="561"/>
                  <a:pt x="1498" y="561"/>
                </a:cubicBezTo>
                <a:close/>
                <a:moveTo>
                  <a:pt x="1498" y="580"/>
                </a:moveTo>
                <a:cubicBezTo>
                  <a:pt x="1494" y="580"/>
                  <a:pt x="1491" y="583"/>
                  <a:pt x="1491" y="587"/>
                </a:cubicBezTo>
                <a:cubicBezTo>
                  <a:pt x="1491" y="590"/>
                  <a:pt x="1494" y="593"/>
                  <a:pt x="1498" y="593"/>
                </a:cubicBezTo>
                <a:cubicBezTo>
                  <a:pt x="1503" y="593"/>
                  <a:pt x="1506" y="590"/>
                  <a:pt x="1506" y="587"/>
                </a:cubicBezTo>
                <a:cubicBezTo>
                  <a:pt x="1506" y="583"/>
                  <a:pt x="1503" y="580"/>
                  <a:pt x="1498" y="580"/>
                </a:cubicBezTo>
                <a:close/>
                <a:moveTo>
                  <a:pt x="1521" y="580"/>
                </a:moveTo>
                <a:cubicBezTo>
                  <a:pt x="1517" y="580"/>
                  <a:pt x="1514" y="583"/>
                  <a:pt x="1514" y="587"/>
                </a:cubicBezTo>
                <a:cubicBezTo>
                  <a:pt x="1514" y="590"/>
                  <a:pt x="1517" y="593"/>
                  <a:pt x="1521" y="593"/>
                </a:cubicBezTo>
                <a:cubicBezTo>
                  <a:pt x="1526" y="593"/>
                  <a:pt x="1529" y="590"/>
                  <a:pt x="1529" y="587"/>
                </a:cubicBezTo>
                <a:cubicBezTo>
                  <a:pt x="1529" y="583"/>
                  <a:pt x="1526" y="580"/>
                  <a:pt x="1521" y="580"/>
                </a:cubicBezTo>
                <a:close/>
                <a:moveTo>
                  <a:pt x="452" y="601"/>
                </a:moveTo>
                <a:cubicBezTo>
                  <a:pt x="448" y="601"/>
                  <a:pt x="445" y="604"/>
                  <a:pt x="445" y="608"/>
                </a:cubicBezTo>
                <a:cubicBezTo>
                  <a:pt x="445" y="612"/>
                  <a:pt x="448" y="615"/>
                  <a:pt x="452" y="615"/>
                </a:cubicBezTo>
                <a:cubicBezTo>
                  <a:pt x="457" y="615"/>
                  <a:pt x="460" y="612"/>
                  <a:pt x="460" y="608"/>
                </a:cubicBezTo>
                <a:cubicBezTo>
                  <a:pt x="460" y="604"/>
                  <a:pt x="457" y="601"/>
                  <a:pt x="452" y="601"/>
                </a:cubicBezTo>
                <a:close/>
                <a:moveTo>
                  <a:pt x="474" y="601"/>
                </a:moveTo>
                <a:cubicBezTo>
                  <a:pt x="470" y="601"/>
                  <a:pt x="467" y="604"/>
                  <a:pt x="467" y="608"/>
                </a:cubicBezTo>
                <a:cubicBezTo>
                  <a:pt x="467" y="612"/>
                  <a:pt x="470" y="615"/>
                  <a:pt x="474" y="615"/>
                </a:cubicBezTo>
                <a:cubicBezTo>
                  <a:pt x="478" y="615"/>
                  <a:pt x="482" y="612"/>
                  <a:pt x="482" y="608"/>
                </a:cubicBezTo>
                <a:cubicBezTo>
                  <a:pt x="482" y="604"/>
                  <a:pt x="478" y="601"/>
                  <a:pt x="474" y="601"/>
                </a:cubicBezTo>
                <a:close/>
                <a:moveTo>
                  <a:pt x="497" y="601"/>
                </a:moveTo>
                <a:cubicBezTo>
                  <a:pt x="493" y="601"/>
                  <a:pt x="490" y="604"/>
                  <a:pt x="490" y="608"/>
                </a:cubicBezTo>
                <a:cubicBezTo>
                  <a:pt x="490" y="612"/>
                  <a:pt x="493" y="615"/>
                  <a:pt x="497" y="615"/>
                </a:cubicBezTo>
                <a:cubicBezTo>
                  <a:pt x="501" y="615"/>
                  <a:pt x="505" y="612"/>
                  <a:pt x="505" y="608"/>
                </a:cubicBezTo>
                <a:cubicBezTo>
                  <a:pt x="505" y="604"/>
                  <a:pt x="501" y="601"/>
                  <a:pt x="497" y="601"/>
                </a:cubicBezTo>
                <a:close/>
                <a:moveTo>
                  <a:pt x="474" y="620"/>
                </a:moveTo>
                <a:cubicBezTo>
                  <a:pt x="470" y="620"/>
                  <a:pt x="467" y="623"/>
                  <a:pt x="467" y="627"/>
                </a:cubicBezTo>
                <a:cubicBezTo>
                  <a:pt x="467" y="631"/>
                  <a:pt x="470" y="634"/>
                  <a:pt x="474" y="634"/>
                </a:cubicBezTo>
                <a:cubicBezTo>
                  <a:pt x="478" y="634"/>
                  <a:pt x="482" y="631"/>
                  <a:pt x="482" y="627"/>
                </a:cubicBezTo>
                <a:cubicBezTo>
                  <a:pt x="482" y="623"/>
                  <a:pt x="478" y="620"/>
                  <a:pt x="474" y="620"/>
                </a:cubicBezTo>
                <a:close/>
                <a:moveTo>
                  <a:pt x="497" y="620"/>
                </a:moveTo>
                <a:cubicBezTo>
                  <a:pt x="493" y="620"/>
                  <a:pt x="490" y="623"/>
                  <a:pt x="490" y="627"/>
                </a:cubicBezTo>
                <a:cubicBezTo>
                  <a:pt x="490" y="631"/>
                  <a:pt x="493" y="634"/>
                  <a:pt x="497" y="634"/>
                </a:cubicBezTo>
                <a:cubicBezTo>
                  <a:pt x="501" y="634"/>
                  <a:pt x="505" y="631"/>
                  <a:pt x="505" y="627"/>
                </a:cubicBezTo>
                <a:cubicBezTo>
                  <a:pt x="505" y="623"/>
                  <a:pt x="501" y="620"/>
                  <a:pt x="497" y="620"/>
                </a:cubicBezTo>
                <a:close/>
                <a:moveTo>
                  <a:pt x="520" y="601"/>
                </a:moveTo>
                <a:cubicBezTo>
                  <a:pt x="516" y="601"/>
                  <a:pt x="512" y="604"/>
                  <a:pt x="512" y="608"/>
                </a:cubicBezTo>
                <a:cubicBezTo>
                  <a:pt x="512" y="612"/>
                  <a:pt x="516" y="615"/>
                  <a:pt x="520" y="615"/>
                </a:cubicBezTo>
                <a:cubicBezTo>
                  <a:pt x="524" y="615"/>
                  <a:pt x="528" y="612"/>
                  <a:pt x="528" y="608"/>
                </a:cubicBezTo>
                <a:cubicBezTo>
                  <a:pt x="528" y="604"/>
                  <a:pt x="524" y="601"/>
                  <a:pt x="520" y="601"/>
                </a:cubicBezTo>
                <a:close/>
                <a:moveTo>
                  <a:pt x="542" y="601"/>
                </a:moveTo>
                <a:cubicBezTo>
                  <a:pt x="538" y="601"/>
                  <a:pt x="534" y="604"/>
                  <a:pt x="534" y="608"/>
                </a:cubicBezTo>
                <a:cubicBezTo>
                  <a:pt x="534" y="612"/>
                  <a:pt x="538" y="615"/>
                  <a:pt x="542" y="615"/>
                </a:cubicBezTo>
                <a:cubicBezTo>
                  <a:pt x="546" y="615"/>
                  <a:pt x="549" y="612"/>
                  <a:pt x="549" y="608"/>
                </a:cubicBezTo>
                <a:cubicBezTo>
                  <a:pt x="549" y="604"/>
                  <a:pt x="546" y="601"/>
                  <a:pt x="542" y="601"/>
                </a:cubicBezTo>
                <a:close/>
                <a:moveTo>
                  <a:pt x="520" y="620"/>
                </a:moveTo>
                <a:cubicBezTo>
                  <a:pt x="516" y="620"/>
                  <a:pt x="512" y="623"/>
                  <a:pt x="512" y="627"/>
                </a:cubicBezTo>
                <a:cubicBezTo>
                  <a:pt x="512" y="631"/>
                  <a:pt x="516" y="634"/>
                  <a:pt x="520" y="634"/>
                </a:cubicBezTo>
                <a:cubicBezTo>
                  <a:pt x="524" y="634"/>
                  <a:pt x="528" y="631"/>
                  <a:pt x="528" y="627"/>
                </a:cubicBezTo>
                <a:cubicBezTo>
                  <a:pt x="528" y="623"/>
                  <a:pt x="524" y="620"/>
                  <a:pt x="520" y="620"/>
                </a:cubicBezTo>
                <a:close/>
                <a:moveTo>
                  <a:pt x="542" y="620"/>
                </a:moveTo>
                <a:cubicBezTo>
                  <a:pt x="538" y="620"/>
                  <a:pt x="534" y="623"/>
                  <a:pt x="534" y="627"/>
                </a:cubicBezTo>
                <a:cubicBezTo>
                  <a:pt x="534" y="631"/>
                  <a:pt x="538" y="634"/>
                  <a:pt x="542" y="634"/>
                </a:cubicBezTo>
                <a:cubicBezTo>
                  <a:pt x="546" y="634"/>
                  <a:pt x="549" y="631"/>
                  <a:pt x="549" y="627"/>
                </a:cubicBezTo>
                <a:cubicBezTo>
                  <a:pt x="549" y="623"/>
                  <a:pt x="546" y="620"/>
                  <a:pt x="542" y="620"/>
                </a:cubicBezTo>
                <a:close/>
                <a:moveTo>
                  <a:pt x="542" y="640"/>
                </a:moveTo>
                <a:cubicBezTo>
                  <a:pt x="538" y="640"/>
                  <a:pt x="534" y="643"/>
                  <a:pt x="534" y="647"/>
                </a:cubicBezTo>
                <a:cubicBezTo>
                  <a:pt x="534" y="650"/>
                  <a:pt x="538" y="653"/>
                  <a:pt x="542" y="653"/>
                </a:cubicBezTo>
                <a:cubicBezTo>
                  <a:pt x="546" y="653"/>
                  <a:pt x="549" y="650"/>
                  <a:pt x="549" y="647"/>
                </a:cubicBezTo>
                <a:cubicBezTo>
                  <a:pt x="549" y="643"/>
                  <a:pt x="546" y="640"/>
                  <a:pt x="542" y="640"/>
                </a:cubicBezTo>
                <a:close/>
                <a:moveTo>
                  <a:pt x="564" y="640"/>
                </a:moveTo>
                <a:cubicBezTo>
                  <a:pt x="559" y="640"/>
                  <a:pt x="556" y="643"/>
                  <a:pt x="556" y="647"/>
                </a:cubicBezTo>
                <a:cubicBezTo>
                  <a:pt x="556" y="650"/>
                  <a:pt x="559" y="653"/>
                  <a:pt x="564" y="653"/>
                </a:cubicBezTo>
                <a:cubicBezTo>
                  <a:pt x="568" y="653"/>
                  <a:pt x="571" y="650"/>
                  <a:pt x="571" y="647"/>
                </a:cubicBezTo>
                <a:cubicBezTo>
                  <a:pt x="571" y="643"/>
                  <a:pt x="568" y="640"/>
                  <a:pt x="564" y="640"/>
                </a:cubicBezTo>
                <a:close/>
                <a:moveTo>
                  <a:pt x="564" y="659"/>
                </a:moveTo>
                <a:cubicBezTo>
                  <a:pt x="559" y="659"/>
                  <a:pt x="556" y="662"/>
                  <a:pt x="556" y="666"/>
                </a:cubicBezTo>
                <a:cubicBezTo>
                  <a:pt x="556" y="670"/>
                  <a:pt x="559" y="673"/>
                  <a:pt x="564" y="673"/>
                </a:cubicBezTo>
                <a:cubicBezTo>
                  <a:pt x="568" y="673"/>
                  <a:pt x="571" y="670"/>
                  <a:pt x="571" y="666"/>
                </a:cubicBezTo>
                <a:cubicBezTo>
                  <a:pt x="571" y="662"/>
                  <a:pt x="568" y="659"/>
                  <a:pt x="564" y="659"/>
                </a:cubicBezTo>
                <a:close/>
                <a:moveTo>
                  <a:pt x="586" y="679"/>
                </a:moveTo>
                <a:cubicBezTo>
                  <a:pt x="582" y="679"/>
                  <a:pt x="579" y="682"/>
                  <a:pt x="579" y="686"/>
                </a:cubicBezTo>
                <a:cubicBezTo>
                  <a:pt x="579" y="689"/>
                  <a:pt x="582" y="692"/>
                  <a:pt x="586" y="692"/>
                </a:cubicBezTo>
                <a:cubicBezTo>
                  <a:pt x="590" y="692"/>
                  <a:pt x="593" y="689"/>
                  <a:pt x="593" y="686"/>
                </a:cubicBezTo>
                <a:cubicBezTo>
                  <a:pt x="593" y="682"/>
                  <a:pt x="590" y="679"/>
                  <a:pt x="586" y="679"/>
                </a:cubicBezTo>
                <a:close/>
                <a:moveTo>
                  <a:pt x="609" y="679"/>
                </a:moveTo>
                <a:cubicBezTo>
                  <a:pt x="605" y="679"/>
                  <a:pt x="601" y="682"/>
                  <a:pt x="601" y="686"/>
                </a:cubicBezTo>
                <a:cubicBezTo>
                  <a:pt x="601" y="689"/>
                  <a:pt x="605" y="692"/>
                  <a:pt x="609" y="692"/>
                </a:cubicBezTo>
                <a:cubicBezTo>
                  <a:pt x="613" y="692"/>
                  <a:pt x="616" y="689"/>
                  <a:pt x="616" y="686"/>
                </a:cubicBezTo>
                <a:cubicBezTo>
                  <a:pt x="616" y="682"/>
                  <a:pt x="613" y="679"/>
                  <a:pt x="609" y="679"/>
                </a:cubicBezTo>
                <a:close/>
                <a:moveTo>
                  <a:pt x="631" y="679"/>
                </a:moveTo>
                <a:cubicBezTo>
                  <a:pt x="627" y="679"/>
                  <a:pt x="623" y="682"/>
                  <a:pt x="623" y="686"/>
                </a:cubicBezTo>
                <a:cubicBezTo>
                  <a:pt x="623" y="689"/>
                  <a:pt x="627" y="692"/>
                  <a:pt x="631" y="692"/>
                </a:cubicBezTo>
                <a:cubicBezTo>
                  <a:pt x="635" y="692"/>
                  <a:pt x="638" y="689"/>
                  <a:pt x="638" y="686"/>
                </a:cubicBezTo>
                <a:cubicBezTo>
                  <a:pt x="638" y="682"/>
                  <a:pt x="635" y="679"/>
                  <a:pt x="631" y="679"/>
                </a:cubicBezTo>
                <a:close/>
                <a:moveTo>
                  <a:pt x="631" y="698"/>
                </a:moveTo>
                <a:cubicBezTo>
                  <a:pt x="627" y="698"/>
                  <a:pt x="623" y="701"/>
                  <a:pt x="623" y="705"/>
                </a:cubicBezTo>
                <a:cubicBezTo>
                  <a:pt x="623" y="708"/>
                  <a:pt x="627" y="711"/>
                  <a:pt x="631" y="711"/>
                </a:cubicBezTo>
                <a:cubicBezTo>
                  <a:pt x="635" y="711"/>
                  <a:pt x="638" y="708"/>
                  <a:pt x="638" y="705"/>
                </a:cubicBezTo>
                <a:cubicBezTo>
                  <a:pt x="638" y="701"/>
                  <a:pt x="635" y="698"/>
                  <a:pt x="631" y="698"/>
                </a:cubicBezTo>
                <a:close/>
                <a:moveTo>
                  <a:pt x="631" y="717"/>
                </a:moveTo>
                <a:cubicBezTo>
                  <a:pt x="627" y="717"/>
                  <a:pt x="623" y="720"/>
                  <a:pt x="623" y="724"/>
                </a:cubicBezTo>
                <a:cubicBezTo>
                  <a:pt x="623" y="727"/>
                  <a:pt x="627" y="730"/>
                  <a:pt x="631" y="730"/>
                </a:cubicBezTo>
                <a:cubicBezTo>
                  <a:pt x="635" y="730"/>
                  <a:pt x="638" y="727"/>
                  <a:pt x="638" y="724"/>
                </a:cubicBezTo>
                <a:cubicBezTo>
                  <a:pt x="638" y="720"/>
                  <a:pt x="635" y="717"/>
                  <a:pt x="631" y="717"/>
                </a:cubicBezTo>
                <a:close/>
                <a:moveTo>
                  <a:pt x="609" y="736"/>
                </a:moveTo>
                <a:cubicBezTo>
                  <a:pt x="605" y="736"/>
                  <a:pt x="601" y="739"/>
                  <a:pt x="601" y="743"/>
                </a:cubicBezTo>
                <a:cubicBezTo>
                  <a:pt x="601" y="747"/>
                  <a:pt x="605" y="750"/>
                  <a:pt x="609" y="750"/>
                </a:cubicBezTo>
                <a:cubicBezTo>
                  <a:pt x="613" y="750"/>
                  <a:pt x="616" y="747"/>
                  <a:pt x="616" y="743"/>
                </a:cubicBezTo>
                <a:cubicBezTo>
                  <a:pt x="616" y="739"/>
                  <a:pt x="613" y="736"/>
                  <a:pt x="609" y="736"/>
                </a:cubicBezTo>
                <a:close/>
                <a:moveTo>
                  <a:pt x="631" y="736"/>
                </a:moveTo>
                <a:cubicBezTo>
                  <a:pt x="627" y="736"/>
                  <a:pt x="623" y="739"/>
                  <a:pt x="623" y="743"/>
                </a:cubicBezTo>
                <a:cubicBezTo>
                  <a:pt x="623" y="747"/>
                  <a:pt x="627" y="750"/>
                  <a:pt x="631" y="750"/>
                </a:cubicBezTo>
                <a:cubicBezTo>
                  <a:pt x="635" y="750"/>
                  <a:pt x="638" y="747"/>
                  <a:pt x="638" y="743"/>
                </a:cubicBezTo>
                <a:cubicBezTo>
                  <a:pt x="638" y="739"/>
                  <a:pt x="635" y="736"/>
                  <a:pt x="631" y="736"/>
                </a:cubicBezTo>
                <a:close/>
                <a:moveTo>
                  <a:pt x="652" y="659"/>
                </a:moveTo>
                <a:cubicBezTo>
                  <a:pt x="648" y="659"/>
                  <a:pt x="645" y="662"/>
                  <a:pt x="645" y="666"/>
                </a:cubicBezTo>
                <a:cubicBezTo>
                  <a:pt x="645" y="670"/>
                  <a:pt x="648" y="673"/>
                  <a:pt x="652" y="673"/>
                </a:cubicBezTo>
                <a:cubicBezTo>
                  <a:pt x="657" y="673"/>
                  <a:pt x="660" y="670"/>
                  <a:pt x="660" y="666"/>
                </a:cubicBezTo>
                <a:cubicBezTo>
                  <a:pt x="660" y="662"/>
                  <a:pt x="657" y="659"/>
                  <a:pt x="652" y="659"/>
                </a:cubicBezTo>
                <a:close/>
                <a:moveTo>
                  <a:pt x="675" y="660"/>
                </a:moveTo>
                <a:cubicBezTo>
                  <a:pt x="671" y="660"/>
                  <a:pt x="667" y="663"/>
                  <a:pt x="667" y="666"/>
                </a:cubicBezTo>
                <a:cubicBezTo>
                  <a:pt x="667" y="670"/>
                  <a:pt x="671" y="673"/>
                  <a:pt x="675" y="673"/>
                </a:cubicBezTo>
                <a:cubicBezTo>
                  <a:pt x="679" y="673"/>
                  <a:pt x="682" y="670"/>
                  <a:pt x="682" y="666"/>
                </a:cubicBezTo>
                <a:cubicBezTo>
                  <a:pt x="682" y="663"/>
                  <a:pt x="679" y="660"/>
                  <a:pt x="675" y="660"/>
                </a:cubicBezTo>
                <a:close/>
                <a:moveTo>
                  <a:pt x="652" y="679"/>
                </a:moveTo>
                <a:cubicBezTo>
                  <a:pt x="648" y="679"/>
                  <a:pt x="645" y="682"/>
                  <a:pt x="645" y="686"/>
                </a:cubicBezTo>
                <a:cubicBezTo>
                  <a:pt x="645" y="689"/>
                  <a:pt x="648" y="692"/>
                  <a:pt x="652" y="692"/>
                </a:cubicBezTo>
                <a:cubicBezTo>
                  <a:pt x="657" y="692"/>
                  <a:pt x="660" y="689"/>
                  <a:pt x="660" y="686"/>
                </a:cubicBezTo>
                <a:cubicBezTo>
                  <a:pt x="660" y="682"/>
                  <a:pt x="657" y="679"/>
                  <a:pt x="652" y="679"/>
                </a:cubicBezTo>
                <a:close/>
                <a:moveTo>
                  <a:pt x="675" y="679"/>
                </a:moveTo>
                <a:cubicBezTo>
                  <a:pt x="671" y="679"/>
                  <a:pt x="667" y="682"/>
                  <a:pt x="667" y="686"/>
                </a:cubicBezTo>
                <a:cubicBezTo>
                  <a:pt x="667" y="689"/>
                  <a:pt x="671" y="692"/>
                  <a:pt x="675" y="692"/>
                </a:cubicBezTo>
                <a:cubicBezTo>
                  <a:pt x="679" y="692"/>
                  <a:pt x="682" y="689"/>
                  <a:pt x="682" y="686"/>
                </a:cubicBezTo>
                <a:cubicBezTo>
                  <a:pt x="682" y="682"/>
                  <a:pt x="679" y="679"/>
                  <a:pt x="675" y="679"/>
                </a:cubicBezTo>
                <a:close/>
                <a:moveTo>
                  <a:pt x="652" y="698"/>
                </a:moveTo>
                <a:cubicBezTo>
                  <a:pt x="648" y="698"/>
                  <a:pt x="645" y="701"/>
                  <a:pt x="645" y="705"/>
                </a:cubicBezTo>
                <a:cubicBezTo>
                  <a:pt x="645" y="708"/>
                  <a:pt x="648" y="711"/>
                  <a:pt x="652" y="711"/>
                </a:cubicBezTo>
                <a:cubicBezTo>
                  <a:pt x="657" y="711"/>
                  <a:pt x="660" y="708"/>
                  <a:pt x="660" y="705"/>
                </a:cubicBezTo>
                <a:cubicBezTo>
                  <a:pt x="660" y="701"/>
                  <a:pt x="657" y="698"/>
                  <a:pt x="652" y="698"/>
                </a:cubicBezTo>
                <a:close/>
                <a:moveTo>
                  <a:pt x="675" y="698"/>
                </a:moveTo>
                <a:cubicBezTo>
                  <a:pt x="671" y="698"/>
                  <a:pt x="667" y="701"/>
                  <a:pt x="667" y="705"/>
                </a:cubicBezTo>
                <a:cubicBezTo>
                  <a:pt x="667" y="709"/>
                  <a:pt x="671" y="712"/>
                  <a:pt x="675" y="712"/>
                </a:cubicBezTo>
                <a:cubicBezTo>
                  <a:pt x="679" y="712"/>
                  <a:pt x="682" y="709"/>
                  <a:pt x="682" y="705"/>
                </a:cubicBezTo>
                <a:cubicBezTo>
                  <a:pt x="682" y="701"/>
                  <a:pt x="679" y="698"/>
                  <a:pt x="675" y="698"/>
                </a:cubicBezTo>
                <a:close/>
                <a:moveTo>
                  <a:pt x="652" y="717"/>
                </a:moveTo>
                <a:cubicBezTo>
                  <a:pt x="648" y="717"/>
                  <a:pt x="645" y="720"/>
                  <a:pt x="645" y="724"/>
                </a:cubicBezTo>
                <a:cubicBezTo>
                  <a:pt x="645" y="727"/>
                  <a:pt x="648" y="730"/>
                  <a:pt x="652" y="730"/>
                </a:cubicBezTo>
                <a:cubicBezTo>
                  <a:pt x="657" y="730"/>
                  <a:pt x="660" y="727"/>
                  <a:pt x="660" y="724"/>
                </a:cubicBezTo>
                <a:cubicBezTo>
                  <a:pt x="660" y="720"/>
                  <a:pt x="657" y="717"/>
                  <a:pt x="652" y="717"/>
                </a:cubicBezTo>
                <a:close/>
                <a:moveTo>
                  <a:pt x="675" y="718"/>
                </a:moveTo>
                <a:cubicBezTo>
                  <a:pt x="671" y="718"/>
                  <a:pt x="667" y="721"/>
                  <a:pt x="667" y="725"/>
                </a:cubicBezTo>
                <a:cubicBezTo>
                  <a:pt x="667" y="728"/>
                  <a:pt x="671" y="731"/>
                  <a:pt x="675" y="731"/>
                </a:cubicBezTo>
                <a:cubicBezTo>
                  <a:pt x="679" y="731"/>
                  <a:pt x="682" y="728"/>
                  <a:pt x="682" y="725"/>
                </a:cubicBezTo>
                <a:cubicBezTo>
                  <a:pt x="682" y="721"/>
                  <a:pt x="679" y="718"/>
                  <a:pt x="675" y="718"/>
                </a:cubicBezTo>
                <a:close/>
                <a:moveTo>
                  <a:pt x="652" y="736"/>
                </a:moveTo>
                <a:cubicBezTo>
                  <a:pt x="648" y="736"/>
                  <a:pt x="645" y="739"/>
                  <a:pt x="645" y="743"/>
                </a:cubicBezTo>
                <a:cubicBezTo>
                  <a:pt x="645" y="747"/>
                  <a:pt x="648" y="750"/>
                  <a:pt x="652" y="750"/>
                </a:cubicBezTo>
                <a:cubicBezTo>
                  <a:pt x="657" y="750"/>
                  <a:pt x="660" y="747"/>
                  <a:pt x="660" y="743"/>
                </a:cubicBezTo>
                <a:cubicBezTo>
                  <a:pt x="660" y="739"/>
                  <a:pt x="657" y="736"/>
                  <a:pt x="652" y="736"/>
                </a:cubicBezTo>
                <a:close/>
                <a:moveTo>
                  <a:pt x="675" y="737"/>
                </a:moveTo>
                <a:cubicBezTo>
                  <a:pt x="671" y="737"/>
                  <a:pt x="667" y="741"/>
                  <a:pt x="667" y="744"/>
                </a:cubicBezTo>
                <a:cubicBezTo>
                  <a:pt x="667" y="748"/>
                  <a:pt x="671" y="751"/>
                  <a:pt x="675" y="751"/>
                </a:cubicBezTo>
                <a:cubicBezTo>
                  <a:pt x="679" y="751"/>
                  <a:pt x="682" y="748"/>
                  <a:pt x="682" y="744"/>
                </a:cubicBezTo>
                <a:cubicBezTo>
                  <a:pt x="682" y="741"/>
                  <a:pt x="679" y="737"/>
                  <a:pt x="675" y="737"/>
                </a:cubicBezTo>
                <a:close/>
                <a:moveTo>
                  <a:pt x="609" y="757"/>
                </a:moveTo>
                <a:cubicBezTo>
                  <a:pt x="605" y="757"/>
                  <a:pt x="601" y="759"/>
                  <a:pt x="601" y="763"/>
                </a:cubicBezTo>
                <a:cubicBezTo>
                  <a:pt x="601" y="766"/>
                  <a:pt x="605" y="769"/>
                  <a:pt x="609" y="769"/>
                </a:cubicBezTo>
                <a:cubicBezTo>
                  <a:pt x="613" y="769"/>
                  <a:pt x="616" y="766"/>
                  <a:pt x="616" y="763"/>
                </a:cubicBezTo>
                <a:cubicBezTo>
                  <a:pt x="616" y="759"/>
                  <a:pt x="613" y="757"/>
                  <a:pt x="609" y="757"/>
                </a:cubicBezTo>
                <a:close/>
                <a:moveTo>
                  <a:pt x="631" y="757"/>
                </a:moveTo>
                <a:cubicBezTo>
                  <a:pt x="627" y="757"/>
                  <a:pt x="623" y="759"/>
                  <a:pt x="623" y="763"/>
                </a:cubicBezTo>
                <a:cubicBezTo>
                  <a:pt x="623" y="766"/>
                  <a:pt x="627" y="769"/>
                  <a:pt x="631" y="769"/>
                </a:cubicBezTo>
                <a:cubicBezTo>
                  <a:pt x="635" y="769"/>
                  <a:pt x="638" y="766"/>
                  <a:pt x="638" y="763"/>
                </a:cubicBezTo>
                <a:cubicBezTo>
                  <a:pt x="638" y="759"/>
                  <a:pt x="635" y="757"/>
                  <a:pt x="631" y="757"/>
                </a:cubicBezTo>
                <a:close/>
                <a:moveTo>
                  <a:pt x="609" y="775"/>
                </a:moveTo>
                <a:cubicBezTo>
                  <a:pt x="605" y="775"/>
                  <a:pt x="601" y="778"/>
                  <a:pt x="601" y="782"/>
                </a:cubicBezTo>
                <a:cubicBezTo>
                  <a:pt x="601" y="786"/>
                  <a:pt x="605" y="789"/>
                  <a:pt x="609" y="789"/>
                </a:cubicBezTo>
                <a:cubicBezTo>
                  <a:pt x="613" y="789"/>
                  <a:pt x="616" y="786"/>
                  <a:pt x="616" y="782"/>
                </a:cubicBezTo>
                <a:cubicBezTo>
                  <a:pt x="616" y="778"/>
                  <a:pt x="613" y="775"/>
                  <a:pt x="609" y="775"/>
                </a:cubicBezTo>
                <a:close/>
                <a:moveTo>
                  <a:pt x="631" y="775"/>
                </a:moveTo>
                <a:cubicBezTo>
                  <a:pt x="627" y="775"/>
                  <a:pt x="623" y="778"/>
                  <a:pt x="623" y="782"/>
                </a:cubicBezTo>
                <a:cubicBezTo>
                  <a:pt x="623" y="786"/>
                  <a:pt x="627" y="789"/>
                  <a:pt x="631" y="789"/>
                </a:cubicBezTo>
                <a:cubicBezTo>
                  <a:pt x="635" y="789"/>
                  <a:pt x="638" y="786"/>
                  <a:pt x="638" y="782"/>
                </a:cubicBezTo>
                <a:cubicBezTo>
                  <a:pt x="638" y="778"/>
                  <a:pt x="635" y="775"/>
                  <a:pt x="631" y="775"/>
                </a:cubicBezTo>
                <a:close/>
                <a:moveTo>
                  <a:pt x="609" y="795"/>
                </a:moveTo>
                <a:cubicBezTo>
                  <a:pt x="605" y="795"/>
                  <a:pt x="601" y="798"/>
                  <a:pt x="601" y="801"/>
                </a:cubicBezTo>
                <a:cubicBezTo>
                  <a:pt x="601" y="805"/>
                  <a:pt x="605" y="808"/>
                  <a:pt x="609" y="808"/>
                </a:cubicBezTo>
                <a:cubicBezTo>
                  <a:pt x="613" y="808"/>
                  <a:pt x="616" y="805"/>
                  <a:pt x="616" y="801"/>
                </a:cubicBezTo>
                <a:cubicBezTo>
                  <a:pt x="616" y="798"/>
                  <a:pt x="613" y="795"/>
                  <a:pt x="609" y="795"/>
                </a:cubicBezTo>
                <a:close/>
                <a:moveTo>
                  <a:pt x="631" y="795"/>
                </a:moveTo>
                <a:cubicBezTo>
                  <a:pt x="627" y="795"/>
                  <a:pt x="623" y="798"/>
                  <a:pt x="623" y="801"/>
                </a:cubicBezTo>
                <a:cubicBezTo>
                  <a:pt x="623" y="805"/>
                  <a:pt x="627" y="808"/>
                  <a:pt x="631" y="808"/>
                </a:cubicBezTo>
                <a:cubicBezTo>
                  <a:pt x="635" y="808"/>
                  <a:pt x="638" y="805"/>
                  <a:pt x="638" y="801"/>
                </a:cubicBezTo>
                <a:cubicBezTo>
                  <a:pt x="638" y="798"/>
                  <a:pt x="635" y="795"/>
                  <a:pt x="631" y="795"/>
                </a:cubicBezTo>
                <a:close/>
                <a:moveTo>
                  <a:pt x="631" y="814"/>
                </a:moveTo>
                <a:cubicBezTo>
                  <a:pt x="627" y="814"/>
                  <a:pt x="623" y="817"/>
                  <a:pt x="623" y="821"/>
                </a:cubicBezTo>
                <a:cubicBezTo>
                  <a:pt x="623" y="825"/>
                  <a:pt x="627" y="828"/>
                  <a:pt x="631" y="828"/>
                </a:cubicBezTo>
                <a:cubicBezTo>
                  <a:pt x="635" y="828"/>
                  <a:pt x="638" y="825"/>
                  <a:pt x="638" y="821"/>
                </a:cubicBezTo>
                <a:cubicBezTo>
                  <a:pt x="638" y="817"/>
                  <a:pt x="635" y="814"/>
                  <a:pt x="631" y="814"/>
                </a:cubicBezTo>
                <a:close/>
                <a:moveTo>
                  <a:pt x="631" y="833"/>
                </a:moveTo>
                <a:cubicBezTo>
                  <a:pt x="627" y="833"/>
                  <a:pt x="623" y="837"/>
                  <a:pt x="623" y="840"/>
                </a:cubicBezTo>
                <a:cubicBezTo>
                  <a:pt x="623" y="844"/>
                  <a:pt x="627" y="847"/>
                  <a:pt x="631" y="847"/>
                </a:cubicBezTo>
                <a:cubicBezTo>
                  <a:pt x="635" y="847"/>
                  <a:pt x="638" y="844"/>
                  <a:pt x="638" y="840"/>
                </a:cubicBezTo>
                <a:cubicBezTo>
                  <a:pt x="638" y="837"/>
                  <a:pt x="635" y="833"/>
                  <a:pt x="631" y="833"/>
                </a:cubicBezTo>
                <a:close/>
                <a:moveTo>
                  <a:pt x="652" y="757"/>
                </a:moveTo>
                <a:cubicBezTo>
                  <a:pt x="648" y="757"/>
                  <a:pt x="645" y="759"/>
                  <a:pt x="645" y="763"/>
                </a:cubicBezTo>
                <a:cubicBezTo>
                  <a:pt x="645" y="766"/>
                  <a:pt x="648" y="769"/>
                  <a:pt x="652" y="769"/>
                </a:cubicBezTo>
                <a:cubicBezTo>
                  <a:pt x="657" y="769"/>
                  <a:pt x="660" y="766"/>
                  <a:pt x="660" y="763"/>
                </a:cubicBezTo>
                <a:cubicBezTo>
                  <a:pt x="660" y="759"/>
                  <a:pt x="657" y="757"/>
                  <a:pt x="652" y="757"/>
                </a:cubicBezTo>
                <a:close/>
                <a:moveTo>
                  <a:pt x="675" y="757"/>
                </a:moveTo>
                <a:cubicBezTo>
                  <a:pt x="671" y="757"/>
                  <a:pt x="667" y="760"/>
                  <a:pt x="667" y="763"/>
                </a:cubicBezTo>
                <a:cubicBezTo>
                  <a:pt x="667" y="767"/>
                  <a:pt x="671" y="770"/>
                  <a:pt x="675" y="770"/>
                </a:cubicBezTo>
                <a:cubicBezTo>
                  <a:pt x="679" y="770"/>
                  <a:pt x="682" y="767"/>
                  <a:pt x="682" y="763"/>
                </a:cubicBezTo>
                <a:cubicBezTo>
                  <a:pt x="682" y="760"/>
                  <a:pt x="679" y="757"/>
                  <a:pt x="675" y="757"/>
                </a:cubicBezTo>
                <a:close/>
                <a:moveTo>
                  <a:pt x="652" y="775"/>
                </a:moveTo>
                <a:cubicBezTo>
                  <a:pt x="648" y="775"/>
                  <a:pt x="645" y="778"/>
                  <a:pt x="645" y="782"/>
                </a:cubicBezTo>
                <a:cubicBezTo>
                  <a:pt x="645" y="786"/>
                  <a:pt x="648" y="789"/>
                  <a:pt x="652" y="789"/>
                </a:cubicBezTo>
                <a:cubicBezTo>
                  <a:pt x="657" y="789"/>
                  <a:pt x="660" y="786"/>
                  <a:pt x="660" y="782"/>
                </a:cubicBezTo>
                <a:cubicBezTo>
                  <a:pt x="660" y="778"/>
                  <a:pt x="657" y="775"/>
                  <a:pt x="652" y="775"/>
                </a:cubicBezTo>
                <a:close/>
                <a:moveTo>
                  <a:pt x="675" y="776"/>
                </a:moveTo>
                <a:cubicBezTo>
                  <a:pt x="671" y="776"/>
                  <a:pt x="667" y="779"/>
                  <a:pt x="667" y="783"/>
                </a:cubicBezTo>
                <a:cubicBezTo>
                  <a:pt x="667" y="786"/>
                  <a:pt x="671" y="789"/>
                  <a:pt x="675" y="789"/>
                </a:cubicBezTo>
                <a:cubicBezTo>
                  <a:pt x="679" y="789"/>
                  <a:pt x="682" y="786"/>
                  <a:pt x="682" y="783"/>
                </a:cubicBezTo>
                <a:cubicBezTo>
                  <a:pt x="682" y="779"/>
                  <a:pt x="679" y="776"/>
                  <a:pt x="675" y="776"/>
                </a:cubicBezTo>
                <a:close/>
                <a:moveTo>
                  <a:pt x="652" y="795"/>
                </a:moveTo>
                <a:cubicBezTo>
                  <a:pt x="648" y="795"/>
                  <a:pt x="645" y="798"/>
                  <a:pt x="645" y="801"/>
                </a:cubicBezTo>
                <a:cubicBezTo>
                  <a:pt x="645" y="805"/>
                  <a:pt x="648" y="808"/>
                  <a:pt x="652" y="808"/>
                </a:cubicBezTo>
                <a:cubicBezTo>
                  <a:pt x="657" y="808"/>
                  <a:pt x="660" y="805"/>
                  <a:pt x="660" y="801"/>
                </a:cubicBezTo>
                <a:cubicBezTo>
                  <a:pt x="660" y="798"/>
                  <a:pt x="657" y="795"/>
                  <a:pt x="652" y="795"/>
                </a:cubicBezTo>
                <a:close/>
                <a:moveTo>
                  <a:pt x="675" y="795"/>
                </a:moveTo>
                <a:cubicBezTo>
                  <a:pt x="671" y="795"/>
                  <a:pt x="667" y="798"/>
                  <a:pt x="667" y="801"/>
                </a:cubicBezTo>
                <a:cubicBezTo>
                  <a:pt x="667" y="805"/>
                  <a:pt x="671" y="808"/>
                  <a:pt x="675" y="808"/>
                </a:cubicBezTo>
                <a:cubicBezTo>
                  <a:pt x="679" y="808"/>
                  <a:pt x="682" y="805"/>
                  <a:pt x="682" y="801"/>
                </a:cubicBezTo>
                <a:cubicBezTo>
                  <a:pt x="682" y="798"/>
                  <a:pt x="679" y="795"/>
                  <a:pt x="675" y="795"/>
                </a:cubicBezTo>
                <a:close/>
                <a:moveTo>
                  <a:pt x="652" y="814"/>
                </a:moveTo>
                <a:cubicBezTo>
                  <a:pt x="648" y="814"/>
                  <a:pt x="645" y="817"/>
                  <a:pt x="645" y="821"/>
                </a:cubicBezTo>
                <a:cubicBezTo>
                  <a:pt x="645" y="825"/>
                  <a:pt x="648" y="828"/>
                  <a:pt x="652" y="828"/>
                </a:cubicBezTo>
                <a:cubicBezTo>
                  <a:pt x="657" y="828"/>
                  <a:pt x="660" y="825"/>
                  <a:pt x="660" y="821"/>
                </a:cubicBezTo>
                <a:cubicBezTo>
                  <a:pt x="660" y="817"/>
                  <a:pt x="657" y="814"/>
                  <a:pt x="652" y="814"/>
                </a:cubicBezTo>
                <a:close/>
                <a:moveTo>
                  <a:pt x="675" y="814"/>
                </a:moveTo>
                <a:cubicBezTo>
                  <a:pt x="671" y="814"/>
                  <a:pt x="667" y="817"/>
                  <a:pt x="667" y="821"/>
                </a:cubicBezTo>
                <a:cubicBezTo>
                  <a:pt x="667" y="825"/>
                  <a:pt x="671" y="828"/>
                  <a:pt x="675" y="828"/>
                </a:cubicBezTo>
                <a:cubicBezTo>
                  <a:pt x="679" y="828"/>
                  <a:pt x="682" y="825"/>
                  <a:pt x="682" y="821"/>
                </a:cubicBezTo>
                <a:cubicBezTo>
                  <a:pt x="682" y="817"/>
                  <a:pt x="679" y="814"/>
                  <a:pt x="675" y="814"/>
                </a:cubicBezTo>
                <a:close/>
                <a:moveTo>
                  <a:pt x="652" y="833"/>
                </a:moveTo>
                <a:cubicBezTo>
                  <a:pt x="648" y="833"/>
                  <a:pt x="645" y="837"/>
                  <a:pt x="645" y="840"/>
                </a:cubicBezTo>
                <a:cubicBezTo>
                  <a:pt x="645" y="844"/>
                  <a:pt x="648" y="847"/>
                  <a:pt x="652" y="847"/>
                </a:cubicBezTo>
                <a:cubicBezTo>
                  <a:pt x="657" y="847"/>
                  <a:pt x="660" y="844"/>
                  <a:pt x="660" y="840"/>
                </a:cubicBezTo>
                <a:cubicBezTo>
                  <a:pt x="660" y="837"/>
                  <a:pt x="657" y="833"/>
                  <a:pt x="652" y="833"/>
                </a:cubicBezTo>
                <a:close/>
                <a:moveTo>
                  <a:pt x="675" y="833"/>
                </a:moveTo>
                <a:cubicBezTo>
                  <a:pt x="671" y="833"/>
                  <a:pt x="667" y="837"/>
                  <a:pt x="667" y="840"/>
                </a:cubicBezTo>
                <a:cubicBezTo>
                  <a:pt x="667" y="844"/>
                  <a:pt x="671" y="847"/>
                  <a:pt x="675" y="847"/>
                </a:cubicBezTo>
                <a:cubicBezTo>
                  <a:pt x="679" y="847"/>
                  <a:pt x="682" y="844"/>
                  <a:pt x="682" y="840"/>
                </a:cubicBezTo>
                <a:cubicBezTo>
                  <a:pt x="682" y="837"/>
                  <a:pt x="679" y="833"/>
                  <a:pt x="675" y="833"/>
                </a:cubicBezTo>
                <a:close/>
                <a:moveTo>
                  <a:pt x="652" y="853"/>
                </a:moveTo>
                <a:cubicBezTo>
                  <a:pt x="648" y="853"/>
                  <a:pt x="645" y="856"/>
                  <a:pt x="645" y="860"/>
                </a:cubicBezTo>
                <a:cubicBezTo>
                  <a:pt x="645" y="864"/>
                  <a:pt x="648" y="867"/>
                  <a:pt x="652" y="867"/>
                </a:cubicBezTo>
                <a:cubicBezTo>
                  <a:pt x="657" y="867"/>
                  <a:pt x="660" y="864"/>
                  <a:pt x="660" y="860"/>
                </a:cubicBezTo>
                <a:cubicBezTo>
                  <a:pt x="660" y="856"/>
                  <a:pt x="657" y="853"/>
                  <a:pt x="652" y="853"/>
                </a:cubicBezTo>
                <a:close/>
                <a:moveTo>
                  <a:pt x="675" y="853"/>
                </a:moveTo>
                <a:cubicBezTo>
                  <a:pt x="671" y="853"/>
                  <a:pt x="667" y="856"/>
                  <a:pt x="667" y="860"/>
                </a:cubicBezTo>
                <a:cubicBezTo>
                  <a:pt x="667" y="864"/>
                  <a:pt x="671" y="867"/>
                  <a:pt x="675" y="867"/>
                </a:cubicBezTo>
                <a:cubicBezTo>
                  <a:pt x="679" y="867"/>
                  <a:pt x="682" y="864"/>
                  <a:pt x="682" y="860"/>
                </a:cubicBezTo>
                <a:cubicBezTo>
                  <a:pt x="682" y="856"/>
                  <a:pt x="679" y="853"/>
                  <a:pt x="675" y="853"/>
                </a:cubicBezTo>
                <a:close/>
                <a:moveTo>
                  <a:pt x="675" y="873"/>
                </a:moveTo>
                <a:cubicBezTo>
                  <a:pt x="671" y="873"/>
                  <a:pt x="667" y="876"/>
                  <a:pt x="667" y="879"/>
                </a:cubicBezTo>
                <a:cubicBezTo>
                  <a:pt x="667" y="883"/>
                  <a:pt x="671" y="885"/>
                  <a:pt x="675" y="885"/>
                </a:cubicBezTo>
                <a:cubicBezTo>
                  <a:pt x="679" y="885"/>
                  <a:pt x="682" y="883"/>
                  <a:pt x="682" y="879"/>
                </a:cubicBezTo>
                <a:cubicBezTo>
                  <a:pt x="682" y="876"/>
                  <a:pt x="679" y="873"/>
                  <a:pt x="675" y="873"/>
                </a:cubicBezTo>
                <a:close/>
                <a:moveTo>
                  <a:pt x="675" y="891"/>
                </a:moveTo>
                <a:cubicBezTo>
                  <a:pt x="671" y="891"/>
                  <a:pt x="667" y="894"/>
                  <a:pt x="667" y="898"/>
                </a:cubicBezTo>
                <a:cubicBezTo>
                  <a:pt x="667" y="902"/>
                  <a:pt x="671" y="905"/>
                  <a:pt x="675" y="905"/>
                </a:cubicBezTo>
                <a:cubicBezTo>
                  <a:pt x="679" y="905"/>
                  <a:pt x="682" y="902"/>
                  <a:pt x="682" y="898"/>
                </a:cubicBezTo>
                <a:cubicBezTo>
                  <a:pt x="682" y="894"/>
                  <a:pt x="679" y="891"/>
                  <a:pt x="675" y="891"/>
                </a:cubicBezTo>
                <a:close/>
                <a:moveTo>
                  <a:pt x="698" y="679"/>
                </a:moveTo>
                <a:cubicBezTo>
                  <a:pt x="693" y="679"/>
                  <a:pt x="690" y="682"/>
                  <a:pt x="690" y="686"/>
                </a:cubicBezTo>
                <a:cubicBezTo>
                  <a:pt x="690" y="689"/>
                  <a:pt x="693" y="692"/>
                  <a:pt x="698" y="692"/>
                </a:cubicBezTo>
                <a:cubicBezTo>
                  <a:pt x="702" y="692"/>
                  <a:pt x="705" y="689"/>
                  <a:pt x="705" y="686"/>
                </a:cubicBezTo>
                <a:cubicBezTo>
                  <a:pt x="705" y="682"/>
                  <a:pt x="702" y="679"/>
                  <a:pt x="698" y="679"/>
                </a:cubicBezTo>
                <a:close/>
                <a:moveTo>
                  <a:pt x="720" y="679"/>
                </a:moveTo>
                <a:cubicBezTo>
                  <a:pt x="715" y="679"/>
                  <a:pt x="712" y="682"/>
                  <a:pt x="712" y="686"/>
                </a:cubicBezTo>
                <a:cubicBezTo>
                  <a:pt x="712" y="689"/>
                  <a:pt x="715" y="692"/>
                  <a:pt x="720" y="692"/>
                </a:cubicBezTo>
                <a:cubicBezTo>
                  <a:pt x="724" y="692"/>
                  <a:pt x="727" y="689"/>
                  <a:pt x="727" y="686"/>
                </a:cubicBezTo>
                <a:cubicBezTo>
                  <a:pt x="727" y="682"/>
                  <a:pt x="724" y="679"/>
                  <a:pt x="720" y="679"/>
                </a:cubicBezTo>
                <a:close/>
                <a:moveTo>
                  <a:pt x="698" y="698"/>
                </a:moveTo>
                <a:cubicBezTo>
                  <a:pt x="693" y="698"/>
                  <a:pt x="690" y="701"/>
                  <a:pt x="690" y="705"/>
                </a:cubicBezTo>
                <a:cubicBezTo>
                  <a:pt x="690" y="708"/>
                  <a:pt x="693" y="711"/>
                  <a:pt x="698" y="711"/>
                </a:cubicBezTo>
                <a:cubicBezTo>
                  <a:pt x="702" y="711"/>
                  <a:pt x="705" y="708"/>
                  <a:pt x="705" y="705"/>
                </a:cubicBezTo>
                <a:cubicBezTo>
                  <a:pt x="705" y="701"/>
                  <a:pt x="702" y="698"/>
                  <a:pt x="698" y="698"/>
                </a:cubicBezTo>
                <a:close/>
                <a:moveTo>
                  <a:pt x="720" y="698"/>
                </a:moveTo>
                <a:cubicBezTo>
                  <a:pt x="715" y="698"/>
                  <a:pt x="712" y="701"/>
                  <a:pt x="712" y="705"/>
                </a:cubicBezTo>
                <a:cubicBezTo>
                  <a:pt x="712" y="708"/>
                  <a:pt x="715" y="711"/>
                  <a:pt x="720" y="711"/>
                </a:cubicBezTo>
                <a:cubicBezTo>
                  <a:pt x="724" y="711"/>
                  <a:pt x="727" y="708"/>
                  <a:pt x="727" y="705"/>
                </a:cubicBezTo>
                <a:cubicBezTo>
                  <a:pt x="727" y="701"/>
                  <a:pt x="724" y="698"/>
                  <a:pt x="720" y="698"/>
                </a:cubicBezTo>
                <a:close/>
                <a:moveTo>
                  <a:pt x="698" y="717"/>
                </a:moveTo>
                <a:cubicBezTo>
                  <a:pt x="693" y="717"/>
                  <a:pt x="690" y="720"/>
                  <a:pt x="690" y="724"/>
                </a:cubicBezTo>
                <a:cubicBezTo>
                  <a:pt x="690" y="727"/>
                  <a:pt x="693" y="730"/>
                  <a:pt x="698" y="730"/>
                </a:cubicBezTo>
                <a:cubicBezTo>
                  <a:pt x="702" y="730"/>
                  <a:pt x="705" y="727"/>
                  <a:pt x="705" y="724"/>
                </a:cubicBezTo>
                <a:cubicBezTo>
                  <a:pt x="705" y="720"/>
                  <a:pt x="702" y="717"/>
                  <a:pt x="698" y="717"/>
                </a:cubicBezTo>
                <a:close/>
                <a:moveTo>
                  <a:pt x="720" y="717"/>
                </a:moveTo>
                <a:cubicBezTo>
                  <a:pt x="715" y="717"/>
                  <a:pt x="712" y="720"/>
                  <a:pt x="712" y="724"/>
                </a:cubicBezTo>
                <a:cubicBezTo>
                  <a:pt x="712" y="727"/>
                  <a:pt x="715" y="730"/>
                  <a:pt x="720" y="730"/>
                </a:cubicBezTo>
                <a:cubicBezTo>
                  <a:pt x="724" y="730"/>
                  <a:pt x="727" y="727"/>
                  <a:pt x="727" y="724"/>
                </a:cubicBezTo>
                <a:cubicBezTo>
                  <a:pt x="727" y="720"/>
                  <a:pt x="724" y="717"/>
                  <a:pt x="720" y="717"/>
                </a:cubicBezTo>
                <a:close/>
                <a:moveTo>
                  <a:pt x="698" y="736"/>
                </a:moveTo>
                <a:cubicBezTo>
                  <a:pt x="693" y="736"/>
                  <a:pt x="690" y="739"/>
                  <a:pt x="690" y="743"/>
                </a:cubicBezTo>
                <a:cubicBezTo>
                  <a:pt x="690" y="747"/>
                  <a:pt x="693" y="750"/>
                  <a:pt x="698" y="750"/>
                </a:cubicBezTo>
                <a:cubicBezTo>
                  <a:pt x="702" y="750"/>
                  <a:pt x="705" y="747"/>
                  <a:pt x="705" y="743"/>
                </a:cubicBezTo>
                <a:cubicBezTo>
                  <a:pt x="705" y="739"/>
                  <a:pt x="702" y="736"/>
                  <a:pt x="698" y="736"/>
                </a:cubicBezTo>
                <a:close/>
                <a:moveTo>
                  <a:pt x="720" y="736"/>
                </a:moveTo>
                <a:cubicBezTo>
                  <a:pt x="715" y="736"/>
                  <a:pt x="712" y="739"/>
                  <a:pt x="712" y="743"/>
                </a:cubicBezTo>
                <a:cubicBezTo>
                  <a:pt x="712" y="747"/>
                  <a:pt x="715" y="750"/>
                  <a:pt x="720" y="750"/>
                </a:cubicBezTo>
                <a:cubicBezTo>
                  <a:pt x="724" y="750"/>
                  <a:pt x="727" y="747"/>
                  <a:pt x="727" y="743"/>
                </a:cubicBezTo>
                <a:cubicBezTo>
                  <a:pt x="727" y="739"/>
                  <a:pt x="724" y="736"/>
                  <a:pt x="720" y="736"/>
                </a:cubicBezTo>
                <a:close/>
                <a:moveTo>
                  <a:pt x="741" y="692"/>
                </a:moveTo>
                <a:cubicBezTo>
                  <a:pt x="746" y="692"/>
                  <a:pt x="749" y="689"/>
                  <a:pt x="749" y="686"/>
                </a:cubicBezTo>
                <a:cubicBezTo>
                  <a:pt x="749" y="682"/>
                  <a:pt x="746" y="679"/>
                  <a:pt x="741" y="679"/>
                </a:cubicBezTo>
                <a:cubicBezTo>
                  <a:pt x="737" y="679"/>
                  <a:pt x="734" y="682"/>
                  <a:pt x="734" y="686"/>
                </a:cubicBezTo>
                <a:cubicBezTo>
                  <a:pt x="734" y="689"/>
                  <a:pt x="737" y="692"/>
                  <a:pt x="741" y="692"/>
                </a:cubicBezTo>
                <a:close/>
                <a:moveTo>
                  <a:pt x="741" y="711"/>
                </a:moveTo>
                <a:cubicBezTo>
                  <a:pt x="746" y="711"/>
                  <a:pt x="749" y="708"/>
                  <a:pt x="749" y="705"/>
                </a:cubicBezTo>
                <a:cubicBezTo>
                  <a:pt x="749" y="701"/>
                  <a:pt x="746" y="698"/>
                  <a:pt x="741" y="698"/>
                </a:cubicBezTo>
                <a:cubicBezTo>
                  <a:pt x="737" y="698"/>
                  <a:pt x="734" y="701"/>
                  <a:pt x="734" y="705"/>
                </a:cubicBezTo>
                <a:cubicBezTo>
                  <a:pt x="734" y="708"/>
                  <a:pt x="737" y="711"/>
                  <a:pt x="741" y="711"/>
                </a:cubicBezTo>
                <a:close/>
                <a:moveTo>
                  <a:pt x="765" y="699"/>
                </a:moveTo>
                <a:cubicBezTo>
                  <a:pt x="761" y="699"/>
                  <a:pt x="758" y="702"/>
                  <a:pt x="758" y="706"/>
                </a:cubicBezTo>
                <a:cubicBezTo>
                  <a:pt x="758" y="709"/>
                  <a:pt x="761" y="712"/>
                  <a:pt x="765" y="712"/>
                </a:cubicBezTo>
                <a:cubicBezTo>
                  <a:pt x="770" y="712"/>
                  <a:pt x="773" y="709"/>
                  <a:pt x="773" y="706"/>
                </a:cubicBezTo>
                <a:cubicBezTo>
                  <a:pt x="773" y="702"/>
                  <a:pt x="770" y="699"/>
                  <a:pt x="765" y="699"/>
                </a:cubicBezTo>
                <a:close/>
                <a:moveTo>
                  <a:pt x="741" y="730"/>
                </a:moveTo>
                <a:cubicBezTo>
                  <a:pt x="746" y="730"/>
                  <a:pt x="749" y="727"/>
                  <a:pt x="749" y="724"/>
                </a:cubicBezTo>
                <a:cubicBezTo>
                  <a:pt x="749" y="720"/>
                  <a:pt x="746" y="717"/>
                  <a:pt x="741" y="717"/>
                </a:cubicBezTo>
                <a:cubicBezTo>
                  <a:pt x="737" y="717"/>
                  <a:pt x="734" y="720"/>
                  <a:pt x="734" y="724"/>
                </a:cubicBezTo>
                <a:cubicBezTo>
                  <a:pt x="734" y="727"/>
                  <a:pt x="737" y="730"/>
                  <a:pt x="741" y="730"/>
                </a:cubicBezTo>
                <a:close/>
                <a:moveTo>
                  <a:pt x="765" y="719"/>
                </a:moveTo>
                <a:cubicBezTo>
                  <a:pt x="761" y="719"/>
                  <a:pt x="758" y="722"/>
                  <a:pt x="758" y="725"/>
                </a:cubicBezTo>
                <a:cubicBezTo>
                  <a:pt x="758" y="728"/>
                  <a:pt x="761" y="731"/>
                  <a:pt x="765" y="731"/>
                </a:cubicBezTo>
                <a:cubicBezTo>
                  <a:pt x="770" y="731"/>
                  <a:pt x="773" y="728"/>
                  <a:pt x="773" y="725"/>
                </a:cubicBezTo>
                <a:cubicBezTo>
                  <a:pt x="773" y="722"/>
                  <a:pt x="770" y="719"/>
                  <a:pt x="765" y="719"/>
                </a:cubicBezTo>
                <a:close/>
                <a:moveTo>
                  <a:pt x="742" y="751"/>
                </a:moveTo>
                <a:cubicBezTo>
                  <a:pt x="746" y="751"/>
                  <a:pt x="749" y="747"/>
                  <a:pt x="749" y="743"/>
                </a:cubicBezTo>
                <a:cubicBezTo>
                  <a:pt x="749" y="740"/>
                  <a:pt x="746" y="736"/>
                  <a:pt x="741" y="736"/>
                </a:cubicBezTo>
                <a:cubicBezTo>
                  <a:pt x="737" y="736"/>
                  <a:pt x="734" y="740"/>
                  <a:pt x="734" y="743"/>
                </a:cubicBezTo>
                <a:cubicBezTo>
                  <a:pt x="734" y="747"/>
                  <a:pt x="738" y="751"/>
                  <a:pt x="742" y="751"/>
                </a:cubicBezTo>
                <a:close/>
                <a:moveTo>
                  <a:pt x="765" y="737"/>
                </a:moveTo>
                <a:cubicBezTo>
                  <a:pt x="761" y="737"/>
                  <a:pt x="758" y="741"/>
                  <a:pt x="758" y="744"/>
                </a:cubicBezTo>
                <a:cubicBezTo>
                  <a:pt x="758" y="748"/>
                  <a:pt x="761" y="751"/>
                  <a:pt x="765" y="751"/>
                </a:cubicBezTo>
                <a:cubicBezTo>
                  <a:pt x="770" y="751"/>
                  <a:pt x="773" y="748"/>
                  <a:pt x="773" y="744"/>
                </a:cubicBezTo>
                <a:cubicBezTo>
                  <a:pt x="773" y="741"/>
                  <a:pt x="770" y="737"/>
                  <a:pt x="765" y="737"/>
                </a:cubicBezTo>
                <a:close/>
                <a:moveTo>
                  <a:pt x="787" y="719"/>
                </a:moveTo>
                <a:cubicBezTo>
                  <a:pt x="783" y="719"/>
                  <a:pt x="780" y="722"/>
                  <a:pt x="780" y="725"/>
                </a:cubicBezTo>
                <a:cubicBezTo>
                  <a:pt x="780" y="728"/>
                  <a:pt x="783" y="731"/>
                  <a:pt x="787" y="731"/>
                </a:cubicBezTo>
                <a:cubicBezTo>
                  <a:pt x="791" y="731"/>
                  <a:pt x="795" y="728"/>
                  <a:pt x="795" y="725"/>
                </a:cubicBezTo>
                <a:cubicBezTo>
                  <a:pt x="795" y="722"/>
                  <a:pt x="791" y="719"/>
                  <a:pt x="787" y="719"/>
                </a:cubicBezTo>
                <a:close/>
                <a:moveTo>
                  <a:pt x="787" y="737"/>
                </a:moveTo>
                <a:cubicBezTo>
                  <a:pt x="783" y="737"/>
                  <a:pt x="780" y="741"/>
                  <a:pt x="780" y="744"/>
                </a:cubicBezTo>
                <a:cubicBezTo>
                  <a:pt x="780" y="748"/>
                  <a:pt x="783" y="751"/>
                  <a:pt x="787" y="751"/>
                </a:cubicBezTo>
                <a:cubicBezTo>
                  <a:pt x="791" y="751"/>
                  <a:pt x="795" y="748"/>
                  <a:pt x="795" y="744"/>
                </a:cubicBezTo>
                <a:cubicBezTo>
                  <a:pt x="795" y="741"/>
                  <a:pt x="791" y="737"/>
                  <a:pt x="787" y="737"/>
                </a:cubicBezTo>
                <a:close/>
                <a:moveTo>
                  <a:pt x="808" y="736"/>
                </a:moveTo>
                <a:cubicBezTo>
                  <a:pt x="804" y="736"/>
                  <a:pt x="801" y="739"/>
                  <a:pt x="801" y="743"/>
                </a:cubicBezTo>
                <a:cubicBezTo>
                  <a:pt x="801" y="747"/>
                  <a:pt x="804" y="750"/>
                  <a:pt x="808" y="750"/>
                </a:cubicBezTo>
                <a:cubicBezTo>
                  <a:pt x="813" y="750"/>
                  <a:pt x="816" y="747"/>
                  <a:pt x="816" y="743"/>
                </a:cubicBezTo>
                <a:cubicBezTo>
                  <a:pt x="816" y="739"/>
                  <a:pt x="813" y="736"/>
                  <a:pt x="808" y="736"/>
                </a:cubicBezTo>
                <a:close/>
                <a:moveTo>
                  <a:pt x="698" y="757"/>
                </a:moveTo>
                <a:cubicBezTo>
                  <a:pt x="693" y="757"/>
                  <a:pt x="690" y="759"/>
                  <a:pt x="690" y="763"/>
                </a:cubicBezTo>
                <a:cubicBezTo>
                  <a:pt x="690" y="766"/>
                  <a:pt x="693" y="769"/>
                  <a:pt x="698" y="769"/>
                </a:cubicBezTo>
                <a:cubicBezTo>
                  <a:pt x="702" y="769"/>
                  <a:pt x="705" y="766"/>
                  <a:pt x="705" y="763"/>
                </a:cubicBezTo>
                <a:cubicBezTo>
                  <a:pt x="705" y="759"/>
                  <a:pt x="702" y="757"/>
                  <a:pt x="698" y="757"/>
                </a:cubicBezTo>
                <a:close/>
                <a:moveTo>
                  <a:pt x="720" y="757"/>
                </a:moveTo>
                <a:cubicBezTo>
                  <a:pt x="715" y="757"/>
                  <a:pt x="712" y="759"/>
                  <a:pt x="712" y="763"/>
                </a:cubicBezTo>
                <a:cubicBezTo>
                  <a:pt x="712" y="766"/>
                  <a:pt x="715" y="769"/>
                  <a:pt x="720" y="769"/>
                </a:cubicBezTo>
                <a:cubicBezTo>
                  <a:pt x="724" y="769"/>
                  <a:pt x="727" y="766"/>
                  <a:pt x="727" y="763"/>
                </a:cubicBezTo>
                <a:cubicBezTo>
                  <a:pt x="727" y="759"/>
                  <a:pt x="724" y="757"/>
                  <a:pt x="720" y="757"/>
                </a:cubicBezTo>
                <a:close/>
                <a:moveTo>
                  <a:pt x="698" y="775"/>
                </a:moveTo>
                <a:cubicBezTo>
                  <a:pt x="693" y="775"/>
                  <a:pt x="690" y="778"/>
                  <a:pt x="690" y="782"/>
                </a:cubicBezTo>
                <a:cubicBezTo>
                  <a:pt x="690" y="786"/>
                  <a:pt x="693" y="789"/>
                  <a:pt x="698" y="789"/>
                </a:cubicBezTo>
                <a:cubicBezTo>
                  <a:pt x="702" y="789"/>
                  <a:pt x="705" y="786"/>
                  <a:pt x="705" y="782"/>
                </a:cubicBezTo>
                <a:cubicBezTo>
                  <a:pt x="705" y="778"/>
                  <a:pt x="702" y="775"/>
                  <a:pt x="698" y="775"/>
                </a:cubicBezTo>
                <a:close/>
                <a:moveTo>
                  <a:pt x="720" y="775"/>
                </a:moveTo>
                <a:cubicBezTo>
                  <a:pt x="715" y="775"/>
                  <a:pt x="712" y="778"/>
                  <a:pt x="712" y="782"/>
                </a:cubicBezTo>
                <a:cubicBezTo>
                  <a:pt x="712" y="786"/>
                  <a:pt x="715" y="789"/>
                  <a:pt x="720" y="789"/>
                </a:cubicBezTo>
                <a:cubicBezTo>
                  <a:pt x="724" y="789"/>
                  <a:pt x="727" y="786"/>
                  <a:pt x="727" y="782"/>
                </a:cubicBezTo>
                <a:cubicBezTo>
                  <a:pt x="727" y="778"/>
                  <a:pt x="724" y="775"/>
                  <a:pt x="720" y="775"/>
                </a:cubicBezTo>
                <a:close/>
                <a:moveTo>
                  <a:pt x="698" y="795"/>
                </a:moveTo>
                <a:cubicBezTo>
                  <a:pt x="693" y="795"/>
                  <a:pt x="690" y="798"/>
                  <a:pt x="690" y="801"/>
                </a:cubicBezTo>
                <a:cubicBezTo>
                  <a:pt x="690" y="805"/>
                  <a:pt x="693" y="808"/>
                  <a:pt x="698" y="808"/>
                </a:cubicBezTo>
                <a:cubicBezTo>
                  <a:pt x="702" y="808"/>
                  <a:pt x="705" y="805"/>
                  <a:pt x="705" y="801"/>
                </a:cubicBezTo>
                <a:cubicBezTo>
                  <a:pt x="705" y="798"/>
                  <a:pt x="702" y="795"/>
                  <a:pt x="698" y="795"/>
                </a:cubicBezTo>
                <a:close/>
                <a:moveTo>
                  <a:pt x="720" y="795"/>
                </a:moveTo>
                <a:cubicBezTo>
                  <a:pt x="715" y="795"/>
                  <a:pt x="712" y="798"/>
                  <a:pt x="712" y="801"/>
                </a:cubicBezTo>
                <a:cubicBezTo>
                  <a:pt x="712" y="805"/>
                  <a:pt x="715" y="808"/>
                  <a:pt x="720" y="808"/>
                </a:cubicBezTo>
                <a:cubicBezTo>
                  <a:pt x="724" y="808"/>
                  <a:pt x="727" y="805"/>
                  <a:pt x="727" y="801"/>
                </a:cubicBezTo>
                <a:cubicBezTo>
                  <a:pt x="727" y="798"/>
                  <a:pt x="724" y="795"/>
                  <a:pt x="720" y="795"/>
                </a:cubicBezTo>
                <a:close/>
                <a:moveTo>
                  <a:pt x="698" y="814"/>
                </a:moveTo>
                <a:cubicBezTo>
                  <a:pt x="693" y="814"/>
                  <a:pt x="690" y="817"/>
                  <a:pt x="690" y="821"/>
                </a:cubicBezTo>
                <a:cubicBezTo>
                  <a:pt x="690" y="825"/>
                  <a:pt x="693" y="828"/>
                  <a:pt x="698" y="828"/>
                </a:cubicBezTo>
                <a:cubicBezTo>
                  <a:pt x="702" y="828"/>
                  <a:pt x="705" y="825"/>
                  <a:pt x="705" y="821"/>
                </a:cubicBezTo>
                <a:cubicBezTo>
                  <a:pt x="705" y="817"/>
                  <a:pt x="702" y="814"/>
                  <a:pt x="698" y="814"/>
                </a:cubicBezTo>
                <a:close/>
                <a:moveTo>
                  <a:pt x="720" y="814"/>
                </a:moveTo>
                <a:cubicBezTo>
                  <a:pt x="715" y="814"/>
                  <a:pt x="712" y="817"/>
                  <a:pt x="712" y="821"/>
                </a:cubicBezTo>
                <a:cubicBezTo>
                  <a:pt x="712" y="825"/>
                  <a:pt x="715" y="828"/>
                  <a:pt x="720" y="828"/>
                </a:cubicBezTo>
                <a:cubicBezTo>
                  <a:pt x="724" y="828"/>
                  <a:pt x="727" y="825"/>
                  <a:pt x="727" y="821"/>
                </a:cubicBezTo>
                <a:cubicBezTo>
                  <a:pt x="727" y="817"/>
                  <a:pt x="724" y="814"/>
                  <a:pt x="720" y="814"/>
                </a:cubicBezTo>
                <a:close/>
                <a:moveTo>
                  <a:pt x="698" y="833"/>
                </a:moveTo>
                <a:cubicBezTo>
                  <a:pt x="693" y="833"/>
                  <a:pt x="690" y="837"/>
                  <a:pt x="690" y="840"/>
                </a:cubicBezTo>
                <a:cubicBezTo>
                  <a:pt x="690" y="844"/>
                  <a:pt x="693" y="847"/>
                  <a:pt x="698" y="847"/>
                </a:cubicBezTo>
                <a:cubicBezTo>
                  <a:pt x="702" y="847"/>
                  <a:pt x="705" y="844"/>
                  <a:pt x="705" y="840"/>
                </a:cubicBezTo>
                <a:cubicBezTo>
                  <a:pt x="705" y="837"/>
                  <a:pt x="702" y="833"/>
                  <a:pt x="698" y="833"/>
                </a:cubicBezTo>
                <a:close/>
                <a:moveTo>
                  <a:pt x="720" y="833"/>
                </a:moveTo>
                <a:cubicBezTo>
                  <a:pt x="715" y="833"/>
                  <a:pt x="712" y="837"/>
                  <a:pt x="712" y="840"/>
                </a:cubicBezTo>
                <a:cubicBezTo>
                  <a:pt x="712" y="844"/>
                  <a:pt x="715" y="847"/>
                  <a:pt x="720" y="847"/>
                </a:cubicBezTo>
                <a:cubicBezTo>
                  <a:pt x="724" y="847"/>
                  <a:pt x="727" y="844"/>
                  <a:pt x="727" y="840"/>
                </a:cubicBezTo>
                <a:cubicBezTo>
                  <a:pt x="727" y="837"/>
                  <a:pt x="724" y="833"/>
                  <a:pt x="720" y="833"/>
                </a:cubicBezTo>
                <a:close/>
                <a:moveTo>
                  <a:pt x="698" y="853"/>
                </a:moveTo>
                <a:cubicBezTo>
                  <a:pt x="693" y="853"/>
                  <a:pt x="690" y="856"/>
                  <a:pt x="690" y="860"/>
                </a:cubicBezTo>
                <a:cubicBezTo>
                  <a:pt x="690" y="864"/>
                  <a:pt x="693" y="867"/>
                  <a:pt x="698" y="867"/>
                </a:cubicBezTo>
                <a:cubicBezTo>
                  <a:pt x="702" y="867"/>
                  <a:pt x="705" y="864"/>
                  <a:pt x="705" y="860"/>
                </a:cubicBezTo>
                <a:cubicBezTo>
                  <a:pt x="705" y="856"/>
                  <a:pt x="702" y="853"/>
                  <a:pt x="698" y="853"/>
                </a:cubicBezTo>
                <a:close/>
                <a:moveTo>
                  <a:pt x="720" y="853"/>
                </a:moveTo>
                <a:cubicBezTo>
                  <a:pt x="715" y="853"/>
                  <a:pt x="712" y="856"/>
                  <a:pt x="712" y="860"/>
                </a:cubicBezTo>
                <a:cubicBezTo>
                  <a:pt x="712" y="864"/>
                  <a:pt x="715" y="867"/>
                  <a:pt x="720" y="867"/>
                </a:cubicBezTo>
                <a:cubicBezTo>
                  <a:pt x="724" y="867"/>
                  <a:pt x="727" y="864"/>
                  <a:pt x="727" y="860"/>
                </a:cubicBezTo>
                <a:cubicBezTo>
                  <a:pt x="727" y="856"/>
                  <a:pt x="724" y="853"/>
                  <a:pt x="720" y="853"/>
                </a:cubicBezTo>
                <a:close/>
                <a:moveTo>
                  <a:pt x="698" y="873"/>
                </a:moveTo>
                <a:cubicBezTo>
                  <a:pt x="693" y="873"/>
                  <a:pt x="690" y="876"/>
                  <a:pt x="690" y="879"/>
                </a:cubicBezTo>
                <a:cubicBezTo>
                  <a:pt x="690" y="883"/>
                  <a:pt x="693" y="885"/>
                  <a:pt x="698" y="885"/>
                </a:cubicBezTo>
                <a:cubicBezTo>
                  <a:pt x="702" y="885"/>
                  <a:pt x="705" y="883"/>
                  <a:pt x="705" y="879"/>
                </a:cubicBezTo>
                <a:cubicBezTo>
                  <a:pt x="705" y="876"/>
                  <a:pt x="702" y="873"/>
                  <a:pt x="698" y="873"/>
                </a:cubicBezTo>
                <a:close/>
                <a:moveTo>
                  <a:pt x="720" y="873"/>
                </a:moveTo>
                <a:cubicBezTo>
                  <a:pt x="715" y="873"/>
                  <a:pt x="712" y="876"/>
                  <a:pt x="712" y="879"/>
                </a:cubicBezTo>
                <a:cubicBezTo>
                  <a:pt x="712" y="883"/>
                  <a:pt x="715" y="885"/>
                  <a:pt x="720" y="885"/>
                </a:cubicBezTo>
                <a:cubicBezTo>
                  <a:pt x="724" y="885"/>
                  <a:pt x="727" y="883"/>
                  <a:pt x="727" y="879"/>
                </a:cubicBezTo>
                <a:cubicBezTo>
                  <a:pt x="727" y="876"/>
                  <a:pt x="724" y="873"/>
                  <a:pt x="720" y="873"/>
                </a:cubicBezTo>
                <a:close/>
                <a:moveTo>
                  <a:pt x="698" y="891"/>
                </a:moveTo>
                <a:cubicBezTo>
                  <a:pt x="693" y="891"/>
                  <a:pt x="690" y="894"/>
                  <a:pt x="690" y="898"/>
                </a:cubicBezTo>
                <a:cubicBezTo>
                  <a:pt x="690" y="902"/>
                  <a:pt x="693" y="905"/>
                  <a:pt x="698" y="905"/>
                </a:cubicBezTo>
                <a:cubicBezTo>
                  <a:pt x="702" y="905"/>
                  <a:pt x="705" y="902"/>
                  <a:pt x="705" y="898"/>
                </a:cubicBezTo>
                <a:cubicBezTo>
                  <a:pt x="705" y="894"/>
                  <a:pt x="702" y="891"/>
                  <a:pt x="698" y="891"/>
                </a:cubicBezTo>
                <a:close/>
                <a:moveTo>
                  <a:pt x="720" y="891"/>
                </a:moveTo>
                <a:cubicBezTo>
                  <a:pt x="715" y="891"/>
                  <a:pt x="712" y="894"/>
                  <a:pt x="712" y="898"/>
                </a:cubicBezTo>
                <a:cubicBezTo>
                  <a:pt x="712" y="902"/>
                  <a:pt x="715" y="905"/>
                  <a:pt x="720" y="905"/>
                </a:cubicBezTo>
                <a:cubicBezTo>
                  <a:pt x="724" y="905"/>
                  <a:pt x="727" y="902"/>
                  <a:pt x="727" y="898"/>
                </a:cubicBezTo>
                <a:cubicBezTo>
                  <a:pt x="727" y="894"/>
                  <a:pt x="724" y="891"/>
                  <a:pt x="720" y="891"/>
                </a:cubicBezTo>
                <a:close/>
                <a:moveTo>
                  <a:pt x="742" y="757"/>
                </a:moveTo>
                <a:cubicBezTo>
                  <a:pt x="738" y="757"/>
                  <a:pt x="735" y="760"/>
                  <a:pt x="735" y="764"/>
                </a:cubicBezTo>
                <a:cubicBezTo>
                  <a:pt x="735" y="767"/>
                  <a:pt x="738" y="770"/>
                  <a:pt x="742" y="770"/>
                </a:cubicBezTo>
                <a:cubicBezTo>
                  <a:pt x="747" y="770"/>
                  <a:pt x="750" y="767"/>
                  <a:pt x="750" y="764"/>
                </a:cubicBezTo>
                <a:cubicBezTo>
                  <a:pt x="750" y="760"/>
                  <a:pt x="747" y="757"/>
                  <a:pt x="742" y="757"/>
                </a:cubicBezTo>
                <a:close/>
                <a:moveTo>
                  <a:pt x="765" y="757"/>
                </a:moveTo>
                <a:cubicBezTo>
                  <a:pt x="761" y="757"/>
                  <a:pt x="758" y="760"/>
                  <a:pt x="758" y="764"/>
                </a:cubicBezTo>
                <a:cubicBezTo>
                  <a:pt x="758" y="767"/>
                  <a:pt x="761" y="770"/>
                  <a:pt x="765" y="770"/>
                </a:cubicBezTo>
                <a:cubicBezTo>
                  <a:pt x="770" y="770"/>
                  <a:pt x="773" y="767"/>
                  <a:pt x="773" y="764"/>
                </a:cubicBezTo>
                <a:cubicBezTo>
                  <a:pt x="773" y="760"/>
                  <a:pt x="770" y="757"/>
                  <a:pt x="765" y="757"/>
                </a:cubicBezTo>
                <a:close/>
                <a:moveTo>
                  <a:pt x="742" y="776"/>
                </a:moveTo>
                <a:cubicBezTo>
                  <a:pt x="738" y="776"/>
                  <a:pt x="735" y="779"/>
                  <a:pt x="735" y="783"/>
                </a:cubicBezTo>
                <a:cubicBezTo>
                  <a:pt x="735" y="786"/>
                  <a:pt x="738" y="789"/>
                  <a:pt x="742" y="789"/>
                </a:cubicBezTo>
                <a:cubicBezTo>
                  <a:pt x="747" y="789"/>
                  <a:pt x="750" y="786"/>
                  <a:pt x="750" y="783"/>
                </a:cubicBezTo>
                <a:cubicBezTo>
                  <a:pt x="750" y="779"/>
                  <a:pt x="747" y="776"/>
                  <a:pt x="742" y="776"/>
                </a:cubicBezTo>
                <a:close/>
                <a:moveTo>
                  <a:pt x="765" y="776"/>
                </a:moveTo>
                <a:cubicBezTo>
                  <a:pt x="761" y="776"/>
                  <a:pt x="758" y="779"/>
                  <a:pt x="758" y="783"/>
                </a:cubicBezTo>
                <a:cubicBezTo>
                  <a:pt x="758" y="786"/>
                  <a:pt x="761" y="789"/>
                  <a:pt x="765" y="789"/>
                </a:cubicBezTo>
                <a:cubicBezTo>
                  <a:pt x="770" y="789"/>
                  <a:pt x="773" y="786"/>
                  <a:pt x="773" y="783"/>
                </a:cubicBezTo>
                <a:cubicBezTo>
                  <a:pt x="773" y="779"/>
                  <a:pt x="770" y="776"/>
                  <a:pt x="765" y="776"/>
                </a:cubicBezTo>
                <a:close/>
                <a:moveTo>
                  <a:pt x="742" y="796"/>
                </a:moveTo>
                <a:cubicBezTo>
                  <a:pt x="738" y="796"/>
                  <a:pt x="735" y="799"/>
                  <a:pt x="735" y="802"/>
                </a:cubicBezTo>
                <a:cubicBezTo>
                  <a:pt x="735" y="806"/>
                  <a:pt x="738" y="809"/>
                  <a:pt x="742" y="809"/>
                </a:cubicBezTo>
                <a:cubicBezTo>
                  <a:pt x="747" y="809"/>
                  <a:pt x="750" y="806"/>
                  <a:pt x="750" y="802"/>
                </a:cubicBezTo>
                <a:cubicBezTo>
                  <a:pt x="750" y="799"/>
                  <a:pt x="747" y="796"/>
                  <a:pt x="742" y="796"/>
                </a:cubicBezTo>
                <a:close/>
                <a:moveTo>
                  <a:pt x="765" y="796"/>
                </a:moveTo>
                <a:cubicBezTo>
                  <a:pt x="761" y="796"/>
                  <a:pt x="758" y="799"/>
                  <a:pt x="758" y="802"/>
                </a:cubicBezTo>
                <a:cubicBezTo>
                  <a:pt x="758" y="806"/>
                  <a:pt x="761" y="809"/>
                  <a:pt x="765" y="809"/>
                </a:cubicBezTo>
                <a:cubicBezTo>
                  <a:pt x="770" y="809"/>
                  <a:pt x="773" y="806"/>
                  <a:pt x="773" y="802"/>
                </a:cubicBezTo>
                <a:cubicBezTo>
                  <a:pt x="773" y="799"/>
                  <a:pt x="770" y="796"/>
                  <a:pt x="765" y="796"/>
                </a:cubicBezTo>
                <a:close/>
                <a:moveTo>
                  <a:pt x="742" y="829"/>
                </a:moveTo>
                <a:cubicBezTo>
                  <a:pt x="746" y="829"/>
                  <a:pt x="749" y="824"/>
                  <a:pt x="749" y="821"/>
                </a:cubicBezTo>
                <a:cubicBezTo>
                  <a:pt x="749" y="817"/>
                  <a:pt x="746" y="814"/>
                  <a:pt x="741" y="814"/>
                </a:cubicBezTo>
                <a:cubicBezTo>
                  <a:pt x="737" y="814"/>
                  <a:pt x="734" y="817"/>
                  <a:pt x="734" y="821"/>
                </a:cubicBezTo>
                <a:cubicBezTo>
                  <a:pt x="734" y="824"/>
                  <a:pt x="738" y="829"/>
                  <a:pt x="742" y="829"/>
                </a:cubicBezTo>
                <a:close/>
                <a:moveTo>
                  <a:pt x="765" y="815"/>
                </a:moveTo>
                <a:cubicBezTo>
                  <a:pt x="761" y="815"/>
                  <a:pt x="758" y="818"/>
                  <a:pt x="758" y="822"/>
                </a:cubicBezTo>
                <a:cubicBezTo>
                  <a:pt x="758" y="826"/>
                  <a:pt x="761" y="829"/>
                  <a:pt x="765" y="829"/>
                </a:cubicBezTo>
                <a:cubicBezTo>
                  <a:pt x="770" y="829"/>
                  <a:pt x="773" y="826"/>
                  <a:pt x="773" y="822"/>
                </a:cubicBezTo>
                <a:cubicBezTo>
                  <a:pt x="773" y="818"/>
                  <a:pt x="770" y="815"/>
                  <a:pt x="765" y="815"/>
                </a:cubicBezTo>
                <a:close/>
                <a:moveTo>
                  <a:pt x="742" y="834"/>
                </a:moveTo>
                <a:cubicBezTo>
                  <a:pt x="738" y="834"/>
                  <a:pt x="735" y="837"/>
                  <a:pt x="735" y="841"/>
                </a:cubicBezTo>
                <a:cubicBezTo>
                  <a:pt x="735" y="845"/>
                  <a:pt x="738" y="848"/>
                  <a:pt x="742" y="848"/>
                </a:cubicBezTo>
                <a:cubicBezTo>
                  <a:pt x="747" y="848"/>
                  <a:pt x="750" y="845"/>
                  <a:pt x="750" y="841"/>
                </a:cubicBezTo>
                <a:cubicBezTo>
                  <a:pt x="750" y="837"/>
                  <a:pt x="747" y="834"/>
                  <a:pt x="742" y="834"/>
                </a:cubicBezTo>
                <a:close/>
                <a:moveTo>
                  <a:pt x="765" y="834"/>
                </a:moveTo>
                <a:cubicBezTo>
                  <a:pt x="761" y="834"/>
                  <a:pt x="758" y="837"/>
                  <a:pt x="758" y="841"/>
                </a:cubicBezTo>
                <a:cubicBezTo>
                  <a:pt x="758" y="845"/>
                  <a:pt x="761" y="848"/>
                  <a:pt x="765" y="848"/>
                </a:cubicBezTo>
                <a:cubicBezTo>
                  <a:pt x="770" y="848"/>
                  <a:pt x="773" y="845"/>
                  <a:pt x="773" y="841"/>
                </a:cubicBezTo>
                <a:cubicBezTo>
                  <a:pt x="773" y="837"/>
                  <a:pt x="770" y="834"/>
                  <a:pt x="765" y="834"/>
                </a:cubicBezTo>
                <a:close/>
                <a:moveTo>
                  <a:pt x="741" y="867"/>
                </a:moveTo>
                <a:cubicBezTo>
                  <a:pt x="748" y="867"/>
                  <a:pt x="749" y="866"/>
                  <a:pt x="749" y="860"/>
                </a:cubicBezTo>
                <a:cubicBezTo>
                  <a:pt x="749" y="855"/>
                  <a:pt x="746" y="853"/>
                  <a:pt x="741" y="853"/>
                </a:cubicBezTo>
                <a:cubicBezTo>
                  <a:pt x="737" y="853"/>
                  <a:pt x="734" y="855"/>
                  <a:pt x="734" y="860"/>
                </a:cubicBezTo>
                <a:cubicBezTo>
                  <a:pt x="734" y="863"/>
                  <a:pt x="737" y="867"/>
                  <a:pt x="741" y="867"/>
                </a:cubicBezTo>
                <a:close/>
                <a:moveTo>
                  <a:pt x="765" y="854"/>
                </a:moveTo>
                <a:cubicBezTo>
                  <a:pt x="761" y="854"/>
                  <a:pt x="758" y="857"/>
                  <a:pt x="758" y="861"/>
                </a:cubicBezTo>
                <a:cubicBezTo>
                  <a:pt x="758" y="864"/>
                  <a:pt x="761" y="867"/>
                  <a:pt x="765" y="867"/>
                </a:cubicBezTo>
                <a:cubicBezTo>
                  <a:pt x="770" y="867"/>
                  <a:pt x="773" y="864"/>
                  <a:pt x="773" y="861"/>
                </a:cubicBezTo>
                <a:cubicBezTo>
                  <a:pt x="773" y="857"/>
                  <a:pt x="770" y="854"/>
                  <a:pt x="765" y="854"/>
                </a:cubicBezTo>
                <a:close/>
                <a:moveTo>
                  <a:pt x="742" y="873"/>
                </a:moveTo>
                <a:cubicBezTo>
                  <a:pt x="738" y="873"/>
                  <a:pt x="735" y="876"/>
                  <a:pt x="735" y="880"/>
                </a:cubicBezTo>
                <a:cubicBezTo>
                  <a:pt x="735" y="883"/>
                  <a:pt x="738" y="886"/>
                  <a:pt x="742" y="886"/>
                </a:cubicBezTo>
                <a:cubicBezTo>
                  <a:pt x="747" y="886"/>
                  <a:pt x="750" y="883"/>
                  <a:pt x="750" y="880"/>
                </a:cubicBezTo>
                <a:cubicBezTo>
                  <a:pt x="750" y="876"/>
                  <a:pt x="747" y="873"/>
                  <a:pt x="742" y="873"/>
                </a:cubicBezTo>
                <a:close/>
                <a:moveTo>
                  <a:pt x="764" y="885"/>
                </a:moveTo>
                <a:cubicBezTo>
                  <a:pt x="768" y="885"/>
                  <a:pt x="771" y="883"/>
                  <a:pt x="771" y="878"/>
                </a:cubicBezTo>
                <a:cubicBezTo>
                  <a:pt x="771" y="875"/>
                  <a:pt x="769" y="873"/>
                  <a:pt x="765" y="873"/>
                </a:cubicBezTo>
                <a:cubicBezTo>
                  <a:pt x="761" y="873"/>
                  <a:pt x="756" y="875"/>
                  <a:pt x="756" y="878"/>
                </a:cubicBezTo>
                <a:cubicBezTo>
                  <a:pt x="756" y="883"/>
                  <a:pt x="759" y="885"/>
                  <a:pt x="764" y="885"/>
                </a:cubicBezTo>
                <a:close/>
                <a:moveTo>
                  <a:pt x="742" y="905"/>
                </a:moveTo>
                <a:cubicBezTo>
                  <a:pt x="746" y="905"/>
                  <a:pt x="749" y="902"/>
                  <a:pt x="749" y="898"/>
                </a:cubicBezTo>
                <a:cubicBezTo>
                  <a:pt x="749" y="894"/>
                  <a:pt x="746" y="891"/>
                  <a:pt x="741" y="891"/>
                </a:cubicBezTo>
                <a:cubicBezTo>
                  <a:pt x="737" y="891"/>
                  <a:pt x="734" y="894"/>
                  <a:pt x="734" y="898"/>
                </a:cubicBezTo>
                <a:cubicBezTo>
                  <a:pt x="734" y="902"/>
                  <a:pt x="738" y="905"/>
                  <a:pt x="742" y="905"/>
                </a:cubicBezTo>
                <a:close/>
                <a:moveTo>
                  <a:pt x="764" y="905"/>
                </a:moveTo>
                <a:cubicBezTo>
                  <a:pt x="768" y="905"/>
                  <a:pt x="771" y="902"/>
                  <a:pt x="771" y="898"/>
                </a:cubicBezTo>
                <a:cubicBezTo>
                  <a:pt x="771" y="895"/>
                  <a:pt x="769" y="892"/>
                  <a:pt x="765" y="892"/>
                </a:cubicBezTo>
                <a:cubicBezTo>
                  <a:pt x="761" y="892"/>
                  <a:pt x="756" y="895"/>
                  <a:pt x="756" y="898"/>
                </a:cubicBezTo>
                <a:cubicBezTo>
                  <a:pt x="756" y="902"/>
                  <a:pt x="759" y="905"/>
                  <a:pt x="764" y="905"/>
                </a:cubicBezTo>
                <a:close/>
                <a:moveTo>
                  <a:pt x="786" y="757"/>
                </a:moveTo>
                <a:cubicBezTo>
                  <a:pt x="782" y="757"/>
                  <a:pt x="779" y="759"/>
                  <a:pt x="779" y="763"/>
                </a:cubicBezTo>
                <a:cubicBezTo>
                  <a:pt x="779" y="766"/>
                  <a:pt x="782" y="769"/>
                  <a:pt x="786" y="769"/>
                </a:cubicBezTo>
                <a:cubicBezTo>
                  <a:pt x="791" y="769"/>
                  <a:pt x="794" y="766"/>
                  <a:pt x="794" y="763"/>
                </a:cubicBezTo>
                <a:cubicBezTo>
                  <a:pt x="794" y="759"/>
                  <a:pt x="791" y="757"/>
                  <a:pt x="786" y="757"/>
                </a:cubicBezTo>
                <a:close/>
                <a:moveTo>
                  <a:pt x="808" y="757"/>
                </a:moveTo>
                <a:cubicBezTo>
                  <a:pt x="804" y="757"/>
                  <a:pt x="801" y="759"/>
                  <a:pt x="801" y="763"/>
                </a:cubicBezTo>
                <a:cubicBezTo>
                  <a:pt x="801" y="766"/>
                  <a:pt x="804" y="769"/>
                  <a:pt x="808" y="769"/>
                </a:cubicBezTo>
                <a:cubicBezTo>
                  <a:pt x="813" y="769"/>
                  <a:pt x="816" y="766"/>
                  <a:pt x="816" y="763"/>
                </a:cubicBezTo>
                <a:cubicBezTo>
                  <a:pt x="816" y="759"/>
                  <a:pt x="813" y="757"/>
                  <a:pt x="808" y="757"/>
                </a:cubicBezTo>
                <a:close/>
                <a:moveTo>
                  <a:pt x="786" y="775"/>
                </a:moveTo>
                <a:cubicBezTo>
                  <a:pt x="782" y="775"/>
                  <a:pt x="779" y="778"/>
                  <a:pt x="779" y="782"/>
                </a:cubicBezTo>
                <a:cubicBezTo>
                  <a:pt x="779" y="786"/>
                  <a:pt x="782" y="789"/>
                  <a:pt x="786" y="789"/>
                </a:cubicBezTo>
                <a:cubicBezTo>
                  <a:pt x="791" y="789"/>
                  <a:pt x="794" y="786"/>
                  <a:pt x="794" y="782"/>
                </a:cubicBezTo>
                <a:cubicBezTo>
                  <a:pt x="794" y="778"/>
                  <a:pt x="791" y="775"/>
                  <a:pt x="786" y="775"/>
                </a:cubicBezTo>
                <a:close/>
                <a:moveTo>
                  <a:pt x="808" y="775"/>
                </a:moveTo>
                <a:cubicBezTo>
                  <a:pt x="804" y="775"/>
                  <a:pt x="801" y="778"/>
                  <a:pt x="801" y="782"/>
                </a:cubicBezTo>
                <a:cubicBezTo>
                  <a:pt x="801" y="786"/>
                  <a:pt x="804" y="789"/>
                  <a:pt x="808" y="789"/>
                </a:cubicBezTo>
                <a:cubicBezTo>
                  <a:pt x="813" y="789"/>
                  <a:pt x="816" y="786"/>
                  <a:pt x="816" y="782"/>
                </a:cubicBezTo>
                <a:cubicBezTo>
                  <a:pt x="816" y="778"/>
                  <a:pt x="813" y="775"/>
                  <a:pt x="808" y="775"/>
                </a:cubicBezTo>
                <a:close/>
                <a:moveTo>
                  <a:pt x="786" y="795"/>
                </a:moveTo>
                <a:cubicBezTo>
                  <a:pt x="782" y="795"/>
                  <a:pt x="779" y="798"/>
                  <a:pt x="779" y="801"/>
                </a:cubicBezTo>
                <a:cubicBezTo>
                  <a:pt x="779" y="805"/>
                  <a:pt x="782" y="808"/>
                  <a:pt x="786" y="808"/>
                </a:cubicBezTo>
                <a:cubicBezTo>
                  <a:pt x="791" y="808"/>
                  <a:pt x="794" y="805"/>
                  <a:pt x="794" y="801"/>
                </a:cubicBezTo>
                <a:cubicBezTo>
                  <a:pt x="794" y="798"/>
                  <a:pt x="791" y="795"/>
                  <a:pt x="786" y="795"/>
                </a:cubicBezTo>
                <a:close/>
                <a:moveTo>
                  <a:pt x="808" y="795"/>
                </a:moveTo>
                <a:cubicBezTo>
                  <a:pt x="804" y="795"/>
                  <a:pt x="801" y="798"/>
                  <a:pt x="801" y="801"/>
                </a:cubicBezTo>
                <a:cubicBezTo>
                  <a:pt x="801" y="805"/>
                  <a:pt x="804" y="808"/>
                  <a:pt x="808" y="808"/>
                </a:cubicBezTo>
                <a:cubicBezTo>
                  <a:pt x="813" y="808"/>
                  <a:pt x="816" y="805"/>
                  <a:pt x="816" y="801"/>
                </a:cubicBezTo>
                <a:cubicBezTo>
                  <a:pt x="816" y="798"/>
                  <a:pt x="813" y="795"/>
                  <a:pt x="808" y="795"/>
                </a:cubicBezTo>
                <a:close/>
                <a:moveTo>
                  <a:pt x="786" y="814"/>
                </a:moveTo>
                <a:cubicBezTo>
                  <a:pt x="782" y="814"/>
                  <a:pt x="779" y="817"/>
                  <a:pt x="779" y="821"/>
                </a:cubicBezTo>
                <a:cubicBezTo>
                  <a:pt x="779" y="825"/>
                  <a:pt x="782" y="828"/>
                  <a:pt x="786" y="828"/>
                </a:cubicBezTo>
                <a:cubicBezTo>
                  <a:pt x="791" y="828"/>
                  <a:pt x="794" y="825"/>
                  <a:pt x="794" y="821"/>
                </a:cubicBezTo>
                <a:cubicBezTo>
                  <a:pt x="794" y="817"/>
                  <a:pt x="791" y="814"/>
                  <a:pt x="786" y="814"/>
                </a:cubicBezTo>
                <a:close/>
                <a:moveTo>
                  <a:pt x="808" y="814"/>
                </a:moveTo>
                <a:cubicBezTo>
                  <a:pt x="804" y="814"/>
                  <a:pt x="801" y="817"/>
                  <a:pt x="801" y="821"/>
                </a:cubicBezTo>
                <a:cubicBezTo>
                  <a:pt x="801" y="825"/>
                  <a:pt x="804" y="828"/>
                  <a:pt x="808" y="828"/>
                </a:cubicBezTo>
                <a:cubicBezTo>
                  <a:pt x="813" y="828"/>
                  <a:pt x="816" y="825"/>
                  <a:pt x="816" y="821"/>
                </a:cubicBezTo>
                <a:cubicBezTo>
                  <a:pt x="816" y="817"/>
                  <a:pt x="813" y="814"/>
                  <a:pt x="808" y="814"/>
                </a:cubicBezTo>
                <a:close/>
                <a:moveTo>
                  <a:pt x="786" y="833"/>
                </a:moveTo>
                <a:cubicBezTo>
                  <a:pt x="782" y="833"/>
                  <a:pt x="779" y="837"/>
                  <a:pt x="779" y="840"/>
                </a:cubicBezTo>
                <a:cubicBezTo>
                  <a:pt x="779" y="844"/>
                  <a:pt x="782" y="847"/>
                  <a:pt x="786" y="847"/>
                </a:cubicBezTo>
                <a:cubicBezTo>
                  <a:pt x="791" y="847"/>
                  <a:pt x="794" y="844"/>
                  <a:pt x="794" y="840"/>
                </a:cubicBezTo>
                <a:cubicBezTo>
                  <a:pt x="794" y="837"/>
                  <a:pt x="791" y="833"/>
                  <a:pt x="786" y="833"/>
                </a:cubicBezTo>
                <a:close/>
                <a:moveTo>
                  <a:pt x="808" y="833"/>
                </a:moveTo>
                <a:cubicBezTo>
                  <a:pt x="804" y="833"/>
                  <a:pt x="801" y="837"/>
                  <a:pt x="801" y="840"/>
                </a:cubicBezTo>
                <a:cubicBezTo>
                  <a:pt x="801" y="844"/>
                  <a:pt x="804" y="847"/>
                  <a:pt x="808" y="847"/>
                </a:cubicBezTo>
                <a:cubicBezTo>
                  <a:pt x="813" y="847"/>
                  <a:pt x="816" y="844"/>
                  <a:pt x="816" y="840"/>
                </a:cubicBezTo>
                <a:cubicBezTo>
                  <a:pt x="816" y="837"/>
                  <a:pt x="813" y="833"/>
                  <a:pt x="808" y="833"/>
                </a:cubicBezTo>
                <a:close/>
                <a:moveTo>
                  <a:pt x="786" y="853"/>
                </a:moveTo>
                <a:cubicBezTo>
                  <a:pt x="782" y="853"/>
                  <a:pt x="779" y="856"/>
                  <a:pt x="779" y="860"/>
                </a:cubicBezTo>
                <a:cubicBezTo>
                  <a:pt x="779" y="864"/>
                  <a:pt x="782" y="867"/>
                  <a:pt x="786" y="867"/>
                </a:cubicBezTo>
                <a:cubicBezTo>
                  <a:pt x="791" y="867"/>
                  <a:pt x="794" y="864"/>
                  <a:pt x="794" y="860"/>
                </a:cubicBezTo>
                <a:cubicBezTo>
                  <a:pt x="794" y="856"/>
                  <a:pt x="791" y="853"/>
                  <a:pt x="786" y="853"/>
                </a:cubicBezTo>
                <a:close/>
                <a:moveTo>
                  <a:pt x="808" y="853"/>
                </a:moveTo>
                <a:cubicBezTo>
                  <a:pt x="804" y="853"/>
                  <a:pt x="801" y="856"/>
                  <a:pt x="801" y="860"/>
                </a:cubicBezTo>
                <a:cubicBezTo>
                  <a:pt x="801" y="864"/>
                  <a:pt x="804" y="867"/>
                  <a:pt x="808" y="867"/>
                </a:cubicBezTo>
                <a:cubicBezTo>
                  <a:pt x="813" y="867"/>
                  <a:pt x="816" y="864"/>
                  <a:pt x="816" y="860"/>
                </a:cubicBezTo>
                <a:cubicBezTo>
                  <a:pt x="816" y="856"/>
                  <a:pt x="813" y="853"/>
                  <a:pt x="808" y="853"/>
                </a:cubicBezTo>
                <a:close/>
                <a:moveTo>
                  <a:pt x="786" y="873"/>
                </a:moveTo>
                <a:cubicBezTo>
                  <a:pt x="782" y="873"/>
                  <a:pt x="779" y="876"/>
                  <a:pt x="779" y="879"/>
                </a:cubicBezTo>
                <a:cubicBezTo>
                  <a:pt x="779" y="883"/>
                  <a:pt x="782" y="885"/>
                  <a:pt x="786" y="885"/>
                </a:cubicBezTo>
                <a:cubicBezTo>
                  <a:pt x="791" y="885"/>
                  <a:pt x="794" y="883"/>
                  <a:pt x="794" y="879"/>
                </a:cubicBezTo>
                <a:cubicBezTo>
                  <a:pt x="794" y="876"/>
                  <a:pt x="791" y="873"/>
                  <a:pt x="786" y="873"/>
                </a:cubicBezTo>
                <a:close/>
                <a:moveTo>
                  <a:pt x="808" y="873"/>
                </a:moveTo>
                <a:cubicBezTo>
                  <a:pt x="804" y="873"/>
                  <a:pt x="801" y="876"/>
                  <a:pt x="801" y="879"/>
                </a:cubicBezTo>
                <a:cubicBezTo>
                  <a:pt x="801" y="883"/>
                  <a:pt x="804" y="885"/>
                  <a:pt x="808" y="885"/>
                </a:cubicBezTo>
                <a:cubicBezTo>
                  <a:pt x="813" y="885"/>
                  <a:pt x="816" y="883"/>
                  <a:pt x="816" y="879"/>
                </a:cubicBezTo>
                <a:cubicBezTo>
                  <a:pt x="816" y="876"/>
                  <a:pt x="813" y="873"/>
                  <a:pt x="808" y="873"/>
                </a:cubicBezTo>
                <a:close/>
                <a:moveTo>
                  <a:pt x="786" y="891"/>
                </a:moveTo>
                <a:cubicBezTo>
                  <a:pt x="782" y="891"/>
                  <a:pt x="779" y="894"/>
                  <a:pt x="779" y="898"/>
                </a:cubicBezTo>
                <a:cubicBezTo>
                  <a:pt x="779" y="902"/>
                  <a:pt x="782" y="905"/>
                  <a:pt x="786" y="905"/>
                </a:cubicBezTo>
                <a:cubicBezTo>
                  <a:pt x="791" y="905"/>
                  <a:pt x="794" y="902"/>
                  <a:pt x="794" y="898"/>
                </a:cubicBezTo>
                <a:cubicBezTo>
                  <a:pt x="794" y="894"/>
                  <a:pt x="791" y="891"/>
                  <a:pt x="786" y="891"/>
                </a:cubicBezTo>
                <a:close/>
                <a:moveTo>
                  <a:pt x="808" y="891"/>
                </a:moveTo>
                <a:cubicBezTo>
                  <a:pt x="804" y="891"/>
                  <a:pt x="801" y="894"/>
                  <a:pt x="801" y="898"/>
                </a:cubicBezTo>
                <a:cubicBezTo>
                  <a:pt x="801" y="902"/>
                  <a:pt x="804" y="905"/>
                  <a:pt x="808" y="905"/>
                </a:cubicBezTo>
                <a:cubicBezTo>
                  <a:pt x="813" y="905"/>
                  <a:pt x="816" y="902"/>
                  <a:pt x="816" y="898"/>
                </a:cubicBezTo>
                <a:cubicBezTo>
                  <a:pt x="816" y="894"/>
                  <a:pt x="813" y="891"/>
                  <a:pt x="808" y="891"/>
                </a:cubicBezTo>
                <a:close/>
                <a:moveTo>
                  <a:pt x="830" y="757"/>
                </a:moveTo>
                <a:cubicBezTo>
                  <a:pt x="826" y="757"/>
                  <a:pt x="822" y="759"/>
                  <a:pt x="822" y="763"/>
                </a:cubicBezTo>
                <a:cubicBezTo>
                  <a:pt x="822" y="766"/>
                  <a:pt x="826" y="769"/>
                  <a:pt x="830" y="769"/>
                </a:cubicBezTo>
                <a:cubicBezTo>
                  <a:pt x="834" y="769"/>
                  <a:pt x="838" y="766"/>
                  <a:pt x="838" y="763"/>
                </a:cubicBezTo>
                <a:cubicBezTo>
                  <a:pt x="838" y="759"/>
                  <a:pt x="834" y="757"/>
                  <a:pt x="830" y="757"/>
                </a:cubicBezTo>
                <a:close/>
                <a:moveTo>
                  <a:pt x="830" y="775"/>
                </a:moveTo>
                <a:cubicBezTo>
                  <a:pt x="826" y="775"/>
                  <a:pt x="822" y="778"/>
                  <a:pt x="822" y="782"/>
                </a:cubicBezTo>
                <a:cubicBezTo>
                  <a:pt x="822" y="786"/>
                  <a:pt x="826" y="789"/>
                  <a:pt x="830" y="789"/>
                </a:cubicBezTo>
                <a:cubicBezTo>
                  <a:pt x="834" y="789"/>
                  <a:pt x="838" y="786"/>
                  <a:pt x="838" y="782"/>
                </a:cubicBezTo>
                <a:cubicBezTo>
                  <a:pt x="838" y="778"/>
                  <a:pt x="834" y="775"/>
                  <a:pt x="830" y="775"/>
                </a:cubicBezTo>
                <a:close/>
                <a:moveTo>
                  <a:pt x="852" y="775"/>
                </a:moveTo>
                <a:cubicBezTo>
                  <a:pt x="848" y="775"/>
                  <a:pt x="845" y="778"/>
                  <a:pt x="845" y="782"/>
                </a:cubicBezTo>
                <a:cubicBezTo>
                  <a:pt x="845" y="786"/>
                  <a:pt x="848" y="789"/>
                  <a:pt x="852" y="789"/>
                </a:cubicBezTo>
                <a:cubicBezTo>
                  <a:pt x="857" y="789"/>
                  <a:pt x="860" y="786"/>
                  <a:pt x="860" y="782"/>
                </a:cubicBezTo>
                <a:cubicBezTo>
                  <a:pt x="860" y="778"/>
                  <a:pt x="857" y="775"/>
                  <a:pt x="852" y="775"/>
                </a:cubicBezTo>
                <a:close/>
                <a:moveTo>
                  <a:pt x="830" y="795"/>
                </a:moveTo>
                <a:cubicBezTo>
                  <a:pt x="826" y="795"/>
                  <a:pt x="822" y="798"/>
                  <a:pt x="822" y="801"/>
                </a:cubicBezTo>
                <a:cubicBezTo>
                  <a:pt x="822" y="805"/>
                  <a:pt x="826" y="808"/>
                  <a:pt x="830" y="808"/>
                </a:cubicBezTo>
                <a:cubicBezTo>
                  <a:pt x="834" y="808"/>
                  <a:pt x="838" y="805"/>
                  <a:pt x="838" y="801"/>
                </a:cubicBezTo>
                <a:cubicBezTo>
                  <a:pt x="838" y="798"/>
                  <a:pt x="834" y="795"/>
                  <a:pt x="830" y="795"/>
                </a:cubicBezTo>
                <a:close/>
                <a:moveTo>
                  <a:pt x="852" y="795"/>
                </a:moveTo>
                <a:cubicBezTo>
                  <a:pt x="848" y="795"/>
                  <a:pt x="845" y="798"/>
                  <a:pt x="845" y="801"/>
                </a:cubicBezTo>
                <a:cubicBezTo>
                  <a:pt x="845" y="805"/>
                  <a:pt x="848" y="808"/>
                  <a:pt x="852" y="808"/>
                </a:cubicBezTo>
                <a:cubicBezTo>
                  <a:pt x="857" y="808"/>
                  <a:pt x="860" y="805"/>
                  <a:pt x="860" y="801"/>
                </a:cubicBezTo>
                <a:cubicBezTo>
                  <a:pt x="860" y="798"/>
                  <a:pt x="857" y="795"/>
                  <a:pt x="852" y="795"/>
                </a:cubicBezTo>
                <a:close/>
                <a:moveTo>
                  <a:pt x="830" y="814"/>
                </a:moveTo>
                <a:cubicBezTo>
                  <a:pt x="826" y="814"/>
                  <a:pt x="822" y="817"/>
                  <a:pt x="822" y="821"/>
                </a:cubicBezTo>
                <a:cubicBezTo>
                  <a:pt x="822" y="825"/>
                  <a:pt x="826" y="828"/>
                  <a:pt x="830" y="828"/>
                </a:cubicBezTo>
                <a:cubicBezTo>
                  <a:pt x="834" y="828"/>
                  <a:pt x="838" y="825"/>
                  <a:pt x="838" y="821"/>
                </a:cubicBezTo>
                <a:cubicBezTo>
                  <a:pt x="838" y="817"/>
                  <a:pt x="834" y="814"/>
                  <a:pt x="830" y="814"/>
                </a:cubicBezTo>
                <a:close/>
                <a:moveTo>
                  <a:pt x="852" y="814"/>
                </a:moveTo>
                <a:cubicBezTo>
                  <a:pt x="848" y="814"/>
                  <a:pt x="845" y="817"/>
                  <a:pt x="845" y="821"/>
                </a:cubicBezTo>
                <a:cubicBezTo>
                  <a:pt x="845" y="825"/>
                  <a:pt x="848" y="828"/>
                  <a:pt x="852" y="828"/>
                </a:cubicBezTo>
                <a:cubicBezTo>
                  <a:pt x="857" y="828"/>
                  <a:pt x="860" y="825"/>
                  <a:pt x="860" y="821"/>
                </a:cubicBezTo>
                <a:cubicBezTo>
                  <a:pt x="860" y="817"/>
                  <a:pt x="857" y="814"/>
                  <a:pt x="852" y="814"/>
                </a:cubicBezTo>
                <a:close/>
                <a:moveTo>
                  <a:pt x="830" y="833"/>
                </a:moveTo>
                <a:cubicBezTo>
                  <a:pt x="826" y="833"/>
                  <a:pt x="822" y="837"/>
                  <a:pt x="822" y="840"/>
                </a:cubicBezTo>
                <a:cubicBezTo>
                  <a:pt x="822" y="844"/>
                  <a:pt x="826" y="847"/>
                  <a:pt x="830" y="847"/>
                </a:cubicBezTo>
                <a:cubicBezTo>
                  <a:pt x="834" y="847"/>
                  <a:pt x="838" y="844"/>
                  <a:pt x="838" y="840"/>
                </a:cubicBezTo>
                <a:cubicBezTo>
                  <a:pt x="838" y="837"/>
                  <a:pt x="834" y="833"/>
                  <a:pt x="830" y="833"/>
                </a:cubicBezTo>
                <a:close/>
                <a:moveTo>
                  <a:pt x="852" y="833"/>
                </a:moveTo>
                <a:cubicBezTo>
                  <a:pt x="848" y="833"/>
                  <a:pt x="845" y="837"/>
                  <a:pt x="845" y="840"/>
                </a:cubicBezTo>
                <a:cubicBezTo>
                  <a:pt x="845" y="844"/>
                  <a:pt x="848" y="847"/>
                  <a:pt x="852" y="847"/>
                </a:cubicBezTo>
                <a:cubicBezTo>
                  <a:pt x="857" y="847"/>
                  <a:pt x="860" y="844"/>
                  <a:pt x="860" y="840"/>
                </a:cubicBezTo>
                <a:cubicBezTo>
                  <a:pt x="860" y="837"/>
                  <a:pt x="857" y="833"/>
                  <a:pt x="852" y="833"/>
                </a:cubicBezTo>
                <a:close/>
                <a:moveTo>
                  <a:pt x="830" y="853"/>
                </a:moveTo>
                <a:cubicBezTo>
                  <a:pt x="826" y="853"/>
                  <a:pt x="822" y="856"/>
                  <a:pt x="822" y="860"/>
                </a:cubicBezTo>
                <a:cubicBezTo>
                  <a:pt x="822" y="864"/>
                  <a:pt x="826" y="867"/>
                  <a:pt x="830" y="867"/>
                </a:cubicBezTo>
                <a:cubicBezTo>
                  <a:pt x="834" y="867"/>
                  <a:pt x="838" y="864"/>
                  <a:pt x="838" y="860"/>
                </a:cubicBezTo>
                <a:cubicBezTo>
                  <a:pt x="838" y="856"/>
                  <a:pt x="834" y="853"/>
                  <a:pt x="830" y="853"/>
                </a:cubicBezTo>
                <a:close/>
                <a:moveTo>
                  <a:pt x="852" y="853"/>
                </a:moveTo>
                <a:cubicBezTo>
                  <a:pt x="848" y="853"/>
                  <a:pt x="845" y="856"/>
                  <a:pt x="845" y="860"/>
                </a:cubicBezTo>
                <a:cubicBezTo>
                  <a:pt x="845" y="864"/>
                  <a:pt x="848" y="867"/>
                  <a:pt x="852" y="867"/>
                </a:cubicBezTo>
                <a:cubicBezTo>
                  <a:pt x="857" y="867"/>
                  <a:pt x="860" y="864"/>
                  <a:pt x="860" y="860"/>
                </a:cubicBezTo>
                <a:cubicBezTo>
                  <a:pt x="860" y="856"/>
                  <a:pt x="857" y="853"/>
                  <a:pt x="852" y="853"/>
                </a:cubicBezTo>
                <a:close/>
                <a:moveTo>
                  <a:pt x="830" y="873"/>
                </a:moveTo>
                <a:cubicBezTo>
                  <a:pt x="826" y="873"/>
                  <a:pt x="822" y="876"/>
                  <a:pt x="822" y="879"/>
                </a:cubicBezTo>
                <a:cubicBezTo>
                  <a:pt x="822" y="883"/>
                  <a:pt x="826" y="885"/>
                  <a:pt x="830" y="885"/>
                </a:cubicBezTo>
                <a:cubicBezTo>
                  <a:pt x="834" y="885"/>
                  <a:pt x="838" y="883"/>
                  <a:pt x="838" y="879"/>
                </a:cubicBezTo>
                <a:cubicBezTo>
                  <a:pt x="838" y="876"/>
                  <a:pt x="834" y="873"/>
                  <a:pt x="830" y="873"/>
                </a:cubicBezTo>
                <a:close/>
                <a:moveTo>
                  <a:pt x="852" y="873"/>
                </a:moveTo>
                <a:cubicBezTo>
                  <a:pt x="848" y="873"/>
                  <a:pt x="845" y="876"/>
                  <a:pt x="845" y="879"/>
                </a:cubicBezTo>
                <a:cubicBezTo>
                  <a:pt x="845" y="883"/>
                  <a:pt x="848" y="885"/>
                  <a:pt x="852" y="885"/>
                </a:cubicBezTo>
                <a:cubicBezTo>
                  <a:pt x="857" y="885"/>
                  <a:pt x="860" y="883"/>
                  <a:pt x="860" y="879"/>
                </a:cubicBezTo>
                <a:cubicBezTo>
                  <a:pt x="860" y="876"/>
                  <a:pt x="857" y="873"/>
                  <a:pt x="852" y="873"/>
                </a:cubicBezTo>
                <a:close/>
                <a:moveTo>
                  <a:pt x="830" y="891"/>
                </a:moveTo>
                <a:cubicBezTo>
                  <a:pt x="826" y="891"/>
                  <a:pt x="822" y="894"/>
                  <a:pt x="822" y="898"/>
                </a:cubicBezTo>
                <a:cubicBezTo>
                  <a:pt x="822" y="902"/>
                  <a:pt x="826" y="905"/>
                  <a:pt x="830" y="905"/>
                </a:cubicBezTo>
                <a:cubicBezTo>
                  <a:pt x="834" y="905"/>
                  <a:pt x="838" y="902"/>
                  <a:pt x="838" y="898"/>
                </a:cubicBezTo>
                <a:cubicBezTo>
                  <a:pt x="838" y="894"/>
                  <a:pt x="834" y="891"/>
                  <a:pt x="830" y="891"/>
                </a:cubicBezTo>
                <a:close/>
                <a:moveTo>
                  <a:pt x="852" y="891"/>
                </a:moveTo>
                <a:cubicBezTo>
                  <a:pt x="848" y="891"/>
                  <a:pt x="845" y="894"/>
                  <a:pt x="845" y="898"/>
                </a:cubicBezTo>
                <a:cubicBezTo>
                  <a:pt x="845" y="902"/>
                  <a:pt x="848" y="905"/>
                  <a:pt x="852" y="905"/>
                </a:cubicBezTo>
                <a:cubicBezTo>
                  <a:pt x="857" y="905"/>
                  <a:pt x="860" y="902"/>
                  <a:pt x="860" y="898"/>
                </a:cubicBezTo>
                <a:cubicBezTo>
                  <a:pt x="860" y="894"/>
                  <a:pt x="857" y="891"/>
                  <a:pt x="852" y="891"/>
                </a:cubicBezTo>
                <a:close/>
                <a:moveTo>
                  <a:pt x="1031" y="601"/>
                </a:moveTo>
                <a:cubicBezTo>
                  <a:pt x="1026" y="601"/>
                  <a:pt x="1023" y="604"/>
                  <a:pt x="1023" y="608"/>
                </a:cubicBezTo>
                <a:cubicBezTo>
                  <a:pt x="1023" y="612"/>
                  <a:pt x="1026" y="615"/>
                  <a:pt x="1031" y="615"/>
                </a:cubicBezTo>
                <a:cubicBezTo>
                  <a:pt x="1035" y="615"/>
                  <a:pt x="1038" y="612"/>
                  <a:pt x="1038" y="608"/>
                </a:cubicBezTo>
                <a:cubicBezTo>
                  <a:pt x="1038" y="604"/>
                  <a:pt x="1035" y="601"/>
                  <a:pt x="1031" y="601"/>
                </a:cubicBezTo>
                <a:close/>
                <a:moveTo>
                  <a:pt x="1031" y="620"/>
                </a:moveTo>
                <a:cubicBezTo>
                  <a:pt x="1026" y="620"/>
                  <a:pt x="1023" y="623"/>
                  <a:pt x="1023" y="627"/>
                </a:cubicBezTo>
                <a:cubicBezTo>
                  <a:pt x="1023" y="631"/>
                  <a:pt x="1026" y="634"/>
                  <a:pt x="1031" y="634"/>
                </a:cubicBezTo>
                <a:cubicBezTo>
                  <a:pt x="1035" y="634"/>
                  <a:pt x="1038" y="631"/>
                  <a:pt x="1038" y="627"/>
                </a:cubicBezTo>
                <a:cubicBezTo>
                  <a:pt x="1038" y="623"/>
                  <a:pt x="1035" y="620"/>
                  <a:pt x="1031" y="620"/>
                </a:cubicBezTo>
                <a:close/>
                <a:moveTo>
                  <a:pt x="1031" y="640"/>
                </a:moveTo>
                <a:cubicBezTo>
                  <a:pt x="1026" y="640"/>
                  <a:pt x="1023" y="643"/>
                  <a:pt x="1023" y="647"/>
                </a:cubicBezTo>
                <a:cubicBezTo>
                  <a:pt x="1023" y="650"/>
                  <a:pt x="1026" y="653"/>
                  <a:pt x="1031" y="653"/>
                </a:cubicBezTo>
                <a:cubicBezTo>
                  <a:pt x="1035" y="653"/>
                  <a:pt x="1038" y="650"/>
                  <a:pt x="1038" y="647"/>
                </a:cubicBezTo>
                <a:cubicBezTo>
                  <a:pt x="1038" y="643"/>
                  <a:pt x="1035" y="640"/>
                  <a:pt x="1031" y="640"/>
                </a:cubicBezTo>
                <a:close/>
                <a:moveTo>
                  <a:pt x="1031" y="659"/>
                </a:moveTo>
                <a:cubicBezTo>
                  <a:pt x="1026" y="659"/>
                  <a:pt x="1023" y="662"/>
                  <a:pt x="1023" y="666"/>
                </a:cubicBezTo>
                <a:cubicBezTo>
                  <a:pt x="1023" y="670"/>
                  <a:pt x="1026" y="673"/>
                  <a:pt x="1031" y="673"/>
                </a:cubicBezTo>
                <a:cubicBezTo>
                  <a:pt x="1035" y="673"/>
                  <a:pt x="1038" y="670"/>
                  <a:pt x="1038" y="666"/>
                </a:cubicBezTo>
                <a:cubicBezTo>
                  <a:pt x="1038" y="662"/>
                  <a:pt x="1035" y="659"/>
                  <a:pt x="1031" y="659"/>
                </a:cubicBezTo>
                <a:close/>
                <a:moveTo>
                  <a:pt x="876" y="775"/>
                </a:moveTo>
                <a:cubicBezTo>
                  <a:pt x="872" y="775"/>
                  <a:pt x="868" y="778"/>
                  <a:pt x="868" y="782"/>
                </a:cubicBezTo>
                <a:cubicBezTo>
                  <a:pt x="868" y="786"/>
                  <a:pt x="872" y="789"/>
                  <a:pt x="876" y="789"/>
                </a:cubicBezTo>
                <a:cubicBezTo>
                  <a:pt x="880" y="789"/>
                  <a:pt x="884" y="786"/>
                  <a:pt x="884" y="782"/>
                </a:cubicBezTo>
                <a:cubicBezTo>
                  <a:pt x="884" y="778"/>
                  <a:pt x="880" y="775"/>
                  <a:pt x="876" y="775"/>
                </a:cubicBezTo>
                <a:close/>
                <a:moveTo>
                  <a:pt x="876" y="795"/>
                </a:moveTo>
                <a:cubicBezTo>
                  <a:pt x="872" y="795"/>
                  <a:pt x="868" y="798"/>
                  <a:pt x="868" y="801"/>
                </a:cubicBezTo>
                <a:cubicBezTo>
                  <a:pt x="868" y="805"/>
                  <a:pt x="872" y="808"/>
                  <a:pt x="876" y="808"/>
                </a:cubicBezTo>
                <a:cubicBezTo>
                  <a:pt x="880" y="808"/>
                  <a:pt x="884" y="805"/>
                  <a:pt x="884" y="801"/>
                </a:cubicBezTo>
                <a:cubicBezTo>
                  <a:pt x="884" y="798"/>
                  <a:pt x="880" y="795"/>
                  <a:pt x="876" y="795"/>
                </a:cubicBezTo>
                <a:close/>
                <a:moveTo>
                  <a:pt x="898" y="795"/>
                </a:moveTo>
                <a:cubicBezTo>
                  <a:pt x="894" y="795"/>
                  <a:pt x="890" y="798"/>
                  <a:pt x="890" y="801"/>
                </a:cubicBezTo>
                <a:cubicBezTo>
                  <a:pt x="890" y="805"/>
                  <a:pt x="894" y="808"/>
                  <a:pt x="898" y="808"/>
                </a:cubicBezTo>
                <a:cubicBezTo>
                  <a:pt x="902" y="808"/>
                  <a:pt x="905" y="805"/>
                  <a:pt x="905" y="801"/>
                </a:cubicBezTo>
                <a:cubicBezTo>
                  <a:pt x="905" y="798"/>
                  <a:pt x="902" y="795"/>
                  <a:pt x="898" y="795"/>
                </a:cubicBezTo>
                <a:close/>
                <a:moveTo>
                  <a:pt x="876" y="814"/>
                </a:moveTo>
                <a:cubicBezTo>
                  <a:pt x="872" y="814"/>
                  <a:pt x="868" y="817"/>
                  <a:pt x="868" y="821"/>
                </a:cubicBezTo>
                <a:cubicBezTo>
                  <a:pt x="868" y="825"/>
                  <a:pt x="872" y="828"/>
                  <a:pt x="876" y="828"/>
                </a:cubicBezTo>
                <a:cubicBezTo>
                  <a:pt x="880" y="828"/>
                  <a:pt x="884" y="825"/>
                  <a:pt x="884" y="821"/>
                </a:cubicBezTo>
                <a:cubicBezTo>
                  <a:pt x="884" y="817"/>
                  <a:pt x="880" y="814"/>
                  <a:pt x="876" y="814"/>
                </a:cubicBezTo>
                <a:close/>
                <a:moveTo>
                  <a:pt x="898" y="814"/>
                </a:moveTo>
                <a:cubicBezTo>
                  <a:pt x="894" y="814"/>
                  <a:pt x="890" y="817"/>
                  <a:pt x="890" y="821"/>
                </a:cubicBezTo>
                <a:cubicBezTo>
                  <a:pt x="890" y="825"/>
                  <a:pt x="894" y="828"/>
                  <a:pt x="898" y="828"/>
                </a:cubicBezTo>
                <a:cubicBezTo>
                  <a:pt x="902" y="828"/>
                  <a:pt x="905" y="825"/>
                  <a:pt x="905" y="821"/>
                </a:cubicBezTo>
                <a:cubicBezTo>
                  <a:pt x="905" y="817"/>
                  <a:pt x="902" y="814"/>
                  <a:pt x="898" y="814"/>
                </a:cubicBezTo>
                <a:close/>
                <a:moveTo>
                  <a:pt x="876" y="833"/>
                </a:moveTo>
                <a:cubicBezTo>
                  <a:pt x="872" y="833"/>
                  <a:pt x="868" y="837"/>
                  <a:pt x="868" y="840"/>
                </a:cubicBezTo>
                <a:cubicBezTo>
                  <a:pt x="868" y="844"/>
                  <a:pt x="872" y="847"/>
                  <a:pt x="876" y="847"/>
                </a:cubicBezTo>
                <a:cubicBezTo>
                  <a:pt x="880" y="847"/>
                  <a:pt x="884" y="844"/>
                  <a:pt x="884" y="840"/>
                </a:cubicBezTo>
                <a:cubicBezTo>
                  <a:pt x="884" y="837"/>
                  <a:pt x="880" y="833"/>
                  <a:pt x="876" y="833"/>
                </a:cubicBezTo>
                <a:close/>
                <a:moveTo>
                  <a:pt x="876" y="853"/>
                </a:moveTo>
                <a:cubicBezTo>
                  <a:pt x="872" y="853"/>
                  <a:pt x="868" y="856"/>
                  <a:pt x="868" y="860"/>
                </a:cubicBezTo>
                <a:cubicBezTo>
                  <a:pt x="868" y="864"/>
                  <a:pt x="872" y="867"/>
                  <a:pt x="876" y="867"/>
                </a:cubicBezTo>
                <a:cubicBezTo>
                  <a:pt x="880" y="867"/>
                  <a:pt x="884" y="864"/>
                  <a:pt x="884" y="860"/>
                </a:cubicBezTo>
                <a:cubicBezTo>
                  <a:pt x="884" y="856"/>
                  <a:pt x="880" y="853"/>
                  <a:pt x="876" y="853"/>
                </a:cubicBezTo>
                <a:close/>
                <a:moveTo>
                  <a:pt x="1054" y="601"/>
                </a:moveTo>
                <a:cubicBezTo>
                  <a:pt x="1050" y="601"/>
                  <a:pt x="1046" y="604"/>
                  <a:pt x="1046" y="608"/>
                </a:cubicBezTo>
                <a:cubicBezTo>
                  <a:pt x="1046" y="612"/>
                  <a:pt x="1050" y="615"/>
                  <a:pt x="1054" y="615"/>
                </a:cubicBezTo>
                <a:cubicBezTo>
                  <a:pt x="1058" y="615"/>
                  <a:pt x="1061" y="612"/>
                  <a:pt x="1061" y="608"/>
                </a:cubicBezTo>
                <a:cubicBezTo>
                  <a:pt x="1061" y="604"/>
                  <a:pt x="1058" y="601"/>
                  <a:pt x="1054" y="601"/>
                </a:cubicBezTo>
                <a:close/>
                <a:moveTo>
                  <a:pt x="1075" y="601"/>
                </a:moveTo>
                <a:cubicBezTo>
                  <a:pt x="1071" y="601"/>
                  <a:pt x="1068" y="604"/>
                  <a:pt x="1068" y="608"/>
                </a:cubicBezTo>
                <a:cubicBezTo>
                  <a:pt x="1068" y="612"/>
                  <a:pt x="1071" y="615"/>
                  <a:pt x="1075" y="615"/>
                </a:cubicBezTo>
                <a:cubicBezTo>
                  <a:pt x="1080" y="615"/>
                  <a:pt x="1083" y="612"/>
                  <a:pt x="1083" y="608"/>
                </a:cubicBezTo>
                <a:cubicBezTo>
                  <a:pt x="1083" y="604"/>
                  <a:pt x="1080" y="601"/>
                  <a:pt x="1075" y="601"/>
                </a:cubicBezTo>
                <a:close/>
                <a:moveTo>
                  <a:pt x="1054" y="620"/>
                </a:moveTo>
                <a:cubicBezTo>
                  <a:pt x="1050" y="620"/>
                  <a:pt x="1046" y="623"/>
                  <a:pt x="1046" y="627"/>
                </a:cubicBezTo>
                <a:cubicBezTo>
                  <a:pt x="1046" y="631"/>
                  <a:pt x="1050" y="634"/>
                  <a:pt x="1054" y="634"/>
                </a:cubicBezTo>
                <a:cubicBezTo>
                  <a:pt x="1058" y="634"/>
                  <a:pt x="1061" y="631"/>
                  <a:pt x="1061" y="627"/>
                </a:cubicBezTo>
                <a:cubicBezTo>
                  <a:pt x="1061" y="623"/>
                  <a:pt x="1058" y="620"/>
                  <a:pt x="1054" y="620"/>
                </a:cubicBezTo>
                <a:close/>
                <a:moveTo>
                  <a:pt x="1075" y="620"/>
                </a:moveTo>
                <a:cubicBezTo>
                  <a:pt x="1071" y="620"/>
                  <a:pt x="1068" y="623"/>
                  <a:pt x="1068" y="627"/>
                </a:cubicBezTo>
                <a:cubicBezTo>
                  <a:pt x="1068" y="631"/>
                  <a:pt x="1071" y="634"/>
                  <a:pt x="1075" y="634"/>
                </a:cubicBezTo>
                <a:cubicBezTo>
                  <a:pt x="1080" y="634"/>
                  <a:pt x="1083" y="631"/>
                  <a:pt x="1083" y="627"/>
                </a:cubicBezTo>
                <a:cubicBezTo>
                  <a:pt x="1083" y="623"/>
                  <a:pt x="1080" y="620"/>
                  <a:pt x="1075" y="620"/>
                </a:cubicBezTo>
                <a:close/>
                <a:moveTo>
                  <a:pt x="1054" y="640"/>
                </a:moveTo>
                <a:cubicBezTo>
                  <a:pt x="1050" y="640"/>
                  <a:pt x="1046" y="643"/>
                  <a:pt x="1046" y="647"/>
                </a:cubicBezTo>
                <a:cubicBezTo>
                  <a:pt x="1046" y="650"/>
                  <a:pt x="1050" y="653"/>
                  <a:pt x="1054" y="653"/>
                </a:cubicBezTo>
                <a:cubicBezTo>
                  <a:pt x="1058" y="653"/>
                  <a:pt x="1061" y="650"/>
                  <a:pt x="1061" y="647"/>
                </a:cubicBezTo>
                <a:cubicBezTo>
                  <a:pt x="1061" y="643"/>
                  <a:pt x="1058" y="640"/>
                  <a:pt x="1054" y="640"/>
                </a:cubicBezTo>
                <a:close/>
                <a:moveTo>
                  <a:pt x="1075" y="640"/>
                </a:moveTo>
                <a:cubicBezTo>
                  <a:pt x="1071" y="640"/>
                  <a:pt x="1068" y="643"/>
                  <a:pt x="1068" y="647"/>
                </a:cubicBezTo>
                <a:cubicBezTo>
                  <a:pt x="1068" y="650"/>
                  <a:pt x="1071" y="653"/>
                  <a:pt x="1075" y="653"/>
                </a:cubicBezTo>
                <a:cubicBezTo>
                  <a:pt x="1080" y="653"/>
                  <a:pt x="1083" y="650"/>
                  <a:pt x="1083" y="647"/>
                </a:cubicBezTo>
                <a:cubicBezTo>
                  <a:pt x="1083" y="643"/>
                  <a:pt x="1080" y="640"/>
                  <a:pt x="1075" y="640"/>
                </a:cubicBezTo>
                <a:close/>
                <a:moveTo>
                  <a:pt x="1054" y="659"/>
                </a:moveTo>
                <a:cubicBezTo>
                  <a:pt x="1050" y="659"/>
                  <a:pt x="1046" y="662"/>
                  <a:pt x="1046" y="666"/>
                </a:cubicBezTo>
                <a:cubicBezTo>
                  <a:pt x="1046" y="670"/>
                  <a:pt x="1050" y="673"/>
                  <a:pt x="1054" y="673"/>
                </a:cubicBezTo>
                <a:cubicBezTo>
                  <a:pt x="1058" y="673"/>
                  <a:pt x="1061" y="670"/>
                  <a:pt x="1061" y="666"/>
                </a:cubicBezTo>
                <a:cubicBezTo>
                  <a:pt x="1061" y="662"/>
                  <a:pt x="1058" y="659"/>
                  <a:pt x="1054" y="659"/>
                </a:cubicBezTo>
                <a:close/>
                <a:moveTo>
                  <a:pt x="1075" y="659"/>
                </a:moveTo>
                <a:cubicBezTo>
                  <a:pt x="1071" y="659"/>
                  <a:pt x="1068" y="662"/>
                  <a:pt x="1068" y="666"/>
                </a:cubicBezTo>
                <a:cubicBezTo>
                  <a:pt x="1068" y="670"/>
                  <a:pt x="1071" y="673"/>
                  <a:pt x="1075" y="673"/>
                </a:cubicBezTo>
                <a:cubicBezTo>
                  <a:pt x="1080" y="673"/>
                  <a:pt x="1083" y="670"/>
                  <a:pt x="1083" y="666"/>
                </a:cubicBezTo>
                <a:cubicBezTo>
                  <a:pt x="1083" y="662"/>
                  <a:pt x="1080" y="659"/>
                  <a:pt x="1075" y="659"/>
                </a:cubicBezTo>
                <a:close/>
                <a:moveTo>
                  <a:pt x="1054" y="679"/>
                </a:moveTo>
                <a:cubicBezTo>
                  <a:pt x="1050" y="679"/>
                  <a:pt x="1046" y="682"/>
                  <a:pt x="1046" y="686"/>
                </a:cubicBezTo>
                <a:cubicBezTo>
                  <a:pt x="1046" y="689"/>
                  <a:pt x="1050" y="692"/>
                  <a:pt x="1054" y="692"/>
                </a:cubicBezTo>
                <a:cubicBezTo>
                  <a:pt x="1058" y="692"/>
                  <a:pt x="1061" y="689"/>
                  <a:pt x="1061" y="686"/>
                </a:cubicBezTo>
                <a:cubicBezTo>
                  <a:pt x="1061" y="682"/>
                  <a:pt x="1058" y="679"/>
                  <a:pt x="1054" y="679"/>
                </a:cubicBezTo>
                <a:close/>
                <a:moveTo>
                  <a:pt x="1075" y="679"/>
                </a:moveTo>
                <a:cubicBezTo>
                  <a:pt x="1071" y="679"/>
                  <a:pt x="1068" y="682"/>
                  <a:pt x="1068" y="686"/>
                </a:cubicBezTo>
                <a:cubicBezTo>
                  <a:pt x="1068" y="689"/>
                  <a:pt x="1071" y="692"/>
                  <a:pt x="1075" y="692"/>
                </a:cubicBezTo>
                <a:cubicBezTo>
                  <a:pt x="1080" y="692"/>
                  <a:pt x="1083" y="689"/>
                  <a:pt x="1083" y="686"/>
                </a:cubicBezTo>
                <a:cubicBezTo>
                  <a:pt x="1083" y="682"/>
                  <a:pt x="1080" y="679"/>
                  <a:pt x="1075" y="679"/>
                </a:cubicBezTo>
                <a:close/>
                <a:moveTo>
                  <a:pt x="1075" y="698"/>
                </a:moveTo>
                <a:cubicBezTo>
                  <a:pt x="1071" y="698"/>
                  <a:pt x="1068" y="701"/>
                  <a:pt x="1068" y="705"/>
                </a:cubicBezTo>
                <a:cubicBezTo>
                  <a:pt x="1068" y="708"/>
                  <a:pt x="1071" y="711"/>
                  <a:pt x="1075" y="711"/>
                </a:cubicBezTo>
                <a:cubicBezTo>
                  <a:pt x="1080" y="711"/>
                  <a:pt x="1083" y="708"/>
                  <a:pt x="1083" y="705"/>
                </a:cubicBezTo>
                <a:cubicBezTo>
                  <a:pt x="1083" y="701"/>
                  <a:pt x="1080" y="698"/>
                  <a:pt x="1075" y="698"/>
                </a:cubicBezTo>
                <a:close/>
                <a:moveTo>
                  <a:pt x="1098" y="601"/>
                </a:moveTo>
                <a:cubicBezTo>
                  <a:pt x="1094" y="601"/>
                  <a:pt x="1090" y="604"/>
                  <a:pt x="1090" y="608"/>
                </a:cubicBezTo>
                <a:cubicBezTo>
                  <a:pt x="1090" y="612"/>
                  <a:pt x="1094" y="615"/>
                  <a:pt x="1098" y="615"/>
                </a:cubicBezTo>
                <a:cubicBezTo>
                  <a:pt x="1102" y="615"/>
                  <a:pt x="1105" y="612"/>
                  <a:pt x="1105" y="608"/>
                </a:cubicBezTo>
                <a:cubicBezTo>
                  <a:pt x="1105" y="604"/>
                  <a:pt x="1102" y="601"/>
                  <a:pt x="1098" y="601"/>
                </a:cubicBezTo>
                <a:close/>
                <a:moveTo>
                  <a:pt x="1120" y="601"/>
                </a:moveTo>
                <a:cubicBezTo>
                  <a:pt x="1116" y="601"/>
                  <a:pt x="1113" y="604"/>
                  <a:pt x="1113" y="608"/>
                </a:cubicBezTo>
                <a:cubicBezTo>
                  <a:pt x="1113" y="612"/>
                  <a:pt x="1116" y="615"/>
                  <a:pt x="1120" y="615"/>
                </a:cubicBezTo>
                <a:cubicBezTo>
                  <a:pt x="1125" y="615"/>
                  <a:pt x="1128" y="612"/>
                  <a:pt x="1128" y="608"/>
                </a:cubicBezTo>
                <a:cubicBezTo>
                  <a:pt x="1128" y="604"/>
                  <a:pt x="1125" y="601"/>
                  <a:pt x="1120" y="601"/>
                </a:cubicBezTo>
                <a:close/>
                <a:moveTo>
                  <a:pt x="1098" y="620"/>
                </a:moveTo>
                <a:cubicBezTo>
                  <a:pt x="1094" y="620"/>
                  <a:pt x="1090" y="623"/>
                  <a:pt x="1090" y="627"/>
                </a:cubicBezTo>
                <a:cubicBezTo>
                  <a:pt x="1090" y="631"/>
                  <a:pt x="1094" y="634"/>
                  <a:pt x="1098" y="634"/>
                </a:cubicBezTo>
                <a:cubicBezTo>
                  <a:pt x="1102" y="634"/>
                  <a:pt x="1105" y="631"/>
                  <a:pt x="1105" y="627"/>
                </a:cubicBezTo>
                <a:cubicBezTo>
                  <a:pt x="1105" y="623"/>
                  <a:pt x="1102" y="620"/>
                  <a:pt x="1098" y="620"/>
                </a:cubicBezTo>
                <a:close/>
                <a:moveTo>
                  <a:pt x="1120" y="620"/>
                </a:moveTo>
                <a:cubicBezTo>
                  <a:pt x="1116" y="620"/>
                  <a:pt x="1113" y="623"/>
                  <a:pt x="1113" y="627"/>
                </a:cubicBezTo>
                <a:cubicBezTo>
                  <a:pt x="1113" y="631"/>
                  <a:pt x="1116" y="634"/>
                  <a:pt x="1120" y="634"/>
                </a:cubicBezTo>
                <a:cubicBezTo>
                  <a:pt x="1125" y="634"/>
                  <a:pt x="1128" y="631"/>
                  <a:pt x="1128" y="627"/>
                </a:cubicBezTo>
                <a:cubicBezTo>
                  <a:pt x="1128" y="623"/>
                  <a:pt x="1125" y="620"/>
                  <a:pt x="1120" y="620"/>
                </a:cubicBezTo>
                <a:close/>
                <a:moveTo>
                  <a:pt x="1098" y="640"/>
                </a:moveTo>
                <a:cubicBezTo>
                  <a:pt x="1094" y="640"/>
                  <a:pt x="1090" y="643"/>
                  <a:pt x="1090" y="647"/>
                </a:cubicBezTo>
                <a:cubicBezTo>
                  <a:pt x="1090" y="650"/>
                  <a:pt x="1094" y="653"/>
                  <a:pt x="1098" y="653"/>
                </a:cubicBezTo>
                <a:cubicBezTo>
                  <a:pt x="1102" y="653"/>
                  <a:pt x="1105" y="650"/>
                  <a:pt x="1105" y="647"/>
                </a:cubicBezTo>
                <a:cubicBezTo>
                  <a:pt x="1105" y="643"/>
                  <a:pt x="1102" y="640"/>
                  <a:pt x="1098" y="640"/>
                </a:cubicBezTo>
                <a:close/>
                <a:moveTo>
                  <a:pt x="1120" y="640"/>
                </a:moveTo>
                <a:cubicBezTo>
                  <a:pt x="1116" y="640"/>
                  <a:pt x="1113" y="643"/>
                  <a:pt x="1113" y="647"/>
                </a:cubicBezTo>
                <a:cubicBezTo>
                  <a:pt x="1113" y="650"/>
                  <a:pt x="1116" y="653"/>
                  <a:pt x="1120" y="653"/>
                </a:cubicBezTo>
                <a:cubicBezTo>
                  <a:pt x="1125" y="653"/>
                  <a:pt x="1128" y="650"/>
                  <a:pt x="1128" y="647"/>
                </a:cubicBezTo>
                <a:cubicBezTo>
                  <a:pt x="1128" y="643"/>
                  <a:pt x="1125" y="640"/>
                  <a:pt x="1120" y="640"/>
                </a:cubicBezTo>
                <a:close/>
                <a:moveTo>
                  <a:pt x="1098" y="659"/>
                </a:moveTo>
                <a:cubicBezTo>
                  <a:pt x="1094" y="659"/>
                  <a:pt x="1090" y="662"/>
                  <a:pt x="1090" y="666"/>
                </a:cubicBezTo>
                <a:cubicBezTo>
                  <a:pt x="1090" y="670"/>
                  <a:pt x="1094" y="673"/>
                  <a:pt x="1098" y="673"/>
                </a:cubicBezTo>
                <a:cubicBezTo>
                  <a:pt x="1102" y="673"/>
                  <a:pt x="1105" y="670"/>
                  <a:pt x="1105" y="666"/>
                </a:cubicBezTo>
                <a:cubicBezTo>
                  <a:pt x="1105" y="662"/>
                  <a:pt x="1102" y="659"/>
                  <a:pt x="1098" y="659"/>
                </a:cubicBezTo>
                <a:close/>
                <a:moveTo>
                  <a:pt x="1120" y="659"/>
                </a:moveTo>
                <a:cubicBezTo>
                  <a:pt x="1116" y="659"/>
                  <a:pt x="1113" y="662"/>
                  <a:pt x="1113" y="666"/>
                </a:cubicBezTo>
                <a:cubicBezTo>
                  <a:pt x="1113" y="670"/>
                  <a:pt x="1116" y="673"/>
                  <a:pt x="1120" y="673"/>
                </a:cubicBezTo>
                <a:cubicBezTo>
                  <a:pt x="1125" y="673"/>
                  <a:pt x="1128" y="670"/>
                  <a:pt x="1128" y="666"/>
                </a:cubicBezTo>
                <a:cubicBezTo>
                  <a:pt x="1128" y="662"/>
                  <a:pt x="1125" y="659"/>
                  <a:pt x="1120" y="659"/>
                </a:cubicBezTo>
                <a:close/>
                <a:moveTo>
                  <a:pt x="1098" y="679"/>
                </a:moveTo>
                <a:cubicBezTo>
                  <a:pt x="1094" y="679"/>
                  <a:pt x="1090" y="682"/>
                  <a:pt x="1090" y="686"/>
                </a:cubicBezTo>
                <a:cubicBezTo>
                  <a:pt x="1090" y="689"/>
                  <a:pt x="1094" y="692"/>
                  <a:pt x="1098" y="692"/>
                </a:cubicBezTo>
                <a:cubicBezTo>
                  <a:pt x="1102" y="692"/>
                  <a:pt x="1105" y="689"/>
                  <a:pt x="1105" y="686"/>
                </a:cubicBezTo>
                <a:cubicBezTo>
                  <a:pt x="1105" y="682"/>
                  <a:pt x="1102" y="679"/>
                  <a:pt x="1098" y="679"/>
                </a:cubicBezTo>
                <a:close/>
                <a:moveTo>
                  <a:pt x="1120" y="679"/>
                </a:moveTo>
                <a:cubicBezTo>
                  <a:pt x="1116" y="679"/>
                  <a:pt x="1113" y="682"/>
                  <a:pt x="1113" y="686"/>
                </a:cubicBezTo>
                <a:cubicBezTo>
                  <a:pt x="1113" y="689"/>
                  <a:pt x="1116" y="692"/>
                  <a:pt x="1120" y="692"/>
                </a:cubicBezTo>
                <a:cubicBezTo>
                  <a:pt x="1125" y="692"/>
                  <a:pt x="1128" y="689"/>
                  <a:pt x="1128" y="686"/>
                </a:cubicBezTo>
                <a:cubicBezTo>
                  <a:pt x="1128" y="682"/>
                  <a:pt x="1125" y="679"/>
                  <a:pt x="1120" y="679"/>
                </a:cubicBezTo>
                <a:close/>
                <a:moveTo>
                  <a:pt x="1098" y="698"/>
                </a:moveTo>
                <a:cubicBezTo>
                  <a:pt x="1094" y="698"/>
                  <a:pt x="1090" y="701"/>
                  <a:pt x="1090" y="705"/>
                </a:cubicBezTo>
                <a:cubicBezTo>
                  <a:pt x="1090" y="708"/>
                  <a:pt x="1094" y="711"/>
                  <a:pt x="1098" y="711"/>
                </a:cubicBezTo>
                <a:cubicBezTo>
                  <a:pt x="1102" y="711"/>
                  <a:pt x="1105" y="708"/>
                  <a:pt x="1105" y="705"/>
                </a:cubicBezTo>
                <a:cubicBezTo>
                  <a:pt x="1105" y="701"/>
                  <a:pt x="1102" y="698"/>
                  <a:pt x="1098" y="698"/>
                </a:cubicBezTo>
                <a:close/>
                <a:moveTo>
                  <a:pt x="1120" y="698"/>
                </a:moveTo>
                <a:cubicBezTo>
                  <a:pt x="1116" y="698"/>
                  <a:pt x="1113" y="701"/>
                  <a:pt x="1113" y="705"/>
                </a:cubicBezTo>
                <a:cubicBezTo>
                  <a:pt x="1113" y="708"/>
                  <a:pt x="1116" y="711"/>
                  <a:pt x="1120" y="711"/>
                </a:cubicBezTo>
                <a:cubicBezTo>
                  <a:pt x="1125" y="711"/>
                  <a:pt x="1128" y="708"/>
                  <a:pt x="1128" y="705"/>
                </a:cubicBezTo>
                <a:cubicBezTo>
                  <a:pt x="1128" y="701"/>
                  <a:pt x="1125" y="698"/>
                  <a:pt x="1120" y="698"/>
                </a:cubicBezTo>
                <a:close/>
                <a:moveTo>
                  <a:pt x="1143" y="601"/>
                </a:moveTo>
                <a:cubicBezTo>
                  <a:pt x="1138" y="601"/>
                  <a:pt x="1135" y="604"/>
                  <a:pt x="1135" y="608"/>
                </a:cubicBezTo>
                <a:cubicBezTo>
                  <a:pt x="1135" y="612"/>
                  <a:pt x="1138" y="615"/>
                  <a:pt x="1143" y="615"/>
                </a:cubicBezTo>
                <a:cubicBezTo>
                  <a:pt x="1147" y="615"/>
                  <a:pt x="1150" y="612"/>
                  <a:pt x="1150" y="608"/>
                </a:cubicBezTo>
                <a:cubicBezTo>
                  <a:pt x="1150" y="604"/>
                  <a:pt x="1147" y="601"/>
                  <a:pt x="1143" y="601"/>
                </a:cubicBezTo>
                <a:close/>
                <a:moveTo>
                  <a:pt x="1164" y="601"/>
                </a:moveTo>
                <a:cubicBezTo>
                  <a:pt x="1160" y="601"/>
                  <a:pt x="1157" y="604"/>
                  <a:pt x="1157" y="608"/>
                </a:cubicBezTo>
                <a:cubicBezTo>
                  <a:pt x="1157" y="612"/>
                  <a:pt x="1160" y="615"/>
                  <a:pt x="1164" y="615"/>
                </a:cubicBezTo>
                <a:cubicBezTo>
                  <a:pt x="1169" y="615"/>
                  <a:pt x="1172" y="612"/>
                  <a:pt x="1172" y="608"/>
                </a:cubicBezTo>
                <a:cubicBezTo>
                  <a:pt x="1172" y="604"/>
                  <a:pt x="1169" y="601"/>
                  <a:pt x="1164" y="601"/>
                </a:cubicBezTo>
                <a:close/>
                <a:moveTo>
                  <a:pt x="1143" y="620"/>
                </a:moveTo>
                <a:cubicBezTo>
                  <a:pt x="1138" y="620"/>
                  <a:pt x="1135" y="623"/>
                  <a:pt x="1135" y="627"/>
                </a:cubicBezTo>
                <a:cubicBezTo>
                  <a:pt x="1135" y="631"/>
                  <a:pt x="1138" y="634"/>
                  <a:pt x="1143" y="634"/>
                </a:cubicBezTo>
                <a:cubicBezTo>
                  <a:pt x="1147" y="634"/>
                  <a:pt x="1150" y="631"/>
                  <a:pt x="1150" y="627"/>
                </a:cubicBezTo>
                <a:cubicBezTo>
                  <a:pt x="1150" y="623"/>
                  <a:pt x="1147" y="620"/>
                  <a:pt x="1143" y="620"/>
                </a:cubicBezTo>
                <a:close/>
                <a:moveTo>
                  <a:pt x="1164" y="620"/>
                </a:moveTo>
                <a:cubicBezTo>
                  <a:pt x="1160" y="620"/>
                  <a:pt x="1157" y="623"/>
                  <a:pt x="1157" y="627"/>
                </a:cubicBezTo>
                <a:cubicBezTo>
                  <a:pt x="1157" y="631"/>
                  <a:pt x="1160" y="634"/>
                  <a:pt x="1164" y="634"/>
                </a:cubicBezTo>
                <a:cubicBezTo>
                  <a:pt x="1169" y="634"/>
                  <a:pt x="1172" y="631"/>
                  <a:pt x="1172" y="627"/>
                </a:cubicBezTo>
                <a:cubicBezTo>
                  <a:pt x="1172" y="623"/>
                  <a:pt x="1169" y="620"/>
                  <a:pt x="1164" y="620"/>
                </a:cubicBezTo>
                <a:close/>
                <a:moveTo>
                  <a:pt x="1143" y="640"/>
                </a:moveTo>
                <a:cubicBezTo>
                  <a:pt x="1138" y="640"/>
                  <a:pt x="1135" y="643"/>
                  <a:pt x="1135" y="647"/>
                </a:cubicBezTo>
                <a:cubicBezTo>
                  <a:pt x="1135" y="650"/>
                  <a:pt x="1138" y="653"/>
                  <a:pt x="1143" y="653"/>
                </a:cubicBezTo>
                <a:cubicBezTo>
                  <a:pt x="1147" y="653"/>
                  <a:pt x="1150" y="650"/>
                  <a:pt x="1150" y="647"/>
                </a:cubicBezTo>
                <a:cubicBezTo>
                  <a:pt x="1150" y="643"/>
                  <a:pt x="1147" y="640"/>
                  <a:pt x="1143" y="640"/>
                </a:cubicBezTo>
                <a:close/>
                <a:moveTo>
                  <a:pt x="1164" y="640"/>
                </a:moveTo>
                <a:cubicBezTo>
                  <a:pt x="1160" y="640"/>
                  <a:pt x="1157" y="643"/>
                  <a:pt x="1157" y="647"/>
                </a:cubicBezTo>
                <a:cubicBezTo>
                  <a:pt x="1157" y="650"/>
                  <a:pt x="1160" y="653"/>
                  <a:pt x="1164" y="653"/>
                </a:cubicBezTo>
                <a:cubicBezTo>
                  <a:pt x="1169" y="653"/>
                  <a:pt x="1172" y="650"/>
                  <a:pt x="1172" y="647"/>
                </a:cubicBezTo>
                <a:cubicBezTo>
                  <a:pt x="1172" y="643"/>
                  <a:pt x="1169" y="640"/>
                  <a:pt x="1164" y="640"/>
                </a:cubicBezTo>
                <a:close/>
                <a:moveTo>
                  <a:pt x="1143" y="659"/>
                </a:moveTo>
                <a:cubicBezTo>
                  <a:pt x="1138" y="659"/>
                  <a:pt x="1135" y="662"/>
                  <a:pt x="1135" y="666"/>
                </a:cubicBezTo>
                <a:cubicBezTo>
                  <a:pt x="1135" y="670"/>
                  <a:pt x="1138" y="673"/>
                  <a:pt x="1143" y="673"/>
                </a:cubicBezTo>
                <a:cubicBezTo>
                  <a:pt x="1147" y="673"/>
                  <a:pt x="1150" y="670"/>
                  <a:pt x="1150" y="666"/>
                </a:cubicBezTo>
                <a:cubicBezTo>
                  <a:pt x="1150" y="662"/>
                  <a:pt x="1147" y="659"/>
                  <a:pt x="1143" y="659"/>
                </a:cubicBezTo>
                <a:close/>
                <a:moveTo>
                  <a:pt x="1164" y="659"/>
                </a:moveTo>
                <a:cubicBezTo>
                  <a:pt x="1160" y="659"/>
                  <a:pt x="1157" y="662"/>
                  <a:pt x="1157" y="666"/>
                </a:cubicBezTo>
                <a:cubicBezTo>
                  <a:pt x="1157" y="670"/>
                  <a:pt x="1160" y="673"/>
                  <a:pt x="1164" y="673"/>
                </a:cubicBezTo>
                <a:cubicBezTo>
                  <a:pt x="1169" y="673"/>
                  <a:pt x="1172" y="670"/>
                  <a:pt x="1172" y="666"/>
                </a:cubicBezTo>
                <a:cubicBezTo>
                  <a:pt x="1172" y="662"/>
                  <a:pt x="1169" y="659"/>
                  <a:pt x="1164" y="659"/>
                </a:cubicBezTo>
                <a:close/>
                <a:moveTo>
                  <a:pt x="1143" y="679"/>
                </a:moveTo>
                <a:cubicBezTo>
                  <a:pt x="1138" y="679"/>
                  <a:pt x="1135" y="682"/>
                  <a:pt x="1135" y="686"/>
                </a:cubicBezTo>
                <a:cubicBezTo>
                  <a:pt x="1135" y="689"/>
                  <a:pt x="1138" y="692"/>
                  <a:pt x="1143" y="692"/>
                </a:cubicBezTo>
                <a:cubicBezTo>
                  <a:pt x="1147" y="692"/>
                  <a:pt x="1150" y="689"/>
                  <a:pt x="1150" y="686"/>
                </a:cubicBezTo>
                <a:cubicBezTo>
                  <a:pt x="1150" y="682"/>
                  <a:pt x="1147" y="679"/>
                  <a:pt x="1143" y="679"/>
                </a:cubicBezTo>
                <a:close/>
                <a:moveTo>
                  <a:pt x="1164" y="679"/>
                </a:moveTo>
                <a:cubicBezTo>
                  <a:pt x="1160" y="679"/>
                  <a:pt x="1157" y="682"/>
                  <a:pt x="1157" y="686"/>
                </a:cubicBezTo>
                <a:cubicBezTo>
                  <a:pt x="1157" y="689"/>
                  <a:pt x="1160" y="692"/>
                  <a:pt x="1164" y="692"/>
                </a:cubicBezTo>
                <a:cubicBezTo>
                  <a:pt x="1169" y="692"/>
                  <a:pt x="1172" y="689"/>
                  <a:pt x="1172" y="686"/>
                </a:cubicBezTo>
                <a:cubicBezTo>
                  <a:pt x="1172" y="682"/>
                  <a:pt x="1169" y="679"/>
                  <a:pt x="1164" y="679"/>
                </a:cubicBezTo>
                <a:close/>
                <a:moveTo>
                  <a:pt x="1164" y="698"/>
                </a:moveTo>
                <a:cubicBezTo>
                  <a:pt x="1160" y="698"/>
                  <a:pt x="1157" y="701"/>
                  <a:pt x="1157" y="705"/>
                </a:cubicBezTo>
                <a:cubicBezTo>
                  <a:pt x="1157" y="708"/>
                  <a:pt x="1160" y="711"/>
                  <a:pt x="1164" y="711"/>
                </a:cubicBezTo>
                <a:cubicBezTo>
                  <a:pt x="1169" y="711"/>
                  <a:pt x="1172" y="708"/>
                  <a:pt x="1172" y="705"/>
                </a:cubicBezTo>
                <a:cubicBezTo>
                  <a:pt x="1172" y="701"/>
                  <a:pt x="1169" y="698"/>
                  <a:pt x="1164" y="698"/>
                </a:cubicBezTo>
                <a:close/>
                <a:moveTo>
                  <a:pt x="1186" y="601"/>
                </a:moveTo>
                <a:cubicBezTo>
                  <a:pt x="1182" y="601"/>
                  <a:pt x="1179" y="604"/>
                  <a:pt x="1179" y="608"/>
                </a:cubicBezTo>
                <a:cubicBezTo>
                  <a:pt x="1179" y="612"/>
                  <a:pt x="1182" y="615"/>
                  <a:pt x="1186" y="615"/>
                </a:cubicBezTo>
                <a:cubicBezTo>
                  <a:pt x="1191" y="615"/>
                  <a:pt x="1194" y="612"/>
                  <a:pt x="1194" y="608"/>
                </a:cubicBezTo>
                <a:cubicBezTo>
                  <a:pt x="1194" y="604"/>
                  <a:pt x="1191" y="601"/>
                  <a:pt x="1186" y="601"/>
                </a:cubicBezTo>
                <a:close/>
                <a:moveTo>
                  <a:pt x="1208" y="601"/>
                </a:moveTo>
                <a:cubicBezTo>
                  <a:pt x="1204" y="601"/>
                  <a:pt x="1201" y="604"/>
                  <a:pt x="1201" y="608"/>
                </a:cubicBezTo>
                <a:cubicBezTo>
                  <a:pt x="1201" y="612"/>
                  <a:pt x="1204" y="615"/>
                  <a:pt x="1208" y="615"/>
                </a:cubicBezTo>
                <a:cubicBezTo>
                  <a:pt x="1213" y="615"/>
                  <a:pt x="1216" y="612"/>
                  <a:pt x="1216" y="608"/>
                </a:cubicBezTo>
                <a:cubicBezTo>
                  <a:pt x="1216" y="604"/>
                  <a:pt x="1213" y="601"/>
                  <a:pt x="1208" y="601"/>
                </a:cubicBezTo>
                <a:close/>
                <a:moveTo>
                  <a:pt x="1186" y="620"/>
                </a:moveTo>
                <a:cubicBezTo>
                  <a:pt x="1182" y="620"/>
                  <a:pt x="1179" y="623"/>
                  <a:pt x="1179" y="627"/>
                </a:cubicBezTo>
                <a:cubicBezTo>
                  <a:pt x="1179" y="631"/>
                  <a:pt x="1182" y="634"/>
                  <a:pt x="1186" y="634"/>
                </a:cubicBezTo>
                <a:cubicBezTo>
                  <a:pt x="1191" y="634"/>
                  <a:pt x="1194" y="631"/>
                  <a:pt x="1194" y="627"/>
                </a:cubicBezTo>
                <a:cubicBezTo>
                  <a:pt x="1194" y="623"/>
                  <a:pt x="1191" y="620"/>
                  <a:pt x="1186" y="620"/>
                </a:cubicBezTo>
                <a:close/>
                <a:moveTo>
                  <a:pt x="1208" y="620"/>
                </a:moveTo>
                <a:cubicBezTo>
                  <a:pt x="1204" y="620"/>
                  <a:pt x="1201" y="623"/>
                  <a:pt x="1201" y="627"/>
                </a:cubicBezTo>
                <a:cubicBezTo>
                  <a:pt x="1201" y="631"/>
                  <a:pt x="1204" y="634"/>
                  <a:pt x="1208" y="634"/>
                </a:cubicBezTo>
                <a:cubicBezTo>
                  <a:pt x="1213" y="634"/>
                  <a:pt x="1216" y="631"/>
                  <a:pt x="1216" y="627"/>
                </a:cubicBezTo>
                <a:cubicBezTo>
                  <a:pt x="1216" y="623"/>
                  <a:pt x="1213" y="620"/>
                  <a:pt x="1208" y="620"/>
                </a:cubicBezTo>
                <a:close/>
                <a:moveTo>
                  <a:pt x="1186" y="640"/>
                </a:moveTo>
                <a:cubicBezTo>
                  <a:pt x="1182" y="640"/>
                  <a:pt x="1179" y="643"/>
                  <a:pt x="1179" y="647"/>
                </a:cubicBezTo>
                <a:cubicBezTo>
                  <a:pt x="1179" y="650"/>
                  <a:pt x="1182" y="653"/>
                  <a:pt x="1186" y="653"/>
                </a:cubicBezTo>
                <a:cubicBezTo>
                  <a:pt x="1191" y="653"/>
                  <a:pt x="1194" y="650"/>
                  <a:pt x="1194" y="647"/>
                </a:cubicBezTo>
                <a:cubicBezTo>
                  <a:pt x="1194" y="643"/>
                  <a:pt x="1191" y="640"/>
                  <a:pt x="1186" y="640"/>
                </a:cubicBezTo>
                <a:close/>
                <a:moveTo>
                  <a:pt x="1208" y="640"/>
                </a:moveTo>
                <a:cubicBezTo>
                  <a:pt x="1204" y="640"/>
                  <a:pt x="1201" y="643"/>
                  <a:pt x="1201" y="647"/>
                </a:cubicBezTo>
                <a:cubicBezTo>
                  <a:pt x="1201" y="650"/>
                  <a:pt x="1204" y="653"/>
                  <a:pt x="1208" y="653"/>
                </a:cubicBezTo>
                <a:cubicBezTo>
                  <a:pt x="1213" y="653"/>
                  <a:pt x="1216" y="650"/>
                  <a:pt x="1216" y="647"/>
                </a:cubicBezTo>
                <a:cubicBezTo>
                  <a:pt x="1216" y="643"/>
                  <a:pt x="1213" y="640"/>
                  <a:pt x="1208" y="640"/>
                </a:cubicBezTo>
                <a:close/>
                <a:moveTo>
                  <a:pt x="1186" y="659"/>
                </a:moveTo>
                <a:cubicBezTo>
                  <a:pt x="1182" y="659"/>
                  <a:pt x="1179" y="662"/>
                  <a:pt x="1179" y="666"/>
                </a:cubicBezTo>
                <a:cubicBezTo>
                  <a:pt x="1179" y="670"/>
                  <a:pt x="1182" y="673"/>
                  <a:pt x="1186" y="673"/>
                </a:cubicBezTo>
                <a:cubicBezTo>
                  <a:pt x="1191" y="673"/>
                  <a:pt x="1194" y="670"/>
                  <a:pt x="1194" y="666"/>
                </a:cubicBezTo>
                <a:cubicBezTo>
                  <a:pt x="1194" y="662"/>
                  <a:pt x="1191" y="659"/>
                  <a:pt x="1186" y="659"/>
                </a:cubicBezTo>
                <a:close/>
                <a:moveTo>
                  <a:pt x="1208" y="659"/>
                </a:moveTo>
                <a:cubicBezTo>
                  <a:pt x="1204" y="659"/>
                  <a:pt x="1201" y="662"/>
                  <a:pt x="1201" y="666"/>
                </a:cubicBezTo>
                <a:cubicBezTo>
                  <a:pt x="1201" y="670"/>
                  <a:pt x="1204" y="673"/>
                  <a:pt x="1208" y="673"/>
                </a:cubicBezTo>
                <a:cubicBezTo>
                  <a:pt x="1213" y="673"/>
                  <a:pt x="1216" y="670"/>
                  <a:pt x="1216" y="666"/>
                </a:cubicBezTo>
                <a:cubicBezTo>
                  <a:pt x="1216" y="662"/>
                  <a:pt x="1213" y="659"/>
                  <a:pt x="1208" y="659"/>
                </a:cubicBezTo>
                <a:close/>
                <a:moveTo>
                  <a:pt x="1186" y="679"/>
                </a:moveTo>
                <a:cubicBezTo>
                  <a:pt x="1182" y="679"/>
                  <a:pt x="1179" y="682"/>
                  <a:pt x="1179" y="686"/>
                </a:cubicBezTo>
                <a:cubicBezTo>
                  <a:pt x="1179" y="689"/>
                  <a:pt x="1182" y="692"/>
                  <a:pt x="1186" y="692"/>
                </a:cubicBezTo>
                <a:cubicBezTo>
                  <a:pt x="1191" y="692"/>
                  <a:pt x="1194" y="689"/>
                  <a:pt x="1194" y="686"/>
                </a:cubicBezTo>
                <a:cubicBezTo>
                  <a:pt x="1194" y="682"/>
                  <a:pt x="1191" y="679"/>
                  <a:pt x="1186" y="679"/>
                </a:cubicBezTo>
                <a:close/>
                <a:moveTo>
                  <a:pt x="1208" y="679"/>
                </a:moveTo>
                <a:cubicBezTo>
                  <a:pt x="1204" y="679"/>
                  <a:pt x="1201" y="682"/>
                  <a:pt x="1201" y="686"/>
                </a:cubicBezTo>
                <a:cubicBezTo>
                  <a:pt x="1201" y="689"/>
                  <a:pt x="1204" y="692"/>
                  <a:pt x="1208" y="692"/>
                </a:cubicBezTo>
                <a:cubicBezTo>
                  <a:pt x="1213" y="692"/>
                  <a:pt x="1216" y="689"/>
                  <a:pt x="1216" y="686"/>
                </a:cubicBezTo>
                <a:cubicBezTo>
                  <a:pt x="1216" y="682"/>
                  <a:pt x="1213" y="679"/>
                  <a:pt x="1208" y="679"/>
                </a:cubicBezTo>
                <a:close/>
                <a:moveTo>
                  <a:pt x="1186" y="698"/>
                </a:moveTo>
                <a:cubicBezTo>
                  <a:pt x="1182" y="698"/>
                  <a:pt x="1179" y="701"/>
                  <a:pt x="1179" y="705"/>
                </a:cubicBezTo>
                <a:cubicBezTo>
                  <a:pt x="1179" y="708"/>
                  <a:pt x="1182" y="711"/>
                  <a:pt x="1186" y="711"/>
                </a:cubicBezTo>
                <a:cubicBezTo>
                  <a:pt x="1191" y="711"/>
                  <a:pt x="1194" y="708"/>
                  <a:pt x="1194" y="705"/>
                </a:cubicBezTo>
                <a:cubicBezTo>
                  <a:pt x="1194" y="701"/>
                  <a:pt x="1191" y="698"/>
                  <a:pt x="1186" y="698"/>
                </a:cubicBezTo>
                <a:close/>
                <a:moveTo>
                  <a:pt x="1208" y="698"/>
                </a:moveTo>
                <a:cubicBezTo>
                  <a:pt x="1204" y="698"/>
                  <a:pt x="1201" y="701"/>
                  <a:pt x="1201" y="705"/>
                </a:cubicBezTo>
                <a:cubicBezTo>
                  <a:pt x="1201" y="708"/>
                  <a:pt x="1204" y="711"/>
                  <a:pt x="1208" y="711"/>
                </a:cubicBezTo>
                <a:cubicBezTo>
                  <a:pt x="1213" y="711"/>
                  <a:pt x="1216" y="708"/>
                  <a:pt x="1216" y="705"/>
                </a:cubicBezTo>
                <a:cubicBezTo>
                  <a:pt x="1216" y="701"/>
                  <a:pt x="1213" y="698"/>
                  <a:pt x="1208" y="698"/>
                </a:cubicBezTo>
                <a:close/>
                <a:moveTo>
                  <a:pt x="1208" y="717"/>
                </a:moveTo>
                <a:cubicBezTo>
                  <a:pt x="1204" y="717"/>
                  <a:pt x="1201" y="720"/>
                  <a:pt x="1201" y="724"/>
                </a:cubicBezTo>
                <a:cubicBezTo>
                  <a:pt x="1201" y="727"/>
                  <a:pt x="1204" y="730"/>
                  <a:pt x="1208" y="730"/>
                </a:cubicBezTo>
                <a:cubicBezTo>
                  <a:pt x="1213" y="730"/>
                  <a:pt x="1216" y="727"/>
                  <a:pt x="1216" y="724"/>
                </a:cubicBezTo>
                <a:cubicBezTo>
                  <a:pt x="1216" y="720"/>
                  <a:pt x="1213" y="717"/>
                  <a:pt x="1208" y="717"/>
                </a:cubicBezTo>
                <a:close/>
                <a:moveTo>
                  <a:pt x="1208" y="736"/>
                </a:moveTo>
                <a:cubicBezTo>
                  <a:pt x="1204" y="736"/>
                  <a:pt x="1201" y="739"/>
                  <a:pt x="1201" y="743"/>
                </a:cubicBezTo>
                <a:cubicBezTo>
                  <a:pt x="1201" y="747"/>
                  <a:pt x="1204" y="750"/>
                  <a:pt x="1208" y="750"/>
                </a:cubicBezTo>
                <a:cubicBezTo>
                  <a:pt x="1213" y="750"/>
                  <a:pt x="1216" y="747"/>
                  <a:pt x="1216" y="743"/>
                </a:cubicBezTo>
                <a:cubicBezTo>
                  <a:pt x="1216" y="739"/>
                  <a:pt x="1213" y="736"/>
                  <a:pt x="1208" y="736"/>
                </a:cubicBezTo>
                <a:close/>
                <a:moveTo>
                  <a:pt x="1208" y="757"/>
                </a:moveTo>
                <a:cubicBezTo>
                  <a:pt x="1204" y="757"/>
                  <a:pt x="1201" y="759"/>
                  <a:pt x="1201" y="763"/>
                </a:cubicBezTo>
                <a:cubicBezTo>
                  <a:pt x="1201" y="766"/>
                  <a:pt x="1204" y="769"/>
                  <a:pt x="1208" y="769"/>
                </a:cubicBezTo>
                <a:cubicBezTo>
                  <a:pt x="1213" y="769"/>
                  <a:pt x="1216" y="766"/>
                  <a:pt x="1216" y="763"/>
                </a:cubicBezTo>
                <a:cubicBezTo>
                  <a:pt x="1216" y="759"/>
                  <a:pt x="1213" y="757"/>
                  <a:pt x="1208" y="757"/>
                </a:cubicBezTo>
                <a:close/>
                <a:moveTo>
                  <a:pt x="1208" y="833"/>
                </a:moveTo>
                <a:cubicBezTo>
                  <a:pt x="1204" y="833"/>
                  <a:pt x="1201" y="837"/>
                  <a:pt x="1201" y="840"/>
                </a:cubicBezTo>
                <a:cubicBezTo>
                  <a:pt x="1201" y="844"/>
                  <a:pt x="1204" y="847"/>
                  <a:pt x="1208" y="847"/>
                </a:cubicBezTo>
                <a:cubicBezTo>
                  <a:pt x="1213" y="847"/>
                  <a:pt x="1216" y="844"/>
                  <a:pt x="1216" y="840"/>
                </a:cubicBezTo>
                <a:cubicBezTo>
                  <a:pt x="1216" y="837"/>
                  <a:pt x="1213" y="833"/>
                  <a:pt x="1208" y="833"/>
                </a:cubicBezTo>
                <a:close/>
                <a:moveTo>
                  <a:pt x="1208" y="853"/>
                </a:moveTo>
                <a:cubicBezTo>
                  <a:pt x="1204" y="853"/>
                  <a:pt x="1201" y="856"/>
                  <a:pt x="1201" y="860"/>
                </a:cubicBezTo>
                <a:cubicBezTo>
                  <a:pt x="1201" y="864"/>
                  <a:pt x="1204" y="867"/>
                  <a:pt x="1208" y="867"/>
                </a:cubicBezTo>
                <a:cubicBezTo>
                  <a:pt x="1213" y="867"/>
                  <a:pt x="1216" y="864"/>
                  <a:pt x="1216" y="860"/>
                </a:cubicBezTo>
                <a:cubicBezTo>
                  <a:pt x="1216" y="856"/>
                  <a:pt x="1213" y="853"/>
                  <a:pt x="1208" y="853"/>
                </a:cubicBezTo>
                <a:close/>
                <a:moveTo>
                  <a:pt x="1208" y="873"/>
                </a:moveTo>
                <a:cubicBezTo>
                  <a:pt x="1204" y="873"/>
                  <a:pt x="1201" y="876"/>
                  <a:pt x="1201" y="879"/>
                </a:cubicBezTo>
                <a:cubicBezTo>
                  <a:pt x="1201" y="883"/>
                  <a:pt x="1204" y="885"/>
                  <a:pt x="1208" y="885"/>
                </a:cubicBezTo>
                <a:cubicBezTo>
                  <a:pt x="1213" y="885"/>
                  <a:pt x="1216" y="883"/>
                  <a:pt x="1216" y="879"/>
                </a:cubicBezTo>
                <a:cubicBezTo>
                  <a:pt x="1216" y="876"/>
                  <a:pt x="1213" y="873"/>
                  <a:pt x="1208" y="873"/>
                </a:cubicBezTo>
                <a:close/>
                <a:moveTo>
                  <a:pt x="1232" y="601"/>
                </a:moveTo>
                <a:cubicBezTo>
                  <a:pt x="1228" y="601"/>
                  <a:pt x="1224" y="604"/>
                  <a:pt x="1224" y="608"/>
                </a:cubicBezTo>
                <a:cubicBezTo>
                  <a:pt x="1224" y="612"/>
                  <a:pt x="1228" y="615"/>
                  <a:pt x="1232" y="615"/>
                </a:cubicBezTo>
                <a:cubicBezTo>
                  <a:pt x="1236" y="615"/>
                  <a:pt x="1240" y="612"/>
                  <a:pt x="1240" y="608"/>
                </a:cubicBezTo>
                <a:cubicBezTo>
                  <a:pt x="1240" y="604"/>
                  <a:pt x="1236" y="601"/>
                  <a:pt x="1232" y="601"/>
                </a:cubicBezTo>
                <a:close/>
                <a:moveTo>
                  <a:pt x="1255" y="601"/>
                </a:moveTo>
                <a:cubicBezTo>
                  <a:pt x="1251" y="601"/>
                  <a:pt x="1247" y="604"/>
                  <a:pt x="1247" y="608"/>
                </a:cubicBezTo>
                <a:cubicBezTo>
                  <a:pt x="1247" y="612"/>
                  <a:pt x="1251" y="615"/>
                  <a:pt x="1255" y="615"/>
                </a:cubicBezTo>
                <a:cubicBezTo>
                  <a:pt x="1259" y="615"/>
                  <a:pt x="1263" y="612"/>
                  <a:pt x="1263" y="608"/>
                </a:cubicBezTo>
                <a:cubicBezTo>
                  <a:pt x="1263" y="604"/>
                  <a:pt x="1259" y="601"/>
                  <a:pt x="1255" y="601"/>
                </a:cubicBezTo>
                <a:close/>
                <a:moveTo>
                  <a:pt x="1232" y="620"/>
                </a:moveTo>
                <a:cubicBezTo>
                  <a:pt x="1228" y="620"/>
                  <a:pt x="1224" y="623"/>
                  <a:pt x="1224" y="627"/>
                </a:cubicBezTo>
                <a:cubicBezTo>
                  <a:pt x="1224" y="631"/>
                  <a:pt x="1228" y="634"/>
                  <a:pt x="1232" y="634"/>
                </a:cubicBezTo>
                <a:cubicBezTo>
                  <a:pt x="1236" y="634"/>
                  <a:pt x="1240" y="631"/>
                  <a:pt x="1240" y="627"/>
                </a:cubicBezTo>
                <a:cubicBezTo>
                  <a:pt x="1240" y="623"/>
                  <a:pt x="1236" y="620"/>
                  <a:pt x="1232" y="620"/>
                </a:cubicBezTo>
                <a:close/>
                <a:moveTo>
                  <a:pt x="1255" y="620"/>
                </a:moveTo>
                <a:cubicBezTo>
                  <a:pt x="1251" y="620"/>
                  <a:pt x="1247" y="623"/>
                  <a:pt x="1247" y="627"/>
                </a:cubicBezTo>
                <a:cubicBezTo>
                  <a:pt x="1247" y="631"/>
                  <a:pt x="1251" y="634"/>
                  <a:pt x="1255" y="634"/>
                </a:cubicBezTo>
                <a:cubicBezTo>
                  <a:pt x="1259" y="634"/>
                  <a:pt x="1263" y="631"/>
                  <a:pt x="1263" y="627"/>
                </a:cubicBezTo>
                <a:cubicBezTo>
                  <a:pt x="1263" y="623"/>
                  <a:pt x="1259" y="620"/>
                  <a:pt x="1255" y="620"/>
                </a:cubicBezTo>
                <a:close/>
                <a:moveTo>
                  <a:pt x="1232" y="640"/>
                </a:moveTo>
                <a:cubicBezTo>
                  <a:pt x="1228" y="640"/>
                  <a:pt x="1224" y="643"/>
                  <a:pt x="1224" y="647"/>
                </a:cubicBezTo>
                <a:cubicBezTo>
                  <a:pt x="1224" y="650"/>
                  <a:pt x="1228" y="653"/>
                  <a:pt x="1232" y="653"/>
                </a:cubicBezTo>
                <a:cubicBezTo>
                  <a:pt x="1236" y="653"/>
                  <a:pt x="1240" y="650"/>
                  <a:pt x="1240" y="647"/>
                </a:cubicBezTo>
                <a:cubicBezTo>
                  <a:pt x="1240" y="643"/>
                  <a:pt x="1236" y="640"/>
                  <a:pt x="1232" y="640"/>
                </a:cubicBezTo>
                <a:close/>
                <a:moveTo>
                  <a:pt x="1255" y="640"/>
                </a:moveTo>
                <a:cubicBezTo>
                  <a:pt x="1251" y="640"/>
                  <a:pt x="1247" y="643"/>
                  <a:pt x="1247" y="647"/>
                </a:cubicBezTo>
                <a:cubicBezTo>
                  <a:pt x="1247" y="650"/>
                  <a:pt x="1251" y="653"/>
                  <a:pt x="1255" y="653"/>
                </a:cubicBezTo>
                <a:cubicBezTo>
                  <a:pt x="1259" y="653"/>
                  <a:pt x="1263" y="650"/>
                  <a:pt x="1263" y="647"/>
                </a:cubicBezTo>
                <a:cubicBezTo>
                  <a:pt x="1263" y="643"/>
                  <a:pt x="1259" y="640"/>
                  <a:pt x="1255" y="640"/>
                </a:cubicBezTo>
                <a:close/>
                <a:moveTo>
                  <a:pt x="1232" y="659"/>
                </a:moveTo>
                <a:cubicBezTo>
                  <a:pt x="1228" y="659"/>
                  <a:pt x="1224" y="662"/>
                  <a:pt x="1224" y="666"/>
                </a:cubicBezTo>
                <a:cubicBezTo>
                  <a:pt x="1224" y="670"/>
                  <a:pt x="1228" y="673"/>
                  <a:pt x="1232" y="673"/>
                </a:cubicBezTo>
                <a:cubicBezTo>
                  <a:pt x="1236" y="673"/>
                  <a:pt x="1240" y="670"/>
                  <a:pt x="1240" y="666"/>
                </a:cubicBezTo>
                <a:cubicBezTo>
                  <a:pt x="1240" y="662"/>
                  <a:pt x="1236" y="659"/>
                  <a:pt x="1232" y="659"/>
                </a:cubicBezTo>
                <a:close/>
                <a:moveTo>
                  <a:pt x="1255" y="659"/>
                </a:moveTo>
                <a:cubicBezTo>
                  <a:pt x="1251" y="659"/>
                  <a:pt x="1247" y="662"/>
                  <a:pt x="1247" y="666"/>
                </a:cubicBezTo>
                <a:cubicBezTo>
                  <a:pt x="1247" y="670"/>
                  <a:pt x="1251" y="673"/>
                  <a:pt x="1255" y="673"/>
                </a:cubicBezTo>
                <a:cubicBezTo>
                  <a:pt x="1259" y="673"/>
                  <a:pt x="1263" y="670"/>
                  <a:pt x="1263" y="666"/>
                </a:cubicBezTo>
                <a:cubicBezTo>
                  <a:pt x="1263" y="662"/>
                  <a:pt x="1259" y="659"/>
                  <a:pt x="1255" y="659"/>
                </a:cubicBezTo>
                <a:close/>
                <a:moveTo>
                  <a:pt x="1232" y="679"/>
                </a:moveTo>
                <a:cubicBezTo>
                  <a:pt x="1228" y="679"/>
                  <a:pt x="1224" y="682"/>
                  <a:pt x="1224" y="686"/>
                </a:cubicBezTo>
                <a:cubicBezTo>
                  <a:pt x="1224" y="689"/>
                  <a:pt x="1228" y="692"/>
                  <a:pt x="1232" y="692"/>
                </a:cubicBezTo>
                <a:cubicBezTo>
                  <a:pt x="1236" y="692"/>
                  <a:pt x="1240" y="689"/>
                  <a:pt x="1240" y="686"/>
                </a:cubicBezTo>
                <a:cubicBezTo>
                  <a:pt x="1240" y="682"/>
                  <a:pt x="1236" y="679"/>
                  <a:pt x="1232" y="679"/>
                </a:cubicBezTo>
                <a:close/>
                <a:moveTo>
                  <a:pt x="1255" y="679"/>
                </a:moveTo>
                <a:cubicBezTo>
                  <a:pt x="1251" y="679"/>
                  <a:pt x="1247" y="682"/>
                  <a:pt x="1247" y="686"/>
                </a:cubicBezTo>
                <a:cubicBezTo>
                  <a:pt x="1247" y="689"/>
                  <a:pt x="1251" y="692"/>
                  <a:pt x="1255" y="692"/>
                </a:cubicBezTo>
                <a:cubicBezTo>
                  <a:pt x="1259" y="692"/>
                  <a:pt x="1263" y="689"/>
                  <a:pt x="1263" y="686"/>
                </a:cubicBezTo>
                <a:cubicBezTo>
                  <a:pt x="1263" y="682"/>
                  <a:pt x="1259" y="679"/>
                  <a:pt x="1255" y="679"/>
                </a:cubicBezTo>
                <a:close/>
                <a:moveTo>
                  <a:pt x="1232" y="698"/>
                </a:moveTo>
                <a:cubicBezTo>
                  <a:pt x="1228" y="698"/>
                  <a:pt x="1224" y="701"/>
                  <a:pt x="1224" y="705"/>
                </a:cubicBezTo>
                <a:cubicBezTo>
                  <a:pt x="1224" y="708"/>
                  <a:pt x="1228" y="711"/>
                  <a:pt x="1232" y="711"/>
                </a:cubicBezTo>
                <a:cubicBezTo>
                  <a:pt x="1236" y="711"/>
                  <a:pt x="1240" y="708"/>
                  <a:pt x="1240" y="705"/>
                </a:cubicBezTo>
                <a:cubicBezTo>
                  <a:pt x="1240" y="701"/>
                  <a:pt x="1236" y="698"/>
                  <a:pt x="1232" y="698"/>
                </a:cubicBezTo>
                <a:close/>
                <a:moveTo>
                  <a:pt x="1255" y="698"/>
                </a:moveTo>
                <a:cubicBezTo>
                  <a:pt x="1251" y="698"/>
                  <a:pt x="1247" y="701"/>
                  <a:pt x="1247" y="705"/>
                </a:cubicBezTo>
                <a:cubicBezTo>
                  <a:pt x="1247" y="708"/>
                  <a:pt x="1251" y="711"/>
                  <a:pt x="1255" y="711"/>
                </a:cubicBezTo>
                <a:cubicBezTo>
                  <a:pt x="1259" y="711"/>
                  <a:pt x="1263" y="708"/>
                  <a:pt x="1263" y="705"/>
                </a:cubicBezTo>
                <a:cubicBezTo>
                  <a:pt x="1263" y="701"/>
                  <a:pt x="1259" y="698"/>
                  <a:pt x="1255" y="698"/>
                </a:cubicBezTo>
                <a:close/>
                <a:moveTo>
                  <a:pt x="1232" y="717"/>
                </a:moveTo>
                <a:cubicBezTo>
                  <a:pt x="1228" y="717"/>
                  <a:pt x="1224" y="720"/>
                  <a:pt x="1224" y="724"/>
                </a:cubicBezTo>
                <a:cubicBezTo>
                  <a:pt x="1224" y="727"/>
                  <a:pt x="1228" y="730"/>
                  <a:pt x="1232" y="730"/>
                </a:cubicBezTo>
                <a:cubicBezTo>
                  <a:pt x="1236" y="730"/>
                  <a:pt x="1240" y="727"/>
                  <a:pt x="1240" y="724"/>
                </a:cubicBezTo>
                <a:cubicBezTo>
                  <a:pt x="1240" y="720"/>
                  <a:pt x="1236" y="717"/>
                  <a:pt x="1232" y="717"/>
                </a:cubicBezTo>
                <a:close/>
                <a:moveTo>
                  <a:pt x="1255" y="717"/>
                </a:moveTo>
                <a:cubicBezTo>
                  <a:pt x="1251" y="717"/>
                  <a:pt x="1247" y="720"/>
                  <a:pt x="1247" y="724"/>
                </a:cubicBezTo>
                <a:cubicBezTo>
                  <a:pt x="1247" y="727"/>
                  <a:pt x="1251" y="730"/>
                  <a:pt x="1255" y="730"/>
                </a:cubicBezTo>
                <a:cubicBezTo>
                  <a:pt x="1259" y="730"/>
                  <a:pt x="1263" y="727"/>
                  <a:pt x="1263" y="724"/>
                </a:cubicBezTo>
                <a:cubicBezTo>
                  <a:pt x="1263" y="720"/>
                  <a:pt x="1259" y="717"/>
                  <a:pt x="1255" y="717"/>
                </a:cubicBezTo>
                <a:close/>
                <a:moveTo>
                  <a:pt x="1232" y="736"/>
                </a:moveTo>
                <a:cubicBezTo>
                  <a:pt x="1228" y="736"/>
                  <a:pt x="1224" y="739"/>
                  <a:pt x="1224" y="743"/>
                </a:cubicBezTo>
                <a:cubicBezTo>
                  <a:pt x="1224" y="747"/>
                  <a:pt x="1228" y="750"/>
                  <a:pt x="1232" y="750"/>
                </a:cubicBezTo>
                <a:cubicBezTo>
                  <a:pt x="1236" y="750"/>
                  <a:pt x="1240" y="747"/>
                  <a:pt x="1240" y="743"/>
                </a:cubicBezTo>
                <a:cubicBezTo>
                  <a:pt x="1240" y="739"/>
                  <a:pt x="1236" y="736"/>
                  <a:pt x="1232" y="736"/>
                </a:cubicBezTo>
                <a:close/>
                <a:moveTo>
                  <a:pt x="1255" y="736"/>
                </a:moveTo>
                <a:cubicBezTo>
                  <a:pt x="1251" y="736"/>
                  <a:pt x="1247" y="739"/>
                  <a:pt x="1247" y="743"/>
                </a:cubicBezTo>
                <a:cubicBezTo>
                  <a:pt x="1247" y="747"/>
                  <a:pt x="1251" y="750"/>
                  <a:pt x="1255" y="750"/>
                </a:cubicBezTo>
                <a:cubicBezTo>
                  <a:pt x="1259" y="750"/>
                  <a:pt x="1263" y="747"/>
                  <a:pt x="1263" y="743"/>
                </a:cubicBezTo>
                <a:cubicBezTo>
                  <a:pt x="1263" y="739"/>
                  <a:pt x="1259" y="736"/>
                  <a:pt x="1255" y="736"/>
                </a:cubicBezTo>
                <a:close/>
                <a:moveTo>
                  <a:pt x="1277" y="601"/>
                </a:moveTo>
                <a:cubicBezTo>
                  <a:pt x="1273" y="601"/>
                  <a:pt x="1269" y="604"/>
                  <a:pt x="1269" y="608"/>
                </a:cubicBezTo>
                <a:cubicBezTo>
                  <a:pt x="1269" y="612"/>
                  <a:pt x="1273" y="615"/>
                  <a:pt x="1277" y="615"/>
                </a:cubicBezTo>
                <a:cubicBezTo>
                  <a:pt x="1281" y="615"/>
                  <a:pt x="1285" y="612"/>
                  <a:pt x="1285" y="608"/>
                </a:cubicBezTo>
                <a:cubicBezTo>
                  <a:pt x="1285" y="604"/>
                  <a:pt x="1281" y="601"/>
                  <a:pt x="1277" y="601"/>
                </a:cubicBezTo>
                <a:close/>
                <a:moveTo>
                  <a:pt x="1299" y="601"/>
                </a:moveTo>
                <a:cubicBezTo>
                  <a:pt x="1295" y="601"/>
                  <a:pt x="1291" y="604"/>
                  <a:pt x="1291" y="608"/>
                </a:cubicBezTo>
                <a:cubicBezTo>
                  <a:pt x="1291" y="612"/>
                  <a:pt x="1295" y="615"/>
                  <a:pt x="1299" y="615"/>
                </a:cubicBezTo>
                <a:cubicBezTo>
                  <a:pt x="1303" y="615"/>
                  <a:pt x="1307" y="612"/>
                  <a:pt x="1307" y="608"/>
                </a:cubicBezTo>
                <a:cubicBezTo>
                  <a:pt x="1307" y="604"/>
                  <a:pt x="1303" y="601"/>
                  <a:pt x="1299" y="601"/>
                </a:cubicBezTo>
                <a:close/>
                <a:moveTo>
                  <a:pt x="1277" y="620"/>
                </a:moveTo>
                <a:cubicBezTo>
                  <a:pt x="1273" y="620"/>
                  <a:pt x="1269" y="623"/>
                  <a:pt x="1269" y="627"/>
                </a:cubicBezTo>
                <a:cubicBezTo>
                  <a:pt x="1269" y="631"/>
                  <a:pt x="1273" y="634"/>
                  <a:pt x="1277" y="634"/>
                </a:cubicBezTo>
                <a:cubicBezTo>
                  <a:pt x="1281" y="634"/>
                  <a:pt x="1285" y="631"/>
                  <a:pt x="1285" y="627"/>
                </a:cubicBezTo>
                <a:cubicBezTo>
                  <a:pt x="1285" y="623"/>
                  <a:pt x="1281" y="620"/>
                  <a:pt x="1277" y="620"/>
                </a:cubicBezTo>
                <a:close/>
                <a:moveTo>
                  <a:pt x="1299" y="620"/>
                </a:moveTo>
                <a:cubicBezTo>
                  <a:pt x="1295" y="620"/>
                  <a:pt x="1291" y="623"/>
                  <a:pt x="1291" y="627"/>
                </a:cubicBezTo>
                <a:cubicBezTo>
                  <a:pt x="1291" y="631"/>
                  <a:pt x="1295" y="634"/>
                  <a:pt x="1299" y="634"/>
                </a:cubicBezTo>
                <a:cubicBezTo>
                  <a:pt x="1303" y="634"/>
                  <a:pt x="1307" y="631"/>
                  <a:pt x="1307" y="627"/>
                </a:cubicBezTo>
                <a:cubicBezTo>
                  <a:pt x="1307" y="623"/>
                  <a:pt x="1303" y="620"/>
                  <a:pt x="1299" y="620"/>
                </a:cubicBezTo>
                <a:close/>
                <a:moveTo>
                  <a:pt x="1277" y="640"/>
                </a:moveTo>
                <a:cubicBezTo>
                  <a:pt x="1273" y="640"/>
                  <a:pt x="1269" y="643"/>
                  <a:pt x="1269" y="647"/>
                </a:cubicBezTo>
                <a:cubicBezTo>
                  <a:pt x="1269" y="650"/>
                  <a:pt x="1273" y="653"/>
                  <a:pt x="1277" y="653"/>
                </a:cubicBezTo>
                <a:cubicBezTo>
                  <a:pt x="1281" y="653"/>
                  <a:pt x="1285" y="650"/>
                  <a:pt x="1285" y="647"/>
                </a:cubicBezTo>
                <a:cubicBezTo>
                  <a:pt x="1285" y="643"/>
                  <a:pt x="1281" y="640"/>
                  <a:pt x="1277" y="640"/>
                </a:cubicBezTo>
                <a:close/>
                <a:moveTo>
                  <a:pt x="1299" y="640"/>
                </a:moveTo>
                <a:cubicBezTo>
                  <a:pt x="1295" y="640"/>
                  <a:pt x="1291" y="643"/>
                  <a:pt x="1291" y="647"/>
                </a:cubicBezTo>
                <a:cubicBezTo>
                  <a:pt x="1291" y="650"/>
                  <a:pt x="1295" y="653"/>
                  <a:pt x="1299" y="653"/>
                </a:cubicBezTo>
                <a:cubicBezTo>
                  <a:pt x="1303" y="653"/>
                  <a:pt x="1307" y="650"/>
                  <a:pt x="1307" y="647"/>
                </a:cubicBezTo>
                <a:cubicBezTo>
                  <a:pt x="1307" y="643"/>
                  <a:pt x="1303" y="640"/>
                  <a:pt x="1299" y="640"/>
                </a:cubicBezTo>
                <a:close/>
                <a:moveTo>
                  <a:pt x="1277" y="659"/>
                </a:moveTo>
                <a:cubicBezTo>
                  <a:pt x="1273" y="659"/>
                  <a:pt x="1269" y="662"/>
                  <a:pt x="1269" y="666"/>
                </a:cubicBezTo>
                <a:cubicBezTo>
                  <a:pt x="1269" y="670"/>
                  <a:pt x="1273" y="673"/>
                  <a:pt x="1277" y="673"/>
                </a:cubicBezTo>
                <a:cubicBezTo>
                  <a:pt x="1281" y="673"/>
                  <a:pt x="1285" y="670"/>
                  <a:pt x="1285" y="666"/>
                </a:cubicBezTo>
                <a:cubicBezTo>
                  <a:pt x="1285" y="662"/>
                  <a:pt x="1281" y="659"/>
                  <a:pt x="1277" y="659"/>
                </a:cubicBezTo>
                <a:close/>
                <a:moveTo>
                  <a:pt x="1299" y="659"/>
                </a:moveTo>
                <a:cubicBezTo>
                  <a:pt x="1295" y="659"/>
                  <a:pt x="1291" y="662"/>
                  <a:pt x="1291" y="666"/>
                </a:cubicBezTo>
                <a:cubicBezTo>
                  <a:pt x="1291" y="670"/>
                  <a:pt x="1295" y="673"/>
                  <a:pt x="1299" y="673"/>
                </a:cubicBezTo>
                <a:cubicBezTo>
                  <a:pt x="1303" y="673"/>
                  <a:pt x="1307" y="670"/>
                  <a:pt x="1307" y="666"/>
                </a:cubicBezTo>
                <a:cubicBezTo>
                  <a:pt x="1307" y="662"/>
                  <a:pt x="1303" y="659"/>
                  <a:pt x="1299" y="659"/>
                </a:cubicBezTo>
                <a:close/>
                <a:moveTo>
                  <a:pt x="1277" y="679"/>
                </a:moveTo>
                <a:cubicBezTo>
                  <a:pt x="1273" y="679"/>
                  <a:pt x="1269" y="682"/>
                  <a:pt x="1269" y="686"/>
                </a:cubicBezTo>
                <a:cubicBezTo>
                  <a:pt x="1269" y="689"/>
                  <a:pt x="1273" y="692"/>
                  <a:pt x="1277" y="692"/>
                </a:cubicBezTo>
                <a:cubicBezTo>
                  <a:pt x="1281" y="692"/>
                  <a:pt x="1285" y="689"/>
                  <a:pt x="1285" y="686"/>
                </a:cubicBezTo>
                <a:cubicBezTo>
                  <a:pt x="1285" y="682"/>
                  <a:pt x="1281" y="679"/>
                  <a:pt x="1277" y="679"/>
                </a:cubicBezTo>
                <a:close/>
                <a:moveTo>
                  <a:pt x="1299" y="679"/>
                </a:moveTo>
                <a:cubicBezTo>
                  <a:pt x="1295" y="679"/>
                  <a:pt x="1291" y="682"/>
                  <a:pt x="1291" y="686"/>
                </a:cubicBezTo>
                <a:cubicBezTo>
                  <a:pt x="1291" y="689"/>
                  <a:pt x="1295" y="692"/>
                  <a:pt x="1299" y="692"/>
                </a:cubicBezTo>
                <a:cubicBezTo>
                  <a:pt x="1303" y="692"/>
                  <a:pt x="1307" y="689"/>
                  <a:pt x="1307" y="686"/>
                </a:cubicBezTo>
                <a:cubicBezTo>
                  <a:pt x="1307" y="682"/>
                  <a:pt x="1303" y="679"/>
                  <a:pt x="1299" y="679"/>
                </a:cubicBezTo>
                <a:close/>
                <a:moveTo>
                  <a:pt x="1277" y="698"/>
                </a:moveTo>
                <a:cubicBezTo>
                  <a:pt x="1273" y="698"/>
                  <a:pt x="1269" y="701"/>
                  <a:pt x="1269" y="705"/>
                </a:cubicBezTo>
                <a:cubicBezTo>
                  <a:pt x="1269" y="708"/>
                  <a:pt x="1273" y="711"/>
                  <a:pt x="1277" y="711"/>
                </a:cubicBezTo>
                <a:cubicBezTo>
                  <a:pt x="1281" y="711"/>
                  <a:pt x="1285" y="708"/>
                  <a:pt x="1285" y="705"/>
                </a:cubicBezTo>
                <a:cubicBezTo>
                  <a:pt x="1285" y="701"/>
                  <a:pt x="1281" y="698"/>
                  <a:pt x="1277" y="698"/>
                </a:cubicBezTo>
                <a:close/>
                <a:moveTo>
                  <a:pt x="1299" y="698"/>
                </a:moveTo>
                <a:cubicBezTo>
                  <a:pt x="1295" y="698"/>
                  <a:pt x="1291" y="701"/>
                  <a:pt x="1291" y="705"/>
                </a:cubicBezTo>
                <a:cubicBezTo>
                  <a:pt x="1291" y="708"/>
                  <a:pt x="1295" y="711"/>
                  <a:pt x="1299" y="711"/>
                </a:cubicBezTo>
                <a:cubicBezTo>
                  <a:pt x="1303" y="711"/>
                  <a:pt x="1307" y="708"/>
                  <a:pt x="1307" y="705"/>
                </a:cubicBezTo>
                <a:cubicBezTo>
                  <a:pt x="1307" y="701"/>
                  <a:pt x="1303" y="698"/>
                  <a:pt x="1299" y="698"/>
                </a:cubicBezTo>
                <a:close/>
                <a:moveTo>
                  <a:pt x="1277" y="717"/>
                </a:moveTo>
                <a:cubicBezTo>
                  <a:pt x="1273" y="717"/>
                  <a:pt x="1269" y="720"/>
                  <a:pt x="1269" y="724"/>
                </a:cubicBezTo>
                <a:cubicBezTo>
                  <a:pt x="1269" y="727"/>
                  <a:pt x="1273" y="730"/>
                  <a:pt x="1277" y="730"/>
                </a:cubicBezTo>
                <a:cubicBezTo>
                  <a:pt x="1281" y="730"/>
                  <a:pt x="1285" y="727"/>
                  <a:pt x="1285" y="724"/>
                </a:cubicBezTo>
                <a:cubicBezTo>
                  <a:pt x="1285" y="720"/>
                  <a:pt x="1281" y="717"/>
                  <a:pt x="1277" y="717"/>
                </a:cubicBezTo>
                <a:close/>
                <a:moveTo>
                  <a:pt x="1299" y="717"/>
                </a:moveTo>
                <a:cubicBezTo>
                  <a:pt x="1295" y="717"/>
                  <a:pt x="1291" y="720"/>
                  <a:pt x="1291" y="724"/>
                </a:cubicBezTo>
                <a:cubicBezTo>
                  <a:pt x="1291" y="727"/>
                  <a:pt x="1295" y="730"/>
                  <a:pt x="1299" y="730"/>
                </a:cubicBezTo>
                <a:cubicBezTo>
                  <a:pt x="1303" y="730"/>
                  <a:pt x="1307" y="727"/>
                  <a:pt x="1307" y="724"/>
                </a:cubicBezTo>
                <a:cubicBezTo>
                  <a:pt x="1307" y="720"/>
                  <a:pt x="1303" y="717"/>
                  <a:pt x="1299" y="717"/>
                </a:cubicBezTo>
                <a:close/>
                <a:moveTo>
                  <a:pt x="1277" y="736"/>
                </a:moveTo>
                <a:cubicBezTo>
                  <a:pt x="1273" y="736"/>
                  <a:pt x="1269" y="739"/>
                  <a:pt x="1269" y="743"/>
                </a:cubicBezTo>
                <a:cubicBezTo>
                  <a:pt x="1269" y="747"/>
                  <a:pt x="1273" y="750"/>
                  <a:pt x="1277" y="750"/>
                </a:cubicBezTo>
                <a:cubicBezTo>
                  <a:pt x="1281" y="750"/>
                  <a:pt x="1285" y="747"/>
                  <a:pt x="1285" y="743"/>
                </a:cubicBezTo>
                <a:cubicBezTo>
                  <a:pt x="1285" y="739"/>
                  <a:pt x="1281" y="736"/>
                  <a:pt x="1277" y="736"/>
                </a:cubicBezTo>
                <a:close/>
                <a:moveTo>
                  <a:pt x="1299" y="736"/>
                </a:moveTo>
                <a:cubicBezTo>
                  <a:pt x="1295" y="736"/>
                  <a:pt x="1291" y="739"/>
                  <a:pt x="1291" y="743"/>
                </a:cubicBezTo>
                <a:cubicBezTo>
                  <a:pt x="1291" y="747"/>
                  <a:pt x="1295" y="750"/>
                  <a:pt x="1299" y="750"/>
                </a:cubicBezTo>
                <a:cubicBezTo>
                  <a:pt x="1303" y="750"/>
                  <a:pt x="1307" y="747"/>
                  <a:pt x="1307" y="743"/>
                </a:cubicBezTo>
                <a:cubicBezTo>
                  <a:pt x="1307" y="739"/>
                  <a:pt x="1303" y="736"/>
                  <a:pt x="1299" y="736"/>
                </a:cubicBezTo>
                <a:close/>
                <a:moveTo>
                  <a:pt x="1321" y="601"/>
                </a:moveTo>
                <a:cubicBezTo>
                  <a:pt x="1317" y="601"/>
                  <a:pt x="1313" y="604"/>
                  <a:pt x="1313" y="608"/>
                </a:cubicBezTo>
                <a:cubicBezTo>
                  <a:pt x="1313" y="612"/>
                  <a:pt x="1317" y="615"/>
                  <a:pt x="1321" y="615"/>
                </a:cubicBezTo>
                <a:cubicBezTo>
                  <a:pt x="1325" y="615"/>
                  <a:pt x="1328" y="612"/>
                  <a:pt x="1328" y="608"/>
                </a:cubicBezTo>
                <a:cubicBezTo>
                  <a:pt x="1328" y="604"/>
                  <a:pt x="1325" y="601"/>
                  <a:pt x="1321" y="601"/>
                </a:cubicBezTo>
                <a:close/>
                <a:moveTo>
                  <a:pt x="1344" y="601"/>
                </a:moveTo>
                <a:cubicBezTo>
                  <a:pt x="1339" y="601"/>
                  <a:pt x="1336" y="604"/>
                  <a:pt x="1336" y="608"/>
                </a:cubicBezTo>
                <a:cubicBezTo>
                  <a:pt x="1336" y="612"/>
                  <a:pt x="1339" y="615"/>
                  <a:pt x="1344" y="615"/>
                </a:cubicBezTo>
                <a:cubicBezTo>
                  <a:pt x="1348" y="615"/>
                  <a:pt x="1351" y="612"/>
                  <a:pt x="1351" y="608"/>
                </a:cubicBezTo>
                <a:cubicBezTo>
                  <a:pt x="1351" y="604"/>
                  <a:pt x="1348" y="601"/>
                  <a:pt x="1344" y="601"/>
                </a:cubicBezTo>
                <a:close/>
                <a:moveTo>
                  <a:pt x="1321" y="620"/>
                </a:moveTo>
                <a:cubicBezTo>
                  <a:pt x="1317" y="620"/>
                  <a:pt x="1313" y="623"/>
                  <a:pt x="1313" y="627"/>
                </a:cubicBezTo>
                <a:cubicBezTo>
                  <a:pt x="1313" y="631"/>
                  <a:pt x="1317" y="634"/>
                  <a:pt x="1321" y="634"/>
                </a:cubicBezTo>
                <a:cubicBezTo>
                  <a:pt x="1325" y="634"/>
                  <a:pt x="1328" y="631"/>
                  <a:pt x="1328" y="627"/>
                </a:cubicBezTo>
                <a:cubicBezTo>
                  <a:pt x="1328" y="623"/>
                  <a:pt x="1325" y="620"/>
                  <a:pt x="1321" y="620"/>
                </a:cubicBezTo>
                <a:close/>
                <a:moveTo>
                  <a:pt x="1344" y="620"/>
                </a:moveTo>
                <a:cubicBezTo>
                  <a:pt x="1339" y="620"/>
                  <a:pt x="1336" y="623"/>
                  <a:pt x="1336" y="627"/>
                </a:cubicBezTo>
                <a:cubicBezTo>
                  <a:pt x="1336" y="631"/>
                  <a:pt x="1339" y="634"/>
                  <a:pt x="1344" y="634"/>
                </a:cubicBezTo>
                <a:cubicBezTo>
                  <a:pt x="1348" y="634"/>
                  <a:pt x="1351" y="631"/>
                  <a:pt x="1351" y="627"/>
                </a:cubicBezTo>
                <a:cubicBezTo>
                  <a:pt x="1351" y="623"/>
                  <a:pt x="1348" y="620"/>
                  <a:pt x="1344" y="620"/>
                </a:cubicBezTo>
                <a:close/>
                <a:moveTo>
                  <a:pt x="1321" y="640"/>
                </a:moveTo>
                <a:cubicBezTo>
                  <a:pt x="1317" y="640"/>
                  <a:pt x="1313" y="643"/>
                  <a:pt x="1313" y="647"/>
                </a:cubicBezTo>
                <a:cubicBezTo>
                  <a:pt x="1313" y="650"/>
                  <a:pt x="1317" y="653"/>
                  <a:pt x="1321" y="653"/>
                </a:cubicBezTo>
                <a:cubicBezTo>
                  <a:pt x="1325" y="653"/>
                  <a:pt x="1328" y="650"/>
                  <a:pt x="1328" y="647"/>
                </a:cubicBezTo>
                <a:cubicBezTo>
                  <a:pt x="1328" y="643"/>
                  <a:pt x="1325" y="640"/>
                  <a:pt x="1321" y="640"/>
                </a:cubicBezTo>
                <a:close/>
                <a:moveTo>
                  <a:pt x="1344" y="640"/>
                </a:moveTo>
                <a:cubicBezTo>
                  <a:pt x="1339" y="640"/>
                  <a:pt x="1336" y="643"/>
                  <a:pt x="1336" y="647"/>
                </a:cubicBezTo>
                <a:cubicBezTo>
                  <a:pt x="1336" y="650"/>
                  <a:pt x="1339" y="653"/>
                  <a:pt x="1344" y="653"/>
                </a:cubicBezTo>
                <a:cubicBezTo>
                  <a:pt x="1348" y="653"/>
                  <a:pt x="1351" y="650"/>
                  <a:pt x="1351" y="647"/>
                </a:cubicBezTo>
                <a:cubicBezTo>
                  <a:pt x="1351" y="643"/>
                  <a:pt x="1348" y="640"/>
                  <a:pt x="1344" y="640"/>
                </a:cubicBezTo>
                <a:close/>
                <a:moveTo>
                  <a:pt x="1321" y="659"/>
                </a:moveTo>
                <a:cubicBezTo>
                  <a:pt x="1317" y="659"/>
                  <a:pt x="1313" y="662"/>
                  <a:pt x="1313" y="666"/>
                </a:cubicBezTo>
                <a:cubicBezTo>
                  <a:pt x="1313" y="670"/>
                  <a:pt x="1317" y="673"/>
                  <a:pt x="1321" y="673"/>
                </a:cubicBezTo>
                <a:cubicBezTo>
                  <a:pt x="1325" y="673"/>
                  <a:pt x="1328" y="670"/>
                  <a:pt x="1328" y="666"/>
                </a:cubicBezTo>
                <a:cubicBezTo>
                  <a:pt x="1328" y="662"/>
                  <a:pt x="1325" y="659"/>
                  <a:pt x="1321" y="659"/>
                </a:cubicBezTo>
                <a:close/>
                <a:moveTo>
                  <a:pt x="1344" y="659"/>
                </a:moveTo>
                <a:cubicBezTo>
                  <a:pt x="1339" y="659"/>
                  <a:pt x="1336" y="662"/>
                  <a:pt x="1336" y="666"/>
                </a:cubicBezTo>
                <a:cubicBezTo>
                  <a:pt x="1336" y="670"/>
                  <a:pt x="1339" y="673"/>
                  <a:pt x="1344" y="673"/>
                </a:cubicBezTo>
                <a:cubicBezTo>
                  <a:pt x="1348" y="673"/>
                  <a:pt x="1351" y="670"/>
                  <a:pt x="1351" y="666"/>
                </a:cubicBezTo>
                <a:cubicBezTo>
                  <a:pt x="1351" y="662"/>
                  <a:pt x="1348" y="659"/>
                  <a:pt x="1344" y="659"/>
                </a:cubicBezTo>
                <a:close/>
                <a:moveTo>
                  <a:pt x="1321" y="679"/>
                </a:moveTo>
                <a:cubicBezTo>
                  <a:pt x="1317" y="679"/>
                  <a:pt x="1313" y="682"/>
                  <a:pt x="1313" y="686"/>
                </a:cubicBezTo>
                <a:cubicBezTo>
                  <a:pt x="1313" y="689"/>
                  <a:pt x="1317" y="692"/>
                  <a:pt x="1321" y="692"/>
                </a:cubicBezTo>
                <a:cubicBezTo>
                  <a:pt x="1325" y="692"/>
                  <a:pt x="1328" y="689"/>
                  <a:pt x="1328" y="686"/>
                </a:cubicBezTo>
                <a:cubicBezTo>
                  <a:pt x="1328" y="682"/>
                  <a:pt x="1325" y="679"/>
                  <a:pt x="1321" y="679"/>
                </a:cubicBezTo>
                <a:close/>
                <a:moveTo>
                  <a:pt x="1344" y="679"/>
                </a:moveTo>
                <a:cubicBezTo>
                  <a:pt x="1339" y="679"/>
                  <a:pt x="1336" y="682"/>
                  <a:pt x="1336" y="686"/>
                </a:cubicBezTo>
                <a:cubicBezTo>
                  <a:pt x="1336" y="689"/>
                  <a:pt x="1339" y="692"/>
                  <a:pt x="1344" y="692"/>
                </a:cubicBezTo>
                <a:cubicBezTo>
                  <a:pt x="1348" y="692"/>
                  <a:pt x="1351" y="689"/>
                  <a:pt x="1351" y="686"/>
                </a:cubicBezTo>
                <a:cubicBezTo>
                  <a:pt x="1351" y="682"/>
                  <a:pt x="1348" y="679"/>
                  <a:pt x="1344" y="679"/>
                </a:cubicBezTo>
                <a:close/>
                <a:moveTo>
                  <a:pt x="1321" y="698"/>
                </a:moveTo>
                <a:cubicBezTo>
                  <a:pt x="1317" y="698"/>
                  <a:pt x="1313" y="701"/>
                  <a:pt x="1313" y="705"/>
                </a:cubicBezTo>
                <a:cubicBezTo>
                  <a:pt x="1313" y="708"/>
                  <a:pt x="1317" y="711"/>
                  <a:pt x="1321" y="711"/>
                </a:cubicBezTo>
                <a:cubicBezTo>
                  <a:pt x="1325" y="711"/>
                  <a:pt x="1328" y="708"/>
                  <a:pt x="1328" y="705"/>
                </a:cubicBezTo>
                <a:cubicBezTo>
                  <a:pt x="1328" y="701"/>
                  <a:pt x="1325" y="698"/>
                  <a:pt x="1321" y="698"/>
                </a:cubicBezTo>
                <a:close/>
                <a:moveTo>
                  <a:pt x="1344" y="698"/>
                </a:moveTo>
                <a:cubicBezTo>
                  <a:pt x="1339" y="698"/>
                  <a:pt x="1336" y="701"/>
                  <a:pt x="1336" y="705"/>
                </a:cubicBezTo>
                <a:cubicBezTo>
                  <a:pt x="1336" y="708"/>
                  <a:pt x="1339" y="711"/>
                  <a:pt x="1344" y="711"/>
                </a:cubicBezTo>
                <a:cubicBezTo>
                  <a:pt x="1348" y="711"/>
                  <a:pt x="1351" y="708"/>
                  <a:pt x="1351" y="705"/>
                </a:cubicBezTo>
                <a:cubicBezTo>
                  <a:pt x="1351" y="701"/>
                  <a:pt x="1348" y="698"/>
                  <a:pt x="1344" y="698"/>
                </a:cubicBezTo>
                <a:close/>
                <a:moveTo>
                  <a:pt x="1321" y="717"/>
                </a:moveTo>
                <a:cubicBezTo>
                  <a:pt x="1317" y="717"/>
                  <a:pt x="1313" y="720"/>
                  <a:pt x="1313" y="724"/>
                </a:cubicBezTo>
                <a:cubicBezTo>
                  <a:pt x="1313" y="727"/>
                  <a:pt x="1317" y="730"/>
                  <a:pt x="1321" y="730"/>
                </a:cubicBezTo>
                <a:cubicBezTo>
                  <a:pt x="1325" y="730"/>
                  <a:pt x="1328" y="727"/>
                  <a:pt x="1328" y="724"/>
                </a:cubicBezTo>
                <a:cubicBezTo>
                  <a:pt x="1328" y="720"/>
                  <a:pt x="1325" y="717"/>
                  <a:pt x="1321" y="717"/>
                </a:cubicBezTo>
                <a:close/>
                <a:moveTo>
                  <a:pt x="1344" y="717"/>
                </a:moveTo>
                <a:cubicBezTo>
                  <a:pt x="1339" y="717"/>
                  <a:pt x="1336" y="720"/>
                  <a:pt x="1336" y="724"/>
                </a:cubicBezTo>
                <a:cubicBezTo>
                  <a:pt x="1336" y="727"/>
                  <a:pt x="1339" y="730"/>
                  <a:pt x="1344" y="730"/>
                </a:cubicBezTo>
                <a:cubicBezTo>
                  <a:pt x="1348" y="730"/>
                  <a:pt x="1351" y="727"/>
                  <a:pt x="1351" y="724"/>
                </a:cubicBezTo>
                <a:cubicBezTo>
                  <a:pt x="1351" y="720"/>
                  <a:pt x="1348" y="717"/>
                  <a:pt x="1344" y="717"/>
                </a:cubicBezTo>
                <a:close/>
                <a:moveTo>
                  <a:pt x="1321" y="736"/>
                </a:moveTo>
                <a:cubicBezTo>
                  <a:pt x="1317" y="736"/>
                  <a:pt x="1313" y="739"/>
                  <a:pt x="1313" y="743"/>
                </a:cubicBezTo>
                <a:cubicBezTo>
                  <a:pt x="1313" y="747"/>
                  <a:pt x="1317" y="750"/>
                  <a:pt x="1321" y="750"/>
                </a:cubicBezTo>
                <a:cubicBezTo>
                  <a:pt x="1325" y="750"/>
                  <a:pt x="1328" y="747"/>
                  <a:pt x="1328" y="743"/>
                </a:cubicBezTo>
                <a:cubicBezTo>
                  <a:pt x="1328" y="739"/>
                  <a:pt x="1325" y="736"/>
                  <a:pt x="1321" y="736"/>
                </a:cubicBezTo>
                <a:close/>
                <a:moveTo>
                  <a:pt x="1344" y="736"/>
                </a:moveTo>
                <a:cubicBezTo>
                  <a:pt x="1339" y="736"/>
                  <a:pt x="1336" y="739"/>
                  <a:pt x="1336" y="743"/>
                </a:cubicBezTo>
                <a:cubicBezTo>
                  <a:pt x="1336" y="747"/>
                  <a:pt x="1339" y="750"/>
                  <a:pt x="1344" y="750"/>
                </a:cubicBezTo>
                <a:cubicBezTo>
                  <a:pt x="1348" y="750"/>
                  <a:pt x="1351" y="747"/>
                  <a:pt x="1351" y="743"/>
                </a:cubicBezTo>
                <a:cubicBezTo>
                  <a:pt x="1351" y="739"/>
                  <a:pt x="1348" y="736"/>
                  <a:pt x="1344" y="736"/>
                </a:cubicBezTo>
                <a:close/>
                <a:moveTo>
                  <a:pt x="1366" y="601"/>
                </a:moveTo>
                <a:cubicBezTo>
                  <a:pt x="1362" y="601"/>
                  <a:pt x="1358" y="604"/>
                  <a:pt x="1358" y="608"/>
                </a:cubicBezTo>
                <a:cubicBezTo>
                  <a:pt x="1358" y="612"/>
                  <a:pt x="1362" y="615"/>
                  <a:pt x="1366" y="615"/>
                </a:cubicBezTo>
                <a:cubicBezTo>
                  <a:pt x="1370" y="615"/>
                  <a:pt x="1373" y="612"/>
                  <a:pt x="1373" y="608"/>
                </a:cubicBezTo>
                <a:cubicBezTo>
                  <a:pt x="1373" y="604"/>
                  <a:pt x="1370" y="601"/>
                  <a:pt x="1366" y="601"/>
                </a:cubicBezTo>
                <a:close/>
                <a:moveTo>
                  <a:pt x="1366" y="620"/>
                </a:moveTo>
                <a:cubicBezTo>
                  <a:pt x="1362" y="620"/>
                  <a:pt x="1358" y="623"/>
                  <a:pt x="1358" y="627"/>
                </a:cubicBezTo>
                <a:cubicBezTo>
                  <a:pt x="1358" y="631"/>
                  <a:pt x="1362" y="634"/>
                  <a:pt x="1366" y="634"/>
                </a:cubicBezTo>
                <a:cubicBezTo>
                  <a:pt x="1370" y="634"/>
                  <a:pt x="1373" y="631"/>
                  <a:pt x="1373" y="627"/>
                </a:cubicBezTo>
                <a:cubicBezTo>
                  <a:pt x="1373" y="623"/>
                  <a:pt x="1370" y="620"/>
                  <a:pt x="1366" y="620"/>
                </a:cubicBezTo>
                <a:close/>
                <a:moveTo>
                  <a:pt x="1388" y="620"/>
                </a:moveTo>
                <a:cubicBezTo>
                  <a:pt x="1384" y="620"/>
                  <a:pt x="1380" y="623"/>
                  <a:pt x="1380" y="627"/>
                </a:cubicBezTo>
                <a:cubicBezTo>
                  <a:pt x="1380" y="631"/>
                  <a:pt x="1384" y="634"/>
                  <a:pt x="1388" y="634"/>
                </a:cubicBezTo>
                <a:cubicBezTo>
                  <a:pt x="1392" y="634"/>
                  <a:pt x="1396" y="631"/>
                  <a:pt x="1396" y="627"/>
                </a:cubicBezTo>
                <a:cubicBezTo>
                  <a:pt x="1396" y="623"/>
                  <a:pt x="1392" y="620"/>
                  <a:pt x="1388" y="620"/>
                </a:cubicBezTo>
                <a:close/>
                <a:moveTo>
                  <a:pt x="1366" y="640"/>
                </a:moveTo>
                <a:cubicBezTo>
                  <a:pt x="1362" y="640"/>
                  <a:pt x="1358" y="643"/>
                  <a:pt x="1358" y="647"/>
                </a:cubicBezTo>
                <a:cubicBezTo>
                  <a:pt x="1358" y="650"/>
                  <a:pt x="1362" y="653"/>
                  <a:pt x="1366" y="653"/>
                </a:cubicBezTo>
                <a:cubicBezTo>
                  <a:pt x="1370" y="653"/>
                  <a:pt x="1373" y="650"/>
                  <a:pt x="1373" y="647"/>
                </a:cubicBezTo>
                <a:cubicBezTo>
                  <a:pt x="1373" y="643"/>
                  <a:pt x="1370" y="640"/>
                  <a:pt x="1366" y="640"/>
                </a:cubicBezTo>
                <a:close/>
                <a:moveTo>
                  <a:pt x="1388" y="640"/>
                </a:moveTo>
                <a:cubicBezTo>
                  <a:pt x="1384" y="640"/>
                  <a:pt x="1380" y="643"/>
                  <a:pt x="1380" y="647"/>
                </a:cubicBezTo>
                <a:cubicBezTo>
                  <a:pt x="1380" y="650"/>
                  <a:pt x="1384" y="653"/>
                  <a:pt x="1388" y="653"/>
                </a:cubicBezTo>
                <a:cubicBezTo>
                  <a:pt x="1392" y="653"/>
                  <a:pt x="1396" y="650"/>
                  <a:pt x="1396" y="647"/>
                </a:cubicBezTo>
                <a:cubicBezTo>
                  <a:pt x="1396" y="643"/>
                  <a:pt x="1392" y="640"/>
                  <a:pt x="1388" y="640"/>
                </a:cubicBezTo>
                <a:close/>
                <a:moveTo>
                  <a:pt x="1366" y="659"/>
                </a:moveTo>
                <a:cubicBezTo>
                  <a:pt x="1362" y="659"/>
                  <a:pt x="1358" y="662"/>
                  <a:pt x="1358" y="666"/>
                </a:cubicBezTo>
                <a:cubicBezTo>
                  <a:pt x="1358" y="670"/>
                  <a:pt x="1362" y="673"/>
                  <a:pt x="1366" y="673"/>
                </a:cubicBezTo>
                <a:cubicBezTo>
                  <a:pt x="1370" y="673"/>
                  <a:pt x="1373" y="670"/>
                  <a:pt x="1373" y="666"/>
                </a:cubicBezTo>
                <a:cubicBezTo>
                  <a:pt x="1373" y="662"/>
                  <a:pt x="1370" y="659"/>
                  <a:pt x="1366" y="659"/>
                </a:cubicBezTo>
                <a:close/>
                <a:moveTo>
                  <a:pt x="1388" y="659"/>
                </a:moveTo>
                <a:cubicBezTo>
                  <a:pt x="1384" y="659"/>
                  <a:pt x="1380" y="662"/>
                  <a:pt x="1380" y="666"/>
                </a:cubicBezTo>
                <a:cubicBezTo>
                  <a:pt x="1380" y="670"/>
                  <a:pt x="1384" y="673"/>
                  <a:pt x="1388" y="673"/>
                </a:cubicBezTo>
                <a:cubicBezTo>
                  <a:pt x="1392" y="673"/>
                  <a:pt x="1396" y="670"/>
                  <a:pt x="1396" y="666"/>
                </a:cubicBezTo>
                <a:cubicBezTo>
                  <a:pt x="1396" y="662"/>
                  <a:pt x="1392" y="659"/>
                  <a:pt x="1388" y="659"/>
                </a:cubicBezTo>
                <a:close/>
                <a:moveTo>
                  <a:pt x="1366" y="679"/>
                </a:moveTo>
                <a:cubicBezTo>
                  <a:pt x="1362" y="679"/>
                  <a:pt x="1358" y="682"/>
                  <a:pt x="1358" y="686"/>
                </a:cubicBezTo>
                <a:cubicBezTo>
                  <a:pt x="1358" y="689"/>
                  <a:pt x="1362" y="692"/>
                  <a:pt x="1366" y="692"/>
                </a:cubicBezTo>
                <a:cubicBezTo>
                  <a:pt x="1370" y="692"/>
                  <a:pt x="1373" y="689"/>
                  <a:pt x="1373" y="686"/>
                </a:cubicBezTo>
                <a:cubicBezTo>
                  <a:pt x="1373" y="682"/>
                  <a:pt x="1370" y="679"/>
                  <a:pt x="1366" y="679"/>
                </a:cubicBezTo>
                <a:close/>
                <a:moveTo>
                  <a:pt x="1388" y="679"/>
                </a:moveTo>
                <a:cubicBezTo>
                  <a:pt x="1384" y="679"/>
                  <a:pt x="1380" y="682"/>
                  <a:pt x="1380" y="686"/>
                </a:cubicBezTo>
                <a:cubicBezTo>
                  <a:pt x="1380" y="689"/>
                  <a:pt x="1384" y="692"/>
                  <a:pt x="1388" y="692"/>
                </a:cubicBezTo>
                <a:cubicBezTo>
                  <a:pt x="1392" y="692"/>
                  <a:pt x="1396" y="689"/>
                  <a:pt x="1396" y="686"/>
                </a:cubicBezTo>
                <a:cubicBezTo>
                  <a:pt x="1396" y="682"/>
                  <a:pt x="1392" y="679"/>
                  <a:pt x="1388" y="679"/>
                </a:cubicBezTo>
                <a:close/>
                <a:moveTo>
                  <a:pt x="1366" y="698"/>
                </a:moveTo>
                <a:cubicBezTo>
                  <a:pt x="1362" y="698"/>
                  <a:pt x="1358" y="701"/>
                  <a:pt x="1358" y="705"/>
                </a:cubicBezTo>
                <a:cubicBezTo>
                  <a:pt x="1358" y="708"/>
                  <a:pt x="1362" y="711"/>
                  <a:pt x="1366" y="711"/>
                </a:cubicBezTo>
                <a:cubicBezTo>
                  <a:pt x="1370" y="711"/>
                  <a:pt x="1373" y="708"/>
                  <a:pt x="1373" y="705"/>
                </a:cubicBezTo>
                <a:cubicBezTo>
                  <a:pt x="1373" y="701"/>
                  <a:pt x="1370" y="698"/>
                  <a:pt x="1366" y="698"/>
                </a:cubicBezTo>
                <a:close/>
                <a:moveTo>
                  <a:pt x="1388" y="698"/>
                </a:moveTo>
                <a:cubicBezTo>
                  <a:pt x="1384" y="698"/>
                  <a:pt x="1380" y="701"/>
                  <a:pt x="1380" y="705"/>
                </a:cubicBezTo>
                <a:cubicBezTo>
                  <a:pt x="1380" y="708"/>
                  <a:pt x="1384" y="711"/>
                  <a:pt x="1388" y="711"/>
                </a:cubicBezTo>
                <a:cubicBezTo>
                  <a:pt x="1392" y="711"/>
                  <a:pt x="1396" y="708"/>
                  <a:pt x="1396" y="705"/>
                </a:cubicBezTo>
                <a:cubicBezTo>
                  <a:pt x="1396" y="701"/>
                  <a:pt x="1392" y="698"/>
                  <a:pt x="1388" y="698"/>
                </a:cubicBezTo>
                <a:close/>
                <a:moveTo>
                  <a:pt x="1366" y="717"/>
                </a:moveTo>
                <a:cubicBezTo>
                  <a:pt x="1362" y="717"/>
                  <a:pt x="1358" y="720"/>
                  <a:pt x="1358" y="724"/>
                </a:cubicBezTo>
                <a:cubicBezTo>
                  <a:pt x="1358" y="727"/>
                  <a:pt x="1362" y="730"/>
                  <a:pt x="1366" y="730"/>
                </a:cubicBezTo>
                <a:cubicBezTo>
                  <a:pt x="1370" y="730"/>
                  <a:pt x="1373" y="727"/>
                  <a:pt x="1373" y="724"/>
                </a:cubicBezTo>
                <a:cubicBezTo>
                  <a:pt x="1373" y="720"/>
                  <a:pt x="1370" y="717"/>
                  <a:pt x="1366" y="717"/>
                </a:cubicBezTo>
                <a:close/>
                <a:moveTo>
                  <a:pt x="1388" y="717"/>
                </a:moveTo>
                <a:cubicBezTo>
                  <a:pt x="1384" y="717"/>
                  <a:pt x="1380" y="720"/>
                  <a:pt x="1380" y="724"/>
                </a:cubicBezTo>
                <a:cubicBezTo>
                  <a:pt x="1380" y="727"/>
                  <a:pt x="1384" y="730"/>
                  <a:pt x="1388" y="730"/>
                </a:cubicBezTo>
                <a:cubicBezTo>
                  <a:pt x="1392" y="730"/>
                  <a:pt x="1396" y="727"/>
                  <a:pt x="1396" y="724"/>
                </a:cubicBezTo>
                <a:cubicBezTo>
                  <a:pt x="1396" y="720"/>
                  <a:pt x="1392" y="717"/>
                  <a:pt x="1388" y="717"/>
                </a:cubicBezTo>
                <a:close/>
                <a:moveTo>
                  <a:pt x="1366" y="736"/>
                </a:moveTo>
                <a:cubicBezTo>
                  <a:pt x="1362" y="736"/>
                  <a:pt x="1358" y="739"/>
                  <a:pt x="1358" y="743"/>
                </a:cubicBezTo>
                <a:cubicBezTo>
                  <a:pt x="1358" y="747"/>
                  <a:pt x="1362" y="750"/>
                  <a:pt x="1366" y="750"/>
                </a:cubicBezTo>
                <a:cubicBezTo>
                  <a:pt x="1370" y="750"/>
                  <a:pt x="1373" y="747"/>
                  <a:pt x="1373" y="743"/>
                </a:cubicBezTo>
                <a:cubicBezTo>
                  <a:pt x="1373" y="739"/>
                  <a:pt x="1370" y="736"/>
                  <a:pt x="1366" y="736"/>
                </a:cubicBezTo>
                <a:close/>
                <a:moveTo>
                  <a:pt x="1388" y="736"/>
                </a:moveTo>
                <a:cubicBezTo>
                  <a:pt x="1384" y="736"/>
                  <a:pt x="1380" y="739"/>
                  <a:pt x="1380" y="743"/>
                </a:cubicBezTo>
                <a:cubicBezTo>
                  <a:pt x="1380" y="747"/>
                  <a:pt x="1384" y="750"/>
                  <a:pt x="1388" y="750"/>
                </a:cubicBezTo>
                <a:cubicBezTo>
                  <a:pt x="1392" y="750"/>
                  <a:pt x="1396" y="747"/>
                  <a:pt x="1396" y="743"/>
                </a:cubicBezTo>
                <a:cubicBezTo>
                  <a:pt x="1396" y="739"/>
                  <a:pt x="1392" y="736"/>
                  <a:pt x="1388" y="736"/>
                </a:cubicBezTo>
                <a:close/>
                <a:moveTo>
                  <a:pt x="1232" y="757"/>
                </a:moveTo>
                <a:cubicBezTo>
                  <a:pt x="1228" y="757"/>
                  <a:pt x="1224" y="759"/>
                  <a:pt x="1224" y="763"/>
                </a:cubicBezTo>
                <a:cubicBezTo>
                  <a:pt x="1224" y="766"/>
                  <a:pt x="1228" y="769"/>
                  <a:pt x="1232" y="769"/>
                </a:cubicBezTo>
                <a:cubicBezTo>
                  <a:pt x="1236" y="769"/>
                  <a:pt x="1240" y="766"/>
                  <a:pt x="1240" y="763"/>
                </a:cubicBezTo>
                <a:cubicBezTo>
                  <a:pt x="1240" y="759"/>
                  <a:pt x="1236" y="757"/>
                  <a:pt x="1232" y="757"/>
                </a:cubicBezTo>
                <a:close/>
                <a:moveTo>
                  <a:pt x="1255" y="757"/>
                </a:moveTo>
                <a:cubicBezTo>
                  <a:pt x="1251" y="757"/>
                  <a:pt x="1247" y="759"/>
                  <a:pt x="1247" y="763"/>
                </a:cubicBezTo>
                <a:cubicBezTo>
                  <a:pt x="1247" y="766"/>
                  <a:pt x="1251" y="769"/>
                  <a:pt x="1255" y="769"/>
                </a:cubicBezTo>
                <a:cubicBezTo>
                  <a:pt x="1259" y="769"/>
                  <a:pt x="1263" y="766"/>
                  <a:pt x="1263" y="763"/>
                </a:cubicBezTo>
                <a:cubicBezTo>
                  <a:pt x="1263" y="759"/>
                  <a:pt x="1259" y="757"/>
                  <a:pt x="1255" y="757"/>
                </a:cubicBezTo>
                <a:close/>
                <a:moveTo>
                  <a:pt x="1232" y="775"/>
                </a:moveTo>
                <a:cubicBezTo>
                  <a:pt x="1228" y="775"/>
                  <a:pt x="1224" y="778"/>
                  <a:pt x="1224" y="782"/>
                </a:cubicBezTo>
                <a:cubicBezTo>
                  <a:pt x="1224" y="786"/>
                  <a:pt x="1228" y="789"/>
                  <a:pt x="1232" y="789"/>
                </a:cubicBezTo>
                <a:cubicBezTo>
                  <a:pt x="1236" y="789"/>
                  <a:pt x="1240" y="786"/>
                  <a:pt x="1240" y="782"/>
                </a:cubicBezTo>
                <a:cubicBezTo>
                  <a:pt x="1240" y="778"/>
                  <a:pt x="1236" y="775"/>
                  <a:pt x="1232" y="775"/>
                </a:cubicBezTo>
                <a:close/>
                <a:moveTo>
                  <a:pt x="1255" y="775"/>
                </a:moveTo>
                <a:cubicBezTo>
                  <a:pt x="1251" y="775"/>
                  <a:pt x="1247" y="778"/>
                  <a:pt x="1247" y="782"/>
                </a:cubicBezTo>
                <a:cubicBezTo>
                  <a:pt x="1247" y="786"/>
                  <a:pt x="1251" y="789"/>
                  <a:pt x="1255" y="789"/>
                </a:cubicBezTo>
                <a:cubicBezTo>
                  <a:pt x="1259" y="789"/>
                  <a:pt x="1263" y="786"/>
                  <a:pt x="1263" y="782"/>
                </a:cubicBezTo>
                <a:cubicBezTo>
                  <a:pt x="1263" y="778"/>
                  <a:pt x="1259" y="775"/>
                  <a:pt x="1255" y="775"/>
                </a:cubicBezTo>
                <a:close/>
                <a:moveTo>
                  <a:pt x="1232" y="795"/>
                </a:moveTo>
                <a:cubicBezTo>
                  <a:pt x="1228" y="795"/>
                  <a:pt x="1224" y="798"/>
                  <a:pt x="1224" y="801"/>
                </a:cubicBezTo>
                <a:cubicBezTo>
                  <a:pt x="1224" y="805"/>
                  <a:pt x="1228" y="808"/>
                  <a:pt x="1232" y="808"/>
                </a:cubicBezTo>
                <a:cubicBezTo>
                  <a:pt x="1236" y="808"/>
                  <a:pt x="1240" y="805"/>
                  <a:pt x="1240" y="801"/>
                </a:cubicBezTo>
                <a:cubicBezTo>
                  <a:pt x="1240" y="798"/>
                  <a:pt x="1236" y="795"/>
                  <a:pt x="1232" y="795"/>
                </a:cubicBezTo>
                <a:close/>
                <a:moveTo>
                  <a:pt x="1255" y="795"/>
                </a:moveTo>
                <a:cubicBezTo>
                  <a:pt x="1251" y="795"/>
                  <a:pt x="1247" y="798"/>
                  <a:pt x="1247" y="801"/>
                </a:cubicBezTo>
                <a:cubicBezTo>
                  <a:pt x="1247" y="805"/>
                  <a:pt x="1251" y="808"/>
                  <a:pt x="1255" y="808"/>
                </a:cubicBezTo>
                <a:cubicBezTo>
                  <a:pt x="1259" y="808"/>
                  <a:pt x="1263" y="805"/>
                  <a:pt x="1263" y="801"/>
                </a:cubicBezTo>
                <a:cubicBezTo>
                  <a:pt x="1263" y="798"/>
                  <a:pt x="1259" y="795"/>
                  <a:pt x="1255" y="795"/>
                </a:cubicBezTo>
                <a:close/>
                <a:moveTo>
                  <a:pt x="1232" y="814"/>
                </a:moveTo>
                <a:cubicBezTo>
                  <a:pt x="1228" y="814"/>
                  <a:pt x="1224" y="817"/>
                  <a:pt x="1224" y="821"/>
                </a:cubicBezTo>
                <a:cubicBezTo>
                  <a:pt x="1224" y="825"/>
                  <a:pt x="1228" y="828"/>
                  <a:pt x="1232" y="828"/>
                </a:cubicBezTo>
                <a:cubicBezTo>
                  <a:pt x="1236" y="828"/>
                  <a:pt x="1240" y="825"/>
                  <a:pt x="1240" y="821"/>
                </a:cubicBezTo>
                <a:cubicBezTo>
                  <a:pt x="1240" y="817"/>
                  <a:pt x="1236" y="814"/>
                  <a:pt x="1232" y="814"/>
                </a:cubicBezTo>
                <a:close/>
                <a:moveTo>
                  <a:pt x="1255" y="814"/>
                </a:moveTo>
                <a:cubicBezTo>
                  <a:pt x="1251" y="814"/>
                  <a:pt x="1247" y="817"/>
                  <a:pt x="1247" y="821"/>
                </a:cubicBezTo>
                <a:cubicBezTo>
                  <a:pt x="1247" y="825"/>
                  <a:pt x="1251" y="828"/>
                  <a:pt x="1255" y="828"/>
                </a:cubicBezTo>
                <a:cubicBezTo>
                  <a:pt x="1259" y="828"/>
                  <a:pt x="1263" y="825"/>
                  <a:pt x="1263" y="821"/>
                </a:cubicBezTo>
                <a:cubicBezTo>
                  <a:pt x="1263" y="817"/>
                  <a:pt x="1259" y="814"/>
                  <a:pt x="1255" y="814"/>
                </a:cubicBezTo>
                <a:close/>
                <a:moveTo>
                  <a:pt x="1232" y="833"/>
                </a:moveTo>
                <a:cubicBezTo>
                  <a:pt x="1228" y="833"/>
                  <a:pt x="1224" y="837"/>
                  <a:pt x="1224" y="840"/>
                </a:cubicBezTo>
                <a:cubicBezTo>
                  <a:pt x="1224" y="844"/>
                  <a:pt x="1228" y="847"/>
                  <a:pt x="1232" y="847"/>
                </a:cubicBezTo>
                <a:cubicBezTo>
                  <a:pt x="1236" y="847"/>
                  <a:pt x="1240" y="844"/>
                  <a:pt x="1240" y="840"/>
                </a:cubicBezTo>
                <a:cubicBezTo>
                  <a:pt x="1240" y="837"/>
                  <a:pt x="1236" y="833"/>
                  <a:pt x="1232" y="833"/>
                </a:cubicBezTo>
                <a:close/>
                <a:moveTo>
                  <a:pt x="1255" y="833"/>
                </a:moveTo>
                <a:cubicBezTo>
                  <a:pt x="1251" y="833"/>
                  <a:pt x="1247" y="837"/>
                  <a:pt x="1247" y="840"/>
                </a:cubicBezTo>
                <a:cubicBezTo>
                  <a:pt x="1247" y="844"/>
                  <a:pt x="1251" y="847"/>
                  <a:pt x="1255" y="847"/>
                </a:cubicBezTo>
                <a:cubicBezTo>
                  <a:pt x="1259" y="847"/>
                  <a:pt x="1263" y="844"/>
                  <a:pt x="1263" y="840"/>
                </a:cubicBezTo>
                <a:cubicBezTo>
                  <a:pt x="1263" y="837"/>
                  <a:pt x="1259" y="833"/>
                  <a:pt x="1255" y="833"/>
                </a:cubicBezTo>
                <a:close/>
                <a:moveTo>
                  <a:pt x="1232" y="853"/>
                </a:moveTo>
                <a:cubicBezTo>
                  <a:pt x="1228" y="853"/>
                  <a:pt x="1224" y="856"/>
                  <a:pt x="1224" y="860"/>
                </a:cubicBezTo>
                <a:cubicBezTo>
                  <a:pt x="1224" y="864"/>
                  <a:pt x="1228" y="867"/>
                  <a:pt x="1232" y="867"/>
                </a:cubicBezTo>
                <a:cubicBezTo>
                  <a:pt x="1236" y="867"/>
                  <a:pt x="1240" y="864"/>
                  <a:pt x="1240" y="860"/>
                </a:cubicBezTo>
                <a:cubicBezTo>
                  <a:pt x="1240" y="856"/>
                  <a:pt x="1236" y="853"/>
                  <a:pt x="1232" y="853"/>
                </a:cubicBezTo>
                <a:close/>
                <a:moveTo>
                  <a:pt x="1255" y="853"/>
                </a:moveTo>
                <a:cubicBezTo>
                  <a:pt x="1251" y="853"/>
                  <a:pt x="1247" y="856"/>
                  <a:pt x="1247" y="860"/>
                </a:cubicBezTo>
                <a:cubicBezTo>
                  <a:pt x="1247" y="864"/>
                  <a:pt x="1251" y="867"/>
                  <a:pt x="1255" y="867"/>
                </a:cubicBezTo>
                <a:cubicBezTo>
                  <a:pt x="1259" y="867"/>
                  <a:pt x="1263" y="864"/>
                  <a:pt x="1263" y="860"/>
                </a:cubicBezTo>
                <a:cubicBezTo>
                  <a:pt x="1263" y="856"/>
                  <a:pt x="1259" y="853"/>
                  <a:pt x="1255" y="853"/>
                </a:cubicBezTo>
                <a:close/>
                <a:moveTo>
                  <a:pt x="1232" y="873"/>
                </a:moveTo>
                <a:cubicBezTo>
                  <a:pt x="1228" y="873"/>
                  <a:pt x="1224" y="876"/>
                  <a:pt x="1224" y="879"/>
                </a:cubicBezTo>
                <a:cubicBezTo>
                  <a:pt x="1224" y="883"/>
                  <a:pt x="1228" y="885"/>
                  <a:pt x="1232" y="885"/>
                </a:cubicBezTo>
                <a:cubicBezTo>
                  <a:pt x="1236" y="885"/>
                  <a:pt x="1240" y="883"/>
                  <a:pt x="1240" y="879"/>
                </a:cubicBezTo>
                <a:cubicBezTo>
                  <a:pt x="1240" y="876"/>
                  <a:pt x="1236" y="873"/>
                  <a:pt x="1232" y="873"/>
                </a:cubicBezTo>
                <a:close/>
                <a:moveTo>
                  <a:pt x="1255" y="873"/>
                </a:moveTo>
                <a:cubicBezTo>
                  <a:pt x="1251" y="873"/>
                  <a:pt x="1247" y="876"/>
                  <a:pt x="1247" y="879"/>
                </a:cubicBezTo>
                <a:cubicBezTo>
                  <a:pt x="1247" y="883"/>
                  <a:pt x="1251" y="885"/>
                  <a:pt x="1255" y="885"/>
                </a:cubicBezTo>
                <a:cubicBezTo>
                  <a:pt x="1259" y="885"/>
                  <a:pt x="1263" y="883"/>
                  <a:pt x="1263" y="879"/>
                </a:cubicBezTo>
                <a:cubicBezTo>
                  <a:pt x="1263" y="876"/>
                  <a:pt x="1259" y="873"/>
                  <a:pt x="1255" y="873"/>
                </a:cubicBezTo>
                <a:close/>
                <a:moveTo>
                  <a:pt x="1232" y="891"/>
                </a:moveTo>
                <a:cubicBezTo>
                  <a:pt x="1228" y="891"/>
                  <a:pt x="1224" y="894"/>
                  <a:pt x="1224" y="898"/>
                </a:cubicBezTo>
                <a:cubicBezTo>
                  <a:pt x="1224" y="902"/>
                  <a:pt x="1228" y="905"/>
                  <a:pt x="1232" y="905"/>
                </a:cubicBezTo>
                <a:cubicBezTo>
                  <a:pt x="1236" y="905"/>
                  <a:pt x="1240" y="902"/>
                  <a:pt x="1240" y="898"/>
                </a:cubicBezTo>
                <a:cubicBezTo>
                  <a:pt x="1240" y="894"/>
                  <a:pt x="1236" y="891"/>
                  <a:pt x="1232" y="891"/>
                </a:cubicBezTo>
                <a:close/>
                <a:moveTo>
                  <a:pt x="1255" y="891"/>
                </a:moveTo>
                <a:cubicBezTo>
                  <a:pt x="1251" y="891"/>
                  <a:pt x="1247" y="894"/>
                  <a:pt x="1247" y="898"/>
                </a:cubicBezTo>
                <a:cubicBezTo>
                  <a:pt x="1247" y="902"/>
                  <a:pt x="1251" y="905"/>
                  <a:pt x="1255" y="905"/>
                </a:cubicBezTo>
                <a:cubicBezTo>
                  <a:pt x="1259" y="905"/>
                  <a:pt x="1263" y="902"/>
                  <a:pt x="1263" y="898"/>
                </a:cubicBezTo>
                <a:cubicBezTo>
                  <a:pt x="1263" y="894"/>
                  <a:pt x="1259" y="891"/>
                  <a:pt x="1255" y="891"/>
                </a:cubicBezTo>
                <a:close/>
                <a:moveTo>
                  <a:pt x="1277" y="757"/>
                </a:moveTo>
                <a:cubicBezTo>
                  <a:pt x="1273" y="757"/>
                  <a:pt x="1269" y="759"/>
                  <a:pt x="1269" y="763"/>
                </a:cubicBezTo>
                <a:cubicBezTo>
                  <a:pt x="1269" y="766"/>
                  <a:pt x="1273" y="769"/>
                  <a:pt x="1277" y="769"/>
                </a:cubicBezTo>
                <a:cubicBezTo>
                  <a:pt x="1281" y="769"/>
                  <a:pt x="1285" y="766"/>
                  <a:pt x="1285" y="763"/>
                </a:cubicBezTo>
                <a:cubicBezTo>
                  <a:pt x="1285" y="759"/>
                  <a:pt x="1281" y="757"/>
                  <a:pt x="1277" y="757"/>
                </a:cubicBezTo>
                <a:close/>
                <a:moveTo>
                  <a:pt x="1299" y="757"/>
                </a:moveTo>
                <a:cubicBezTo>
                  <a:pt x="1295" y="757"/>
                  <a:pt x="1291" y="759"/>
                  <a:pt x="1291" y="763"/>
                </a:cubicBezTo>
                <a:cubicBezTo>
                  <a:pt x="1291" y="766"/>
                  <a:pt x="1295" y="769"/>
                  <a:pt x="1299" y="769"/>
                </a:cubicBezTo>
                <a:cubicBezTo>
                  <a:pt x="1303" y="769"/>
                  <a:pt x="1307" y="766"/>
                  <a:pt x="1307" y="763"/>
                </a:cubicBezTo>
                <a:cubicBezTo>
                  <a:pt x="1307" y="759"/>
                  <a:pt x="1303" y="757"/>
                  <a:pt x="1299" y="757"/>
                </a:cubicBezTo>
                <a:close/>
                <a:moveTo>
                  <a:pt x="1277" y="775"/>
                </a:moveTo>
                <a:cubicBezTo>
                  <a:pt x="1273" y="775"/>
                  <a:pt x="1269" y="778"/>
                  <a:pt x="1269" y="782"/>
                </a:cubicBezTo>
                <a:cubicBezTo>
                  <a:pt x="1269" y="786"/>
                  <a:pt x="1273" y="789"/>
                  <a:pt x="1277" y="789"/>
                </a:cubicBezTo>
                <a:cubicBezTo>
                  <a:pt x="1281" y="789"/>
                  <a:pt x="1285" y="786"/>
                  <a:pt x="1285" y="782"/>
                </a:cubicBezTo>
                <a:cubicBezTo>
                  <a:pt x="1285" y="778"/>
                  <a:pt x="1281" y="775"/>
                  <a:pt x="1277" y="775"/>
                </a:cubicBezTo>
                <a:close/>
                <a:moveTo>
                  <a:pt x="1299" y="775"/>
                </a:moveTo>
                <a:cubicBezTo>
                  <a:pt x="1295" y="775"/>
                  <a:pt x="1291" y="778"/>
                  <a:pt x="1291" y="782"/>
                </a:cubicBezTo>
                <a:cubicBezTo>
                  <a:pt x="1291" y="786"/>
                  <a:pt x="1295" y="789"/>
                  <a:pt x="1299" y="789"/>
                </a:cubicBezTo>
                <a:cubicBezTo>
                  <a:pt x="1303" y="789"/>
                  <a:pt x="1307" y="786"/>
                  <a:pt x="1307" y="782"/>
                </a:cubicBezTo>
                <a:cubicBezTo>
                  <a:pt x="1307" y="778"/>
                  <a:pt x="1303" y="775"/>
                  <a:pt x="1299" y="775"/>
                </a:cubicBezTo>
                <a:close/>
                <a:moveTo>
                  <a:pt x="1277" y="795"/>
                </a:moveTo>
                <a:cubicBezTo>
                  <a:pt x="1273" y="795"/>
                  <a:pt x="1269" y="798"/>
                  <a:pt x="1269" y="801"/>
                </a:cubicBezTo>
                <a:cubicBezTo>
                  <a:pt x="1269" y="805"/>
                  <a:pt x="1273" y="808"/>
                  <a:pt x="1277" y="808"/>
                </a:cubicBezTo>
                <a:cubicBezTo>
                  <a:pt x="1281" y="808"/>
                  <a:pt x="1285" y="805"/>
                  <a:pt x="1285" y="801"/>
                </a:cubicBezTo>
                <a:cubicBezTo>
                  <a:pt x="1285" y="798"/>
                  <a:pt x="1281" y="795"/>
                  <a:pt x="1277" y="795"/>
                </a:cubicBezTo>
                <a:close/>
                <a:moveTo>
                  <a:pt x="1299" y="795"/>
                </a:moveTo>
                <a:cubicBezTo>
                  <a:pt x="1295" y="795"/>
                  <a:pt x="1291" y="798"/>
                  <a:pt x="1291" y="801"/>
                </a:cubicBezTo>
                <a:cubicBezTo>
                  <a:pt x="1291" y="805"/>
                  <a:pt x="1295" y="808"/>
                  <a:pt x="1299" y="808"/>
                </a:cubicBezTo>
                <a:cubicBezTo>
                  <a:pt x="1303" y="808"/>
                  <a:pt x="1307" y="805"/>
                  <a:pt x="1307" y="801"/>
                </a:cubicBezTo>
                <a:cubicBezTo>
                  <a:pt x="1307" y="798"/>
                  <a:pt x="1303" y="795"/>
                  <a:pt x="1299" y="795"/>
                </a:cubicBezTo>
                <a:close/>
                <a:moveTo>
                  <a:pt x="1277" y="814"/>
                </a:moveTo>
                <a:cubicBezTo>
                  <a:pt x="1273" y="814"/>
                  <a:pt x="1269" y="817"/>
                  <a:pt x="1269" y="821"/>
                </a:cubicBezTo>
                <a:cubicBezTo>
                  <a:pt x="1269" y="825"/>
                  <a:pt x="1273" y="828"/>
                  <a:pt x="1277" y="828"/>
                </a:cubicBezTo>
                <a:cubicBezTo>
                  <a:pt x="1281" y="828"/>
                  <a:pt x="1285" y="825"/>
                  <a:pt x="1285" y="821"/>
                </a:cubicBezTo>
                <a:cubicBezTo>
                  <a:pt x="1285" y="817"/>
                  <a:pt x="1281" y="814"/>
                  <a:pt x="1277" y="814"/>
                </a:cubicBezTo>
                <a:close/>
                <a:moveTo>
                  <a:pt x="1299" y="814"/>
                </a:moveTo>
                <a:cubicBezTo>
                  <a:pt x="1295" y="814"/>
                  <a:pt x="1291" y="817"/>
                  <a:pt x="1291" y="821"/>
                </a:cubicBezTo>
                <a:cubicBezTo>
                  <a:pt x="1291" y="825"/>
                  <a:pt x="1295" y="828"/>
                  <a:pt x="1299" y="828"/>
                </a:cubicBezTo>
                <a:cubicBezTo>
                  <a:pt x="1303" y="828"/>
                  <a:pt x="1307" y="825"/>
                  <a:pt x="1307" y="821"/>
                </a:cubicBezTo>
                <a:cubicBezTo>
                  <a:pt x="1307" y="817"/>
                  <a:pt x="1303" y="814"/>
                  <a:pt x="1299" y="814"/>
                </a:cubicBezTo>
                <a:close/>
                <a:moveTo>
                  <a:pt x="1277" y="833"/>
                </a:moveTo>
                <a:cubicBezTo>
                  <a:pt x="1273" y="833"/>
                  <a:pt x="1269" y="837"/>
                  <a:pt x="1269" y="840"/>
                </a:cubicBezTo>
                <a:cubicBezTo>
                  <a:pt x="1269" y="844"/>
                  <a:pt x="1273" y="847"/>
                  <a:pt x="1277" y="847"/>
                </a:cubicBezTo>
                <a:cubicBezTo>
                  <a:pt x="1281" y="847"/>
                  <a:pt x="1285" y="844"/>
                  <a:pt x="1285" y="840"/>
                </a:cubicBezTo>
                <a:cubicBezTo>
                  <a:pt x="1285" y="837"/>
                  <a:pt x="1281" y="833"/>
                  <a:pt x="1277" y="833"/>
                </a:cubicBezTo>
                <a:close/>
                <a:moveTo>
                  <a:pt x="1299" y="833"/>
                </a:moveTo>
                <a:cubicBezTo>
                  <a:pt x="1295" y="833"/>
                  <a:pt x="1291" y="837"/>
                  <a:pt x="1291" y="840"/>
                </a:cubicBezTo>
                <a:cubicBezTo>
                  <a:pt x="1291" y="844"/>
                  <a:pt x="1295" y="847"/>
                  <a:pt x="1299" y="847"/>
                </a:cubicBezTo>
                <a:cubicBezTo>
                  <a:pt x="1303" y="847"/>
                  <a:pt x="1307" y="844"/>
                  <a:pt x="1307" y="840"/>
                </a:cubicBezTo>
                <a:cubicBezTo>
                  <a:pt x="1307" y="837"/>
                  <a:pt x="1303" y="833"/>
                  <a:pt x="1299" y="833"/>
                </a:cubicBezTo>
                <a:close/>
                <a:moveTo>
                  <a:pt x="1277" y="853"/>
                </a:moveTo>
                <a:cubicBezTo>
                  <a:pt x="1273" y="853"/>
                  <a:pt x="1269" y="856"/>
                  <a:pt x="1269" y="860"/>
                </a:cubicBezTo>
                <a:cubicBezTo>
                  <a:pt x="1269" y="864"/>
                  <a:pt x="1273" y="867"/>
                  <a:pt x="1277" y="867"/>
                </a:cubicBezTo>
                <a:cubicBezTo>
                  <a:pt x="1281" y="867"/>
                  <a:pt x="1285" y="864"/>
                  <a:pt x="1285" y="860"/>
                </a:cubicBezTo>
                <a:cubicBezTo>
                  <a:pt x="1285" y="856"/>
                  <a:pt x="1281" y="853"/>
                  <a:pt x="1277" y="853"/>
                </a:cubicBezTo>
                <a:close/>
                <a:moveTo>
                  <a:pt x="1299" y="853"/>
                </a:moveTo>
                <a:cubicBezTo>
                  <a:pt x="1295" y="853"/>
                  <a:pt x="1291" y="856"/>
                  <a:pt x="1291" y="860"/>
                </a:cubicBezTo>
                <a:cubicBezTo>
                  <a:pt x="1291" y="864"/>
                  <a:pt x="1295" y="867"/>
                  <a:pt x="1299" y="867"/>
                </a:cubicBezTo>
                <a:cubicBezTo>
                  <a:pt x="1303" y="867"/>
                  <a:pt x="1307" y="864"/>
                  <a:pt x="1307" y="860"/>
                </a:cubicBezTo>
                <a:cubicBezTo>
                  <a:pt x="1307" y="856"/>
                  <a:pt x="1303" y="853"/>
                  <a:pt x="1299" y="853"/>
                </a:cubicBezTo>
                <a:close/>
                <a:moveTo>
                  <a:pt x="1277" y="873"/>
                </a:moveTo>
                <a:cubicBezTo>
                  <a:pt x="1273" y="873"/>
                  <a:pt x="1269" y="876"/>
                  <a:pt x="1269" y="879"/>
                </a:cubicBezTo>
                <a:cubicBezTo>
                  <a:pt x="1269" y="883"/>
                  <a:pt x="1273" y="885"/>
                  <a:pt x="1277" y="885"/>
                </a:cubicBezTo>
                <a:cubicBezTo>
                  <a:pt x="1281" y="885"/>
                  <a:pt x="1285" y="883"/>
                  <a:pt x="1285" y="879"/>
                </a:cubicBezTo>
                <a:cubicBezTo>
                  <a:pt x="1285" y="876"/>
                  <a:pt x="1281" y="873"/>
                  <a:pt x="1277" y="873"/>
                </a:cubicBezTo>
                <a:close/>
                <a:moveTo>
                  <a:pt x="1299" y="873"/>
                </a:moveTo>
                <a:cubicBezTo>
                  <a:pt x="1295" y="873"/>
                  <a:pt x="1291" y="876"/>
                  <a:pt x="1291" y="879"/>
                </a:cubicBezTo>
                <a:cubicBezTo>
                  <a:pt x="1291" y="883"/>
                  <a:pt x="1295" y="885"/>
                  <a:pt x="1299" y="885"/>
                </a:cubicBezTo>
                <a:cubicBezTo>
                  <a:pt x="1303" y="885"/>
                  <a:pt x="1307" y="883"/>
                  <a:pt x="1307" y="879"/>
                </a:cubicBezTo>
                <a:cubicBezTo>
                  <a:pt x="1307" y="876"/>
                  <a:pt x="1303" y="873"/>
                  <a:pt x="1299" y="873"/>
                </a:cubicBezTo>
                <a:close/>
                <a:moveTo>
                  <a:pt x="1277" y="891"/>
                </a:moveTo>
                <a:cubicBezTo>
                  <a:pt x="1273" y="891"/>
                  <a:pt x="1269" y="894"/>
                  <a:pt x="1269" y="898"/>
                </a:cubicBezTo>
                <a:cubicBezTo>
                  <a:pt x="1269" y="902"/>
                  <a:pt x="1273" y="905"/>
                  <a:pt x="1277" y="905"/>
                </a:cubicBezTo>
                <a:cubicBezTo>
                  <a:pt x="1281" y="905"/>
                  <a:pt x="1285" y="902"/>
                  <a:pt x="1285" y="898"/>
                </a:cubicBezTo>
                <a:cubicBezTo>
                  <a:pt x="1285" y="894"/>
                  <a:pt x="1281" y="891"/>
                  <a:pt x="1277" y="891"/>
                </a:cubicBezTo>
                <a:close/>
                <a:moveTo>
                  <a:pt x="1299" y="891"/>
                </a:moveTo>
                <a:cubicBezTo>
                  <a:pt x="1295" y="891"/>
                  <a:pt x="1291" y="894"/>
                  <a:pt x="1291" y="898"/>
                </a:cubicBezTo>
                <a:cubicBezTo>
                  <a:pt x="1291" y="902"/>
                  <a:pt x="1295" y="905"/>
                  <a:pt x="1299" y="905"/>
                </a:cubicBezTo>
                <a:cubicBezTo>
                  <a:pt x="1303" y="905"/>
                  <a:pt x="1307" y="902"/>
                  <a:pt x="1307" y="898"/>
                </a:cubicBezTo>
                <a:cubicBezTo>
                  <a:pt x="1307" y="894"/>
                  <a:pt x="1303" y="891"/>
                  <a:pt x="1299" y="891"/>
                </a:cubicBezTo>
                <a:close/>
                <a:moveTo>
                  <a:pt x="1321" y="757"/>
                </a:moveTo>
                <a:cubicBezTo>
                  <a:pt x="1317" y="757"/>
                  <a:pt x="1313" y="759"/>
                  <a:pt x="1313" y="763"/>
                </a:cubicBezTo>
                <a:cubicBezTo>
                  <a:pt x="1313" y="766"/>
                  <a:pt x="1317" y="769"/>
                  <a:pt x="1321" y="769"/>
                </a:cubicBezTo>
                <a:cubicBezTo>
                  <a:pt x="1325" y="769"/>
                  <a:pt x="1328" y="766"/>
                  <a:pt x="1328" y="763"/>
                </a:cubicBezTo>
                <a:cubicBezTo>
                  <a:pt x="1328" y="759"/>
                  <a:pt x="1325" y="757"/>
                  <a:pt x="1321" y="757"/>
                </a:cubicBezTo>
                <a:close/>
                <a:moveTo>
                  <a:pt x="1321" y="775"/>
                </a:moveTo>
                <a:cubicBezTo>
                  <a:pt x="1317" y="775"/>
                  <a:pt x="1313" y="778"/>
                  <a:pt x="1313" y="782"/>
                </a:cubicBezTo>
                <a:cubicBezTo>
                  <a:pt x="1313" y="786"/>
                  <a:pt x="1317" y="789"/>
                  <a:pt x="1321" y="789"/>
                </a:cubicBezTo>
                <a:cubicBezTo>
                  <a:pt x="1325" y="789"/>
                  <a:pt x="1328" y="786"/>
                  <a:pt x="1328" y="782"/>
                </a:cubicBezTo>
                <a:cubicBezTo>
                  <a:pt x="1328" y="778"/>
                  <a:pt x="1325" y="775"/>
                  <a:pt x="1321" y="775"/>
                </a:cubicBezTo>
                <a:close/>
                <a:moveTo>
                  <a:pt x="1344" y="775"/>
                </a:moveTo>
                <a:cubicBezTo>
                  <a:pt x="1339" y="775"/>
                  <a:pt x="1336" y="778"/>
                  <a:pt x="1336" y="782"/>
                </a:cubicBezTo>
                <a:cubicBezTo>
                  <a:pt x="1336" y="786"/>
                  <a:pt x="1339" y="789"/>
                  <a:pt x="1344" y="789"/>
                </a:cubicBezTo>
                <a:cubicBezTo>
                  <a:pt x="1348" y="789"/>
                  <a:pt x="1351" y="786"/>
                  <a:pt x="1351" y="782"/>
                </a:cubicBezTo>
                <a:cubicBezTo>
                  <a:pt x="1351" y="778"/>
                  <a:pt x="1348" y="775"/>
                  <a:pt x="1344" y="775"/>
                </a:cubicBezTo>
                <a:close/>
                <a:moveTo>
                  <a:pt x="1321" y="795"/>
                </a:moveTo>
                <a:cubicBezTo>
                  <a:pt x="1317" y="795"/>
                  <a:pt x="1313" y="798"/>
                  <a:pt x="1313" y="801"/>
                </a:cubicBezTo>
                <a:cubicBezTo>
                  <a:pt x="1313" y="805"/>
                  <a:pt x="1317" y="808"/>
                  <a:pt x="1321" y="808"/>
                </a:cubicBezTo>
                <a:cubicBezTo>
                  <a:pt x="1325" y="808"/>
                  <a:pt x="1328" y="805"/>
                  <a:pt x="1328" y="801"/>
                </a:cubicBezTo>
                <a:cubicBezTo>
                  <a:pt x="1328" y="798"/>
                  <a:pt x="1325" y="795"/>
                  <a:pt x="1321" y="795"/>
                </a:cubicBezTo>
                <a:close/>
                <a:moveTo>
                  <a:pt x="1344" y="795"/>
                </a:moveTo>
                <a:cubicBezTo>
                  <a:pt x="1339" y="795"/>
                  <a:pt x="1336" y="798"/>
                  <a:pt x="1336" y="801"/>
                </a:cubicBezTo>
                <a:cubicBezTo>
                  <a:pt x="1336" y="805"/>
                  <a:pt x="1339" y="808"/>
                  <a:pt x="1344" y="808"/>
                </a:cubicBezTo>
                <a:cubicBezTo>
                  <a:pt x="1348" y="808"/>
                  <a:pt x="1351" y="805"/>
                  <a:pt x="1351" y="801"/>
                </a:cubicBezTo>
                <a:cubicBezTo>
                  <a:pt x="1351" y="798"/>
                  <a:pt x="1348" y="795"/>
                  <a:pt x="1344" y="795"/>
                </a:cubicBezTo>
                <a:close/>
                <a:moveTo>
                  <a:pt x="1321" y="814"/>
                </a:moveTo>
                <a:cubicBezTo>
                  <a:pt x="1317" y="814"/>
                  <a:pt x="1313" y="817"/>
                  <a:pt x="1313" y="821"/>
                </a:cubicBezTo>
                <a:cubicBezTo>
                  <a:pt x="1313" y="825"/>
                  <a:pt x="1317" y="828"/>
                  <a:pt x="1321" y="828"/>
                </a:cubicBezTo>
                <a:cubicBezTo>
                  <a:pt x="1325" y="828"/>
                  <a:pt x="1328" y="825"/>
                  <a:pt x="1328" y="821"/>
                </a:cubicBezTo>
                <a:cubicBezTo>
                  <a:pt x="1328" y="817"/>
                  <a:pt x="1325" y="814"/>
                  <a:pt x="1321" y="814"/>
                </a:cubicBezTo>
                <a:close/>
                <a:moveTo>
                  <a:pt x="1344" y="814"/>
                </a:moveTo>
                <a:cubicBezTo>
                  <a:pt x="1339" y="814"/>
                  <a:pt x="1336" y="817"/>
                  <a:pt x="1336" y="821"/>
                </a:cubicBezTo>
                <a:cubicBezTo>
                  <a:pt x="1336" y="825"/>
                  <a:pt x="1339" y="828"/>
                  <a:pt x="1344" y="828"/>
                </a:cubicBezTo>
                <a:cubicBezTo>
                  <a:pt x="1348" y="828"/>
                  <a:pt x="1351" y="825"/>
                  <a:pt x="1351" y="821"/>
                </a:cubicBezTo>
                <a:cubicBezTo>
                  <a:pt x="1351" y="817"/>
                  <a:pt x="1348" y="814"/>
                  <a:pt x="1344" y="814"/>
                </a:cubicBezTo>
                <a:close/>
                <a:moveTo>
                  <a:pt x="1321" y="833"/>
                </a:moveTo>
                <a:cubicBezTo>
                  <a:pt x="1317" y="833"/>
                  <a:pt x="1313" y="837"/>
                  <a:pt x="1313" y="840"/>
                </a:cubicBezTo>
                <a:cubicBezTo>
                  <a:pt x="1313" y="844"/>
                  <a:pt x="1317" y="847"/>
                  <a:pt x="1321" y="847"/>
                </a:cubicBezTo>
                <a:cubicBezTo>
                  <a:pt x="1325" y="847"/>
                  <a:pt x="1328" y="844"/>
                  <a:pt x="1328" y="840"/>
                </a:cubicBezTo>
                <a:cubicBezTo>
                  <a:pt x="1328" y="837"/>
                  <a:pt x="1325" y="833"/>
                  <a:pt x="1321" y="833"/>
                </a:cubicBezTo>
                <a:close/>
                <a:moveTo>
                  <a:pt x="1344" y="833"/>
                </a:moveTo>
                <a:cubicBezTo>
                  <a:pt x="1339" y="833"/>
                  <a:pt x="1336" y="837"/>
                  <a:pt x="1336" y="840"/>
                </a:cubicBezTo>
                <a:cubicBezTo>
                  <a:pt x="1336" y="844"/>
                  <a:pt x="1339" y="847"/>
                  <a:pt x="1344" y="847"/>
                </a:cubicBezTo>
                <a:cubicBezTo>
                  <a:pt x="1348" y="847"/>
                  <a:pt x="1351" y="844"/>
                  <a:pt x="1351" y="840"/>
                </a:cubicBezTo>
                <a:cubicBezTo>
                  <a:pt x="1351" y="837"/>
                  <a:pt x="1348" y="833"/>
                  <a:pt x="1344" y="833"/>
                </a:cubicBezTo>
                <a:close/>
                <a:moveTo>
                  <a:pt x="1321" y="853"/>
                </a:moveTo>
                <a:cubicBezTo>
                  <a:pt x="1317" y="853"/>
                  <a:pt x="1313" y="856"/>
                  <a:pt x="1313" y="860"/>
                </a:cubicBezTo>
                <a:cubicBezTo>
                  <a:pt x="1313" y="864"/>
                  <a:pt x="1317" y="867"/>
                  <a:pt x="1321" y="867"/>
                </a:cubicBezTo>
                <a:cubicBezTo>
                  <a:pt x="1325" y="867"/>
                  <a:pt x="1328" y="864"/>
                  <a:pt x="1328" y="860"/>
                </a:cubicBezTo>
                <a:cubicBezTo>
                  <a:pt x="1328" y="856"/>
                  <a:pt x="1325" y="853"/>
                  <a:pt x="1321" y="853"/>
                </a:cubicBezTo>
                <a:close/>
                <a:moveTo>
                  <a:pt x="1344" y="853"/>
                </a:moveTo>
                <a:cubicBezTo>
                  <a:pt x="1339" y="853"/>
                  <a:pt x="1336" y="856"/>
                  <a:pt x="1336" y="860"/>
                </a:cubicBezTo>
                <a:cubicBezTo>
                  <a:pt x="1336" y="864"/>
                  <a:pt x="1339" y="867"/>
                  <a:pt x="1344" y="867"/>
                </a:cubicBezTo>
                <a:cubicBezTo>
                  <a:pt x="1348" y="867"/>
                  <a:pt x="1351" y="864"/>
                  <a:pt x="1351" y="860"/>
                </a:cubicBezTo>
                <a:cubicBezTo>
                  <a:pt x="1351" y="856"/>
                  <a:pt x="1348" y="853"/>
                  <a:pt x="1344" y="853"/>
                </a:cubicBezTo>
                <a:close/>
                <a:moveTo>
                  <a:pt x="1321" y="873"/>
                </a:moveTo>
                <a:cubicBezTo>
                  <a:pt x="1317" y="873"/>
                  <a:pt x="1313" y="876"/>
                  <a:pt x="1313" y="879"/>
                </a:cubicBezTo>
                <a:cubicBezTo>
                  <a:pt x="1313" y="883"/>
                  <a:pt x="1317" y="885"/>
                  <a:pt x="1321" y="885"/>
                </a:cubicBezTo>
                <a:cubicBezTo>
                  <a:pt x="1325" y="885"/>
                  <a:pt x="1328" y="883"/>
                  <a:pt x="1328" y="879"/>
                </a:cubicBezTo>
                <a:cubicBezTo>
                  <a:pt x="1328" y="876"/>
                  <a:pt x="1325" y="873"/>
                  <a:pt x="1321" y="873"/>
                </a:cubicBezTo>
                <a:close/>
                <a:moveTo>
                  <a:pt x="1344" y="873"/>
                </a:moveTo>
                <a:cubicBezTo>
                  <a:pt x="1339" y="873"/>
                  <a:pt x="1336" y="876"/>
                  <a:pt x="1336" y="879"/>
                </a:cubicBezTo>
                <a:cubicBezTo>
                  <a:pt x="1336" y="883"/>
                  <a:pt x="1339" y="885"/>
                  <a:pt x="1344" y="885"/>
                </a:cubicBezTo>
                <a:cubicBezTo>
                  <a:pt x="1348" y="885"/>
                  <a:pt x="1351" y="883"/>
                  <a:pt x="1351" y="879"/>
                </a:cubicBezTo>
                <a:cubicBezTo>
                  <a:pt x="1351" y="876"/>
                  <a:pt x="1348" y="873"/>
                  <a:pt x="1344" y="873"/>
                </a:cubicBezTo>
                <a:close/>
                <a:moveTo>
                  <a:pt x="1321" y="891"/>
                </a:moveTo>
                <a:cubicBezTo>
                  <a:pt x="1317" y="891"/>
                  <a:pt x="1313" y="894"/>
                  <a:pt x="1313" y="898"/>
                </a:cubicBezTo>
                <a:cubicBezTo>
                  <a:pt x="1313" y="902"/>
                  <a:pt x="1317" y="905"/>
                  <a:pt x="1321" y="905"/>
                </a:cubicBezTo>
                <a:cubicBezTo>
                  <a:pt x="1325" y="905"/>
                  <a:pt x="1328" y="902"/>
                  <a:pt x="1328" y="898"/>
                </a:cubicBezTo>
                <a:cubicBezTo>
                  <a:pt x="1328" y="894"/>
                  <a:pt x="1325" y="891"/>
                  <a:pt x="1321" y="891"/>
                </a:cubicBezTo>
                <a:close/>
                <a:moveTo>
                  <a:pt x="1344" y="891"/>
                </a:moveTo>
                <a:cubicBezTo>
                  <a:pt x="1339" y="891"/>
                  <a:pt x="1336" y="894"/>
                  <a:pt x="1336" y="898"/>
                </a:cubicBezTo>
                <a:cubicBezTo>
                  <a:pt x="1336" y="902"/>
                  <a:pt x="1339" y="905"/>
                  <a:pt x="1344" y="905"/>
                </a:cubicBezTo>
                <a:cubicBezTo>
                  <a:pt x="1348" y="905"/>
                  <a:pt x="1351" y="902"/>
                  <a:pt x="1351" y="898"/>
                </a:cubicBezTo>
                <a:cubicBezTo>
                  <a:pt x="1351" y="894"/>
                  <a:pt x="1348" y="891"/>
                  <a:pt x="1344" y="891"/>
                </a:cubicBezTo>
                <a:close/>
                <a:moveTo>
                  <a:pt x="1366" y="757"/>
                </a:moveTo>
                <a:cubicBezTo>
                  <a:pt x="1362" y="757"/>
                  <a:pt x="1358" y="759"/>
                  <a:pt x="1358" y="763"/>
                </a:cubicBezTo>
                <a:cubicBezTo>
                  <a:pt x="1358" y="766"/>
                  <a:pt x="1362" y="769"/>
                  <a:pt x="1366" y="769"/>
                </a:cubicBezTo>
                <a:cubicBezTo>
                  <a:pt x="1370" y="769"/>
                  <a:pt x="1373" y="766"/>
                  <a:pt x="1373" y="763"/>
                </a:cubicBezTo>
                <a:cubicBezTo>
                  <a:pt x="1373" y="759"/>
                  <a:pt x="1370" y="757"/>
                  <a:pt x="1366" y="757"/>
                </a:cubicBezTo>
                <a:close/>
                <a:moveTo>
                  <a:pt x="1388" y="757"/>
                </a:moveTo>
                <a:cubicBezTo>
                  <a:pt x="1384" y="757"/>
                  <a:pt x="1380" y="759"/>
                  <a:pt x="1380" y="763"/>
                </a:cubicBezTo>
                <a:cubicBezTo>
                  <a:pt x="1380" y="766"/>
                  <a:pt x="1384" y="769"/>
                  <a:pt x="1388" y="769"/>
                </a:cubicBezTo>
                <a:cubicBezTo>
                  <a:pt x="1392" y="769"/>
                  <a:pt x="1396" y="766"/>
                  <a:pt x="1396" y="763"/>
                </a:cubicBezTo>
                <a:cubicBezTo>
                  <a:pt x="1396" y="759"/>
                  <a:pt x="1392" y="757"/>
                  <a:pt x="1388" y="757"/>
                </a:cubicBezTo>
                <a:close/>
                <a:moveTo>
                  <a:pt x="1366" y="775"/>
                </a:moveTo>
                <a:cubicBezTo>
                  <a:pt x="1362" y="775"/>
                  <a:pt x="1358" y="778"/>
                  <a:pt x="1358" y="782"/>
                </a:cubicBezTo>
                <a:cubicBezTo>
                  <a:pt x="1358" y="786"/>
                  <a:pt x="1362" y="789"/>
                  <a:pt x="1366" y="789"/>
                </a:cubicBezTo>
                <a:cubicBezTo>
                  <a:pt x="1370" y="789"/>
                  <a:pt x="1373" y="786"/>
                  <a:pt x="1373" y="782"/>
                </a:cubicBezTo>
                <a:cubicBezTo>
                  <a:pt x="1373" y="778"/>
                  <a:pt x="1370" y="775"/>
                  <a:pt x="1366" y="775"/>
                </a:cubicBezTo>
                <a:close/>
                <a:moveTo>
                  <a:pt x="1388" y="775"/>
                </a:moveTo>
                <a:cubicBezTo>
                  <a:pt x="1384" y="775"/>
                  <a:pt x="1380" y="778"/>
                  <a:pt x="1380" y="782"/>
                </a:cubicBezTo>
                <a:cubicBezTo>
                  <a:pt x="1380" y="786"/>
                  <a:pt x="1384" y="789"/>
                  <a:pt x="1388" y="789"/>
                </a:cubicBezTo>
                <a:cubicBezTo>
                  <a:pt x="1392" y="789"/>
                  <a:pt x="1396" y="786"/>
                  <a:pt x="1396" y="782"/>
                </a:cubicBezTo>
                <a:cubicBezTo>
                  <a:pt x="1396" y="778"/>
                  <a:pt x="1392" y="775"/>
                  <a:pt x="1388" y="775"/>
                </a:cubicBezTo>
                <a:close/>
                <a:moveTo>
                  <a:pt x="1366" y="795"/>
                </a:moveTo>
                <a:cubicBezTo>
                  <a:pt x="1362" y="795"/>
                  <a:pt x="1358" y="798"/>
                  <a:pt x="1358" y="801"/>
                </a:cubicBezTo>
                <a:cubicBezTo>
                  <a:pt x="1358" y="805"/>
                  <a:pt x="1362" y="808"/>
                  <a:pt x="1366" y="808"/>
                </a:cubicBezTo>
                <a:cubicBezTo>
                  <a:pt x="1370" y="808"/>
                  <a:pt x="1373" y="805"/>
                  <a:pt x="1373" y="801"/>
                </a:cubicBezTo>
                <a:cubicBezTo>
                  <a:pt x="1373" y="798"/>
                  <a:pt x="1370" y="795"/>
                  <a:pt x="1366" y="795"/>
                </a:cubicBezTo>
                <a:close/>
                <a:moveTo>
                  <a:pt x="1388" y="795"/>
                </a:moveTo>
                <a:cubicBezTo>
                  <a:pt x="1384" y="795"/>
                  <a:pt x="1380" y="798"/>
                  <a:pt x="1380" y="801"/>
                </a:cubicBezTo>
                <a:cubicBezTo>
                  <a:pt x="1380" y="805"/>
                  <a:pt x="1384" y="808"/>
                  <a:pt x="1388" y="808"/>
                </a:cubicBezTo>
                <a:cubicBezTo>
                  <a:pt x="1392" y="808"/>
                  <a:pt x="1396" y="805"/>
                  <a:pt x="1396" y="801"/>
                </a:cubicBezTo>
                <a:cubicBezTo>
                  <a:pt x="1396" y="798"/>
                  <a:pt x="1392" y="795"/>
                  <a:pt x="1388" y="795"/>
                </a:cubicBezTo>
                <a:close/>
                <a:moveTo>
                  <a:pt x="1366" y="814"/>
                </a:moveTo>
                <a:cubicBezTo>
                  <a:pt x="1362" y="814"/>
                  <a:pt x="1358" y="817"/>
                  <a:pt x="1358" y="821"/>
                </a:cubicBezTo>
                <a:cubicBezTo>
                  <a:pt x="1358" y="825"/>
                  <a:pt x="1362" y="828"/>
                  <a:pt x="1366" y="828"/>
                </a:cubicBezTo>
                <a:cubicBezTo>
                  <a:pt x="1370" y="828"/>
                  <a:pt x="1373" y="825"/>
                  <a:pt x="1373" y="821"/>
                </a:cubicBezTo>
                <a:cubicBezTo>
                  <a:pt x="1373" y="817"/>
                  <a:pt x="1370" y="814"/>
                  <a:pt x="1366" y="814"/>
                </a:cubicBezTo>
                <a:close/>
                <a:moveTo>
                  <a:pt x="1388" y="814"/>
                </a:moveTo>
                <a:cubicBezTo>
                  <a:pt x="1384" y="814"/>
                  <a:pt x="1380" y="817"/>
                  <a:pt x="1380" y="821"/>
                </a:cubicBezTo>
                <a:cubicBezTo>
                  <a:pt x="1380" y="825"/>
                  <a:pt x="1384" y="828"/>
                  <a:pt x="1388" y="828"/>
                </a:cubicBezTo>
                <a:cubicBezTo>
                  <a:pt x="1392" y="828"/>
                  <a:pt x="1396" y="825"/>
                  <a:pt x="1396" y="821"/>
                </a:cubicBezTo>
                <a:cubicBezTo>
                  <a:pt x="1396" y="817"/>
                  <a:pt x="1392" y="814"/>
                  <a:pt x="1388" y="814"/>
                </a:cubicBezTo>
                <a:close/>
                <a:moveTo>
                  <a:pt x="1366" y="833"/>
                </a:moveTo>
                <a:cubicBezTo>
                  <a:pt x="1362" y="833"/>
                  <a:pt x="1358" y="837"/>
                  <a:pt x="1358" y="840"/>
                </a:cubicBezTo>
                <a:cubicBezTo>
                  <a:pt x="1358" y="844"/>
                  <a:pt x="1362" y="847"/>
                  <a:pt x="1366" y="847"/>
                </a:cubicBezTo>
                <a:cubicBezTo>
                  <a:pt x="1370" y="847"/>
                  <a:pt x="1373" y="844"/>
                  <a:pt x="1373" y="840"/>
                </a:cubicBezTo>
                <a:cubicBezTo>
                  <a:pt x="1373" y="837"/>
                  <a:pt x="1370" y="833"/>
                  <a:pt x="1366" y="833"/>
                </a:cubicBezTo>
                <a:close/>
                <a:moveTo>
                  <a:pt x="1388" y="833"/>
                </a:moveTo>
                <a:cubicBezTo>
                  <a:pt x="1384" y="833"/>
                  <a:pt x="1380" y="837"/>
                  <a:pt x="1380" y="840"/>
                </a:cubicBezTo>
                <a:cubicBezTo>
                  <a:pt x="1380" y="844"/>
                  <a:pt x="1384" y="847"/>
                  <a:pt x="1388" y="847"/>
                </a:cubicBezTo>
                <a:cubicBezTo>
                  <a:pt x="1392" y="847"/>
                  <a:pt x="1396" y="844"/>
                  <a:pt x="1396" y="840"/>
                </a:cubicBezTo>
                <a:cubicBezTo>
                  <a:pt x="1396" y="837"/>
                  <a:pt x="1392" y="833"/>
                  <a:pt x="1388" y="833"/>
                </a:cubicBezTo>
                <a:close/>
                <a:moveTo>
                  <a:pt x="1366" y="853"/>
                </a:moveTo>
                <a:cubicBezTo>
                  <a:pt x="1362" y="853"/>
                  <a:pt x="1358" y="856"/>
                  <a:pt x="1358" y="860"/>
                </a:cubicBezTo>
                <a:cubicBezTo>
                  <a:pt x="1358" y="864"/>
                  <a:pt x="1362" y="867"/>
                  <a:pt x="1366" y="867"/>
                </a:cubicBezTo>
                <a:cubicBezTo>
                  <a:pt x="1370" y="867"/>
                  <a:pt x="1373" y="864"/>
                  <a:pt x="1373" y="860"/>
                </a:cubicBezTo>
                <a:cubicBezTo>
                  <a:pt x="1373" y="856"/>
                  <a:pt x="1370" y="853"/>
                  <a:pt x="1366" y="853"/>
                </a:cubicBezTo>
                <a:close/>
                <a:moveTo>
                  <a:pt x="1388" y="853"/>
                </a:moveTo>
                <a:cubicBezTo>
                  <a:pt x="1384" y="853"/>
                  <a:pt x="1380" y="856"/>
                  <a:pt x="1380" y="860"/>
                </a:cubicBezTo>
                <a:cubicBezTo>
                  <a:pt x="1380" y="864"/>
                  <a:pt x="1384" y="867"/>
                  <a:pt x="1388" y="867"/>
                </a:cubicBezTo>
                <a:cubicBezTo>
                  <a:pt x="1392" y="867"/>
                  <a:pt x="1396" y="864"/>
                  <a:pt x="1396" y="860"/>
                </a:cubicBezTo>
                <a:cubicBezTo>
                  <a:pt x="1396" y="856"/>
                  <a:pt x="1392" y="853"/>
                  <a:pt x="1388" y="853"/>
                </a:cubicBezTo>
                <a:close/>
                <a:moveTo>
                  <a:pt x="1366" y="873"/>
                </a:moveTo>
                <a:cubicBezTo>
                  <a:pt x="1362" y="873"/>
                  <a:pt x="1358" y="876"/>
                  <a:pt x="1358" y="879"/>
                </a:cubicBezTo>
                <a:cubicBezTo>
                  <a:pt x="1358" y="883"/>
                  <a:pt x="1362" y="885"/>
                  <a:pt x="1366" y="885"/>
                </a:cubicBezTo>
                <a:cubicBezTo>
                  <a:pt x="1370" y="885"/>
                  <a:pt x="1373" y="883"/>
                  <a:pt x="1373" y="879"/>
                </a:cubicBezTo>
                <a:cubicBezTo>
                  <a:pt x="1373" y="876"/>
                  <a:pt x="1370" y="873"/>
                  <a:pt x="1366" y="873"/>
                </a:cubicBezTo>
                <a:close/>
                <a:moveTo>
                  <a:pt x="1366" y="891"/>
                </a:moveTo>
                <a:cubicBezTo>
                  <a:pt x="1362" y="891"/>
                  <a:pt x="1358" y="894"/>
                  <a:pt x="1358" y="898"/>
                </a:cubicBezTo>
                <a:cubicBezTo>
                  <a:pt x="1358" y="902"/>
                  <a:pt x="1362" y="905"/>
                  <a:pt x="1366" y="905"/>
                </a:cubicBezTo>
                <a:cubicBezTo>
                  <a:pt x="1370" y="905"/>
                  <a:pt x="1373" y="902"/>
                  <a:pt x="1373" y="898"/>
                </a:cubicBezTo>
                <a:cubicBezTo>
                  <a:pt x="1373" y="894"/>
                  <a:pt x="1370" y="891"/>
                  <a:pt x="1366" y="891"/>
                </a:cubicBezTo>
                <a:close/>
                <a:moveTo>
                  <a:pt x="1410" y="601"/>
                </a:moveTo>
                <a:cubicBezTo>
                  <a:pt x="1406" y="601"/>
                  <a:pt x="1402" y="604"/>
                  <a:pt x="1402" y="608"/>
                </a:cubicBezTo>
                <a:cubicBezTo>
                  <a:pt x="1402" y="612"/>
                  <a:pt x="1406" y="615"/>
                  <a:pt x="1410" y="615"/>
                </a:cubicBezTo>
                <a:cubicBezTo>
                  <a:pt x="1414" y="615"/>
                  <a:pt x="1417" y="612"/>
                  <a:pt x="1417" y="608"/>
                </a:cubicBezTo>
                <a:cubicBezTo>
                  <a:pt x="1417" y="604"/>
                  <a:pt x="1414" y="601"/>
                  <a:pt x="1410" y="601"/>
                </a:cubicBezTo>
                <a:close/>
                <a:moveTo>
                  <a:pt x="1432" y="601"/>
                </a:moveTo>
                <a:cubicBezTo>
                  <a:pt x="1428" y="601"/>
                  <a:pt x="1425" y="604"/>
                  <a:pt x="1425" y="608"/>
                </a:cubicBezTo>
                <a:cubicBezTo>
                  <a:pt x="1425" y="612"/>
                  <a:pt x="1428" y="615"/>
                  <a:pt x="1432" y="615"/>
                </a:cubicBezTo>
                <a:cubicBezTo>
                  <a:pt x="1437" y="615"/>
                  <a:pt x="1440" y="612"/>
                  <a:pt x="1440" y="608"/>
                </a:cubicBezTo>
                <a:cubicBezTo>
                  <a:pt x="1440" y="604"/>
                  <a:pt x="1437" y="601"/>
                  <a:pt x="1432" y="601"/>
                </a:cubicBezTo>
                <a:close/>
                <a:moveTo>
                  <a:pt x="1432" y="620"/>
                </a:moveTo>
                <a:cubicBezTo>
                  <a:pt x="1428" y="620"/>
                  <a:pt x="1425" y="623"/>
                  <a:pt x="1425" y="627"/>
                </a:cubicBezTo>
                <a:cubicBezTo>
                  <a:pt x="1425" y="631"/>
                  <a:pt x="1428" y="634"/>
                  <a:pt x="1432" y="634"/>
                </a:cubicBezTo>
                <a:cubicBezTo>
                  <a:pt x="1437" y="634"/>
                  <a:pt x="1440" y="631"/>
                  <a:pt x="1440" y="627"/>
                </a:cubicBezTo>
                <a:cubicBezTo>
                  <a:pt x="1440" y="623"/>
                  <a:pt x="1437" y="620"/>
                  <a:pt x="1432" y="620"/>
                </a:cubicBezTo>
                <a:close/>
                <a:moveTo>
                  <a:pt x="1410" y="640"/>
                </a:moveTo>
                <a:cubicBezTo>
                  <a:pt x="1406" y="640"/>
                  <a:pt x="1402" y="643"/>
                  <a:pt x="1402" y="647"/>
                </a:cubicBezTo>
                <a:cubicBezTo>
                  <a:pt x="1402" y="650"/>
                  <a:pt x="1406" y="653"/>
                  <a:pt x="1410" y="653"/>
                </a:cubicBezTo>
                <a:cubicBezTo>
                  <a:pt x="1414" y="653"/>
                  <a:pt x="1417" y="650"/>
                  <a:pt x="1417" y="647"/>
                </a:cubicBezTo>
                <a:cubicBezTo>
                  <a:pt x="1417" y="643"/>
                  <a:pt x="1414" y="640"/>
                  <a:pt x="1410" y="640"/>
                </a:cubicBezTo>
                <a:close/>
                <a:moveTo>
                  <a:pt x="1432" y="640"/>
                </a:moveTo>
                <a:cubicBezTo>
                  <a:pt x="1428" y="640"/>
                  <a:pt x="1425" y="643"/>
                  <a:pt x="1425" y="647"/>
                </a:cubicBezTo>
                <a:cubicBezTo>
                  <a:pt x="1425" y="650"/>
                  <a:pt x="1428" y="653"/>
                  <a:pt x="1432" y="653"/>
                </a:cubicBezTo>
                <a:cubicBezTo>
                  <a:pt x="1437" y="653"/>
                  <a:pt x="1440" y="650"/>
                  <a:pt x="1440" y="647"/>
                </a:cubicBezTo>
                <a:cubicBezTo>
                  <a:pt x="1440" y="643"/>
                  <a:pt x="1437" y="640"/>
                  <a:pt x="1432" y="640"/>
                </a:cubicBezTo>
                <a:close/>
                <a:moveTo>
                  <a:pt x="1410" y="659"/>
                </a:moveTo>
                <a:cubicBezTo>
                  <a:pt x="1406" y="659"/>
                  <a:pt x="1402" y="662"/>
                  <a:pt x="1402" y="666"/>
                </a:cubicBezTo>
                <a:cubicBezTo>
                  <a:pt x="1402" y="670"/>
                  <a:pt x="1406" y="673"/>
                  <a:pt x="1410" y="673"/>
                </a:cubicBezTo>
                <a:cubicBezTo>
                  <a:pt x="1414" y="673"/>
                  <a:pt x="1417" y="670"/>
                  <a:pt x="1417" y="666"/>
                </a:cubicBezTo>
                <a:cubicBezTo>
                  <a:pt x="1417" y="662"/>
                  <a:pt x="1414" y="659"/>
                  <a:pt x="1410" y="659"/>
                </a:cubicBezTo>
                <a:close/>
                <a:moveTo>
                  <a:pt x="1432" y="659"/>
                </a:moveTo>
                <a:cubicBezTo>
                  <a:pt x="1428" y="659"/>
                  <a:pt x="1425" y="662"/>
                  <a:pt x="1425" y="666"/>
                </a:cubicBezTo>
                <a:cubicBezTo>
                  <a:pt x="1425" y="670"/>
                  <a:pt x="1428" y="673"/>
                  <a:pt x="1432" y="673"/>
                </a:cubicBezTo>
                <a:cubicBezTo>
                  <a:pt x="1437" y="673"/>
                  <a:pt x="1440" y="670"/>
                  <a:pt x="1440" y="666"/>
                </a:cubicBezTo>
                <a:cubicBezTo>
                  <a:pt x="1440" y="662"/>
                  <a:pt x="1437" y="659"/>
                  <a:pt x="1432" y="659"/>
                </a:cubicBezTo>
                <a:close/>
                <a:moveTo>
                  <a:pt x="1410" y="679"/>
                </a:moveTo>
                <a:cubicBezTo>
                  <a:pt x="1406" y="679"/>
                  <a:pt x="1402" y="682"/>
                  <a:pt x="1402" y="686"/>
                </a:cubicBezTo>
                <a:cubicBezTo>
                  <a:pt x="1402" y="689"/>
                  <a:pt x="1406" y="692"/>
                  <a:pt x="1410" y="692"/>
                </a:cubicBezTo>
                <a:cubicBezTo>
                  <a:pt x="1414" y="692"/>
                  <a:pt x="1417" y="689"/>
                  <a:pt x="1417" y="686"/>
                </a:cubicBezTo>
                <a:cubicBezTo>
                  <a:pt x="1417" y="682"/>
                  <a:pt x="1414" y="679"/>
                  <a:pt x="1410" y="679"/>
                </a:cubicBezTo>
                <a:close/>
                <a:moveTo>
                  <a:pt x="1432" y="679"/>
                </a:moveTo>
                <a:cubicBezTo>
                  <a:pt x="1428" y="679"/>
                  <a:pt x="1425" y="682"/>
                  <a:pt x="1425" y="686"/>
                </a:cubicBezTo>
                <a:cubicBezTo>
                  <a:pt x="1425" y="689"/>
                  <a:pt x="1428" y="692"/>
                  <a:pt x="1432" y="692"/>
                </a:cubicBezTo>
                <a:cubicBezTo>
                  <a:pt x="1437" y="692"/>
                  <a:pt x="1440" y="689"/>
                  <a:pt x="1440" y="686"/>
                </a:cubicBezTo>
                <a:cubicBezTo>
                  <a:pt x="1440" y="682"/>
                  <a:pt x="1437" y="679"/>
                  <a:pt x="1432" y="679"/>
                </a:cubicBezTo>
                <a:close/>
                <a:moveTo>
                  <a:pt x="1410" y="698"/>
                </a:moveTo>
                <a:cubicBezTo>
                  <a:pt x="1406" y="698"/>
                  <a:pt x="1402" y="701"/>
                  <a:pt x="1402" y="705"/>
                </a:cubicBezTo>
                <a:cubicBezTo>
                  <a:pt x="1402" y="708"/>
                  <a:pt x="1406" y="711"/>
                  <a:pt x="1410" y="711"/>
                </a:cubicBezTo>
                <a:cubicBezTo>
                  <a:pt x="1414" y="711"/>
                  <a:pt x="1417" y="708"/>
                  <a:pt x="1417" y="705"/>
                </a:cubicBezTo>
                <a:cubicBezTo>
                  <a:pt x="1417" y="701"/>
                  <a:pt x="1414" y="698"/>
                  <a:pt x="1410" y="698"/>
                </a:cubicBezTo>
                <a:close/>
                <a:moveTo>
                  <a:pt x="1432" y="698"/>
                </a:moveTo>
                <a:cubicBezTo>
                  <a:pt x="1428" y="698"/>
                  <a:pt x="1425" y="701"/>
                  <a:pt x="1425" y="705"/>
                </a:cubicBezTo>
                <a:cubicBezTo>
                  <a:pt x="1425" y="708"/>
                  <a:pt x="1428" y="711"/>
                  <a:pt x="1432" y="711"/>
                </a:cubicBezTo>
                <a:cubicBezTo>
                  <a:pt x="1437" y="711"/>
                  <a:pt x="1440" y="708"/>
                  <a:pt x="1440" y="705"/>
                </a:cubicBezTo>
                <a:cubicBezTo>
                  <a:pt x="1440" y="701"/>
                  <a:pt x="1437" y="698"/>
                  <a:pt x="1432" y="698"/>
                </a:cubicBezTo>
                <a:close/>
                <a:moveTo>
                  <a:pt x="1410" y="717"/>
                </a:moveTo>
                <a:cubicBezTo>
                  <a:pt x="1406" y="717"/>
                  <a:pt x="1402" y="720"/>
                  <a:pt x="1402" y="724"/>
                </a:cubicBezTo>
                <a:cubicBezTo>
                  <a:pt x="1402" y="727"/>
                  <a:pt x="1406" y="730"/>
                  <a:pt x="1410" y="730"/>
                </a:cubicBezTo>
                <a:cubicBezTo>
                  <a:pt x="1414" y="730"/>
                  <a:pt x="1417" y="727"/>
                  <a:pt x="1417" y="724"/>
                </a:cubicBezTo>
                <a:cubicBezTo>
                  <a:pt x="1417" y="720"/>
                  <a:pt x="1414" y="717"/>
                  <a:pt x="1410" y="717"/>
                </a:cubicBezTo>
                <a:close/>
                <a:moveTo>
                  <a:pt x="1432" y="717"/>
                </a:moveTo>
                <a:cubicBezTo>
                  <a:pt x="1428" y="717"/>
                  <a:pt x="1425" y="720"/>
                  <a:pt x="1425" y="724"/>
                </a:cubicBezTo>
                <a:cubicBezTo>
                  <a:pt x="1425" y="727"/>
                  <a:pt x="1428" y="730"/>
                  <a:pt x="1432" y="730"/>
                </a:cubicBezTo>
                <a:cubicBezTo>
                  <a:pt x="1437" y="730"/>
                  <a:pt x="1440" y="727"/>
                  <a:pt x="1440" y="724"/>
                </a:cubicBezTo>
                <a:cubicBezTo>
                  <a:pt x="1440" y="720"/>
                  <a:pt x="1437" y="717"/>
                  <a:pt x="1432" y="717"/>
                </a:cubicBezTo>
                <a:close/>
                <a:moveTo>
                  <a:pt x="1410" y="736"/>
                </a:moveTo>
                <a:cubicBezTo>
                  <a:pt x="1406" y="736"/>
                  <a:pt x="1402" y="739"/>
                  <a:pt x="1402" y="743"/>
                </a:cubicBezTo>
                <a:cubicBezTo>
                  <a:pt x="1402" y="747"/>
                  <a:pt x="1406" y="750"/>
                  <a:pt x="1410" y="750"/>
                </a:cubicBezTo>
                <a:cubicBezTo>
                  <a:pt x="1414" y="750"/>
                  <a:pt x="1417" y="747"/>
                  <a:pt x="1417" y="743"/>
                </a:cubicBezTo>
                <a:cubicBezTo>
                  <a:pt x="1417" y="739"/>
                  <a:pt x="1414" y="736"/>
                  <a:pt x="1410" y="736"/>
                </a:cubicBezTo>
                <a:close/>
                <a:moveTo>
                  <a:pt x="1455" y="601"/>
                </a:moveTo>
                <a:cubicBezTo>
                  <a:pt x="1450" y="601"/>
                  <a:pt x="1447" y="604"/>
                  <a:pt x="1447" y="608"/>
                </a:cubicBezTo>
                <a:cubicBezTo>
                  <a:pt x="1447" y="612"/>
                  <a:pt x="1450" y="615"/>
                  <a:pt x="1455" y="615"/>
                </a:cubicBezTo>
                <a:cubicBezTo>
                  <a:pt x="1459" y="615"/>
                  <a:pt x="1462" y="612"/>
                  <a:pt x="1462" y="608"/>
                </a:cubicBezTo>
                <a:cubicBezTo>
                  <a:pt x="1462" y="604"/>
                  <a:pt x="1459" y="601"/>
                  <a:pt x="1455" y="601"/>
                </a:cubicBezTo>
                <a:close/>
                <a:moveTo>
                  <a:pt x="1477" y="601"/>
                </a:moveTo>
                <a:cubicBezTo>
                  <a:pt x="1472" y="601"/>
                  <a:pt x="1469" y="604"/>
                  <a:pt x="1469" y="608"/>
                </a:cubicBezTo>
                <a:cubicBezTo>
                  <a:pt x="1469" y="612"/>
                  <a:pt x="1472" y="615"/>
                  <a:pt x="1477" y="615"/>
                </a:cubicBezTo>
                <a:cubicBezTo>
                  <a:pt x="1481" y="615"/>
                  <a:pt x="1484" y="612"/>
                  <a:pt x="1484" y="608"/>
                </a:cubicBezTo>
                <a:cubicBezTo>
                  <a:pt x="1484" y="604"/>
                  <a:pt x="1481" y="601"/>
                  <a:pt x="1477" y="601"/>
                </a:cubicBezTo>
                <a:close/>
                <a:moveTo>
                  <a:pt x="1455" y="620"/>
                </a:moveTo>
                <a:cubicBezTo>
                  <a:pt x="1450" y="620"/>
                  <a:pt x="1447" y="623"/>
                  <a:pt x="1447" y="627"/>
                </a:cubicBezTo>
                <a:cubicBezTo>
                  <a:pt x="1447" y="631"/>
                  <a:pt x="1450" y="634"/>
                  <a:pt x="1455" y="634"/>
                </a:cubicBezTo>
                <a:cubicBezTo>
                  <a:pt x="1459" y="634"/>
                  <a:pt x="1462" y="631"/>
                  <a:pt x="1462" y="627"/>
                </a:cubicBezTo>
                <a:cubicBezTo>
                  <a:pt x="1462" y="623"/>
                  <a:pt x="1459" y="620"/>
                  <a:pt x="1455" y="620"/>
                </a:cubicBezTo>
                <a:close/>
                <a:moveTo>
                  <a:pt x="1477" y="620"/>
                </a:moveTo>
                <a:cubicBezTo>
                  <a:pt x="1472" y="620"/>
                  <a:pt x="1469" y="623"/>
                  <a:pt x="1469" y="627"/>
                </a:cubicBezTo>
                <a:cubicBezTo>
                  <a:pt x="1469" y="631"/>
                  <a:pt x="1472" y="634"/>
                  <a:pt x="1477" y="634"/>
                </a:cubicBezTo>
                <a:cubicBezTo>
                  <a:pt x="1481" y="634"/>
                  <a:pt x="1484" y="631"/>
                  <a:pt x="1484" y="627"/>
                </a:cubicBezTo>
                <a:cubicBezTo>
                  <a:pt x="1484" y="623"/>
                  <a:pt x="1481" y="620"/>
                  <a:pt x="1477" y="620"/>
                </a:cubicBezTo>
                <a:close/>
                <a:moveTo>
                  <a:pt x="1455" y="640"/>
                </a:moveTo>
                <a:cubicBezTo>
                  <a:pt x="1450" y="640"/>
                  <a:pt x="1447" y="643"/>
                  <a:pt x="1447" y="647"/>
                </a:cubicBezTo>
                <a:cubicBezTo>
                  <a:pt x="1447" y="650"/>
                  <a:pt x="1450" y="653"/>
                  <a:pt x="1455" y="653"/>
                </a:cubicBezTo>
                <a:cubicBezTo>
                  <a:pt x="1459" y="653"/>
                  <a:pt x="1462" y="650"/>
                  <a:pt x="1462" y="647"/>
                </a:cubicBezTo>
                <a:cubicBezTo>
                  <a:pt x="1462" y="643"/>
                  <a:pt x="1459" y="640"/>
                  <a:pt x="1455" y="640"/>
                </a:cubicBezTo>
                <a:close/>
                <a:moveTo>
                  <a:pt x="1455" y="659"/>
                </a:moveTo>
                <a:cubicBezTo>
                  <a:pt x="1450" y="659"/>
                  <a:pt x="1447" y="662"/>
                  <a:pt x="1447" y="666"/>
                </a:cubicBezTo>
                <a:cubicBezTo>
                  <a:pt x="1447" y="670"/>
                  <a:pt x="1450" y="673"/>
                  <a:pt x="1455" y="673"/>
                </a:cubicBezTo>
                <a:cubicBezTo>
                  <a:pt x="1459" y="673"/>
                  <a:pt x="1462" y="670"/>
                  <a:pt x="1462" y="666"/>
                </a:cubicBezTo>
                <a:cubicBezTo>
                  <a:pt x="1462" y="662"/>
                  <a:pt x="1459" y="659"/>
                  <a:pt x="1455" y="659"/>
                </a:cubicBezTo>
                <a:close/>
                <a:moveTo>
                  <a:pt x="1477" y="659"/>
                </a:moveTo>
                <a:cubicBezTo>
                  <a:pt x="1472" y="659"/>
                  <a:pt x="1469" y="662"/>
                  <a:pt x="1469" y="666"/>
                </a:cubicBezTo>
                <a:cubicBezTo>
                  <a:pt x="1469" y="670"/>
                  <a:pt x="1472" y="673"/>
                  <a:pt x="1477" y="673"/>
                </a:cubicBezTo>
                <a:cubicBezTo>
                  <a:pt x="1481" y="673"/>
                  <a:pt x="1484" y="670"/>
                  <a:pt x="1484" y="666"/>
                </a:cubicBezTo>
                <a:cubicBezTo>
                  <a:pt x="1484" y="662"/>
                  <a:pt x="1481" y="659"/>
                  <a:pt x="1477" y="659"/>
                </a:cubicBezTo>
                <a:close/>
                <a:moveTo>
                  <a:pt x="1455" y="679"/>
                </a:moveTo>
                <a:cubicBezTo>
                  <a:pt x="1450" y="679"/>
                  <a:pt x="1447" y="682"/>
                  <a:pt x="1447" y="686"/>
                </a:cubicBezTo>
                <a:cubicBezTo>
                  <a:pt x="1447" y="689"/>
                  <a:pt x="1450" y="692"/>
                  <a:pt x="1455" y="692"/>
                </a:cubicBezTo>
                <a:cubicBezTo>
                  <a:pt x="1459" y="692"/>
                  <a:pt x="1462" y="689"/>
                  <a:pt x="1462" y="686"/>
                </a:cubicBezTo>
                <a:cubicBezTo>
                  <a:pt x="1462" y="682"/>
                  <a:pt x="1459" y="679"/>
                  <a:pt x="1455" y="679"/>
                </a:cubicBezTo>
                <a:close/>
                <a:moveTo>
                  <a:pt x="1455" y="698"/>
                </a:moveTo>
                <a:cubicBezTo>
                  <a:pt x="1450" y="698"/>
                  <a:pt x="1447" y="701"/>
                  <a:pt x="1447" y="705"/>
                </a:cubicBezTo>
                <a:cubicBezTo>
                  <a:pt x="1447" y="708"/>
                  <a:pt x="1450" y="711"/>
                  <a:pt x="1455" y="711"/>
                </a:cubicBezTo>
                <a:cubicBezTo>
                  <a:pt x="1459" y="711"/>
                  <a:pt x="1462" y="708"/>
                  <a:pt x="1462" y="705"/>
                </a:cubicBezTo>
                <a:cubicBezTo>
                  <a:pt x="1462" y="701"/>
                  <a:pt x="1459" y="698"/>
                  <a:pt x="1455" y="698"/>
                </a:cubicBezTo>
                <a:close/>
                <a:moveTo>
                  <a:pt x="1498" y="601"/>
                </a:moveTo>
                <a:cubicBezTo>
                  <a:pt x="1494" y="601"/>
                  <a:pt x="1491" y="604"/>
                  <a:pt x="1491" y="608"/>
                </a:cubicBezTo>
                <a:cubicBezTo>
                  <a:pt x="1491" y="612"/>
                  <a:pt x="1494" y="615"/>
                  <a:pt x="1498" y="615"/>
                </a:cubicBezTo>
                <a:cubicBezTo>
                  <a:pt x="1503" y="615"/>
                  <a:pt x="1506" y="612"/>
                  <a:pt x="1506" y="608"/>
                </a:cubicBezTo>
                <a:cubicBezTo>
                  <a:pt x="1506" y="604"/>
                  <a:pt x="1503" y="601"/>
                  <a:pt x="1498" y="601"/>
                </a:cubicBezTo>
                <a:close/>
                <a:moveTo>
                  <a:pt x="1410" y="757"/>
                </a:moveTo>
                <a:cubicBezTo>
                  <a:pt x="1406" y="757"/>
                  <a:pt x="1402" y="759"/>
                  <a:pt x="1402" y="763"/>
                </a:cubicBezTo>
                <a:cubicBezTo>
                  <a:pt x="1402" y="766"/>
                  <a:pt x="1406" y="769"/>
                  <a:pt x="1410" y="769"/>
                </a:cubicBezTo>
                <a:cubicBezTo>
                  <a:pt x="1414" y="769"/>
                  <a:pt x="1417" y="766"/>
                  <a:pt x="1417" y="763"/>
                </a:cubicBezTo>
                <a:cubicBezTo>
                  <a:pt x="1417" y="759"/>
                  <a:pt x="1414" y="757"/>
                  <a:pt x="1410" y="757"/>
                </a:cubicBezTo>
                <a:close/>
                <a:moveTo>
                  <a:pt x="1432" y="873"/>
                </a:moveTo>
                <a:cubicBezTo>
                  <a:pt x="1428" y="873"/>
                  <a:pt x="1425" y="876"/>
                  <a:pt x="1425" y="879"/>
                </a:cubicBezTo>
                <a:cubicBezTo>
                  <a:pt x="1425" y="883"/>
                  <a:pt x="1428" y="885"/>
                  <a:pt x="1432" y="885"/>
                </a:cubicBezTo>
                <a:cubicBezTo>
                  <a:pt x="1437" y="885"/>
                  <a:pt x="1440" y="883"/>
                  <a:pt x="1440" y="879"/>
                </a:cubicBezTo>
                <a:cubicBezTo>
                  <a:pt x="1440" y="876"/>
                  <a:pt x="1437" y="873"/>
                  <a:pt x="1432" y="873"/>
                </a:cubicBezTo>
                <a:close/>
                <a:moveTo>
                  <a:pt x="1432" y="891"/>
                </a:moveTo>
                <a:cubicBezTo>
                  <a:pt x="1428" y="891"/>
                  <a:pt x="1425" y="894"/>
                  <a:pt x="1425" y="898"/>
                </a:cubicBezTo>
                <a:cubicBezTo>
                  <a:pt x="1425" y="902"/>
                  <a:pt x="1428" y="905"/>
                  <a:pt x="1432" y="905"/>
                </a:cubicBezTo>
                <a:cubicBezTo>
                  <a:pt x="1437" y="905"/>
                  <a:pt x="1440" y="902"/>
                  <a:pt x="1440" y="898"/>
                </a:cubicBezTo>
                <a:cubicBezTo>
                  <a:pt x="1440" y="894"/>
                  <a:pt x="1437" y="891"/>
                  <a:pt x="1432" y="891"/>
                </a:cubicBezTo>
                <a:close/>
                <a:moveTo>
                  <a:pt x="1455" y="853"/>
                </a:moveTo>
                <a:cubicBezTo>
                  <a:pt x="1450" y="853"/>
                  <a:pt x="1447" y="856"/>
                  <a:pt x="1447" y="860"/>
                </a:cubicBezTo>
                <a:cubicBezTo>
                  <a:pt x="1447" y="864"/>
                  <a:pt x="1450" y="867"/>
                  <a:pt x="1455" y="867"/>
                </a:cubicBezTo>
                <a:cubicBezTo>
                  <a:pt x="1459" y="867"/>
                  <a:pt x="1462" y="864"/>
                  <a:pt x="1462" y="860"/>
                </a:cubicBezTo>
                <a:cubicBezTo>
                  <a:pt x="1462" y="856"/>
                  <a:pt x="1459" y="853"/>
                  <a:pt x="1455" y="853"/>
                </a:cubicBezTo>
                <a:close/>
                <a:moveTo>
                  <a:pt x="1455" y="873"/>
                </a:moveTo>
                <a:cubicBezTo>
                  <a:pt x="1450" y="873"/>
                  <a:pt x="1447" y="876"/>
                  <a:pt x="1447" y="879"/>
                </a:cubicBezTo>
                <a:cubicBezTo>
                  <a:pt x="1447" y="883"/>
                  <a:pt x="1450" y="885"/>
                  <a:pt x="1455" y="885"/>
                </a:cubicBezTo>
                <a:cubicBezTo>
                  <a:pt x="1459" y="885"/>
                  <a:pt x="1462" y="883"/>
                  <a:pt x="1462" y="879"/>
                </a:cubicBezTo>
                <a:cubicBezTo>
                  <a:pt x="1462" y="876"/>
                  <a:pt x="1459" y="873"/>
                  <a:pt x="1455" y="873"/>
                </a:cubicBezTo>
                <a:close/>
                <a:moveTo>
                  <a:pt x="1455" y="891"/>
                </a:moveTo>
                <a:cubicBezTo>
                  <a:pt x="1450" y="891"/>
                  <a:pt x="1447" y="894"/>
                  <a:pt x="1447" y="898"/>
                </a:cubicBezTo>
                <a:cubicBezTo>
                  <a:pt x="1447" y="902"/>
                  <a:pt x="1450" y="905"/>
                  <a:pt x="1455" y="905"/>
                </a:cubicBezTo>
                <a:cubicBezTo>
                  <a:pt x="1459" y="905"/>
                  <a:pt x="1462" y="902"/>
                  <a:pt x="1462" y="898"/>
                </a:cubicBezTo>
                <a:cubicBezTo>
                  <a:pt x="1462" y="894"/>
                  <a:pt x="1459" y="891"/>
                  <a:pt x="1455" y="891"/>
                </a:cubicBezTo>
                <a:close/>
                <a:moveTo>
                  <a:pt x="675" y="911"/>
                </a:moveTo>
                <a:cubicBezTo>
                  <a:pt x="671" y="911"/>
                  <a:pt x="667" y="914"/>
                  <a:pt x="667" y="917"/>
                </a:cubicBezTo>
                <a:cubicBezTo>
                  <a:pt x="667" y="921"/>
                  <a:pt x="671" y="924"/>
                  <a:pt x="675" y="924"/>
                </a:cubicBezTo>
                <a:cubicBezTo>
                  <a:pt x="679" y="924"/>
                  <a:pt x="682" y="921"/>
                  <a:pt x="682" y="917"/>
                </a:cubicBezTo>
                <a:cubicBezTo>
                  <a:pt x="682" y="914"/>
                  <a:pt x="679" y="911"/>
                  <a:pt x="675" y="911"/>
                </a:cubicBezTo>
                <a:close/>
                <a:moveTo>
                  <a:pt x="675" y="930"/>
                </a:moveTo>
                <a:cubicBezTo>
                  <a:pt x="671" y="930"/>
                  <a:pt x="667" y="933"/>
                  <a:pt x="667" y="937"/>
                </a:cubicBezTo>
                <a:cubicBezTo>
                  <a:pt x="667" y="940"/>
                  <a:pt x="671" y="943"/>
                  <a:pt x="675" y="943"/>
                </a:cubicBezTo>
                <a:cubicBezTo>
                  <a:pt x="679" y="943"/>
                  <a:pt x="682" y="940"/>
                  <a:pt x="682" y="937"/>
                </a:cubicBezTo>
                <a:cubicBezTo>
                  <a:pt x="682" y="933"/>
                  <a:pt x="679" y="930"/>
                  <a:pt x="675" y="930"/>
                </a:cubicBezTo>
                <a:close/>
                <a:moveTo>
                  <a:pt x="675" y="950"/>
                </a:moveTo>
                <a:cubicBezTo>
                  <a:pt x="671" y="950"/>
                  <a:pt x="667" y="953"/>
                  <a:pt x="667" y="956"/>
                </a:cubicBezTo>
                <a:cubicBezTo>
                  <a:pt x="667" y="960"/>
                  <a:pt x="671" y="963"/>
                  <a:pt x="675" y="963"/>
                </a:cubicBezTo>
                <a:cubicBezTo>
                  <a:pt x="679" y="963"/>
                  <a:pt x="682" y="960"/>
                  <a:pt x="682" y="956"/>
                </a:cubicBezTo>
                <a:cubicBezTo>
                  <a:pt x="682" y="953"/>
                  <a:pt x="679" y="950"/>
                  <a:pt x="675" y="950"/>
                </a:cubicBezTo>
                <a:close/>
                <a:moveTo>
                  <a:pt x="675" y="969"/>
                </a:moveTo>
                <a:cubicBezTo>
                  <a:pt x="671" y="969"/>
                  <a:pt x="667" y="972"/>
                  <a:pt x="667" y="976"/>
                </a:cubicBezTo>
                <a:cubicBezTo>
                  <a:pt x="667" y="980"/>
                  <a:pt x="671" y="983"/>
                  <a:pt x="675" y="983"/>
                </a:cubicBezTo>
                <a:cubicBezTo>
                  <a:pt x="679" y="983"/>
                  <a:pt x="682" y="980"/>
                  <a:pt x="682" y="976"/>
                </a:cubicBezTo>
                <a:cubicBezTo>
                  <a:pt x="682" y="972"/>
                  <a:pt x="679" y="969"/>
                  <a:pt x="675" y="969"/>
                </a:cubicBezTo>
                <a:close/>
                <a:moveTo>
                  <a:pt x="675" y="988"/>
                </a:moveTo>
                <a:cubicBezTo>
                  <a:pt x="671" y="988"/>
                  <a:pt x="667" y="991"/>
                  <a:pt x="667" y="995"/>
                </a:cubicBezTo>
                <a:cubicBezTo>
                  <a:pt x="667" y="999"/>
                  <a:pt x="671" y="1002"/>
                  <a:pt x="675" y="1002"/>
                </a:cubicBezTo>
                <a:cubicBezTo>
                  <a:pt x="679" y="1002"/>
                  <a:pt x="682" y="999"/>
                  <a:pt x="682" y="995"/>
                </a:cubicBezTo>
                <a:cubicBezTo>
                  <a:pt x="682" y="991"/>
                  <a:pt x="679" y="988"/>
                  <a:pt x="675" y="988"/>
                </a:cubicBezTo>
                <a:close/>
                <a:moveTo>
                  <a:pt x="652" y="1008"/>
                </a:moveTo>
                <a:cubicBezTo>
                  <a:pt x="648" y="1008"/>
                  <a:pt x="645" y="1011"/>
                  <a:pt x="645" y="1014"/>
                </a:cubicBezTo>
                <a:cubicBezTo>
                  <a:pt x="645" y="1018"/>
                  <a:pt x="648" y="1021"/>
                  <a:pt x="652" y="1021"/>
                </a:cubicBezTo>
                <a:cubicBezTo>
                  <a:pt x="657" y="1021"/>
                  <a:pt x="660" y="1018"/>
                  <a:pt x="660" y="1014"/>
                </a:cubicBezTo>
                <a:cubicBezTo>
                  <a:pt x="660" y="1011"/>
                  <a:pt x="657" y="1008"/>
                  <a:pt x="652" y="1008"/>
                </a:cubicBezTo>
                <a:close/>
                <a:moveTo>
                  <a:pt x="675" y="1008"/>
                </a:moveTo>
                <a:cubicBezTo>
                  <a:pt x="671" y="1008"/>
                  <a:pt x="667" y="1011"/>
                  <a:pt x="667" y="1014"/>
                </a:cubicBezTo>
                <a:cubicBezTo>
                  <a:pt x="667" y="1018"/>
                  <a:pt x="671" y="1021"/>
                  <a:pt x="675" y="1021"/>
                </a:cubicBezTo>
                <a:cubicBezTo>
                  <a:pt x="679" y="1021"/>
                  <a:pt x="682" y="1018"/>
                  <a:pt x="682" y="1014"/>
                </a:cubicBezTo>
                <a:cubicBezTo>
                  <a:pt x="682" y="1011"/>
                  <a:pt x="679" y="1008"/>
                  <a:pt x="675" y="1008"/>
                </a:cubicBezTo>
                <a:close/>
                <a:moveTo>
                  <a:pt x="652" y="1026"/>
                </a:moveTo>
                <a:cubicBezTo>
                  <a:pt x="648" y="1026"/>
                  <a:pt x="645" y="1029"/>
                  <a:pt x="645" y="1033"/>
                </a:cubicBezTo>
                <a:cubicBezTo>
                  <a:pt x="645" y="1037"/>
                  <a:pt x="648" y="1040"/>
                  <a:pt x="652" y="1040"/>
                </a:cubicBezTo>
                <a:cubicBezTo>
                  <a:pt x="657" y="1040"/>
                  <a:pt x="660" y="1037"/>
                  <a:pt x="660" y="1033"/>
                </a:cubicBezTo>
                <a:cubicBezTo>
                  <a:pt x="660" y="1029"/>
                  <a:pt x="657" y="1026"/>
                  <a:pt x="652" y="1026"/>
                </a:cubicBezTo>
                <a:close/>
                <a:moveTo>
                  <a:pt x="675" y="1026"/>
                </a:moveTo>
                <a:cubicBezTo>
                  <a:pt x="671" y="1026"/>
                  <a:pt x="667" y="1029"/>
                  <a:pt x="667" y="1033"/>
                </a:cubicBezTo>
                <a:cubicBezTo>
                  <a:pt x="667" y="1037"/>
                  <a:pt x="671" y="1040"/>
                  <a:pt x="675" y="1040"/>
                </a:cubicBezTo>
                <a:cubicBezTo>
                  <a:pt x="679" y="1040"/>
                  <a:pt x="682" y="1037"/>
                  <a:pt x="682" y="1033"/>
                </a:cubicBezTo>
                <a:cubicBezTo>
                  <a:pt x="682" y="1029"/>
                  <a:pt x="679" y="1026"/>
                  <a:pt x="675" y="1026"/>
                </a:cubicBezTo>
                <a:close/>
                <a:moveTo>
                  <a:pt x="652" y="1046"/>
                </a:moveTo>
                <a:cubicBezTo>
                  <a:pt x="648" y="1046"/>
                  <a:pt x="645" y="1049"/>
                  <a:pt x="645" y="1053"/>
                </a:cubicBezTo>
                <a:cubicBezTo>
                  <a:pt x="645" y="1057"/>
                  <a:pt x="648" y="1060"/>
                  <a:pt x="652" y="1060"/>
                </a:cubicBezTo>
                <a:cubicBezTo>
                  <a:pt x="657" y="1060"/>
                  <a:pt x="660" y="1057"/>
                  <a:pt x="660" y="1053"/>
                </a:cubicBezTo>
                <a:cubicBezTo>
                  <a:pt x="660" y="1049"/>
                  <a:pt x="657" y="1046"/>
                  <a:pt x="652" y="1046"/>
                </a:cubicBezTo>
                <a:close/>
                <a:moveTo>
                  <a:pt x="675" y="1046"/>
                </a:moveTo>
                <a:cubicBezTo>
                  <a:pt x="671" y="1046"/>
                  <a:pt x="667" y="1049"/>
                  <a:pt x="667" y="1053"/>
                </a:cubicBezTo>
                <a:cubicBezTo>
                  <a:pt x="667" y="1057"/>
                  <a:pt x="671" y="1060"/>
                  <a:pt x="675" y="1060"/>
                </a:cubicBezTo>
                <a:cubicBezTo>
                  <a:pt x="679" y="1060"/>
                  <a:pt x="682" y="1057"/>
                  <a:pt x="682" y="1053"/>
                </a:cubicBezTo>
                <a:cubicBezTo>
                  <a:pt x="682" y="1049"/>
                  <a:pt x="679" y="1046"/>
                  <a:pt x="675" y="1046"/>
                </a:cubicBezTo>
                <a:close/>
                <a:moveTo>
                  <a:pt x="631" y="1104"/>
                </a:moveTo>
                <a:cubicBezTo>
                  <a:pt x="627" y="1104"/>
                  <a:pt x="623" y="1107"/>
                  <a:pt x="623" y="1111"/>
                </a:cubicBezTo>
                <a:cubicBezTo>
                  <a:pt x="623" y="1115"/>
                  <a:pt x="627" y="1118"/>
                  <a:pt x="631" y="1118"/>
                </a:cubicBezTo>
                <a:cubicBezTo>
                  <a:pt x="635" y="1118"/>
                  <a:pt x="638" y="1115"/>
                  <a:pt x="638" y="1111"/>
                </a:cubicBezTo>
                <a:cubicBezTo>
                  <a:pt x="638" y="1107"/>
                  <a:pt x="635" y="1104"/>
                  <a:pt x="631" y="1104"/>
                </a:cubicBezTo>
                <a:close/>
                <a:moveTo>
                  <a:pt x="631" y="1123"/>
                </a:moveTo>
                <a:cubicBezTo>
                  <a:pt x="627" y="1123"/>
                  <a:pt x="623" y="1127"/>
                  <a:pt x="623" y="1130"/>
                </a:cubicBezTo>
                <a:cubicBezTo>
                  <a:pt x="623" y="1134"/>
                  <a:pt x="627" y="1137"/>
                  <a:pt x="631" y="1137"/>
                </a:cubicBezTo>
                <a:cubicBezTo>
                  <a:pt x="635" y="1137"/>
                  <a:pt x="638" y="1134"/>
                  <a:pt x="638" y="1130"/>
                </a:cubicBezTo>
                <a:cubicBezTo>
                  <a:pt x="638" y="1127"/>
                  <a:pt x="635" y="1123"/>
                  <a:pt x="631" y="1123"/>
                </a:cubicBezTo>
                <a:close/>
                <a:moveTo>
                  <a:pt x="631" y="1144"/>
                </a:moveTo>
                <a:cubicBezTo>
                  <a:pt x="627" y="1144"/>
                  <a:pt x="623" y="1146"/>
                  <a:pt x="623" y="1150"/>
                </a:cubicBezTo>
                <a:cubicBezTo>
                  <a:pt x="623" y="1154"/>
                  <a:pt x="627" y="1157"/>
                  <a:pt x="631" y="1157"/>
                </a:cubicBezTo>
                <a:cubicBezTo>
                  <a:pt x="635" y="1157"/>
                  <a:pt x="638" y="1154"/>
                  <a:pt x="638" y="1150"/>
                </a:cubicBezTo>
                <a:cubicBezTo>
                  <a:pt x="638" y="1146"/>
                  <a:pt x="635" y="1144"/>
                  <a:pt x="631" y="1144"/>
                </a:cubicBezTo>
                <a:close/>
                <a:moveTo>
                  <a:pt x="652" y="1066"/>
                </a:moveTo>
                <a:cubicBezTo>
                  <a:pt x="648" y="1066"/>
                  <a:pt x="645" y="1069"/>
                  <a:pt x="645" y="1073"/>
                </a:cubicBezTo>
                <a:cubicBezTo>
                  <a:pt x="645" y="1076"/>
                  <a:pt x="648" y="1079"/>
                  <a:pt x="652" y="1079"/>
                </a:cubicBezTo>
                <a:cubicBezTo>
                  <a:pt x="657" y="1079"/>
                  <a:pt x="660" y="1076"/>
                  <a:pt x="660" y="1073"/>
                </a:cubicBezTo>
                <a:cubicBezTo>
                  <a:pt x="660" y="1069"/>
                  <a:pt x="657" y="1066"/>
                  <a:pt x="652" y="1066"/>
                </a:cubicBezTo>
                <a:close/>
                <a:moveTo>
                  <a:pt x="675" y="1066"/>
                </a:moveTo>
                <a:cubicBezTo>
                  <a:pt x="671" y="1066"/>
                  <a:pt x="667" y="1069"/>
                  <a:pt x="667" y="1073"/>
                </a:cubicBezTo>
                <a:cubicBezTo>
                  <a:pt x="667" y="1076"/>
                  <a:pt x="671" y="1079"/>
                  <a:pt x="675" y="1079"/>
                </a:cubicBezTo>
                <a:cubicBezTo>
                  <a:pt x="679" y="1079"/>
                  <a:pt x="682" y="1076"/>
                  <a:pt x="682" y="1073"/>
                </a:cubicBezTo>
                <a:cubicBezTo>
                  <a:pt x="682" y="1069"/>
                  <a:pt x="679" y="1066"/>
                  <a:pt x="675" y="1066"/>
                </a:cubicBezTo>
                <a:close/>
                <a:moveTo>
                  <a:pt x="652" y="1085"/>
                </a:moveTo>
                <a:cubicBezTo>
                  <a:pt x="648" y="1085"/>
                  <a:pt x="645" y="1088"/>
                  <a:pt x="645" y="1092"/>
                </a:cubicBezTo>
                <a:cubicBezTo>
                  <a:pt x="645" y="1095"/>
                  <a:pt x="648" y="1098"/>
                  <a:pt x="652" y="1098"/>
                </a:cubicBezTo>
                <a:cubicBezTo>
                  <a:pt x="657" y="1098"/>
                  <a:pt x="660" y="1095"/>
                  <a:pt x="660" y="1092"/>
                </a:cubicBezTo>
                <a:cubicBezTo>
                  <a:pt x="660" y="1088"/>
                  <a:pt x="657" y="1085"/>
                  <a:pt x="652" y="1085"/>
                </a:cubicBezTo>
                <a:close/>
                <a:moveTo>
                  <a:pt x="675" y="1085"/>
                </a:moveTo>
                <a:cubicBezTo>
                  <a:pt x="671" y="1085"/>
                  <a:pt x="667" y="1088"/>
                  <a:pt x="667" y="1092"/>
                </a:cubicBezTo>
                <a:cubicBezTo>
                  <a:pt x="667" y="1095"/>
                  <a:pt x="671" y="1098"/>
                  <a:pt x="675" y="1098"/>
                </a:cubicBezTo>
                <a:cubicBezTo>
                  <a:pt x="679" y="1098"/>
                  <a:pt x="682" y="1095"/>
                  <a:pt x="682" y="1092"/>
                </a:cubicBezTo>
                <a:cubicBezTo>
                  <a:pt x="682" y="1088"/>
                  <a:pt x="679" y="1085"/>
                  <a:pt x="675" y="1085"/>
                </a:cubicBezTo>
                <a:close/>
                <a:moveTo>
                  <a:pt x="652" y="1104"/>
                </a:moveTo>
                <a:cubicBezTo>
                  <a:pt x="648" y="1104"/>
                  <a:pt x="645" y="1107"/>
                  <a:pt x="645" y="1111"/>
                </a:cubicBezTo>
                <a:cubicBezTo>
                  <a:pt x="645" y="1115"/>
                  <a:pt x="648" y="1118"/>
                  <a:pt x="652" y="1118"/>
                </a:cubicBezTo>
                <a:cubicBezTo>
                  <a:pt x="657" y="1118"/>
                  <a:pt x="660" y="1115"/>
                  <a:pt x="660" y="1111"/>
                </a:cubicBezTo>
                <a:cubicBezTo>
                  <a:pt x="660" y="1107"/>
                  <a:pt x="657" y="1104"/>
                  <a:pt x="652" y="1104"/>
                </a:cubicBezTo>
                <a:close/>
                <a:moveTo>
                  <a:pt x="675" y="1104"/>
                </a:moveTo>
                <a:cubicBezTo>
                  <a:pt x="671" y="1104"/>
                  <a:pt x="667" y="1107"/>
                  <a:pt x="667" y="1111"/>
                </a:cubicBezTo>
                <a:cubicBezTo>
                  <a:pt x="667" y="1115"/>
                  <a:pt x="671" y="1118"/>
                  <a:pt x="675" y="1118"/>
                </a:cubicBezTo>
                <a:cubicBezTo>
                  <a:pt x="679" y="1118"/>
                  <a:pt x="682" y="1115"/>
                  <a:pt x="682" y="1111"/>
                </a:cubicBezTo>
                <a:cubicBezTo>
                  <a:pt x="682" y="1107"/>
                  <a:pt x="679" y="1104"/>
                  <a:pt x="675" y="1104"/>
                </a:cubicBezTo>
                <a:close/>
                <a:moveTo>
                  <a:pt x="652" y="1123"/>
                </a:moveTo>
                <a:cubicBezTo>
                  <a:pt x="648" y="1123"/>
                  <a:pt x="645" y="1127"/>
                  <a:pt x="645" y="1130"/>
                </a:cubicBezTo>
                <a:cubicBezTo>
                  <a:pt x="645" y="1134"/>
                  <a:pt x="648" y="1137"/>
                  <a:pt x="652" y="1137"/>
                </a:cubicBezTo>
                <a:cubicBezTo>
                  <a:pt x="657" y="1137"/>
                  <a:pt x="660" y="1134"/>
                  <a:pt x="660" y="1130"/>
                </a:cubicBezTo>
                <a:cubicBezTo>
                  <a:pt x="660" y="1127"/>
                  <a:pt x="657" y="1123"/>
                  <a:pt x="652" y="1123"/>
                </a:cubicBezTo>
                <a:close/>
                <a:moveTo>
                  <a:pt x="675" y="1123"/>
                </a:moveTo>
                <a:cubicBezTo>
                  <a:pt x="671" y="1123"/>
                  <a:pt x="667" y="1127"/>
                  <a:pt x="667" y="1130"/>
                </a:cubicBezTo>
                <a:cubicBezTo>
                  <a:pt x="667" y="1134"/>
                  <a:pt x="671" y="1137"/>
                  <a:pt x="675" y="1137"/>
                </a:cubicBezTo>
                <a:cubicBezTo>
                  <a:pt x="679" y="1137"/>
                  <a:pt x="682" y="1134"/>
                  <a:pt x="682" y="1130"/>
                </a:cubicBezTo>
                <a:cubicBezTo>
                  <a:pt x="682" y="1127"/>
                  <a:pt x="679" y="1123"/>
                  <a:pt x="675" y="1123"/>
                </a:cubicBezTo>
                <a:close/>
                <a:moveTo>
                  <a:pt x="652" y="1144"/>
                </a:moveTo>
                <a:cubicBezTo>
                  <a:pt x="648" y="1144"/>
                  <a:pt x="645" y="1146"/>
                  <a:pt x="645" y="1150"/>
                </a:cubicBezTo>
                <a:cubicBezTo>
                  <a:pt x="645" y="1154"/>
                  <a:pt x="648" y="1157"/>
                  <a:pt x="652" y="1157"/>
                </a:cubicBezTo>
                <a:cubicBezTo>
                  <a:pt x="657" y="1157"/>
                  <a:pt x="660" y="1154"/>
                  <a:pt x="660" y="1150"/>
                </a:cubicBezTo>
                <a:cubicBezTo>
                  <a:pt x="660" y="1146"/>
                  <a:pt x="657" y="1144"/>
                  <a:pt x="652" y="1144"/>
                </a:cubicBezTo>
                <a:close/>
                <a:moveTo>
                  <a:pt x="652" y="1163"/>
                </a:moveTo>
                <a:cubicBezTo>
                  <a:pt x="648" y="1163"/>
                  <a:pt x="645" y="1166"/>
                  <a:pt x="645" y="1169"/>
                </a:cubicBezTo>
                <a:cubicBezTo>
                  <a:pt x="645" y="1173"/>
                  <a:pt x="648" y="1176"/>
                  <a:pt x="652" y="1176"/>
                </a:cubicBezTo>
                <a:cubicBezTo>
                  <a:pt x="657" y="1176"/>
                  <a:pt x="660" y="1173"/>
                  <a:pt x="660" y="1169"/>
                </a:cubicBezTo>
                <a:cubicBezTo>
                  <a:pt x="660" y="1166"/>
                  <a:pt x="657" y="1163"/>
                  <a:pt x="652" y="1163"/>
                </a:cubicBezTo>
                <a:close/>
                <a:moveTo>
                  <a:pt x="675" y="1163"/>
                </a:moveTo>
                <a:cubicBezTo>
                  <a:pt x="671" y="1163"/>
                  <a:pt x="667" y="1166"/>
                  <a:pt x="667" y="1169"/>
                </a:cubicBezTo>
                <a:cubicBezTo>
                  <a:pt x="667" y="1173"/>
                  <a:pt x="671" y="1176"/>
                  <a:pt x="675" y="1176"/>
                </a:cubicBezTo>
                <a:cubicBezTo>
                  <a:pt x="679" y="1176"/>
                  <a:pt x="682" y="1173"/>
                  <a:pt x="682" y="1169"/>
                </a:cubicBezTo>
                <a:cubicBezTo>
                  <a:pt x="682" y="1166"/>
                  <a:pt x="679" y="1163"/>
                  <a:pt x="675" y="1163"/>
                </a:cubicBezTo>
                <a:close/>
                <a:moveTo>
                  <a:pt x="698" y="911"/>
                </a:moveTo>
                <a:cubicBezTo>
                  <a:pt x="693" y="911"/>
                  <a:pt x="690" y="914"/>
                  <a:pt x="690" y="917"/>
                </a:cubicBezTo>
                <a:cubicBezTo>
                  <a:pt x="690" y="921"/>
                  <a:pt x="693" y="924"/>
                  <a:pt x="698" y="924"/>
                </a:cubicBezTo>
                <a:cubicBezTo>
                  <a:pt x="702" y="924"/>
                  <a:pt x="705" y="921"/>
                  <a:pt x="705" y="917"/>
                </a:cubicBezTo>
                <a:cubicBezTo>
                  <a:pt x="705" y="914"/>
                  <a:pt x="702" y="911"/>
                  <a:pt x="698" y="911"/>
                </a:cubicBezTo>
                <a:close/>
                <a:moveTo>
                  <a:pt x="720" y="911"/>
                </a:moveTo>
                <a:cubicBezTo>
                  <a:pt x="715" y="911"/>
                  <a:pt x="712" y="914"/>
                  <a:pt x="712" y="917"/>
                </a:cubicBezTo>
                <a:cubicBezTo>
                  <a:pt x="712" y="921"/>
                  <a:pt x="715" y="924"/>
                  <a:pt x="720" y="924"/>
                </a:cubicBezTo>
                <a:cubicBezTo>
                  <a:pt x="724" y="924"/>
                  <a:pt x="727" y="921"/>
                  <a:pt x="727" y="917"/>
                </a:cubicBezTo>
                <a:cubicBezTo>
                  <a:pt x="727" y="914"/>
                  <a:pt x="724" y="911"/>
                  <a:pt x="720" y="911"/>
                </a:cubicBezTo>
                <a:close/>
                <a:moveTo>
                  <a:pt x="698" y="930"/>
                </a:moveTo>
                <a:cubicBezTo>
                  <a:pt x="693" y="930"/>
                  <a:pt x="690" y="933"/>
                  <a:pt x="690" y="937"/>
                </a:cubicBezTo>
                <a:cubicBezTo>
                  <a:pt x="690" y="940"/>
                  <a:pt x="693" y="943"/>
                  <a:pt x="698" y="943"/>
                </a:cubicBezTo>
                <a:cubicBezTo>
                  <a:pt x="702" y="943"/>
                  <a:pt x="705" y="940"/>
                  <a:pt x="705" y="937"/>
                </a:cubicBezTo>
                <a:cubicBezTo>
                  <a:pt x="705" y="933"/>
                  <a:pt x="702" y="930"/>
                  <a:pt x="698" y="930"/>
                </a:cubicBezTo>
                <a:close/>
                <a:moveTo>
                  <a:pt x="720" y="930"/>
                </a:moveTo>
                <a:cubicBezTo>
                  <a:pt x="715" y="930"/>
                  <a:pt x="712" y="933"/>
                  <a:pt x="712" y="937"/>
                </a:cubicBezTo>
                <a:cubicBezTo>
                  <a:pt x="712" y="940"/>
                  <a:pt x="715" y="943"/>
                  <a:pt x="720" y="943"/>
                </a:cubicBezTo>
                <a:cubicBezTo>
                  <a:pt x="724" y="943"/>
                  <a:pt x="727" y="940"/>
                  <a:pt x="727" y="937"/>
                </a:cubicBezTo>
                <a:cubicBezTo>
                  <a:pt x="727" y="933"/>
                  <a:pt x="724" y="930"/>
                  <a:pt x="720" y="930"/>
                </a:cubicBezTo>
                <a:close/>
                <a:moveTo>
                  <a:pt x="698" y="950"/>
                </a:moveTo>
                <a:cubicBezTo>
                  <a:pt x="693" y="950"/>
                  <a:pt x="690" y="953"/>
                  <a:pt x="690" y="956"/>
                </a:cubicBezTo>
                <a:cubicBezTo>
                  <a:pt x="690" y="960"/>
                  <a:pt x="693" y="963"/>
                  <a:pt x="698" y="963"/>
                </a:cubicBezTo>
                <a:cubicBezTo>
                  <a:pt x="702" y="963"/>
                  <a:pt x="705" y="960"/>
                  <a:pt x="705" y="956"/>
                </a:cubicBezTo>
                <a:cubicBezTo>
                  <a:pt x="705" y="953"/>
                  <a:pt x="702" y="950"/>
                  <a:pt x="698" y="950"/>
                </a:cubicBezTo>
                <a:close/>
                <a:moveTo>
                  <a:pt x="720" y="950"/>
                </a:moveTo>
                <a:cubicBezTo>
                  <a:pt x="715" y="950"/>
                  <a:pt x="712" y="953"/>
                  <a:pt x="712" y="956"/>
                </a:cubicBezTo>
                <a:cubicBezTo>
                  <a:pt x="712" y="960"/>
                  <a:pt x="715" y="963"/>
                  <a:pt x="720" y="963"/>
                </a:cubicBezTo>
                <a:cubicBezTo>
                  <a:pt x="724" y="963"/>
                  <a:pt x="727" y="960"/>
                  <a:pt x="727" y="956"/>
                </a:cubicBezTo>
                <a:cubicBezTo>
                  <a:pt x="727" y="953"/>
                  <a:pt x="724" y="950"/>
                  <a:pt x="720" y="950"/>
                </a:cubicBezTo>
                <a:close/>
                <a:moveTo>
                  <a:pt x="698" y="969"/>
                </a:moveTo>
                <a:cubicBezTo>
                  <a:pt x="693" y="969"/>
                  <a:pt x="690" y="972"/>
                  <a:pt x="690" y="976"/>
                </a:cubicBezTo>
                <a:cubicBezTo>
                  <a:pt x="690" y="980"/>
                  <a:pt x="693" y="983"/>
                  <a:pt x="698" y="983"/>
                </a:cubicBezTo>
                <a:cubicBezTo>
                  <a:pt x="702" y="983"/>
                  <a:pt x="705" y="980"/>
                  <a:pt x="705" y="976"/>
                </a:cubicBezTo>
                <a:cubicBezTo>
                  <a:pt x="705" y="972"/>
                  <a:pt x="702" y="969"/>
                  <a:pt x="698" y="969"/>
                </a:cubicBezTo>
                <a:close/>
                <a:moveTo>
                  <a:pt x="720" y="969"/>
                </a:moveTo>
                <a:cubicBezTo>
                  <a:pt x="715" y="969"/>
                  <a:pt x="712" y="972"/>
                  <a:pt x="712" y="976"/>
                </a:cubicBezTo>
                <a:cubicBezTo>
                  <a:pt x="712" y="980"/>
                  <a:pt x="715" y="983"/>
                  <a:pt x="720" y="983"/>
                </a:cubicBezTo>
                <a:cubicBezTo>
                  <a:pt x="724" y="983"/>
                  <a:pt x="727" y="980"/>
                  <a:pt x="727" y="976"/>
                </a:cubicBezTo>
                <a:cubicBezTo>
                  <a:pt x="727" y="972"/>
                  <a:pt x="724" y="969"/>
                  <a:pt x="720" y="969"/>
                </a:cubicBezTo>
                <a:close/>
                <a:moveTo>
                  <a:pt x="698" y="988"/>
                </a:moveTo>
                <a:cubicBezTo>
                  <a:pt x="693" y="988"/>
                  <a:pt x="690" y="991"/>
                  <a:pt x="690" y="995"/>
                </a:cubicBezTo>
                <a:cubicBezTo>
                  <a:pt x="690" y="999"/>
                  <a:pt x="693" y="1002"/>
                  <a:pt x="698" y="1002"/>
                </a:cubicBezTo>
                <a:cubicBezTo>
                  <a:pt x="702" y="1002"/>
                  <a:pt x="705" y="999"/>
                  <a:pt x="705" y="995"/>
                </a:cubicBezTo>
                <a:cubicBezTo>
                  <a:pt x="705" y="991"/>
                  <a:pt x="702" y="988"/>
                  <a:pt x="698" y="988"/>
                </a:cubicBezTo>
                <a:close/>
                <a:moveTo>
                  <a:pt x="720" y="988"/>
                </a:moveTo>
                <a:cubicBezTo>
                  <a:pt x="715" y="988"/>
                  <a:pt x="712" y="991"/>
                  <a:pt x="712" y="995"/>
                </a:cubicBezTo>
                <a:cubicBezTo>
                  <a:pt x="712" y="999"/>
                  <a:pt x="715" y="1002"/>
                  <a:pt x="720" y="1002"/>
                </a:cubicBezTo>
                <a:cubicBezTo>
                  <a:pt x="724" y="1002"/>
                  <a:pt x="727" y="999"/>
                  <a:pt x="727" y="995"/>
                </a:cubicBezTo>
                <a:cubicBezTo>
                  <a:pt x="727" y="991"/>
                  <a:pt x="724" y="988"/>
                  <a:pt x="720" y="988"/>
                </a:cubicBezTo>
                <a:close/>
                <a:moveTo>
                  <a:pt x="698" y="1008"/>
                </a:moveTo>
                <a:cubicBezTo>
                  <a:pt x="693" y="1008"/>
                  <a:pt x="690" y="1011"/>
                  <a:pt x="690" y="1014"/>
                </a:cubicBezTo>
                <a:cubicBezTo>
                  <a:pt x="690" y="1018"/>
                  <a:pt x="693" y="1021"/>
                  <a:pt x="698" y="1021"/>
                </a:cubicBezTo>
                <a:cubicBezTo>
                  <a:pt x="702" y="1021"/>
                  <a:pt x="705" y="1018"/>
                  <a:pt x="705" y="1014"/>
                </a:cubicBezTo>
                <a:cubicBezTo>
                  <a:pt x="705" y="1011"/>
                  <a:pt x="702" y="1008"/>
                  <a:pt x="698" y="1008"/>
                </a:cubicBezTo>
                <a:close/>
                <a:moveTo>
                  <a:pt x="720" y="1008"/>
                </a:moveTo>
                <a:cubicBezTo>
                  <a:pt x="715" y="1008"/>
                  <a:pt x="712" y="1011"/>
                  <a:pt x="712" y="1014"/>
                </a:cubicBezTo>
                <a:cubicBezTo>
                  <a:pt x="712" y="1018"/>
                  <a:pt x="715" y="1021"/>
                  <a:pt x="720" y="1021"/>
                </a:cubicBezTo>
                <a:cubicBezTo>
                  <a:pt x="724" y="1021"/>
                  <a:pt x="727" y="1018"/>
                  <a:pt x="727" y="1014"/>
                </a:cubicBezTo>
                <a:cubicBezTo>
                  <a:pt x="727" y="1011"/>
                  <a:pt x="724" y="1008"/>
                  <a:pt x="720" y="1008"/>
                </a:cubicBezTo>
                <a:close/>
                <a:moveTo>
                  <a:pt x="698" y="1026"/>
                </a:moveTo>
                <a:cubicBezTo>
                  <a:pt x="693" y="1026"/>
                  <a:pt x="690" y="1029"/>
                  <a:pt x="690" y="1033"/>
                </a:cubicBezTo>
                <a:cubicBezTo>
                  <a:pt x="690" y="1037"/>
                  <a:pt x="693" y="1040"/>
                  <a:pt x="698" y="1040"/>
                </a:cubicBezTo>
                <a:cubicBezTo>
                  <a:pt x="702" y="1040"/>
                  <a:pt x="705" y="1037"/>
                  <a:pt x="705" y="1033"/>
                </a:cubicBezTo>
                <a:cubicBezTo>
                  <a:pt x="705" y="1029"/>
                  <a:pt x="702" y="1026"/>
                  <a:pt x="698" y="1026"/>
                </a:cubicBezTo>
                <a:close/>
                <a:moveTo>
                  <a:pt x="720" y="1026"/>
                </a:moveTo>
                <a:cubicBezTo>
                  <a:pt x="715" y="1026"/>
                  <a:pt x="712" y="1029"/>
                  <a:pt x="712" y="1033"/>
                </a:cubicBezTo>
                <a:cubicBezTo>
                  <a:pt x="712" y="1037"/>
                  <a:pt x="715" y="1040"/>
                  <a:pt x="720" y="1040"/>
                </a:cubicBezTo>
                <a:cubicBezTo>
                  <a:pt x="724" y="1040"/>
                  <a:pt x="727" y="1037"/>
                  <a:pt x="727" y="1033"/>
                </a:cubicBezTo>
                <a:cubicBezTo>
                  <a:pt x="727" y="1029"/>
                  <a:pt x="724" y="1026"/>
                  <a:pt x="720" y="1026"/>
                </a:cubicBezTo>
                <a:close/>
                <a:moveTo>
                  <a:pt x="698" y="1046"/>
                </a:moveTo>
                <a:cubicBezTo>
                  <a:pt x="693" y="1046"/>
                  <a:pt x="690" y="1049"/>
                  <a:pt x="690" y="1053"/>
                </a:cubicBezTo>
                <a:cubicBezTo>
                  <a:pt x="690" y="1057"/>
                  <a:pt x="693" y="1060"/>
                  <a:pt x="698" y="1060"/>
                </a:cubicBezTo>
                <a:cubicBezTo>
                  <a:pt x="702" y="1060"/>
                  <a:pt x="705" y="1057"/>
                  <a:pt x="705" y="1053"/>
                </a:cubicBezTo>
                <a:cubicBezTo>
                  <a:pt x="705" y="1049"/>
                  <a:pt x="702" y="1046"/>
                  <a:pt x="698" y="1046"/>
                </a:cubicBezTo>
                <a:close/>
                <a:moveTo>
                  <a:pt x="720" y="1046"/>
                </a:moveTo>
                <a:cubicBezTo>
                  <a:pt x="715" y="1046"/>
                  <a:pt x="712" y="1049"/>
                  <a:pt x="712" y="1053"/>
                </a:cubicBezTo>
                <a:cubicBezTo>
                  <a:pt x="712" y="1057"/>
                  <a:pt x="715" y="1060"/>
                  <a:pt x="720" y="1060"/>
                </a:cubicBezTo>
                <a:cubicBezTo>
                  <a:pt x="724" y="1060"/>
                  <a:pt x="727" y="1057"/>
                  <a:pt x="727" y="1053"/>
                </a:cubicBezTo>
                <a:cubicBezTo>
                  <a:pt x="727" y="1049"/>
                  <a:pt x="724" y="1046"/>
                  <a:pt x="720" y="1046"/>
                </a:cubicBezTo>
                <a:close/>
                <a:moveTo>
                  <a:pt x="742" y="911"/>
                </a:moveTo>
                <a:cubicBezTo>
                  <a:pt x="738" y="911"/>
                  <a:pt x="735" y="914"/>
                  <a:pt x="735" y="918"/>
                </a:cubicBezTo>
                <a:cubicBezTo>
                  <a:pt x="735" y="922"/>
                  <a:pt x="738" y="925"/>
                  <a:pt x="742" y="925"/>
                </a:cubicBezTo>
                <a:cubicBezTo>
                  <a:pt x="747" y="925"/>
                  <a:pt x="750" y="922"/>
                  <a:pt x="750" y="918"/>
                </a:cubicBezTo>
                <a:cubicBezTo>
                  <a:pt x="750" y="914"/>
                  <a:pt x="747" y="911"/>
                  <a:pt x="742" y="911"/>
                </a:cubicBezTo>
                <a:close/>
                <a:moveTo>
                  <a:pt x="764" y="924"/>
                </a:moveTo>
                <a:cubicBezTo>
                  <a:pt x="768" y="924"/>
                  <a:pt x="771" y="922"/>
                  <a:pt x="771" y="917"/>
                </a:cubicBezTo>
                <a:cubicBezTo>
                  <a:pt x="771" y="914"/>
                  <a:pt x="769" y="911"/>
                  <a:pt x="765" y="911"/>
                </a:cubicBezTo>
                <a:cubicBezTo>
                  <a:pt x="761" y="911"/>
                  <a:pt x="756" y="914"/>
                  <a:pt x="756" y="917"/>
                </a:cubicBezTo>
                <a:cubicBezTo>
                  <a:pt x="756" y="922"/>
                  <a:pt x="759" y="924"/>
                  <a:pt x="764" y="924"/>
                </a:cubicBezTo>
                <a:close/>
                <a:moveTo>
                  <a:pt x="742" y="944"/>
                </a:moveTo>
                <a:cubicBezTo>
                  <a:pt x="746" y="944"/>
                  <a:pt x="749" y="940"/>
                  <a:pt x="749" y="937"/>
                </a:cubicBezTo>
                <a:cubicBezTo>
                  <a:pt x="749" y="933"/>
                  <a:pt x="746" y="930"/>
                  <a:pt x="741" y="930"/>
                </a:cubicBezTo>
                <a:cubicBezTo>
                  <a:pt x="737" y="930"/>
                  <a:pt x="734" y="933"/>
                  <a:pt x="734" y="937"/>
                </a:cubicBezTo>
                <a:cubicBezTo>
                  <a:pt x="734" y="940"/>
                  <a:pt x="738" y="944"/>
                  <a:pt x="742" y="944"/>
                </a:cubicBezTo>
                <a:close/>
                <a:moveTo>
                  <a:pt x="764" y="943"/>
                </a:moveTo>
                <a:cubicBezTo>
                  <a:pt x="768" y="943"/>
                  <a:pt x="771" y="940"/>
                  <a:pt x="771" y="937"/>
                </a:cubicBezTo>
                <a:cubicBezTo>
                  <a:pt x="771" y="933"/>
                  <a:pt x="769" y="931"/>
                  <a:pt x="765" y="931"/>
                </a:cubicBezTo>
                <a:cubicBezTo>
                  <a:pt x="761" y="931"/>
                  <a:pt x="756" y="933"/>
                  <a:pt x="756" y="937"/>
                </a:cubicBezTo>
                <a:cubicBezTo>
                  <a:pt x="756" y="940"/>
                  <a:pt x="759" y="943"/>
                  <a:pt x="764" y="943"/>
                </a:cubicBezTo>
                <a:close/>
                <a:moveTo>
                  <a:pt x="742" y="950"/>
                </a:moveTo>
                <a:cubicBezTo>
                  <a:pt x="738" y="950"/>
                  <a:pt x="735" y="953"/>
                  <a:pt x="735" y="957"/>
                </a:cubicBezTo>
                <a:cubicBezTo>
                  <a:pt x="735" y="961"/>
                  <a:pt x="738" y="964"/>
                  <a:pt x="742" y="964"/>
                </a:cubicBezTo>
                <a:cubicBezTo>
                  <a:pt x="747" y="964"/>
                  <a:pt x="750" y="961"/>
                  <a:pt x="750" y="957"/>
                </a:cubicBezTo>
                <a:cubicBezTo>
                  <a:pt x="750" y="953"/>
                  <a:pt x="747" y="950"/>
                  <a:pt x="742" y="950"/>
                </a:cubicBezTo>
                <a:close/>
                <a:moveTo>
                  <a:pt x="765" y="950"/>
                </a:moveTo>
                <a:cubicBezTo>
                  <a:pt x="761" y="950"/>
                  <a:pt x="758" y="953"/>
                  <a:pt x="758" y="957"/>
                </a:cubicBezTo>
                <a:cubicBezTo>
                  <a:pt x="758" y="961"/>
                  <a:pt x="761" y="964"/>
                  <a:pt x="765" y="964"/>
                </a:cubicBezTo>
                <a:cubicBezTo>
                  <a:pt x="770" y="964"/>
                  <a:pt x="773" y="961"/>
                  <a:pt x="773" y="957"/>
                </a:cubicBezTo>
                <a:cubicBezTo>
                  <a:pt x="773" y="953"/>
                  <a:pt x="770" y="950"/>
                  <a:pt x="765" y="950"/>
                </a:cubicBezTo>
                <a:close/>
                <a:moveTo>
                  <a:pt x="742" y="970"/>
                </a:moveTo>
                <a:cubicBezTo>
                  <a:pt x="738" y="970"/>
                  <a:pt x="735" y="973"/>
                  <a:pt x="735" y="977"/>
                </a:cubicBezTo>
                <a:cubicBezTo>
                  <a:pt x="735" y="980"/>
                  <a:pt x="738" y="983"/>
                  <a:pt x="742" y="983"/>
                </a:cubicBezTo>
                <a:cubicBezTo>
                  <a:pt x="747" y="983"/>
                  <a:pt x="750" y="980"/>
                  <a:pt x="750" y="977"/>
                </a:cubicBezTo>
                <a:cubicBezTo>
                  <a:pt x="750" y="973"/>
                  <a:pt x="747" y="970"/>
                  <a:pt x="742" y="970"/>
                </a:cubicBezTo>
                <a:close/>
                <a:moveTo>
                  <a:pt x="765" y="970"/>
                </a:moveTo>
                <a:cubicBezTo>
                  <a:pt x="761" y="970"/>
                  <a:pt x="758" y="973"/>
                  <a:pt x="758" y="977"/>
                </a:cubicBezTo>
                <a:cubicBezTo>
                  <a:pt x="758" y="980"/>
                  <a:pt x="761" y="983"/>
                  <a:pt x="765" y="983"/>
                </a:cubicBezTo>
                <a:cubicBezTo>
                  <a:pt x="770" y="983"/>
                  <a:pt x="773" y="980"/>
                  <a:pt x="773" y="977"/>
                </a:cubicBezTo>
                <a:cubicBezTo>
                  <a:pt x="773" y="973"/>
                  <a:pt x="770" y="970"/>
                  <a:pt x="765" y="970"/>
                </a:cubicBezTo>
                <a:close/>
                <a:moveTo>
                  <a:pt x="742" y="989"/>
                </a:moveTo>
                <a:cubicBezTo>
                  <a:pt x="738" y="989"/>
                  <a:pt x="735" y="992"/>
                  <a:pt x="735" y="996"/>
                </a:cubicBezTo>
                <a:cubicBezTo>
                  <a:pt x="735" y="1000"/>
                  <a:pt x="738" y="1002"/>
                  <a:pt x="742" y="1002"/>
                </a:cubicBezTo>
                <a:cubicBezTo>
                  <a:pt x="747" y="1002"/>
                  <a:pt x="750" y="1000"/>
                  <a:pt x="750" y="996"/>
                </a:cubicBezTo>
                <a:cubicBezTo>
                  <a:pt x="750" y="992"/>
                  <a:pt x="747" y="989"/>
                  <a:pt x="742" y="989"/>
                </a:cubicBezTo>
                <a:close/>
                <a:moveTo>
                  <a:pt x="765" y="989"/>
                </a:moveTo>
                <a:cubicBezTo>
                  <a:pt x="761" y="989"/>
                  <a:pt x="758" y="992"/>
                  <a:pt x="758" y="996"/>
                </a:cubicBezTo>
                <a:cubicBezTo>
                  <a:pt x="758" y="1000"/>
                  <a:pt x="761" y="1002"/>
                  <a:pt x="765" y="1002"/>
                </a:cubicBezTo>
                <a:cubicBezTo>
                  <a:pt x="770" y="1002"/>
                  <a:pt x="773" y="1000"/>
                  <a:pt x="773" y="996"/>
                </a:cubicBezTo>
                <a:cubicBezTo>
                  <a:pt x="773" y="992"/>
                  <a:pt x="770" y="989"/>
                  <a:pt x="765" y="989"/>
                </a:cubicBezTo>
                <a:close/>
                <a:moveTo>
                  <a:pt x="742" y="1009"/>
                </a:moveTo>
                <a:cubicBezTo>
                  <a:pt x="738" y="1009"/>
                  <a:pt x="735" y="1012"/>
                  <a:pt x="735" y="1015"/>
                </a:cubicBezTo>
                <a:cubicBezTo>
                  <a:pt x="735" y="1019"/>
                  <a:pt x="738" y="1022"/>
                  <a:pt x="742" y="1022"/>
                </a:cubicBezTo>
                <a:cubicBezTo>
                  <a:pt x="747" y="1022"/>
                  <a:pt x="750" y="1019"/>
                  <a:pt x="750" y="1015"/>
                </a:cubicBezTo>
                <a:cubicBezTo>
                  <a:pt x="750" y="1012"/>
                  <a:pt x="747" y="1009"/>
                  <a:pt x="742" y="1009"/>
                </a:cubicBezTo>
                <a:close/>
                <a:moveTo>
                  <a:pt x="742" y="1028"/>
                </a:moveTo>
                <a:cubicBezTo>
                  <a:pt x="738" y="1028"/>
                  <a:pt x="735" y="1031"/>
                  <a:pt x="735" y="1034"/>
                </a:cubicBezTo>
                <a:cubicBezTo>
                  <a:pt x="735" y="1038"/>
                  <a:pt x="738" y="1041"/>
                  <a:pt x="742" y="1041"/>
                </a:cubicBezTo>
                <a:cubicBezTo>
                  <a:pt x="747" y="1041"/>
                  <a:pt x="750" y="1038"/>
                  <a:pt x="750" y="1034"/>
                </a:cubicBezTo>
                <a:cubicBezTo>
                  <a:pt x="750" y="1031"/>
                  <a:pt x="747" y="1028"/>
                  <a:pt x="742" y="1028"/>
                </a:cubicBezTo>
                <a:close/>
                <a:moveTo>
                  <a:pt x="786" y="911"/>
                </a:moveTo>
                <a:cubicBezTo>
                  <a:pt x="782" y="911"/>
                  <a:pt x="779" y="914"/>
                  <a:pt x="779" y="917"/>
                </a:cubicBezTo>
                <a:cubicBezTo>
                  <a:pt x="779" y="921"/>
                  <a:pt x="782" y="924"/>
                  <a:pt x="786" y="924"/>
                </a:cubicBezTo>
                <a:cubicBezTo>
                  <a:pt x="791" y="924"/>
                  <a:pt x="794" y="921"/>
                  <a:pt x="794" y="917"/>
                </a:cubicBezTo>
                <a:cubicBezTo>
                  <a:pt x="794" y="914"/>
                  <a:pt x="791" y="911"/>
                  <a:pt x="786" y="911"/>
                </a:cubicBezTo>
                <a:close/>
                <a:moveTo>
                  <a:pt x="808" y="911"/>
                </a:moveTo>
                <a:cubicBezTo>
                  <a:pt x="804" y="911"/>
                  <a:pt x="801" y="914"/>
                  <a:pt x="801" y="917"/>
                </a:cubicBezTo>
                <a:cubicBezTo>
                  <a:pt x="801" y="921"/>
                  <a:pt x="804" y="924"/>
                  <a:pt x="808" y="924"/>
                </a:cubicBezTo>
                <a:cubicBezTo>
                  <a:pt x="813" y="924"/>
                  <a:pt x="816" y="921"/>
                  <a:pt x="816" y="917"/>
                </a:cubicBezTo>
                <a:cubicBezTo>
                  <a:pt x="816" y="914"/>
                  <a:pt x="813" y="911"/>
                  <a:pt x="808" y="911"/>
                </a:cubicBezTo>
                <a:close/>
                <a:moveTo>
                  <a:pt x="786" y="930"/>
                </a:moveTo>
                <a:cubicBezTo>
                  <a:pt x="782" y="930"/>
                  <a:pt x="779" y="933"/>
                  <a:pt x="779" y="937"/>
                </a:cubicBezTo>
                <a:cubicBezTo>
                  <a:pt x="779" y="940"/>
                  <a:pt x="782" y="943"/>
                  <a:pt x="786" y="943"/>
                </a:cubicBezTo>
                <a:cubicBezTo>
                  <a:pt x="791" y="943"/>
                  <a:pt x="794" y="940"/>
                  <a:pt x="794" y="937"/>
                </a:cubicBezTo>
                <a:cubicBezTo>
                  <a:pt x="794" y="933"/>
                  <a:pt x="791" y="930"/>
                  <a:pt x="786" y="930"/>
                </a:cubicBezTo>
                <a:close/>
                <a:moveTo>
                  <a:pt x="808" y="930"/>
                </a:moveTo>
                <a:cubicBezTo>
                  <a:pt x="804" y="930"/>
                  <a:pt x="801" y="933"/>
                  <a:pt x="801" y="937"/>
                </a:cubicBezTo>
                <a:cubicBezTo>
                  <a:pt x="801" y="940"/>
                  <a:pt x="804" y="943"/>
                  <a:pt x="808" y="943"/>
                </a:cubicBezTo>
                <a:cubicBezTo>
                  <a:pt x="813" y="943"/>
                  <a:pt x="816" y="940"/>
                  <a:pt x="816" y="937"/>
                </a:cubicBezTo>
                <a:cubicBezTo>
                  <a:pt x="816" y="933"/>
                  <a:pt x="813" y="930"/>
                  <a:pt x="808" y="930"/>
                </a:cubicBezTo>
                <a:close/>
                <a:moveTo>
                  <a:pt x="786" y="950"/>
                </a:moveTo>
                <a:cubicBezTo>
                  <a:pt x="782" y="950"/>
                  <a:pt x="779" y="953"/>
                  <a:pt x="779" y="956"/>
                </a:cubicBezTo>
                <a:cubicBezTo>
                  <a:pt x="779" y="960"/>
                  <a:pt x="782" y="963"/>
                  <a:pt x="786" y="963"/>
                </a:cubicBezTo>
                <a:cubicBezTo>
                  <a:pt x="791" y="963"/>
                  <a:pt x="794" y="960"/>
                  <a:pt x="794" y="956"/>
                </a:cubicBezTo>
                <a:cubicBezTo>
                  <a:pt x="794" y="953"/>
                  <a:pt x="791" y="950"/>
                  <a:pt x="786" y="950"/>
                </a:cubicBezTo>
                <a:close/>
                <a:moveTo>
                  <a:pt x="808" y="950"/>
                </a:moveTo>
                <a:cubicBezTo>
                  <a:pt x="804" y="950"/>
                  <a:pt x="801" y="953"/>
                  <a:pt x="801" y="956"/>
                </a:cubicBezTo>
                <a:cubicBezTo>
                  <a:pt x="801" y="960"/>
                  <a:pt x="804" y="963"/>
                  <a:pt x="808" y="963"/>
                </a:cubicBezTo>
                <a:cubicBezTo>
                  <a:pt x="813" y="963"/>
                  <a:pt x="816" y="960"/>
                  <a:pt x="816" y="956"/>
                </a:cubicBezTo>
                <a:cubicBezTo>
                  <a:pt x="816" y="953"/>
                  <a:pt x="813" y="950"/>
                  <a:pt x="808" y="950"/>
                </a:cubicBezTo>
                <a:close/>
                <a:moveTo>
                  <a:pt x="786" y="969"/>
                </a:moveTo>
                <a:cubicBezTo>
                  <a:pt x="782" y="969"/>
                  <a:pt x="779" y="972"/>
                  <a:pt x="779" y="976"/>
                </a:cubicBezTo>
                <a:cubicBezTo>
                  <a:pt x="779" y="980"/>
                  <a:pt x="782" y="983"/>
                  <a:pt x="786" y="983"/>
                </a:cubicBezTo>
                <a:cubicBezTo>
                  <a:pt x="791" y="983"/>
                  <a:pt x="794" y="980"/>
                  <a:pt x="794" y="976"/>
                </a:cubicBezTo>
                <a:cubicBezTo>
                  <a:pt x="794" y="972"/>
                  <a:pt x="791" y="969"/>
                  <a:pt x="786" y="969"/>
                </a:cubicBezTo>
                <a:close/>
                <a:moveTo>
                  <a:pt x="830" y="911"/>
                </a:moveTo>
                <a:cubicBezTo>
                  <a:pt x="826" y="911"/>
                  <a:pt x="822" y="914"/>
                  <a:pt x="822" y="917"/>
                </a:cubicBezTo>
                <a:cubicBezTo>
                  <a:pt x="822" y="921"/>
                  <a:pt x="826" y="924"/>
                  <a:pt x="830" y="924"/>
                </a:cubicBezTo>
                <a:cubicBezTo>
                  <a:pt x="834" y="924"/>
                  <a:pt x="838" y="921"/>
                  <a:pt x="838" y="917"/>
                </a:cubicBezTo>
                <a:cubicBezTo>
                  <a:pt x="838" y="914"/>
                  <a:pt x="834" y="911"/>
                  <a:pt x="830" y="911"/>
                </a:cubicBezTo>
                <a:close/>
                <a:moveTo>
                  <a:pt x="698" y="1066"/>
                </a:moveTo>
                <a:cubicBezTo>
                  <a:pt x="693" y="1066"/>
                  <a:pt x="690" y="1069"/>
                  <a:pt x="690" y="1073"/>
                </a:cubicBezTo>
                <a:cubicBezTo>
                  <a:pt x="690" y="1076"/>
                  <a:pt x="693" y="1079"/>
                  <a:pt x="698" y="1079"/>
                </a:cubicBezTo>
                <a:cubicBezTo>
                  <a:pt x="702" y="1079"/>
                  <a:pt x="705" y="1076"/>
                  <a:pt x="705" y="1073"/>
                </a:cubicBezTo>
                <a:cubicBezTo>
                  <a:pt x="705" y="1069"/>
                  <a:pt x="702" y="1066"/>
                  <a:pt x="698" y="1066"/>
                </a:cubicBezTo>
                <a:close/>
                <a:moveTo>
                  <a:pt x="698" y="1085"/>
                </a:moveTo>
                <a:cubicBezTo>
                  <a:pt x="693" y="1085"/>
                  <a:pt x="690" y="1088"/>
                  <a:pt x="690" y="1092"/>
                </a:cubicBezTo>
                <a:cubicBezTo>
                  <a:pt x="690" y="1095"/>
                  <a:pt x="693" y="1098"/>
                  <a:pt x="698" y="1098"/>
                </a:cubicBezTo>
                <a:cubicBezTo>
                  <a:pt x="702" y="1098"/>
                  <a:pt x="705" y="1095"/>
                  <a:pt x="705" y="1092"/>
                </a:cubicBezTo>
                <a:cubicBezTo>
                  <a:pt x="705" y="1088"/>
                  <a:pt x="702" y="1085"/>
                  <a:pt x="698" y="1085"/>
                </a:cubicBezTo>
                <a:close/>
                <a:moveTo>
                  <a:pt x="1232" y="911"/>
                </a:moveTo>
                <a:cubicBezTo>
                  <a:pt x="1228" y="911"/>
                  <a:pt x="1224" y="914"/>
                  <a:pt x="1224" y="917"/>
                </a:cubicBezTo>
                <a:cubicBezTo>
                  <a:pt x="1224" y="921"/>
                  <a:pt x="1228" y="924"/>
                  <a:pt x="1232" y="924"/>
                </a:cubicBezTo>
                <a:cubicBezTo>
                  <a:pt x="1236" y="924"/>
                  <a:pt x="1240" y="921"/>
                  <a:pt x="1240" y="917"/>
                </a:cubicBezTo>
                <a:cubicBezTo>
                  <a:pt x="1240" y="914"/>
                  <a:pt x="1236" y="911"/>
                  <a:pt x="1232" y="911"/>
                </a:cubicBezTo>
                <a:close/>
                <a:moveTo>
                  <a:pt x="1255" y="911"/>
                </a:moveTo>
                <a:cubicBezTo>
                  <a:pt x="1251" y="911"/>
                  <a:pt x="1247" y="914"/>
                  <a:pt x="1247" y="917"/>
                </a:cubicBezTo>
                <a:cubicBezTo>
                  <a:pt x="1247" y="921"/>
                  <a:pt x="1251" y="924"/>
                  <a:pt x="1255" y="924"/>
                </a:cubicBezTo>
                <a:cubicBezTo>
                  <a:pt x="1259" y="924"/>
                  <a:pt x="1263" y="921"/>
                  <a:pt x="1263" y="917"/>
                </a:cubicBezTo>
                <a:cubicBezTo>
                  <a:pt x="1263" y="914"/>
                  <a:pt x="1259" y="911"/>
                  <a:pt x="1255" y="911"/>
                </a:cubicBezTo>
                <a:close/>
                <a:moveTo>
                  <a:pt x="1232" y="930"/>
                </a:moveTo>
                <a:cubicBezTo>
                  <a:pt x="1228" y="930"/>
                  <a:pt x="1224" y="933"/>
                  <a:pt x="1224" y="937"/>
                </a:cubicBezTo>
                <a:cubicBezTo>
                  <a:pt x="1224" y="940"/>
                  <a:pt x="1228" y="943"/>
                  <a:pt x="1232" y="943"/>
                </a:cubicBezTo>
                <a:cubicBezTo>
                  <a:pt x="1236" y="943"/>
                  <a:pt x="1240" y="940"/>
                  <a:pt x="1240" y="937"/>
                </a:cubicBezTo>
                <a:cubicBezTo>
                  <a:pt x="1240" y="933"/>
                  <a:pt x="1236" y="930"/>
                  <a:pt x="1232" y="930"/>
                </a:cubicBezTo>
                <a:close/>
                <a:moveTo>
                  <a:pt x="1255" y="930"/>
                </a:moveTo>
                <a:cubicBezTo>
                  <a:pt x="1251" y="930"/>
                  <a:pt x="1247" y="933"/>
                  <a:pt x="1247" y="937"/>
                </a:cubicBezTo>
                <a:cubicBezTo>
                  <a:pt x="1247" y="940"/>
                  <a:pt x="1251" y="943"/>
                  <a:pt x="1255" y="943"/>
                </a:cubicBezTo>
                <a:cubicBezTo>
                  <a:pt x="1259" y="943"/>
                  <a:pt x="1263" y="940"/>
                  <a:pt x="1263" y="937"/>
                </a:cubicBezTo>
                <a:cubicBezTo>
                  <a:pt x="1263" y="933"/>
                  <a:pt x="1259" y="930"/>
                  <a:pt x="1255" y="930"/>
                </a:cubicBezTo>
                <a:close/>
                <a:moveTo>
                  <a:pt x="1255" y="950"/>
                </a:moveTo>
                <a:cubicBezTo>
                  <a:pt x="1251" y="950"/>
                  <a:pt x="1247" y="953"/>
                  <a:pt x="1247" y="956"/>
                </a:cubicBezTo>
                <a:cubicBezTo>
                  <a:pt x="1247" y="960"/>
                  <a:pt x="1251" y="963"/>
                  <a:pt x="1255" y="963"/>
                </a:cubicBezTo>
                <a:cubicBezTo>
                  <a:pt x="1259" y="963"/>
                  <a:pt x="1263" y="960"/>
                  <a:pt x="1263" y="956"/>
                </a:cubicBezTo>
                <a:cubicBezTo>
                  <a:pt x="1263" y="953"/>
                  <a:pt x="1259" y="950"/>
                  <a:pt x="1255" y="950"/>
                </a:cubicBezTo>
                <a:close/>
                <a:moveTo>
                  <a:pt x="1255" y="969"/>
                </a:moveTo>
                <a:cubicBezTo>
                  <a:pt x="1251" y="969"/>
                  <a:pt x="1247" y="972"/>
                  <a:pt x="1247" y="976"/>
                </a:cubicBezTo>
                <a:cubicBezTo>
                  <a:pt x="1247" y="980"/>
                  <a:pt x="1251" y="983"/>
                  <a:pt x="1255" y="983"/>
                </a:cubicBezTo>
                <a:cubicBezTo>
                  <a:pt x="1259" y="983"/>
                  <a:pt x="1263" y="980"/>
                  <a:pt x="1263" y="976"/>
                </a:cubicBezTo>
                <a:cubicBezTo>
                  <a:pt x="1263" y="972"/>
                  <a:pt x="1259" y="969"/>
                  <a:pt x="1255" y="969"/>
                </a:cubicBezTo>
                <a:close/>
                <a:moveTo>
                  <a:pt x="1255" y="988"/>
                </a:moveTo>
                <a:cubicBezTo>
                  <a:pt x="1251" y="988"/>
                  <a:pt x="1247" y="991"/>
                  <a:pt x="1247" y="995"/>
                </a:cubicBezTo>
                <a:cubicBezTo>
                  <a:pt x="1247" y="999"/>
                  <a:pt x="1251" y="1002"/>
                  <a:pt x="1255" y="1002"/>
                </a:cubicBezTo>
                <a:cubicBezTo>
                  <a:pt x="1259" y="1002"/>
                  <a:pt x="1263" y="999"/>
                  <a:pt x="1263" y="995"/>
                </a:cubicBezTo>
                <a:cubicBezTo>
                  <a:pt x="1263" y="991"/>
                  <a:pt x="1259" y="988"/>
                  <a:pt x="1255" y="988"/>
                </a:cubicBezTo>
                <a:close/>
                <a:moveTo>
                  <a:pt x="1277" y="911"/>
                </a:moveTo>
                <a:cubicBezTo>
                  <a:pt x="1273" y="911"/>
                  <a:pt x="1269" y="914"/>
                  <a:pt x="1269" y="917"/>
                </a:cubicBezTo>
                <a:cubicBezTo>
                  <a:pt x="1269" y="921"/>
                  <a:pt x="1273" y="924"/>
                  <a:pt x="1277" y="924"/>
                </a:cubicBezTo>
                <a:cubicBezTo>
                  <a:pt x="1281" y="924"/>
                  <a:pt x="1285" y="921"/>
                  <a:pt x="1285" y="917"/>
                </a:cubicBezTo>
                <a:cubicBezTo>
                  <a:pt x="1285" y="914"/>
                  <a:pt x="1281" y="911"/>
                  <a:pt x="1277" y="911"/>
                </a:cubicBezTo>
                <a:close/>
                <a:moveTo>
                  <a:pt x="1299" y="911"/>
                </a:moveTo>
                <a:cubicBezTo>
                  <a:pt x="1295" y="911"/>
                  <a:pt x="1291" y="914"/>
                  <a:pt x="1291" y="917"/>
                </a:cubicBezTo>
                <a:cubicBezTo>
                  <a:pt x="1291" y="921"/>
                  <a:pt x="1295" y="924"/>
                  <a:pt x="1299" y="924"/>
                </a:cubicBezTo>
                <a:cubicBezTo>
                  <a:pt x="1303" y="924"/>
                  <a:pt x="1307" y="921"/>
                  <a:pt x="1307" y="917"/>
                </a:cubicBezTo>
                <a:cubicBezTo>
                  <a:pt x="1307" y="914"/>
                  <a:pt x="1303" y="911"/>
                  <a:pt x="1299" y="911"/>
                </a:cubicBezTo>
                <a:close/>
                <a:moveTo>
                  <a:pt x="1277" y="930"/>
                </a:moveTo>
                <a:cubicBezTo>
                  <a:pt x="1273" y="930"/>
                  <a:pt x="1269" y="933"/>
                  <a:pt x="1269" y="937"/>
                </a:cubicBezTo>
                <a:cubicBezTo>
                  <a:pt x="1269" y="940"/>
                  <a:pt x="1273" y="943"/>
                  <a:pt x="1277" y="943"/>
                </a:cubicBezTo>
                <a:cubicBezTo>
                  <a:pt x="1281" y="943"/>
                  <a:pt x="1285" y="940"/>
                  <a:pt x="1285" y="937"/>
                </a:cubicBezTo>
                <a:cubicBezTo>
                  <a:pt x="1285" y="933"/>
                  <a:pt x="1281" y="930"/>
                  <a:pt x="1277" y="930"/>
                </a:cubicBezTo>
                <a:close/>
                <a:moveTo>
                  <a:pt x="1299" y="930"/>
                </a:moveTo>
                <a:cubicBezTo>
                  <a:pt x="1295" y="930"/>
                  <a:pt x="1291" y="933"/>
                  <a:pt x="1291" y="937"/>
                </a:cubicBezTo>
                <a:cubicBezTo>
                  <a:pt x="1291" y="940"/>
                  <a:pt x="1295" y="943"/>
                  <a:pt x="1299" y="943"/>
                </a:cubicBezTo>
                <a:cubicBezTo>
                  <a:pt x="1303" y="943"/>
                  <a:pt x="1307" y="940"/>
                  <a:pt x="1307" y="937"/>
                </a:cubicBezTo>
                <a:cubicBezTo>
                  <a:pt x="1307" y="933"/>
                  <a:pt x="1303" y="930"/>
                  <a:pt x="1299" y="930"/>
                </a:cubicBezTo>
                <a:close/>
                <a:moveTo>
                  <a:pt x="1277" y="950"/>
                </a:moveTo>
                <a:cubicBezTo>
                  <a:pt x="1273" y="950"/>
                  <a:pt x="1269" y="953"/>
                  <a:pt x="1269" y="956"/>
                </a:cubicBezTo>
                <a:cubicBezTo>
                  <a:pt x="1269" y="960"/>
                  <a:pt x="1273" y="963"/>
                  <a:pt x="1277" y="963"/>
                </a:cubicBezTo>
                <a:cubicBezTo>
                  <a:pt x="1281" y="963"/>
                  <a:pt x="1285" y="960"/>
                  <a:pt x="1285" y="956"/>
                </a:cubicBezTo>
                <a:cubicBezTo>
                  <a:pt x="1285" y="953"/>
                  <a:pt x="1281" y="950"/>
                  <a:pt x="1277" y="950"/>
                </a:cubicBezTo>
                <a:close/>
                <a:moveTo>
                  <a:pt x="1299" y="950"/>
                </a:moveTo>
                <a:cubicBezTo>
                  <a:pt x="1295" y="950"/>
                  <a:pt x="1291" y="953"/>
                  <a:pt x="1291" y="956"/>
                </a:cubicBezTo>
                <a:cubicBezTo>
                  <a:pt x="1291" y="960"/>
                  <a:pt x="1295" y="963"/>
                  <a:pt x="1299" y="963"/>
                </a:cubicBezTo>
                <a:cubicBezTo>
                  <a:pt x="1303" y="963"/>
                  <a:pt x="1307" y="960"/>
                  <a:pt x="1307" y="956"/>
                </a:cubicBezTo>
                <a:cubicBezTo>
                  <a:pt x="1307" y="953"/>
                  <a:pt x="1303" y="950"/>
                  <a:pt x="1299" y="950"/>
                </a:cubicBezTo>
                <a:close/>
                <a:moveTo>
                  <a:pt x="1277" y="969"/>
                </a:moveTo>
                <a:cubicBezTo>
                  <a:pt x="1273" y="969"/>
                  <a:pt x="1269" y="972"/>
                  <a:pt x="1269" y="976"/>
                </a:cubicBezTo>
                <a:cubicBezTo>
                  <a:pt x="1269" y="980"/>
                  <a:pt x="1273" y="983"/>
                  <a:pt x="1277" y="983"/>
                </a:cubicBezTo>
                <a:cubicBezTo>
                  <a:pt x="1281" y="983"/>
                  <a:pt x="1285" y="980"/>
                  <a:pt x="1285" y="976"/>
                </a:cubicBezTo>
                <a:cubicBezTo>
                  <a:pt x="1285" y="972"/>
                  <a:pt x="1281" y="969"/>
                  <a:pt x="1277" y="969"/>
                </a:cubicBezTo>
                <a:close/>
                <a:moveTo>
                  <a:pt x="1299" y="969"/>
                </a:moveTo>
                <a:cubicBezTo>
                  <a:pt x="1295" y="969"/>
                  <a:pt x="1291" y="972"/>
                  <a:pt x="1291" y="976"/>
                </a:cubicBezTo>
                <a:cubicBezTo>
                  <a:pt x="1291" y="980"/>
                  <a:pt x="1295" y="983"/>
                  <a:pt x="1299" y="983"/>
                </a:cubicBezTo>
                <a:cubicBezTo>
                  <a:pt x="1303" y="983"/>
                  <a:pt x="1307" y="980"/>
                  <a:pt x="1307" y="976"/>
                </a:cubicBezTo>
                <a:cubicBezTo>
                  <a:pt x="1307" y="972"/>
                  <a:pt x="1303" y="969"/>
                  <a:pt x="1299" y="969"/>
                </a:cubicBezTo>
                <a:close/>
                <a:moveTo>
                  <a:pt x="1277" y="988"/>
                </a:moveTo>
                <a:cubicBezTo>
                  <a:pt x="1273" y="988"/>
                  <a:pt x="1269" y="991"/>
                  <a:pt x="1269" y="995"/>
                </a:cubicBezTo>
                <a:cubicBezTo>
                  <a:pt x="1269" y="999"/>
                  <a:pt x="1273" y="1002"/>
                  <a:pt x="1277" y="1002"/>
                </a:cubicBezTo>
                <a:cubicBezTo>
                  <a:pt x="1281" y="1002"/>
                  <a:pt x="1285" y="999"/>
                  <a:pt x="1285" y="995"/>
                </a:cubicBezTo>
                <a:cubicBezTo>
                  <a:pt x="1285" y="991"/>
                  <a:pt x="1281" y="988"/>
                  <a:pt x="1277" y="988"/>
                </a:cubicBezTo>
                <a:close/>
                <a:moveTo>
                  <a:pt x="1299" y="988"/>
                </a:moveTo>
                <a:cubicBezTo>
                  <a:pt x="1295" y="988"/>
                  <a:pt x="1291" y="991"/>
                  <a:pt x="1291" y="995"/>
                </a:cubicBezTo>
                <a:cubicBezTo>
                  <a:pt x="1291" y="999"/>
                  <a:pt x="1295" y="1002"/>
                  <a:pt x="1299" y="1002"/>
                </a:cubicBezTo>
                <a:cubicBezTo>
                  <a:pt x="1303" y="1002"/>
                  <a:pt x="1307" y="999"/>
                  <a:pt x="1307" y="995"/>
                </a:cubicBezTo>
                <a:cubicBezTo>
                  <a:pt x="1307" y="991"/>
                  <a:pt x="1303" y="988"/>
                  <a:pt x="1299" y="988"/>
                </a:cubicBezTo>
                <a:close/>
                <a:moveTo>
                  <a:pt x="1321" y="911"/>
                </a:moveTo>
                <a:cubicBezTo>
                  <a:pt x="1317" y="911"/>
                  <a:pt x="1313" y="914"/>
                  <a:pt x="1313" y="917"/>
                </a:cubicBezTo>
                <a:cubicBezTo>
                  <a:pt x="1313" y="921"/>
                  <a:pt x="1317" y="924"/>
                  <a:pt x="1321" y="924"/>
                </a:cubicBezTo>
                <a:cubicBezTo>
                  <a:pt x="1325" y="924"/>
                  <a:pt x="1328" y="921"/>
                  <a:pt x="1328" y="917"/>
                </a:cubicBezTo>
                <a:cubicBezTo>
                  <a:pt x="1328" y="914"/>
                  <a:pt x="1325" y="911"/>
                  <a:pt x="1321" y="911"/>
                </a:cubicBezTo>
                <a:close/>
                <a:moveTo>
                  <a:pt x="1344" y="911"/>
                </a:moveTo>
                <a:cubicBezTo>
                  <a:pt x="1339" y="911"/>
                  <a:pt x="1336" y="914"/>
                  <a:pt x="1336" y="917"/>
                </a:cubicBezTo>
                <a:cubicBezTo>
                  <a:pt x="1336" y="921"/>
                  <a:pt x="1339" y="924"/>
                  <a:pt x="1344" y="924"/>
                </a:cubicBezTo>
                <a:cubicBezTo>
                  <a:pt x="1348" y="924"/>
                  <a:pt x="1351" y="921"/>
                  <a:pt x="1351" y="917"/>
                </a:cubicBezTo>
                <a:cubicBezTo>
                  <a:pt x="1351" y="914"/>
                  <a:pt x="1348" y="911"/>
                  <a:pt x="1344" y="911"/>
                </a:cubicBezTo>
                <a:close/>
                <a:moveTo>
                  <a:pt x="1321" y="930"/>
                </a:moveTo>
                <a:cubicBezTo>
                  <a:pt x="1317" y="930"/>
                  <a:pt x="1313" y="933"/>
                  <a:pt x="1313" y="937"/>
                </a:cubicBezTo>
                <a:cubicBezTo>
                  <a:pt x="1313" y="940"/>
                  <a:pt x="1317" y="943"/>
                  <a:pt x="1321" y="943"/>
                </a:cubicBezTo>
                <a:cubicBezTo>
                  <a:pt x="1325" y="943"/>
                  <a:pt x="1328" y="940"/>
                  <a:pt x="1328" y="937"/>
                </a:cubicBezTo>
                <a:cubicBezTo>
                  <a:pt x="1328" y="933"/>
                  <a:pt x="1325" y="930"/>
                  <a:pt x="1321" y="930"/>
                </a:cubicBezTo>
                <a:close/>
                <a:moveTo>
                  <a:pt x="1344" y="930"/>
                </a:moveTo>
                <a:cubicBezTo>
                  <a:pt x="1339" y="930"/>
                  <a:pt x="1336" y="933"/>
                  <a:pt x="1336" y="937"/>
                </a:cubicBezTo>
                <a:cubicBezTo>
                  <a:pt x="1336" y="940"/>
                  <a:pt x="1339" y="943"/>
                  <a:pt x="1344" y="943"/>
                </a:cubicBezTo>
                <a:cubicBezTo>
                  <a:pt x="1348" y="943"/>
                  <a:pt x="1351" y="940"/>
                  <a:pt x="1351" y="937"/>
                </a:cubicBezTo>
                <a:cubicBezTo>
                  <a:pt x="1351" y="933"/>
                  <a:pt x="1348" y="930"/>
                  <a:pt x="1344" y="930"/>
                </a:cubicBezTo>
                <a:close/>
                <a:moveTo>
                  <a:pt x="1321" y="950"/>
                </a:moveTo>
                <a:cubicBezTo>
                  <a:pt x="1317" y="950"/>
                  <a:pt x="1313" y="953"/>
                  <a:pt x="1313" y="956"/>
                </a:cubicBezTo>
                <a:cubicBezTo>
                  <a:pt x="1313" y="960"/>
                  <a:pt x="1317" y="963"/>
                  <a:pt x="1321" y="963"/>
                </a:cubicBezTo>
                <a:cubicBezTo>
                  <a:pt x="1325" y="963"/>
                  <a:pt x="1328" y="960"/>
                  <a:pt x="1328" y="956"/>
                </a:cubicBezTo>
                <a:cubicBezTo>
                  <a:pt x="1328" y="953"/>
                  <a:pt x="1325" y="950"/>
                  <a:pt x="1321" y="950"/>
                </a:cubicBezTo>
                <a:close/>
                <a:moveTo>
                  <a:pt x="1344" y="950"/>
                </a:moveTo>
                <a:cubicBezTo>
                  <a:pt x="1339" y="950"/>
                  <a:pt x="1336" y="953"/>
                  <a:pt x="1336" y="956"/>
                </a:cubicBezTo>
                <a:cubicBezTo>
                  <a:pt x="1336" y="960"/>
                  <a:pt x="1339" y="963"/>
                  <a:pt x="1344" y="963"/>
                </a:cubicBezTo>
                <a:cubicBezTo>
                  <a:pt x="1348" y="963"/>
                  <a:pt x="1351" y="960"/>
                  <a:pt x="1351" y="956"/>
                </a:cubicBezTo>
                <a:cubicBezTo>
                  <a:pt x="1351" y="953"/>
                  <a:pt x="1348" y="950"/>
                  <a:pt x="1344" y="950"/>
                </a:cubicBezTo>
                <a:close/>
                <a:moveTo>
                  <a:pt x="1321" y="969"/>
                </a:moveTo>
                <a:cubicBezTo>
                  <a:pt x="1317" y="969"/>
                  <a:pt x="1313" y="972"/>
                  <a:pt x="1313" y="976"/>
                </a:cubicBezTo>
                <a:cubicBezTo>
                  <a:pt x="1313" y="980"/>
                  <a:pt x="1317" y="983"/>
                  <a:pt x="1321" y="983"/>
                </a:cubicBezTo>
                <a:cubicBezTo>
                  <a:pt x="1325" y="983"/>
                  <a:pt x="1328" y="980"/>
                  <a:pt x="1328" y="976"/>
                </a:cubicBezTo>
                <a:cubicBezTo>
                  <a:pt x="1328" y="972"/>
                  <a:pt x="1325" y="969"/>
                  <a:pt x="1321" y="969"/>
                </a:cubicBezTo>
                <a:close/>
                <a:moveTo>
                  <a:pt x="1366" y="911"/>
                </a:moveTo>
                <a:cubicBezTo>
                  <a:pt x="1362" y="911"/>
                  <a:pt x="1358" y="914"/>
                  <a:pt x="1358" y="917"/>
                </a:cubicBezTo>
                <a:cubicBezTo>
                  <a:pt x="1358" y="921"/>
                  <a:pt x="1362" y="924"/>
                  <a:pt x="1366" y="924"/>
                </a:cubicBezTo>
                <a:cubicBezTo>
                  <a:pt x="1370" y="924"/>
                  <a:pt x="1373" y="921"/>
                  <a:pt x="1373" y="917"/>
                </a:cubicBezTo>
                <a:cubicBezTo>
                  <a:pt x="1373" y="914"/>
                  <a:pt x="1370" y="911"/>
                  <a:pt x="1366" y="911"/>
                </a:cubicBezTo>
                <a:close/>
                <a:moveTo>
                  <a:pt x="1432" y="911"/>
                </a:moveTo>
                <a:cubicBezTo>
                  <a:pt x="1428" y="911"/>
                  <a:pt x="1425" y="914"/>
                  <a:pt x="1425" y="917"/>
                </a:cubicBezTo>
                <a:cubicBezTo>
                  <a:pt x="1425" y="921"/>
                  <a:pt x="1428" y="924"/>
                  <a:pt x="1432" y="924"/>
                </a:cubicBezTo>
                <a:cubicBezTo>
                  <a:pt x="1437" y="924"/>
                  <a:pt x="1440" y="921"/>
                  <a:pt x="1440" y="917"/>
                </a:cubicBezTo>
                <a:cubicBezTo>
                  <a:pt x="1440" y="914"/>
                  <a:pt x="1437" y="911"/>
                  <a:pt x="1432" y="911"/>
                </a:cubicBezTo>
                <a:close/>
                <a:moveTo>
                  <a:pt x="1565" y="97"/>
                </a:moveTo>
                <a:cubicBezTo>
                  <a:pt x="1561" y="97"/>
                  <a:pt x="1558" y="100"/>
                  <a:pt x="1558" y="104"/>
                </a:cubicBezTo>
                <a:cubicBezTo>
                  <a:pt x="1558" y="107"/>
                  <a:pt x="1561" y="110"/>
                  <a:pt x="1565" y="110"/>
                </a:cubicBezTo>
                <a:cubicBezTo>
                  <a:pt x="1570" y="110"/>
                  <a:pt x="1573" y="107"/>
                  <a:pt x="1573" y="104"/>
                </a:cubicBezTo>
                <a:cubicBezTo>
                  <a:pt x="1573" y="100"/>
                  <a:pt x="1570" y="97"/>
                  <a:pt x="1565" y="97"/>
                </a:cubicBezTo>
                <a:close/>
                <a:moveTo>
                  <a:pt x="1565" y="175"/>
                </a:moveTo>
                <a:cubicBezTo>
                  <a:pt x="1561" y="175"/>
                  <a:pt x="1558" y="178"/>
                  <a:pt x="1558" y="182"/>
                </a:cubicBezTo>
                <a:cubicBezTo>
                  <a:pt x="1558" y="185"/>
                  <a:pt x="1561" y="188"/>
                  <a:pt x="1565" y="188"/>
                </a:cubicBezTo>
                <a:cubicBezTo>
                  <a:pt x="1570" y="188"/>
                  <a:pt x="1573" y="185"/>
                  <a:pt x="1573" y="182"/>
                </a:cubicBezTo>
                <a:cubicBezTo>
                  <a:pt x="1573" y="178"/>
                  <a:pt x="1570" y="175"/>
                  <a:pt x="1565" y="175"/>
                </a:cubicBezTo>
                <a:close/>
                <a:moveTo>
                  <a:pt x="1565" y="194"/>
                </a:moveTo>
                <a:cubicBezTo>
                  <a:pt x="1561" y="194"/>
                  <a:pt x="1558" y="197"/>
                  <a:pt x="1558" y="201"/>
                </a:cubicBezTo>
                <a:cubicBezTo>
                  <a:pt x="1558" y="205"/>
                  <a:pt x="1561" y="208"/>
                  <a:pt x="1565" y="208"/>
                </a:cubicBezTo>
                <a:cubicBezTo>
                  <a:pt x="1570" y="208"/>
                  <a:pt x="1573" y="205"/>
                  <a:pt x="1573" y="201"/>
                </a:cubicBezTo>
                <a:cubicBezTo>
                  <a:pt x="1573" y="197"/>
                  <a:pt x="1570" y="194"/>
                  <a:pt x="1565" y="194"/>
                </a:cubicBezTo>
                <a:close/>
                <a:moveTo>
                  <a:pt x="1565" y="214"/>
                </a:moveTo>
                <a:cubicBezTo>
                  <a:pt x="1561" y="214"/>
                  <a:pt x="1558" y="217"/>
                  <a:pt x="1558" y="220"/>
                </a:cubicBezTo>
                <a:cubicBezTo>
                  <a:pt x="1558" y="224"/>
                  <a:pt x="1561" y="227"/>
                  <a:pt x="1565" y="227"/>
                </a:cubicBezTo>
                <a:cubicBezTo>
                  <a:pt x="1570" y="227"/>
                  <a:pt x="1573" y="224"/>
                  <a:pt x="1573" y="220"/>
                </a:cubicBezTo>
                <a:cubicBezTo>
                  <a:pt x="1573" y="217"/>
                  <a:pt x="1570" y="214"/>
                  <a:pt x="1565" y="214"/>
                </a:cubicBezTo>
                <a:close/>
                <a:moveTo>
                  <a:pt x="1565" y="233"/>
                </a:moveTo>
                <a:cubicBezTo>
                  <a:pt x="1561" y="233"/>
                  <a:pt x="1558" y="236"/>
                  <a:pt x="1558" y="239"/>
                </a:cubicBezTo>
                <a:cubicBezTo>
                  <a:pt x="1558" y="243"/>
                  <a:pt x="1561" y="245"/>
                  <a:pt x="1565" y="245"/>
                </a:cubicBezTo>
                <a:cubicBezTo>
                  <a:pt x="1570" y="245"/>
                  <a:pt x="1573" y="243"/>
                  <a:pt x="1573" y="239"/>
                </a:cubicBezTo>
                <a:cubicBezTo>
                  <a:pt x="1573" y="236"/>
                  <a:pt x="1570" y="233"/>
                  <a:pt x="1565" y="233"/>
                </a:cubicBezTo>
                <a:close/>
                <a:moveTo>
                  <a:pt x="1565" y="252"/>
                </a:moveTo>
                <a:cubicBezTo>
                  <a:pt x="1561" y="252"/>
                  <a:pt x="1558" y="255"/>
                  <a:pt x="1558" y="258"/>
                </a:cubicBezTo>
                <a:cubicBezTo>
                  <a:pt x="1558" y="262"/>
                  <a:pt x="1561" y="265"/>
                  <a:pt x="1565" y="265"/>
                </a:cubicBezTo>
                <a:cubicBezTo>
                  <a:pt x="1570" y="265"/>
                  <a:pt x="1573" y="262"/>
                  <a:pt x="1573" y="258"/>
                </a:cubicBezTo>
                <a:cubicBezTo>
                  <a:pt x="1573" y="255"/>
                  <a:pt x="1570" y="252"/>
                  <a:pt x="1565" y="252"/>
                </a:cubicBezTo>
                <a:close/>
                <a:moveTo>
                  <a:pt x="1565" y="271"/>
                </a:moveTo>
                <a:cubicBezTo>
                  <a:pt x="1561" y="271"/>
                  <a:pt x="1558" y="274"/>
                  <a:pt x="1558" y="278"/>
                </a:cubicBezTo>
                <a:cubicBezTo>
                  <a:pt x="1558" y="282"/>
                  <a:pt x="1561" y="285"/>
                  <a:pt x="1565" y="285"/>
                </a:cubicBezTo>
                <a:cubicBezTo>
                  <a:pt x="1570" y="285"/>
                  <a:pt x="1573" y="282"/>
                  <a:pt x="1573" y="278"/>
                </a:cubicBezTo>
                <a:cubicBezTo>
                  <a:pt x="1573" y="274"/>
                  <a:pt x="1570" y="271"/>
                  <a:pt x="1565" y="271"/>
                </a:cubicBezTo>
                <a:close/>
                <a:moveTo>
                  <a:pt x="1700" y="116"/>
                </a:moveTo>
                <a:cubicBezTo>
                  <a:pt x="1696" y="116"/>
                  <a:pt x="1692" y="119"/>
                  <a:pt x="1692" y="123"/>
                </a:cubicBezTo>
                <a:cubicBezTo>
                  <a:pt x="1692" y="127"/>
                  <a:pt x="1696" y="130"/>
                  <a:pt x="1700" y="130"/>
                </a:cubicBezTo>
                <a:cubicBezTo>
                  <a:pt x="1704" y="130"/>
                  <a:pt x="1708" y="127"/>
                  <a:pt x="1708" y="123"/>
                </a:cubicBezTo>
                <a:cubicBezTo>
                  <a:pt x="1708" y="119"/>
                  <a:pt x="1704" y="116"/>
                  <a:pt x="1700" y="116"/>
                </a:cubicBezTo>
                <a:close/>
                <a:moveTo>
                  <a:pt x="1722" y="97"/>
                </a:moveTo>
                <a:cubicBezTo>
                  <a:pt x="1718" y="97"/>
                  <a:pt x="1714" y="100"/>
                  <a:pt x="1714" y="104"/>
                </a:cubicBezTo>
                <a:cubicBezTo>
                  <a:pt x="1714" y="107"/>
                  <a:pt x="1718" y="110"/>
                  <a:pt x="1722" y="110"/>
                </a:cubicBezTo>
                <a:cubicBezTo>
                  <a:pt x="1726" y="110"/>
                  <a:pt x="1730" y="107"/>
                  <a:pt x="1730" y="104"/>
                </a:cubicBezTo>
                <a:cubicBezTo>
                  <a:pt x="1730" y="100"/>
                  <a:pt x="1726" y="97"/>
                  <a:pt x="1722" y="97"/>
                </a:cubicBezTo>
                <a:close/>
                <a:moveTo>
                  <a:pt x="1744" y="97"/>
                </a:moveTo>
                <a:cubicBezTo>
                  <a:pt x="1740" y="97"/>
                  <a:pt x="1736" y="100"/>
                  <a:pt x="1736" y="104"/>
                </a:cubicBezTo>
                <a:cubicBezTo>
                  <a:pt x="1736" y="107"/>
                  <a:pt x="1740" y="110"/>
                  <a:pt x="1744" y="110"/>
                </a:cubicBezTo>
                <a:cubicBezTo>
                  <a:pt x="1748" y="110"/>
                  <a:pt x="1751" y="107"/>
                  <a:pt x="1751" y="104"/>
                </a:cubicBezTo>
                <a:cubicBezTo>
                  <a:pt x="1751" y="100"/>
                  <a:pt x="1748" y="97"/>
                  <a:pt x="1744" y="97"/>
                </a:cubicBezTo>
                <a:close/>
                <a:moveTo>
                  <a:pt x="1722" y="116"/>
                </a:moveTo>
                <a:cubicBezTo>
                  <a:pt x="1718" y="116"/>
                  <a:pt x="1714" y="119"/>
                  <a:pt x="1714" y="123"/>
                </a:cubicBezTo>
                <a:cubicBezTo>
                  <a:pt x="1714" y="127"/>
                  <a:pt x="1718" y="130"/>
                  <a:pt x="1722" y="130"/>
                </a:cubicBezTo>
                <a:cubicBezTo>
                  <a:pt x="1726" y="130"/>
                  <a:pt x="1730" y="127"/>
                  <a:pt x="1730" y="123"/>
                </a:cubicBezTo>
                <a:cubicBezTo>
                  <a:pt x="1730" y="119"/>
                  <a:pt x="1726" y="116"/>
                  <a:pt x="1722" y="116"/>
                </a:cubicBezTo>
                <a:close/>
                <a:moveTo>
                  <a:pt x="1744" y="116"/>
                </a:moveTo>
                <a:cubicBezTo>
                  <a:pt x="1740" y="116"/>
                  <a:pt x="1736" y="119"/>
                  <a:pt x="1736" y="123"/>
                </a:cubicBezTo>
                <a:cubicBezTo>
                  <a:pt x="1736" y="127"/>
                  <a:pt x="1740" y="130"/>
                  <a:pt x="1744" y="130"/>
                </a:cubicBezTo>
                <a:cubicBezTo>
                  <a:pt x="1748" y="130"/>
                  <a:pt x="1751" y="127"/>
                  <a:pt x="1751" y="123"/>
                </a:cubicBezTo>
                <a:cubicBezTo>
                  <a:pt x="1751" y="119"/>
                  <a:pt x="1748" y="116"/>
                  <a:pt x="1744" y="116"/>
                </a:cubicBezTo>
                <a:close/>
                <a:moveTo>
                  <a:pt x="1611" y="136"/>
                </a:moveTo>
                <a:cubicBezTo>
                  <a:pt x="1607" y="136"/>
                  <a:pt x="1603" y="139"/>
                  <a:pt x="1603" y="143"/>
                </a:cubicBezTo>
                <a:cubicBezTo>
                  <a:pt x="1603" y="146"/>
                  <a:pt x="1607" y="149"/>
                  <a:pt x="1611" y="149"/>
                </a:cubicBezTo>
                <a:cubicBezTo>
                  <a:pt x="1615" y="149"/>
                  <a:pt x="1619" y="146"/>
                  <a:pt x="1619" y="143"/>
                </a:cubicBezTo>
                <a:cubicBezTo>
                  <a:pt x="1619" y="139"/>
                  <a:pt x="1615" y="136"/>
                  <a:pt x="1611" y="136"/>
                </a:cubicBezTo>
                <a:close/>
                <a:moveTo>
                  <a:pt x="1589" y="155"/>
                </a:moveTo>
                <a:cubicBezTo>
                  <a:pt x="1585" y="155"/>
                  <a:pt x="1581" y="158"/>
                  <a:pt x="1581" y="162"/>
                </a:cubicBezTo>
                <a:cubicBezTo>
                  <a:pt x="1581" y="166"/>
                  <a:pt x="1585" y="169"/>
                  <a:pt x="1589" y="169"/>
                </a:cubicBezTo>
                <a:cubicBezTo>
                  <a:pt x="1593" y="169"/>
                  <a:pt x="1597" y="166"/>
                  <a:pt x="1597" y="162"/>
                </a:cubicBezTo>
                <a:cubicBezTo>
                  <a:pt x="1597" y="158"/>
                  <a:pt x="1593" y="155"/>
                  <a:pt x="1589" y="155"/>
                </a:cubicBezTo>
                <a:close/>
                <a:moveTo>
                  <a:pt x="1611" y="155"/>
                </a:moveTo>
                <a:cubicBezTo>
                  <a:pt x="1607" y="155"/>
                  <a:pt x="1603" y="158"/>
                  <a:pt x="1603" y="162"/>
                </a:cubicBezTo>
                <a:cubicBezTo>
                  <a:pt x="1603" y="166"/>
                  <a:pt x="1607" y="169"/>
                  <a:pt x="1611" y="169"/>
                </a:cubicBezTo>
                <a:cubicBezTo>
                  <a:pt x="1615" y="169"/>
                  <a:pt x="1619" y="166"/>
                  <a:pt x="1619" y="162"/>
                </a:cubicBezTo>
                <a:cubicBezTo>
                  <a:pt x="1619" y="158"/>
                  <a:pt x="1615" y="155"/>
                  <a:pt x="1611" y="155"/>
                </a:cubicBezTo>
                <a:close/>
                <a:moveTo>
                  <a:pt x="1589" y="175"/>
                </a:moveTo>
                <a:cubicBezTo>
                  <a:pt x="1585" y="175"/>
                  <a:pt x="1581" y="178"/>
                  <a:pt x="1581" y="182"/>
                </a:cubicBezTo>
                <a:cubicBezTo>
                  <a:pt x="1581" y="185"/>
                  <a:pt x="1585" y="188"/>
                  <a:pt x="1589" y="188"/>
                </a:cubicBezTo>
                <a:cubicBezTo>
                  <a:pt x="1593" y="188"/>
                  <a:pt x="1597" y="185"/>
                  <a:pt x="1597" y="182"/>
                </a:cubicBezTo>
                <a:cubicBezTo>
                  <a:pt x="1597" y="178"/>
                  <a:pt x="1593" y="175"/>
                  <a:pt x="1589" y="175"/>
                </a:cubicBezTo>
                <a:close/>
                <a:moveTo>
                  <a:pt x="1611" y="175"/>
                </a:moveTo>
                <a:cubicBezTo>
                  <a:pt x="1607" y="175"/>
                  <a:pt x="1603" y="178"/>
                  <a:pt x="1603" y="182"/>
                </a:cubicBezTo>
                <a:cubicBezTo>
                  <a:pt x="1603" y="185"/>
                  <a:pt x="1607" y="188"/>
                  <a:pt x="1611" y="188"/>
                </a:cubicBezTo>
                <a:cubicBezTo>
                  <a:pt x="1615" y="188"/>
                  <a:pt x="1619" y="185"/>
                  <a:pt x="1619" y="182"/>
                </a:cubicBezTo>
                <a:cubicBezTo>
                  <a:pt x="1619" y="178"/>
                  <a:pt x="1615" y="175"/>
                  <a:pt x="1611" y="175"/>
                </a:cubicBezTo>
                <a:close/>
                <a:moveTo>
                  <a:pt x="1589" y="194"/>
                </a:moveTo>
                <a:cubicBezTo>
                  <a:pt x="1585" y="194"/>
                  <a:pt x="1581" y="197"/>
                  <a:pt x="1581" y="201"/>
                </a:cubicBezTo>
                <a:cubicBezTo>
                  <a:pt x="1581" y="205"/>
                  <a:pt x="1585" y="208"/>
                  <a:pt x="1589" y="208"/>
                </a:cubicBezTo>
                <a:cubicBezTo>
                  <a:pt x="1593" y="208"/>
                  <a:pt x="1597" y="205"/>
                  <a:pt x="1597" y="201"/>
                </a:cubicBezTo>
                <a:cubicBezTo>
                  <a:pt x="1597" y="197"/>
                  <a:pt x="1593" y="194"/>
                  <a:pt x="1589" y="194"/>
                </a:cubicBezTo>
                <a:close/>
                <a:moveTo>
                  <a:pt x="1611" y="194"/>
                </a:moveTo>
                <a:cubicBezTo>
                  <a:pt x="1607" y="194"/>
                  <a:pt x="1603" y="197"/>
                  <a:pt x="1603" y="201"/>
                </a:cubicBezTo>
                <a:cubicBezTo>
                  <a:pt x="1603" y="205"/>
                  <a:pt x="1607" y="208"/>
                  <a:pt x="1611" y="208"/>
                </a:cubicBezTo>
                <a:cubicBezTo>
                  <a:pt x="1615" y="208"/>
                  <a:pt x="1619" y="205"/>
                  <a:pt x="1619" y="201"/>
                </a:cubicBezTo>
                <a:cubicBezTo>
                  <a:pt x="1619" y="197"/>
                  <a:pt x="1615" y="194"/>
                  <a:pt x="1611" y="194"/>
                </a:cubicBezTo>
                <a:close/>
                <a:moveTo>
                  <a:pt x="1589" y="214"/>
                </a:moveTo>
                <a:cubicBezTo>
                  <a:pt x="1585" y="214"/>
                  <a:pt x="1581" y="217"/>
                  <a:pt x="1581" y="220"/>
                </a:cubicBezTo>
                <a:cubicBezTo>
                  <a:pt x="1581" y="224"/>
                  <a:pt x="1585" y="227"/>
                  <a:pt x="1589" y="227"/>
                </a:cubicBezTo>
                <a:cubicBezTo>
                  <a:pt x="1593" y="227"/>
                  <a:pt x="1597" y="224"/>
                  <a:pt x="1597" y="220"/>
                </a:cubicBezTo>
                <a:cubicBezTo>
                  <a:pt x="1597" y="217"/>
                  <a:pt x="1593" y="214"/>
                  <a:pt x="1589" y="214"/>
                </a:cubicBezTo>
                <a:close/>
                <a:moveTo>
                  <a:pt x="1611" y="214"/>
                </a:moveTo>
                <a:cubicBezTo>
                  <a:pt x="1607" y="214"/>
                  <a:pt x="1603" y="217"/>
                  <a:pt x="1603" y="220"/>
                </a:cubicBezTo>
                <a:cubicBezTo>
                  <a:pt x="1603" y="224"/>
                  <a:pt x="1607" y="227"/>
                  <a:pt x="1611" y="227"/>
                </a:cubicBezTo>
                <a:cubicBezTo>
                  <a:pt x="1615" y="227"/>
                  <a:pt x="1619" y="224"/>
                  <a:pt x="1619" y="220"/>
                </a:cubicBezTo>
                <a:cubicBezTo>
                  <a:pt x="1619" y="217"/>
                  <a:pt x="1615" y="214"/>
                  <a:pt x="1611" y="214"/>
                </a:cubicBezTo>
                <a:close/>
                <a:moveTo>
                  <a:pt x="1589" y="233"/>
                </a:moveTo>
                <a:cubicBezTo>
                  <a:pt x="1585" y="233"/>
                  <a:pt x="1581" y="236"/>
                  <a:pt x="1581" y="239"/>
                </a:cubicBezTo>
                <a:cubicBezTo>
                  <a:pt x="1581" y="243"/>
                  <a:pt x="1585" y="245"/>
                  <a:pt x="1589" y="245"/>
                </a:cubicBezTo>
                <a:cubicBezTo>
                  <a:pt x="1593" y="245"/>
                  <a:pt x="1597" y="243"/>
                  <a:pt x="1597" y="239"/>
                </a:cubicBezTo>
                <a:cubicBezTo>
                  <a:pt x="1597" y="236"/>
                  <a:pt x="1593" y="233"/>
                  <a:pt x="1589" y="233"/>
                </a:cubicBezTo>
                <a:close/>
                <a:moveTo>
                  <a:pt x="1611" y="233"/>
                </a:moveTo>
                <a:cubicBezTo>
                  <a:pt x="1607" y="233"/>
                  <a:pt x="1603" y="236"/>
                  <a:pt x="1603" y="239"/>
                </a:cubicBezTo>
                <a:cubicBezTo>
                  <a:pt x="1603" y="243"/>
                  <a:pt x="1607" y="245"/>
                  <a:pt x="1611" y="245"/>
                </a:cubicBezTo>
                <a:cubicBezTo>
                  <a:pt x="1615" y="245"/>
                  <a:pt x="1619" y="243"/>
                  <a:pt x="1619" y="239"/>
                </a:cubicBezTo>
                <a:cubicBezTo>
                  <a:pt x="1619" y="236"/>
                  <a:pt x="1615" y="233"/>
                  <a:pt x="1611" y="233"/>
                </a:cubicBezTo>
                <a:close/>
                <a:moveTo>
                  <a:pt x="1589" y="252"/>
                </a:moveTo>
                <a:cubicBezTo>
                  <a:pt x="1585" y="252"/>
                  <a:pt x="1581" y="255"/>
                  <a:pt x="1581" y="258"/>
                </a:cubicBezTo>
                <a:cubicBezTo>
                  <a:pt x="1581" y="262"/>
                  <a:pt x="1585" y="265"/>
                  <a:pt x="1589" y="265"/>
                </a:cubicBezTo>
                <a:cubicBezTo>
                  <a:pt x="1593" y="265"/>
                  <a:pt x="1597" y="262"/>
                  <a:pt x="1597" y="258"/>
                </a:cubicBezTo>
                <a:cubicBezTo>
                  <a:pt x="1597" y="255"/>
                  <a:pt x="1593" y="252"/>
                  <a:pt x="1589" y="252"/>
                </a:cubicBezTo>
                <a:close/>
                <a:moveTo>
                  <a:pt x="1611" y="252"/>
                </a:moveTo>
                <a:cubicBezTo>
                  <a:pt x="1607" y="252"/>
                  <a:pt x="1603" y="255"/>
                  <a:pt x="1603" y="258"/>
                </a:cubicBezTo>
                <a:cubicBezTo>
                  <a:pt x="1603" y="262"/>
                  <a:pt x="1607" y="265"/>
                  <a:pt x="1611" y="265"/>
                </a:cubicBezTo>
                <a:cubicBezTo>
                  <a:pt x="1615" y="265"/>
                  <a:pt x="1619" y="262"/>
                  <a:pt x="1619" y="258"/>
                </a:cubicBezTo>
                <a:cubicBezTo>
                  <a:pt x="1619" y="255"/>
                  <a:pt x="1615" y="252"/>
                  <a:pt x="1611" y="252"/>
                </a:cubicBezTo>
                <a:close/>
                <a:moveTo>
                  <a:pt x="1589" y="271"/>
                </a:moveTo>
                <a:cubicBezTo>
                  <a:pt x="1585" y="271"/>
                  <a:pt x="1581" y="274"/>
                  <a:pt x="1581" y="278"/>
                </a:cubicBezTo>
                <a:cubicBezTo>
                  <a:pt x="1581" y="282"/>
                  <a:pt x="1585" y="285"/>
                  <a:pt x="1589" y="285"/>
                </a:cubicBezTo>
                <a:cubicBezTo>
                  <a:pt x="1593" y="285"/>
                  <a:pt x="1597" y="282"/>
                  <a:pt x="1597" y="278"/>
                </a:cubicBezTo>
                <a:cubicBezTo>
                  <a:pt x="1597" y="274"/>
                  <a:pt x="1593" y="271"/>
                  <a:pt x="1589" y="271"/>
                </a:cubicBezTo>
                <a:close/>
                <a:moveTo>
                  <a:pt x="1611" y="271"/>
                </a:moveTo>
                <a:cubicBezTo>
                  <a:pt x="1607" y="271"/>
                  <a:pt x="1603" y="274"/>
                  <a:pt x="1603" y="278"/>
                </a:cubicBezTo>
                <a:cubicBezTo>
                  <a:pt x="1603" y="282"/>
                  <a:pt x="1607" y="285"/>
                  <a:pt x="1611" y="285"/>
                </a:cubicBezTo>
                <a:cubicBezTo>
                  <a:pt x="1615" y="285"/>
                  <a:pt x="1619" y="282"/>
                  <a:pt x="1619" y="278"/>
                </a:cubicBezTo>
                <a:cubicBezTo>
                  <a:pt x="1619" y="274"/>
                  <a:pt x="1615" y="271"/>
                  <a:pt x="1611" y="271"/>
                </a:cubicBezTo>
                <a:close/>
                <a:moveTo>
                  <a:pt x="1655" y="136"/>
                </a:moveTo>
                <a:cubicBezTo>
                  <a:pt x="1651" y="136"/>
                  <a:pt x="1648" y="139"/>
                  <a:pt x="1648" y="143"/>
                </a:cubicBezTo>
                <a:cubicBezTo>
                  <a:pt x="1648" y="146"/>
                  <a:pt x="1651" y="149"/>
                  <a:pt x="1655" y="149"/>
                </a:cubicBezTo>
                <a:cubicBezTo>
                  <a:pt x="1659" y="149"/>
                  <a:pt x="1662" y="146"/>
                  <a:pt x="1662" y="143"/>
                </a:cubicBezTo>
                <a:cubicBezTo>
                  <a:pt x="1662" y="139"/>
                  <a:pt x="1659" y="136"/>
                  <a:pt x="1655" y="136"/>
                </a:cubicBezTo>
                <a:close/>
                <a:moveTo>
                  <a:pt x="1633" y="155"/>
                </a:moveTo>
                <a:cubicBezTo>
                  <a:pt x="1629" y="155"/>
                  <a:pt x="1625" y="158"/>
                  <a:pt x="1625" y="162"/>
                </a:cubicBezTo>
                <a:cubicBezTo>
                  <a:pt x="1625" y="166"/>
                  <a:pt x="1629" y="169"/>
                  <a:pt x="1633" y="169"/>
                </a:cubicBezTo>
                <a:cubicBezTo>
                  <a:pt x="1637" y="169"/>
                  <a:pt x="1641" y="166"/>
                  <a:pt x="1641" y="162"/>
                </a:cubicBezTo>
                <a:cubicBezTo>
                  <a:pt x="1641" y="158"/>
                  <a:pt x="1637" y="155"/>
                  <a:pt x="1633" y="155"/>
                </a:cubicBezTo>
                <a:close/>
                <a:moveTo>
                  <a:pt x="1655" y="155"/>
                </a:moveTo>
                <a:cubicBezTo>
                  <a:pt x="1651" y="155"/>
                  <a:pt x="1648" y="158"/>
                  <a:pt x="1648" y="162"/>
                </a:cubicBezTo>
                <a:cubicBezTo>
                  <a:pt x="1648" y="166"/>
                  <a:pt x="1651" y="169"/>
                  <a:pt x="1655" y="169"/>
                </a:cubicBezTo>
                <a:cubicBezTo>
                  <a:pt x="1659" y="169"/>
                  <a:pt x="1662" y="166"/>
                  <a:pt x="1662" y="162"/>
                </a:cubicBezTo>
                <a:cubicBezTo>
                  <a:pt x="1662" y="158"/>
                  <a:pt x="1659" y="155"/>
                  <a:pt x="1655" y="155"/>
                </a:cubicBezTo>
                <a:close/>
                <a:moveTo>
                  <a:pt x="1633" y="175"/>
                </a:moveTo>
                <a:cubicBezTo>
                  <a:pt x="1629" y="175"/>
                  <a:pt x="1625" y="178"/>
                  <a:pt x="1625" y="182"/>
                </a:cubicBezTo>
                <a:cubicBezTo>
                  <a:pt x="1625" y="185"/>
                  <a:pt x="1629" y="188"/>
                  <a:pt x="1633" y="188"/>
                </a:cubicBezTo>
                <a:cubicBezTo>
                  <a:pt x="1637" y="188"/>
                  <a:pt x="1641" y="185"/>
                  <a:pt x="1641" y="182"/>
                </a:cubicBezTo>
                <a:cubicBezTo>
                  <a:pt x="1641" y="178"/>
                  <a:pt x="1637" y="175"/>
                  <a:pt x="1633" y="175"/>
                </a:cubicBezTo>
                <a:close/>
                <a:moveTo>
                  <a:pt x="1655" y="175"/>
                </a:moveTo>
                <a:cubicBezTo>
                  <a:pt x="1651" y="175"/>
                  <a:pt x="1648" y="178"/>
                  <a:pt x="1648" y="182"/>
                </a:cubicBezTo>
                <a:cubicBezTo>
                  <a:pt x="1648" y="185"/>
                  <a:pt x="1651" y="188"/>
                  <a:pt x="1655" y="188"/>
                </a:cubicBezTo>
                <a:cubicBezTo>
                  <a:pt x="1659" y="188"/>
                  <a:pt x="1662" y="185"/>
                  <a:pt x="1662" y="182"/>
                </a:cubicBezTo>
                <a:cubicBezTo>
                  <a:pt x="1662" y="178"/>
                  <a:pt x="1659" y="175"/>
                  <a:pt x="1655" y="175"/>
                </a:cubicBezTo>
                <a:close/>
                <a:moveTo>
                  <a:pt x="1633" y="194"/>
                </a:moveTo>
                <a:cubicBezTo>
                  <a:pt x="1629" y="194"/>
                  <a:pt x="1625" y="197"/>
                  <a:pt x="1625" y="201"/>
                </a:cubicBezTo>
                <a:cubicBezTo>
                  <a:pt x="1625" y="205"/>
                  <a:pt x="1629" y="208"/>
                  <a:pt x="1633" y="208"/>
                </a:cubicBezTo>
                <a:cubicBezTo>
                  <a:pt x="1637" y="208"/>
                  <a:pt x="1641" y="205"/>
                  <a:pt x="1641" y="201"/>
                </a:cubicBezTo>
                <a:cubicBezTo>
                  <a:pt x="1641" y="197"/>
                  <a:pt x="1637" y="194"/>
                  <a:pt x="1633" y="194"/>
                </a:cubicBezTo>
                <a:close/>
                <a:moveTo>
                  <a:pt x="1655" y="194"/>
                </a:moveTo>
                <a:cubicBezTo>
                  <a:pt x="1651" y="194"/>
                  <a:pt x="1648" y="197"/>
                  <a:pt x="1648" y="201"/>
                </a:cubicBezTo>
                <a:cubicBezTo>
                  <a:pt x="1648" y="205"/>
                  <a:pt x="1651" y="208"/>
                  <a:pt x="1655" y="208"/>
                </a:cubicBezTo>
                <a:cubicBezTo>
                  <a:pt x="1659" y="208"/>
                  <a:pt x="1662" y="205"/>
                  <a:pt x="1662" y="201"/>
                </a:cubicBezTo>
                <a:cubicBezTo>
                  <a:pt x="1662" y="197"/>
                  <a:pt x="1659" y="194"/>
                  <a:pt x="1655" y="194"/>
                </a:cubicBezTo>
                <a:close/>
                <a:moveTo>
                  <a:pt x="1633" y="214"/>
                </a:moveTo>
                <a:cubicBezTo>
                  <a:pt x="1629" y="214"/>
                  <a:pt x="1625" y="217"/>
                  <a:pt x="1625" y="220"/>
                </a:cubicBezTo>
                <a:cubicBezTo>
                  <a:pt x="1625" y="224"/>
                  <a:pt x="1629" y="227"/>
                  <a:pt x="1633" y="227"/>
                </a:cubicBezTo>
                <a:cubicBezTo>
                  <a:pt x="1637" y="227"/>
                  <a:pt x="1641" y="224"/>
                  <a:pt x="1641" y="220"/>
                </a:cubicBezTo>
                <a:cubicBezTo>
                  <a:pt x="1641" y="217"/>
                  <a:pt x="1637" y="214"/>
                  <a:pt x="1633" y="214"/>
                </a:cubicBezTo>
                <a:close/>
                <a:moveTo>
                  <a:pt x="1655" y="214"/>
                </a:moveTo>
                <a:cubicBezTo>
                  <a:pt x="1651" y="214"/>
                  <a:pt x="1648" y="217"/>
                  <a:pt x="1648" y="220"/>
                </a:cubicBezTo>
                <a:cubicBezTo>
                  <a:pt x="1648" y="224"/>
                  <a:pt x="1651" y="227"/>
                  <a:pt x="1655" y="227"/>
                </a:cubicBezTo>
                <a:cubicBezTo>
                  <a:pt x="1659" y="227"/>
                  <a:pt x="1662" y="224"/>
                  <a:pt x="1662" y="220"/>
                </a:cubicBezTo>
                <a:cubicBezTo>
                  <a:pt x="1662" y="217"/>
                  <a:pt x="1659" y="214"/>
                  <a:pt x="1655" y="214"/>
                </a:cubicBezTo>
                <a:close/>
                <a:moveTo>
                  <a:pt x="1633" y="233"/>
                </a:moveTo>
                <a:cubicBezTo>
                  <a:pt x="1629" y="233"/>
                  <a:pt x="1625" y="236"/>
                  <a:pt x="1625" y="239"/>
                </a:cubicBezTo>
                <a:cubicBezTo>
                  <a:pt x="1625" y="243"/>
                  <a:pt x="1629" y="245"/>
                  <a:pt x="1633" y="245"/>
                </a:cubicBezTo>
                <a:cubicBezTo>
                  <a:pt x="1637" y="245"/>
                  <a:pt x="1641" y="243"/>
                  <a:pt x="1641" y="239"/>
                </a:cubicBezTo>
                <a:cubicBezTo>
                  <a:pt x="1641" y="236"/>
                  <a:pt x="1637" y="233"/>
                  <a:pt x="1633" y="233"/>
                </a:cubicBezTo>
                <a:close/>
                <a:moveTo>
                  <a:pt x="1655" y="233"/>
                </a:moveTo>
                <a:cubicBezTo>
                  <a:pt x="1651" y="233"/>
                  <a:pt x="1648" y="236"/>
                  <a:pt x="1648" y="239"/>
                </a:cubicBezTo>
                <a:cubicBezTo>
                  <a:pt x="1648" y="243"/>
                  <a:pt x="1651" y="245"/>
                  <a:pt x="1655" y="245"/>
                </a:cubicBezTo>
                <a:cubicBezTo>
                  <a:pt x="1659" y="245"/>
                  <a:pt x="1662" y="243"/>
                  <a:pt x="1662" y="239"/>
                </a:cubicBezTo>
                <a:cubicBezTo>
                  <a:pt x="1662" y="236"/>
                  <a:pt x="1659" y="233"/>
                  <a:pt x="1655" y="233"/>
                </a:cubicBezTo>
                <a:close/>
                <a:moveTo>
                  <a:pt x="1633" y="252"/>
                </a:moveTo>
                <a:cubicBezTo>
                  <a:pt x="1629" y="252"/>
                  <a:pt x="1625" y="255"/>
                  <a:pt x="1625" y="258"/>
                </a:cubicBezTo>
                <a:cubicBezTo>
                  <a:pt x="1625" y="262"/>
                  <a:pt x="1629" y="265"/>
                  <a:pt x="1633" y="265"/>
                </a:cubicBezTo>
                <a:cubicBezTo>
                  <a:pt x="1637" y="265"/>
                  <a:pt x="1641" y="262"/>
                  <a:pt x="1641" y="258"/>
                </a:cubicBezTo>
                <a:cubicBezTo>
                  <a:pt x="1641" y="255"/>
                  <a:pt x="1637" y="252"/>
                  <a:pt x="1633" y="252"/>
                </a:cubicBezTo>
                <a:close/>
                <a:moveTo>
                  <a:pt x="1655" y="252"/>
                </a:moveTo>
                <a:cubicBezTo>
                  <a:pt x="1651" y="252"/>
                  <a:pt x="1648" y="255"/>
                  <a:pt x="1648" y="258"/>
                </a:cubicBezTo>
                <a:cubicBezTo>
                  <a:pt x="1648" y="262"/>
                  <a:pt x="1651" y="265"/>
                  <a:pt x="1655" y="265"/>
                </a:cubicBezTo>
                <a:cubicBezTo>
                  <a:pt x="1659" y="265"/>
                  <a:pt x="1662" y="262"/>
                  <a:pt x="1662" y="258"/>
                </a:cubicBezTo>
                <a:cubicBezTo>
                  <a:pt x="1662" y="255"/>
                  <a:pt x="1659" y="252"/>
                  <a:pt x="1655" y="252"/>
                </a:cubicBezTo>
                <a:close/>
                <a:moveTo>
                  <a:pt x="1633" y="271"/>
                </a:moveTo>
                <a:cubicBezTo>
                  <a:pt x="1629" y="271"/>
                  <a:pt x="1625" y="274"/>
                  <a:pt x="1625" y="278"/>
                </a:cubicBezTo>
                <a:cubicBezTo>
                  <a:pt x="1625" y="282"/>
                  <a:pt x="1629" y="285"/>
                  <a:pt x="1633" y="285"/>
                </a:cubicBezTo>
                <a:cubicBezTo>
                  <a:pt x="1637" y="285"/>
                  <a:pt x="1641" y="282"/>
                  <a:pt x="1641" y="278"/>
                </a:cubicBezTo>
                <a:cubicBezTo>
                  <a:pt x="1641" y="274"/>
                  <a:pt x="1637" y="271"/>
                  <a:pt x="1633" y="271"/>
                </a:cubicBezTo>
                <a:close/>
                <a:moveTo>
                  <a:pt x="1655" y="271"/>
                </a:moveTo>
                <a:cubicBezTo>
                  <a:pt x="1651" y="271"/>
                  <a:pt x="1648" y="274"/>
                  <a:pt x="1648" y="278"/>
                </a:cubicBezTo>
                <a:cubicBezTo>
                  <a:pt x="1648" y="282"/>
                  <a:pt x="1651" y="285"/>
                  <a:pt x="1655" y="285"/>
                </a:cubicBezTo>
                <a:cubicBezTo>
                  <a:pt x="1659" y="285"/>
                  <a:pt x="1662" y="282"/>
                  <a:pt x="1662" y="278"/>
                </a:cubicBezTo>
                <a:cubicBezTo>
                  <a:pt x="1662" y="274"/>
                  <a:pt x="1659" y="271"/>
                  <a:pt x="1655" y="271"/>
                </a:cubicBezTo>
                <a:close/>
                <a:moveTo>
                  <a:pt x="1677" y="136"/>
                </a:moveTo>
                <a:cubicBezTo>
                  <a:pt x="1673" y="136"/>
                  <a:pt x="1670" y="139"/>
                  <a:pt x="1670" y="143"/>
                </a:cubicBezTo>
                <a:cubicBezTo>
                  <a:pt x="1670" y="146"/>
                  <a:pt x="1673" y="149"/>
                  <a:pt x="1677" y="149"/>
                </a:cubicBezTo>
                <a:cubicBezTo>
                  <a:pt x="1682" y="149"/>
                  <a:pt x="1685" y="146"/>
                  <a:pt x="1685" y="143"/>
                </a:cubicBezTo>
                <a:cubicBezTo>
                  <a:pt x="1685" y="139"/>
                  <a:pt x="1682" y="136"/>
                  <a:pt x="1677" y="136"/>
                </a:cubicBezTo>
                <a:close/>
                <a:moveTo>
                  <a:pt x="1700" y="136"/>
                </a:moveTo>
                <a:cubicBezTo>
                  <a:pt x="1696" y="136"/>
                  <a:pt x="1692" y="139"/>
                  <a:pt x="1692" y="143"/>
                </a:cubicBezTo>
                <a:cubicBezTo>
                  <a:pt x="1692" y="146"/>
                  <a:pt x="1696" y="149"/>
                  <a:pt x="1700" y="149"/>
                </a:cubicBezTo>
                <a:cubicBezTo>
                  <a:pt x="1704" y="149"/>
                  <a:pt x="1708" y="146"/>
                  <a:pt x="1708" y="143"/>
                </a:cubicBezTo>
                <a:cubicBezTo>
                  <a:pt x="1708" y="139"/>
                  <a:pt x="1704" y="136"/>
                  <a:pt x="1700" y="136"/>
                </a:cubicBezTo>
                <a:close/>
                <a:moveTo>
                  <a:pt x="1677" y="155"/>
                </a:moveTo>
                <a:cubicBezTo>
                  <a:pt x="1673" y="155"/>
                  <a:pt x="1670" y="158"/>
                  <a:pt x="1670" y="162"/>
                </a:cubicBezTo>
                <a:cubicBezTo>
                  <a:pt x="1670" y="166"/>
                  <a:pt x="1673" y="169"/>
                  <a:pt x="1677" y="169"/>
                </a:cubicBezTo>
                <a:cubicBezTo>
                  <a:pt x="1682" y="169"/>
                  <a:pt x="1685" y="166"/>
                  <a:pt x="1685" y="162"/>
                </a:cubicBezTo>
                <a:cubicBezTo>
                  <a:pt x="1685" y="158"/>
                  <a:pt x="1682" y="155"/>
                  <a:pt x="1677" y="155"/>
                </a:cubicBezTo>
                <a:close/>
                <a:moveTo>
                  <a:pt x="1700" y="155"/>
                </a:moveTo>
                <a:cubicBezTo>
                  <a:pt x="1696" y="155"/>
                  <a:pt x="1692" y="158"/>
                  <a:pt x="1692" y="162"/>
                </a:cubicBezTo>
                <a:cubicBezTo>
                  <a:pt x="1692" y="166"/>
                  <a:pt x="1696" y="169"/>
                  <a:pt x="1700" y="169"/>
                </a:cubicBezTo>
                <a:cubicBezTo>
                  <a:pt x="1704" y="169"/>
                  <a:pt x="1708" y="166"/>
                  <a:pt x="1708" y="162"/>
                </a:cubicBezTo>
                <a:cubicBezTo>
                  <a:pt x="1708" y="158"/>
                  <a:pt x="1704" y="155"/>
                  <a:pt x="1700" y="155"/>
                </a:cubicBezTo>
                <a:close/>
                <a:moveTo>
                  <a:pt x="1677" y="175"/>
                </a:moveTo>
                <a:cubicBezTo>
                  <a:pt x="1673" y="175"/>
                  <a:pt x="1670" y="178"/>
                  <a:pt x="1670" y="182"/>
                </a:cubicBezTo>
                <a:cubicBezTo>
                  <a:pt x="1670" y="185"/>
                  <a:pt x="1673" y="188"/>
                  <a:pt x="1677" y="188"/>
                </a:cubicBezTo>
                <a:cubicBezTo>
                  <a:pt x="1682" y="188"/>
                  <a:pt x="1685" y="185"/>
                  <a:pt x="1685" y="182"/>
                </a:cubicBezTo>
                <a:cubicBezTo>
                  <a:pt x="1685" y="178"/>
                  <a:pt x="1682" y="175"/>
                  <a:pt x="1677" y="175"/>
                </a:cubicBezTo>
                <a:close/>
                <a:moveTo>
                  <a:pt x="1700" y="175"/>
                </a:moveTo>
                <a:cubicBezTo>
                  <a:pt x="1696" y="175"/>
                  <a:pt x="1692" y="178"/>
                  <a:pt x="1692" y="182"/>
                </a:cubicBezTo>
                <a:cubicBezTo>
                  <a:pt x="1692" y="185"/>
                  <a:pt x="1696" y="188"/>
                  <a:pt x="1700" y="188"/>
                </a:cubicBezTo>
                <a:cubicBezTo>
                  <a:pt x="1704" y="188"/>
                  <a:pt x="1708" y="185"/>
                  <a:pt x="1708" y="182"/>
                </a:cubicBezTo>
                <a:cubicBezTo>
                  <a:pt x="1708" y="178"/>
                  <a:pt x="1704" y="175"/>
                  <a:pt x="1700" y="175"/>
                </a:cubicBezTo>
                <a:close/>
                <a:moveTo>
                  <a:pt x="1677" y="194"/>
                </a:moveTo>
                <a:cubicBezTo>
                  <a:pt x="1673" y="194"/>
                  <a:pt x="1670" y="197"/>
                  <a:pt x="1670" y="201"/>
                </a:cubicBezTo>
                <a:cubicBezTo>
                  <a:pt x="1670" y="205"/>
                  <a:pt x="1673" y="208"/>
                  <a:pt x="1677" y="208"/>
                </a:cubicBezTo>
                <a:cubicBezTo>
                  <a:pt x="1682" y="208"/>
                  <a:pt x="1685" y="205"/>
                  <a:pt x="1685" y="201"/>
                </a:cubicBezTo>
                <a:cubicBezTo>
                  <a:pt x="1685" y="197"/>
                  <a:pt x="1682" y="194"/>
                  <a:pt x="1677" y="194"/>
                </a:cubicBezTo>
                <a:close/>
                <a:moveTo>
                  <a:pt x="1700" y="194"/>
                </a:moveTo>
                <a:cubicBezTo>
                  <a:pt x="1696" y="194"/>
                  <a:pt x="1692" y="197"/>
                  <a:pt x="1692" y="201"/>
                </a:cubicBezTo>
                <a:cubicBezTo>
                  <a:pt x="1692" y="205"/>
                  <a:pt x="1696" y="208"/>
                  <a:pt x="1700" y="208"/>
                </a:cubicBezTo>
                <a:cubicBezTo>
                  <a:pt x="1704" y="208"/>
                  <a:pt x="1708" y="205"/>
                  <a:pt x="1708" y="201"/>
                </a:cubicBezTo>
                <a:cubicBezTo>
                  <a:pt x="1708" y="197"/>
                  <a:pt x="1704" y="194"/>
                  <a:pt x="1700" y="194"/>
                </a:cubicBezTo>
                <a:close/>
                <a:moveTo>
                  <a:pt x="1677" y="214"/>
                </a:moveTo>
                <a:cubicBezTo>
                  <a:pt x="1673" y="214"/>
                  <a:pt x="1670" y="217"/>
                  <a:pt x="1670" y="220"/>
                </a:cubicBezTo>
                <a:cubicBezTo>
                  <a:pt x="1670" y="224"/>
                  <a:pt x="1673" y="227"/>
                  <a:pt x="1677" y="227"/>
                </a:cubicBezTo>
                <a:cubicBezTo>
                  <a:pt x="1682" y="227"/>
                  <a:pt x="1685" y="224"/>
                  <a:pt x="1685" y="220"/>
                </a:cubicBezTo>
                <a:cubicBezTo>
                  <a:pt x="1685" y="217"/>
                  <a:pt x="1682" y="214"/>
                  <a:pt x="1677" y="214"/>
                </a:cubicBezTo>
                <a:close/>
                <a:moveTo>
                  <a:pt x="1700" y="214"/>
                </a:moveTo>
                <a:cubicBezTo>
                  <a:pt x="1696" y="214"/>
                  <a:pt x="1692" y="217"/>
                  <a:pt x="1692" y="220"/>
                </a:cubicBezTo>
                <a:cubicBezTo>
                  <a:pt x="1692" y="224"/>
                  <a:pt x="1696" y="227"/>
                  <a:pt x="1700" y="227"/>
                </a:cubicBezTo>
                <a:cubicBezTo>
                  <a:pt x="1704" y="227"/>
                  <a:pt x="1708" y="224"/>
                  <a:pt x="1708" y="220"/>
                </a:cubicBezTo>
                <a:cubicBezTo>
                  <a:pt x="1708" y="217"/>
                  <a:pt x="1704" y="214"/>
                  <a:pt x="1700" y="214"/>
                </a:cubicBezTo>
                <a:close/>
                <a:moveTo>
                  <a:pt x="1677" y="233"/>
                </a:moveTo>
                <a:cubicBezTo>
                  <a:pt x="1673" y="233"/>
                  <a:pt x="1670" y="236"/>
                  <a:pt x="1670" y="239"/>
                </a:cubicBezTo>
                <a:cubicBezTo>
                  <a:pt x="1670" y="243"/>
                  <a:pt x="1673" y="245"/>
                  <a:pt x="1677" y="245"/>
                </a:cubicBezTo>
                <a:cubicBezTo>
                  <a:pt x="1682" y="245"/>
                  <a:pt x="1685" y="243"/>
                  <a:pt x="1685" y="239"/>
                </a:cubicBezTo>
                <a:cubicBezTo>
                  <a:pt x="1685" y="236"/>
                  <a:pt x="1682" y="233"/>
                  <a:pt x="1677" y="233"/>
                </a:cubicBezTo>
                <a:close/>
                <a:moveTo>
                  <a:pt x="1700" y="233"/>
                </a:moveTo>
                <a:cubicBezTo>
                  <a:pt x="1696" y="233"/>
                  <a:pt x="1692" y="236"/>
                  <a:pt x="1692" y="239"/>
                </a:cubicBezTo>
                <a:cubicBezTo>
                  <a:pt x="1692" y="243"/>
                  <a:pt x="1696" y="245"/>
                  <a:pt x="1700" y="245"/>
                </a:cubicBezTo>
                <a:cubicBezTo>
                  <a:pt x="1704" y="245"/>
                  <a:pt x="1708" y="243"/>
                  <a:pt x="1708" y="239"/>
                </a:cubicBezTo>
                <a:cubicBezTo>
                  <a:pt x="1708" y="236"/>
                  <a:pt x="1704" y="233"/>
                  <a:pt x="1700" y="233"/>
                </a:cubicBezTo>
                <a:close/>
                <a:moveTo>
                  <a:pt x="1677" y="252"/>
                </a:moveTo>
                <a:cubicBezTo>
                  <a:pt x="1673" y="252"/>
                  <a:pt x="1670" y="255"/>
                  <a:pt x="1670" y="258"/>
                </a:cubicBezTo>
                <a:cubicBezTo>
                  <a:pt x="1670" y="262"/>
                  <a:pt x="1673" y="265"/>
                  <a:pt x="1677" y="265"/>
                </a:cubicBezTo>
                <a:cubicBezTo>
                  <a:pt x="1682" y="265"/>
                  <a:pt x="1685" y="262"/>
                  <a:pt x="1685" y="258"/>
                </a:cubicBezTo>
                <a:cubicBezTo>
                  <a:pt x="1685" y="255"/>
                  <a:pt x="1682" y="252"/>
                  <a:pt x="1677" y="252"/>
                </a:cubicBezTo>
                <a:close/>
                <a:moveTo>
                  <a:pt x="1700" y="252"/>
                </a:moveTo>
                <a:cubicBezTo>
                  <a:pt x="1696" y="252"/>
                  <a:pt x="1692" y="255"/>
                  <a:pt x="1692" y="258"/>
                </a:cubicBezTo>
                <a:cubicBezTo>
                  <a:pt x="1692" y="262"/>
                  <a:pt x="1696" y="265"/>
                  <a:pt x="1700" y="265"/>
                </a:cubicBezTo>
                <a:cubicBezTo>
                  <a:pt x="1704" y="265"/>
                  <a:pt x="1708" y="262"/>
                  <a:pt x="1708" y="258"/>
                </a:cubicBezTo>
                <a:cubicBezTo>
                  <a:pt x="1708" y="255"/>
                  <a:pt x="1704" y="252"/>
                  <a:pt x="1700" y="252"/>
                </a:cubicBezTo>
                <a:close/>
                <a:moveTo>
                  <a:pt x="1677" y="271"/>
                </a:moveTo>
                <a:cubicBezTo>
                  <a:pt x="1673" y="271"/>
                  <a:pt x="1670" y="274"/>
                  <a:pt x="1670" y="278"/>
                </a:cubicBezTo>
                <a:cubicBezTo>
                  <a:pt x="1670" y="282"/>
                  <a:pt x="1673" y="285"/>
                  <a:pt x="1677" y="285"/>
                </a:cubicBezTo>
                <a:cubicBezTo>
                  <a:pt x="1682" y="285"/>
                  <a:pt x="1685" y="282"/>
                  <a:pt x="1685" y="278"/>
                </a:cubicBezTo>
                <a:cubicBezTo>
                  <a:pt x="1685" y="274"/>
                  <a:pt x="1682" y="271"/>
                  <a:pt x="1677" y="271"/>
                </a:cubicBezTo>
                <a:close/>
                <a:moveTo>
                  <a:pt x="1700" y="271"/>
                </a:moveTo>
                <a:cubicBezTo>
                  <a:pt x="1696" y="271"/>
                  <a:pt x="1692" y="274"/>
                  <a:pt x="1692" y="278"/>
                </a:cubicBezTo>
                <a:cubicBezTo>
                  <a:pt x="1692" y="282"/>
                  <a:pt x="1696" y="285"/>
                  <a:pt x="1700" y="285"/>
                </a:cubicBezTo>
                <a:cubicBezTo>
                  <a:pt x="1704" y="285"/>
                  <a:pt x="1708" y="282"/>
                  <a:pt x="1708" y="278"/>
                </a:cubicBezTo>
                <a:cubicBezTo>
                  <a:pt x="1708" y="274"/>
                  <a:pt x="1704" y="271"/>
                  <a:pt x="1700" y="271"/>
                </a:cubicBezTo>
                <a:close/>
                <a:moveTo>
                  <a:pt x="1722" y="136"/>
                </a:moveTo>
                <a:cubicBezTo>
                  <a:pt x="1718" y="136"/>
                  <a:pt x="1714" y="139"/>
                  <a:pt x="1714" y="143"/>
                </a:cubicBezTo>
                <a:cubicBezTo>
                  <a:pt x="1714" y="146"/>
                  <a:pt x="1718" y="149"/>
                  <a:pt x="1722" y="149"/>
                </a:cubicBezTo>
                <a:cubicBezTo>
                  <a:pt x="1726" y="149"/>
                  <a:pt x="1730" y="146"/>
                  <a:pt x="1730" y="143"/>
                </a:cubicBezTo>
                <a:cubicBezTo>
                  <a:pt x="1730" y="139"/>
                  <a:pt x="1726" y="136"/>
                  <a:pt x="1722" y="136"/>
                </a:cubicBezTo>
                <a:close/>
                <a:moveTo>
                  <a:pt x="1744" y="136"/>
                </a:moveTo>
                <a:cubicBezTo>
                  <a:pt x="1740" y="136"/>
                  <a:pt x="1736" y="139"/>
                  <a:pt x="1736" y="143"/>
                </a:cubicBezTo>
                <a:cubicBezTo>
                  <a:pt x="1736" y="146"/>
                  <a:pt x="1740" y="149"/>
                  <a:pt x="1744" y="149"/>
                </a:cubicBezTo>
                <a:cubicBezTo>
                  <a:pt x="1748" y="149"/>
                  <a:pt x="1751" y="146"/>
                  <a:pt x="1751" y="143"/>
                </a:cubicBezTo>
                <a:cubicBezTo>
                  <a:pt x="1751" y="139"/>
                  <a:pt x="1748" y="136"/>
                  <a:pt x="1744" y="136"/>
                </a:cubicBezTo>
                <a:close/>
                <a:moveTo>
                  <a:pt x="1722" y="155"/>
                </a:moveTo>
                <a:cubicBezTo>
                  <a:pt x="1718" y="155"/>
                  <a:pt x="1714" y="158"/>
                  <a:pt x="1714" y="162"/>
                </a:cubicBezTo>
                <a:cubicBezTo>
                  <a:pt x="1714" y="166"/>
                  <a:pt x="1718" y="169"/>
                  <a:pt x="1722" y="169"/>
                </a:cubicBezTo>
                <a:cubicBezTo>
                  <a:pt x="1726" y="169"/>
                  <a:pt x="1730" y="166"/>
                  <a:pt x="1730" y="162"/>
                </a:cubicBezTo>
                <a:cubicBezTo>
                  <a:pt x="1730" y="158"/>
                  <a:pt x="1726" y="155"/>
                  <a:pt x="1722" y="155"/>
                </a:cubicBezTo>
                <a:close/>
                <a:moveTo>
                  <a:pt x="1744" y="155"/>
                </a:moveTo>
                <a:cubicBezTo>
                  <a:pt x="1740" y="155"/>
                  <a:pt x="1736" y="158"/>
                  <a:pt x="1736" y="162"/>
                </a:cubicBezTo>
                <a:cubicBezTo>
                  <a:pt x="1736" y="166"/>
                  <a:pt x="1740" y="169"/>
                  <a:pt x="1744" y="169"/>
                </a:cubicBezTo>
                <a:cubicBezTo>
                  <a:pt x="1748" y="169"/>
                  <a:pt x="1751" y="166"/>
                  <a:pt x="1751" y="162"/>
                </a:cubicBezTo>
                <a:cubicBezTo>
                  <a:pt x="1751" y="158"/>
                  <a:pt x="1748" y="155"/>
                  <a:pt x="1744" y="155"/>
                </a:cubicBezTo>
                <a:close/>
                <a:moveTo>
                  <a:pt x="1722" y="175"/>
                </a:moveTo>
                <a:cubicBezTo>
                  <a:pt x="1718" y="175"/>
                  <a:pt x="1714" y="178"/>
                  <a:pt x="1714" y="182"/>
                </a:cubicBezTo>
                <a:cubicBezTo>
                  <a:pt x="1714" y="185"/>
                  <a:pt x="1718" y="188"/>
                  <a:pt x="1722" y="188"/>
                </a:cubicBezTo>
                <a:cubicBezTo>
                  <a:pt x="1726" y="188"/>
                  <a:pt x="1730" y="185"/>
                  <a:pt x="1730" y="182"/>
                </a:cubicBezTo>
                <a:cubicBezTo>
                  <a:pt x="1730" y="178"/>
                  <a:pt x="1726" y="175"/>
                  <a:pt x="1722" y="175"/>
                </a:cubicBezTo>
                <a:close/>
                <a:moveTo>
                  <a:pt x="1744" y="175"/>
                </a:moveTo>
                <a:cubicBezTo>
                  <a:pt x="1740" y="175"/>
                  <a:pt x="1736" y="178"/>
                  <a:pt x="1736" y="182"/>
                </a:cubicBezTo>
                <a:cubicBezTo>
                  <a:pt x="1736" y="185"/>
                  <a:pt x="1740" y="188"/>
                  <a:pt x="1744" y="188"/>
                </a:cubicBezTo>
                <a:cubicBezTo>
                  <a:pt x="1748" y="188"/>
                  <a:pt x="1751" y="185"/>
                  <a:pt x="1751" y="182"/>
                </a:cubicBezTo>
                <a:cubicBezTo>
                  <a:pt x="1751" y="178"/>
                  <a:pt x="1748" y="175"/>
                  <a:pt x="1744" y="175"/>
                </a:cubicBezTo>
                <a:close/>
                <a:moveTo>
                  <a:pt x="1722" y="194"/>
                </a:moveTo>
                <a:cubicBezTo>
                  <a:pt x="1718" y="194"/>
                  <a:pt x="1714" y="197"/>
                  <a:pt x="1714" y="201"/>
                </a:cubicBezTo>
                <a:cubicBezTo>
                  <a:pt x="1714" y="205"/>
                  <a:pt x="1718" y="208"/>
                  <a:pt x="1722" y="208"/>
                </a:cubicBezTo>
                <a:cubicBezTo>
                  <a:pt x="1726" y="208"/>
                  <a:pt x="1730" y="205"/>
                  <a:pt x="1730" y="201"/>
                </a:cubicBezTo>
                <a:cubicBezTo>
                  <a:pt x="1730" y="197"/>
                  <a:pt x="1726" y="194"/>
                  <a:pt x="1722" y="194"/>
                </a:cubicBezTo>
                <a:close/>
                <a:moveTo>
                  <a:pt x="1744" y="194"/>
                </a:moveTo>
                <a:cubicBezTo>
                  <a:pt x="1740" y="194"/>
                  <a:pt x="1736" y="197"/>
                  <a:pt x="1736" y="201"/>
                </a:cubicBezTo>
                <a:cubicBezTo>
                  <a:pt x="1736" y="205"/>
                  <a:pt x="1740" y="208"/>
                  <a:pt x="1744" y="208"/>
                </a:cubicBezTo>
                <a:cubicBezTo>
                  <a:pt x="1748" y="208"/>
                  <a:pt x="1751" y="205"/>
                  <a:pt x="1751" y="201"/>
                </a:cubicBezTo>
                <a:cubicBezTo>
                  <a:pt x="1751" y="197"/>
                  <a:pt x="1748" y="194"/>
                  <a:pt x="1744" y="194"/>
                </a:cubicBezTo>
                <a:close/>
                <a:moveTo>
                  <a:pt x="1722" y="214"/>
                </a:moveTo>
                <a:cubicBezTo>
                  <a:pt x="1718" y="214"/>
                  <a:pt x="1714" y="217"/>
                  <a:pt x="1714" y="220"/>
                </a:cubicBezTo>
                <a:cubicBezTo>
                  <a:pt x="1714" y="224"/>
                  <a:pt x="1718" y="227"/>
                  <a:pt x="1722" y="227"/>
                </a:cubicBezTo>
                <a:cubicBezTo>
                  <a:pt x="1726" y="227"/>
                  <a:pt x="1730" y="224"/>
                  <a:pt x="1730" y="220"/>
                </a:cubicBezTo>
                <a:cubicBezTo>
                  <a:pt x="1730" y="217"/>
                  <a:pt x="1726" y="214"/>
                  <a:pt x="1722" y="214"/>
                </a:cubicBezTo>
                <a:close/>
                <a:moveTo>
                  <a:pt x="1744" y="214"/>
                </a:moveTo>
                <a:cubicBezTo>
                  <a:pt x="1740" y="214"/>
                  <a:pt x="1736" y="217"/>
                  <a:pt x="1736" y="220"/>
                </a:cubicBezTo>
                <a:cubicBezTo>
                  <a:pt x="1736" y="224"/>
                  <a:pt x="1740" y="227"/>
                  <a:pt x="1744" y="227"/>
                </a:cubicBezTo>
                <a:cubicBezTo>
                  <a:pt x="1748" y="227"/>
                  <a:pt x="1751" y="224"/>
                  <a:pt x="1751" y="220"/>
                </a:cubicBezTo>
                <a:cubicBezTo>
                  <a:pt x="1751" y="217"/>
                  <a:pt x="1748" y="214"/>
                  <a:pt x="1744" y="214"/>
                </a:cubicBezTo>
                <a:close/>
                <a:moveTo>
                  <a:pt x="1722" y="233"/>
                </a:moveTo>
                <a:cubicBezTo>
                  <a:pt x="1718" y="233"/>
                  <a:pt x="1714" y="236"/>
                  <a:pt x="1714" y="239"/>
                </a:cubicBezTo>
                <a:cubicBezTo>
                  <a:pt x="1714" y="243"/>
                  <a:pt x="1718" y="245"/>
                  <a:pt x="1722" y="245"/>
                </a:cubicBezTo>
                <a:cubicBezTo>
                  <a:pt x="1726" y="245"/>
                  <a:pt x="1730" y="243"/>
                  <a:pt x="1730" y="239"/>
                </a:cubicBezTo>
                <a:cubicBezTo>
                  <a:pt x="1730" y="236"/>
                  <a:pt x="1726" y="233"/>
                  <a:pt x="1722" y="233"/>
                </a:cubicBezTo>
                <a:close/>
                <a:moveTo>
                  <a:pt x="1744" y="233"/>
                </a:moveTo>
                <a:cubicBezTo>
                  <a:pt x="1740" y="233"/>
                  <a:pt x="1736" y="236"/>
                  <a:pt x="1736" y="239"/>
                </a:cubicBezTo>
                <a:cubicBezTo>
                  <a:pt x="1736" y="243"/>
                  <a:pt x="1740" y="245"/>
                  <a:pt x="1744" y="245"/>
                </a:cubicBezTo>
                <a:cubicBezTo>
                  <a:pt x="1748" y="245"/>
                  <a:pt x="1751" y="243"/>
                  <a:pt x="1751" y="239"/>
                </a:cubicBezTo>
                <a:cubicBezTo>
                  <a:pt x="1751" y="236"/>
                  <a:pt x="1748" y="233"/>
                  <a:pt x="1744" y="233"/>
                </a:cubicBezTo>
                <a:close/>
                <a:moveTo>
                  <a:pt x="1722" y="252"/>
                </a:moveTo>
                <a:cubicBezTo>
                  <a:pt x="1718" y="252"/>
                  <a:pt x="1714" y="255"/>
                  <a:pt x="1714" y="258"/>
                </a:cubicBezTo>
                <a:cubicBezTo>
                  <a:pt x="1714" y="262"/>
                  <a:pt x="1718" y="265"/>
                  <a:pt x="1722" y="265"/>
                </a:cubicBezTo>
                <a:cubicBezTo>
                  <a:pt x="1726" y="265"/>
                  <a:pt x="1730" y="262"/>
                  <a:pt x="1730" y="258"/>
                </a:cubicBezTo>
                <a:cubicBezTo>
                  <a:pt x="1730" y="255"/>
                  <a:pt x="1726" y="252"/>
                  <a:pt x="1722" y="252"/>
                </a:cubicBezTo>
                <a:close/>
                <a:moveTo>
                  <a:pt x="1744" y="252"/>
                </a:moveTo>
                <a:cubicBezTo>
                  <a:pt x="1740" y="252"/>
                  <a:pt x="1736" y="255"/>
                  <a:pt x="1736" y="258"/>
                </a:cubicBezTo>
                <a:cubicBezTo>
                  <a:pt x="1736" y="262"/>
                  <a:pt x="1740" y="265"/>
                  <a:pt x="1744" y="265"/>
                </a:cubicBezTo>
                <a:cubicBezTo>
                  <a:pt x="1748" y="265"/>
                  <a:pt x="1751" y="262"/>
                  <a:pt x="1751" y="258"/>
                </a:cubicBezTo>
                <a:cubicBezTo>
                  <a:pt x="1751" y="255"/>
                  <a:pt x="1748" y="252"/>
                  <a:pt x="1744" y="252"/>
                </a:cubicBezTo>
                <a:close/>
                <a:moveTo>
                  <a:pt x="1722" y="271"/>
                </a:moveTo>
                <a:cubicBezTo>
                  <a:pt x="1718" y="271"/>
                  <a:pt x="1714" y="274"/>
                  <a:pt x="1714" y="278"/>
                </a:cubicBezTo>
                <a:cubicBezTo>
                  <a:pt x="1714" y="282"/>
                  <a:pt x="1718" y="285"/>
                  <a:pt x="1722" y="285"/>
                </a:cubicBezTo>
                <a:cubicBezTo>
                  <a:pt x="1726" y="285"/>
                  <a:pt x="1730" y="282"/>
                  <a:pt x="1730" y="278"/>
                </a:cubicBezTo>
                <a:cubicBezTo>
                  <a:pt x="1730" y="274"/>
                  <a:pt x="1726" y="271"/>
                  <a:pt x="1722" y="271"/>
                </a:cubicBezTo>
                <a:close/>
                <a:moveTo>
                  <a:pt x="1744" y="271"/>
                </a:moveTo>
                <a:cubicBezTo>
                  <a:pt x="1740" y="271"/>
                  <a:pt x="1736" y="274"/>
                  <a:pt x="1736" y="278"/>
                </a:cubicBezTo>
                <a:cubicBezTo>
                  <a:pt x="1736" y="282"/>
                  <a:pt x="1740" y="285"/>
                  <a:pt x="1744" y="285"/>
                </a:cubicBezTo>
                <a:cubicBezTo>
                  <a:pt x="1748" y="285"/>
                  <a:pt x="1751" y="282"/>
                  <a:pt x="1751" y="278"/>
                </a:cubicBezTo>
                <a:cubicBezTo>
                  <a:pt x="1751" y="274"/>
                  <a:pt x="1748" y="271"/>
                  <a:pt x="1744" y="271"/>
                </a:cubicBezTo>
                <a:close/>
                <a:moveTo>
                  <a:pt x="1766" y="40"/>
                </a:moveTo>
                <a:cubicBezTo>
                  <a:pt x="1762" y="40"/>
                  <a:pt x="1759" y="43"/>
                  <a:pt x="1759" y="46"/>
                </a:cubicBezTo>
                <a:cubicBezTo>
                  <a:pt x="1759" y="50"/>
                  <a:pt x="1762" y="53"/>
                  <a:pt x="1766" y="53"/>
                </a:cubicBezTo>
                <a:cubicBezTo>
                  <a:pt x="1770" y="53"/>
                  <a:pt x="1774" y="50"/>
                  <a:pt x="1774" y="46"/>
                </a:cubicBezTo>
                <a:cubicBezTo>
                  <a:pt x="1774" y="43"/>
                  <a:pt x="1770" y="40"/>
                  <a:pt x="1766" y="40"/>
                </a:cubicBezTo>
                <a:close/>
                <a:moveTo>
                  <a:pt x="1766" y="59"/>
                </a:moveTo>
                <a:cubicBezTo>
                  <a:pt x="1762" y="59"/>
                  <a:pt x="1759" y="62"/>
                  <a:pt x="1759" y="65"/>
                </a:cubicBezTo>
                <a:cubicBezTo>
                  <a:pt x="1759" y="69"/>
                  <a:pt x="1762" y="72"/>
                  <a:pt x="1766" y="72"/>
                </a:cubicBezTo>
                <a:cubicBezTo>
                  <a:pt x="1770" y="72"/>
                  <a:pt x="1774" y="69"/>
                  <a:pt x="1774" y="65"/>
                </a:cubicBezTo>
                <a:cubicBezTo>
                  <a:pt x="1774" y="62"/>
                  <a:pt x="1770" y="59"/>
                  <a:pt x="1766" y="59"/>
                </a:cubicBezTo>
                <a:close/>
                <a:moveTo>
                  <a:pt x="1789" y="59"/>
                </a:moveTo>
                <a:cubicBezTo>
                  <a:pt x="1784" y="59"/>
                  <a:pt x="1781" y="62"/>
                  <a:pt x="1781" y="65"/>
                </a:cubicBezTo>
                <a:cubicBezTo>
                  <a:pt x="1781" y="69"/>
                  <a:pt x="1784" y="72"/>
                  <a:pt x="1789" y="72"/>
                </a:cubicBezTo>
                <a:cubicBezTo>
                  <a:pt x="1793" y="72"/>
                  <a:pt x="1796" y="69"/>
                  <a:pt x="1796" y="65"/>
                </a:cubicBezTo>
                <a:cubicBezTo>
                  <a:pt x="1796" y="62"/>
                  <a:pt x="1793" y="59"/>
                  <a:pt x="1789" y="59"/>
                </a:cubicBezTo>
                <a:close/>
                <a:moveTo>
                  <a:pt x="1766" y="97"/>
                </a:moveTo>
                <a:cubicBezTo>
                  <a:pt x="1762" y="97"/>
                  <a:pt x="1759" y="100"/>
                  <a:pt x="1759" y="104"/>
                </a:cubicBezTo>
                <a:cubicBezTo>
                  <a:pt x="1759" y="107"/>
                  <a:pt x="1762" y="110"/>
                  <a:pt x="1766" y="110"/>
                </a:cubicBezTo>
                <a:cubicBezTo>
                  <a:pt x="1770" y="110"/>
                  <a:pt x="1774" y="107"/>
                  <a:pt x="1774" y="104"/>
                </a:cubicBezTo>
                <a:cubicBezTo>
                  <a:pt x="1774" y="100"/>
                  <a:pt x="1770" y="97"/>
                  <a:pt x="1766" y="97"/>
                </a:cubicBezTo>
                <a:close/>
                <a:moveTo>
                  <a:pt x="1789" y="97"/>
                </a:moveTo>
                <a:cubicBezTo>
                  <a:pt x="1784" y="97"/>
                  <a:pt x="1781" y="100"/>
                  <a:pt x="1781" y="104"/>
                </a:cubicBezTo>
                <a:cubicBezTo>
                  <a:pt x="1781" y="107"/>
                  <a:pt x="1784" y="110"/>
                  <a:pt x="1789" y="110"/>
                </a:cubicBezTo>
                <a:cubicBezTo>
                  <a:pt x="1793" y="110"/>
                  <a:pt x="1796" y="107"/>
                  <a:pt x="1796" y="104"/>
                </a:cubicBezTo>
                <a:cubicBezTo>
                  <a:pt x="1796" y="100"/>
                  <a:pt x="1793" y="97"/>
                  <a:pt x="1789" y="97"/>
                </a:cubicBezTo>
                <a:close/>
                <a:moveTo>
                  <a:pt x="1766" y="116"/>
                </a:moveTo>
                <a:cubicBezTo>
                  <a:pt x="1762" y="116"/>
                  <a:pt x="1759" y="119"/>
                  <a:pt x="1759" y="123"/>
                </a:cubicBezTo>
                <a:cubicBezTo>
                  <a:pt x="1759" y="127"/>
                  <a:pt x="1762" y="130"/>
                  <a:pt x="1766" y="130"/>
                </a:cubicBezTo>
                <a:cubicBezTo>
                  <a:pt x="1770" y="130"/>
                  <a:pt x="1774" y="127"/>
                  <a:pt x="1774" y="123"/>
                </a:cubicBezTo>
                <a:cubicBezTo>
                  <a:pt x="1774" y="119"/>
                  <a:pt x="1770" y="116"/>
                  <a:pt x="1766" y="116"/>
                </a:cubicBezTo>
                <a:close/>
                <a:moveTo>
                  <a:pt x="1789" y="116"/>
                </a:moveTo>
                <a:cubicBezTo>
                  <a:pt x="1784" y="116"/>
                  <a:pt x="1781" y="119"/>
                  <a:pt x="1781" y="123"/>
                </a:cubicBezTo>
                <a:cubicBezTo>
                  <a:pt x="1781" y="127"/>
                  <a:pt x="1784" y="130"/>
                  <a:pt x="1789" y="130"/>
                </a:cubicBezTo>
                <a:cubicBezTo>
                  <a:pt x="1793" y="130"/>
                  <a:pt x="1796" y="127"/>
                  <a:pt x="1796" y="123"/>
                </a:cubicBezTo>
                <a:cubicBezTo>
                  <a:pt x="1796" y="119"/>
                  <a:pt x="1793" y="116"/>
                  <a:pt x="1789" y="116"/>
                </a:cubicBezTo>
                <a:close/>
                <a:moveTo>
                  <a:pt x="1811" y="59"/>
                </a:moveTo>
                <a:cubicBezTo>
                  <a:pt x="1806" y="59"/>
                  <a:pt x="1803" y="62"/>
                  <a:pt x="1803" y="65"/>
                </a:cubicBezTo>
                <a:cubicBezTo>
                  <a:pt x="1803" y="69"/>
                  <a:pt x="1806" y="72"/>
                  <a:pt x="1811" y="72"/>
                </a:cubicBezTo>
                <a:cubicBezTo>
                  <a:pt x="1815" y="72"/>
                  <a:pt x="1818" y="69"/>
                  <a:pt x="1818" y="65"/>
                </a:cubicBezTo>
                <a:cubicBezTo>
                  <a:pt x="1818" y="62"/>
                  <a:pt x="1815" y="59"/>
                  <a:pt x="1811" y="59"/>
                </a:cubicBezTo>
                <a:close/>
                <a:moveTo>
                  <a:pt x="1811" y="78"/>
                </a:moveTo>
                <a:cubicBezTo>
                  <a:pt x="1806" y="78"/>
                  <a:pt x="1803" y="81"/>
                  <a:pt x="1803" y="85"/>
                </a:cubicBezTo>
                <a:cubicBezTo>
                  <a:pt x="1803" y="88"/>
                  <a:pt x="1806" y="91"/>
                  <a:pt x="1811" y="91"/>
                </a:cubicBezTo>
                <a:cubicBezTo>
                  <a:pt x="1815" y="91"/>
                  <a:pt x="1818" y="88"/>
                  <a:pt x="1818" y="85"/>
                </a:cubicBezTo>
                <a:cubicBezTo>
                  <a:pt x="1818" y="81"/>
                  <a:pt x="1815" y="78"/>
                  <a:pt x="1811" y="78"/>
                </a:cubicBezTo>
                <a:close/>
                <a:moveTo>
                  <a:pt x="1811" y="97"/>
                </a:moveTo>
                <a:cubicBezTo>
                  <a:pt x="1806" y="97"/>
                  <a:pt x="1803" y="100"/>
                  <a:pt x="1803" y="104"/>
                </a:cubicBezTo>
                <a:cubicBezTo>
                  <a:pt x="1803" y="107"/>
                  <a:pt x="1806" y="110"/>
                  <a:pt x="1811" y="110"/>
                </a:cubicBezTo>
                <a:cubicBezTo>
                  <a:pt x="1815" y="110"/>
                  <a:pt x="1818" y="107"/>
                  <a:pt x="1818" y="104"/>
                </a:cubicBezTo>
                <a:cubicBezTo>
                  <a:pt x="1818" y="100"/>
                  <a:pt x="1815" y="97"/>
                  <a:pt x="1811" y="97"/>
                </a:cubicBezTo>
                <a:close/>
                <a:moveTo>
                  <a:pt x="1811" y="116"/>
                </a:moveTo>
                <a:cubicBezTo>
                  <a:pt x="1806" y="116"/>
                  <a:pt x="1803" y="119"/>
                  <a:pt x="1803" y="123"/>
                </a:cubicBezTo>
                <a:cubicBezTo>
                  <a:pt x="1803" y="127"/>
                  <a:pt x="1806" y="130"/>
                  <a:pt x="1811" y="130"/>
                </a:cubicBezTo>
                <a:cubicBezTo>
                  <a:pt x="1815" y="130"/>
                  <a:pt x="1818" y="127"/>
                  <a:pt x="1818" y="123"/>
                </a:cubicBezTo>
                <a:cubicBezTo>
                  <a:pt x="1818" y="119"/>
                  <a:pt x="1815" y="116"/>
                  <a:pt x="1811" y="116"/>
                </a:cubicBezTo>
                <a:close/>
                <a:moveTo>
                  <a:pt x="1766" y="136"/>
                </a:moveTo>
                <a:cubicBezTo>
                  <a:pt x="1762" y="136"/>
                  <a:pt x="1759" y="139"/>
                  <a:pt x="1759" y="143"/>
                </a:cubicBezTo>
                <a:cubicBezTo>
                  <a:pt x="1759" y="146"/>
                  <a:pt x="1762" y="149"/>
                  <a:pt x="1766" y="149"/>
                </a:cubicBezTo>
                <a:cubicBezTo>
                  <a:pt x="1770" y="149"/>
                  <a:pt x="1774" y="146"/>
                  <a:pt x="1774" y="143"/>
                </a:cubicBezTo>
                <a:cubicBezTo>
                  <a:pt x="1774" y="139"/>
                  <a:pt x="1770" y="136"/>
                  <a:pt x="1766" y="136"/>
                </a:cubicBezTo>
                <a:close/>
                <a:moveTo>
                  <a:pt x="1789" y="136"/>
                </a:moveTo>
                <a:cubicBezTo>
                  <a:pt x="1784" y="136"/>
                  <a:pt x="1781" y="139"/>
                  <a:pt x="1781" y="143"/>
                </a:cubicBezTo>
                <a:cubicBezTo>
                  <a:pt x="1781" y="146"/>
                  <a:pt x="1784" y="149"/>
                  <a:pt x="1789" y="149"/>
                </a:cubicBezTo>
                <a:cubicBezTo>
                  <a:pt x="1793" y="149"/>
                  <a:pt x="1796" y="146"/>
                  <a:pt x="1796" y="143"/>
                </a:cubicBezTo>
                <a:cubicBezTo>
                  <a:pt x="1796" y="139"/>
                  <a:pt x="1793" y="136"/>
                  <a:pt x="1789" y="136"/>
                </a:cubicBezTo>
                <a:close/>
                <a:moveTo>
                  <a:pt x="1766" y="155"/>
                </a:moveTo>
                <a:cubicBezTo>
                  <a:pt x="1762" y="155"/>
                  <a:pt x="1759" y="158"/>
                  <a:pt x="1759" y="162"/>
                </a:cubicBezTo>
                <a:cubicBezTo>
                  <a:pt x="1759" y="166"/>
                  <a:pt x="1762" y="169"/>
                  <a:pt x="1766" y="169"/>
                </a:cubicBezTo>
                <a:cubicBezTo>
                  <a:pt x="1770" y="169"/>
                  <a:pt x="1774" y="166"/>
                  <a:pt x="1774" y="162"/>
                </a:cubicBezTo>
                <a:cubicBezTo>
                  <a:pt x="1774" y="158"/>
                  <a:pt x="1770" y="155"/>
                  <a:pt x="1766" y="155"/>
                </a:cubicBezTo>
                <a:close/>
                <a:moveTo>
                  <a:pt x="1789" y="155"/>
                </a:moveTo>
                <a:cubicBezTo>
                  <a:pt x="1784" y="155"/>
                  <a:pt x="1781" y="158"/>
                  <a:pt x="1781" y="162"/>
                </a:cubicBezTo>
                <a:cubicBezTo>
                  <a:pt x="1781" y="166"/>
                  <a:pt x="1784" y="169"/>
                  <a:pt x="1789" y="169"/>
                </a:cubicBezTo>
                <a:cubicBezTo>
                  <a:pt x="1793" y="169"/>
                  <a:pt x="1796" y="166"/>
                  <a:pt x="1796" y="162"/>
                </a:cubicBezTo>
                <a:cubicBezTo>
                  <a:pt x="1796" y="158"/>
                  <a:pt x="1793" y="155"/>
                  <a:pt x="1789" y="155"/>
                </a:cubicBezTo>
                <a:close/>
                <a:moveTo>
                  <a:pt x="1766" y="175"/>
                </a:moveTo>
                <a:cubicBezTo>
                  <a:pt x="1762" y="175"/>
                  <a:pt x="1759" y="178"/>
                  <a:pt x="1759" y="182"/>
                </a:cubicBezTo>
                <a:cubicBezTo>
                  <a:pt x="1759" y="185"/>
                  <a:pt x="1762" y="188"/>
                  <a:pt x="1766" y="188"/>
                </a:cubicBezTo>
                <a:cubicBezTo>
                  <a:pt x="1770" y="188"/>
                  <a:pt x="1774" y="185"/>
                  <a:pt x="1774" y="182"/>
                </a:cubicBezTo>
                <a:cubicBezTo>
                  <a:pt x="1774" y="178"/>
                  <a:pt x="1770" y="175"/>
                  <a:pt x="1766" y="175"/>
                </a:cubicBezTo>
                <a:close/>
                <a:moveTo>
                  <a:pt x="1789" y="175"/>
                </a:moveTo>
                <a:cubicBezTo>
                  <a:pt x="1784" y="175"/>
                  <a:pt x="1781" y="178"/>
                  <a:pt x="1781" y="182"/>
                </a:cubicBezTo>
                <a:cubicBezTo>
                  <a:pt x="1781" y="185"/>
                  <a:pt x="1784" y="188"/>
                  <a:pt x="1789" y="188"/>
                </a:cubicBezTo>
                <a:cubicBezTo>
                  <a:pt x="1793" y="188"/>
                  <a:pt x="1796" y="185"/>
                  <a:pt x="1796" y="182"/>
                </a:cubicBezTo>
                <a:cubicBezTo>
                  <a:pt x="1796" y="178"/>
                  <a:pt x="1793" y="175"/>
                  <a:pt x="1789" y="175"/>
                </a:cubicBezTo>
                <a:close/>
                <a:moveTo>
                  <a:pt x="1766" y="194"/>
                </a:moveTo>
                <a:cubicBezTo>
                  <a:pt x="1762" y="194"/>
                  <a:pt x="1759" y="197"/>
                  <a:pt x="1759" y="201"/>
                </a:cubicBezTo>
                <a:cubicBezTo>
                  <a:pt x="1759" y="205"/>
                  <a:pt x="1762" y="208"/>
                  <a:pt x="1766" y="208"/>
                </a:cubicBezTo>
                <a:cubicBezTo>
                  <a:pt x="1770" y="208"/>
                  <a:pt x="1774" y="205"/>
                  <a:pt x="1774" y="201"/>
                </a:cubicBezTo>
                <a:cubicBezTo>
                  <a:pt x="1774" y="197"/>
                  <a:pt x="1770" y="194"/>
                  <a:pt x="1766" y="194"/>
                </a:cubicBezTo>
                <a:close/>
                <a:moveTo>
                  <a:pt x="1789" y="194"/>
                </a:moveTo>
                <a:cubicBezTo>
                  <a:pt x="1784" y="194"/>
                  <a:pt x="1781" y="197"/>
                  <a:pt x="1781" y="201"/>
                </a:cubicBezTo>
                <a:cubicBezTo>
                  <a:pt x="1781" y="205"/>
                  <a:pt x="1784" y="208"/>
                  <a:pt x="1789" y="208"/>
                </a:cubicBezTo>
                <a:cubicBezTo>
                  <a:pt x="1793" y="208"/>
                  <a:pt x="1796" y="205"/>
                  <a:pt x="1796" y="201"/>
                </a:cubicBezTo>
                <a:cubicBezTo>
                  <a:pt x="1796" y="197"/>
                  <a:pt x="1793" y="194"/>
                  <a:pt x="1789" y="194"/>
                </a:cubicBezTo>
                <a:close/>
                <a:moveTo>
                  <a:pt x="1766" y="214"/>
                </a:moveTo>
                <a:cubicBezTo>
                  <a:pt x="1762" y="214"/>
                  <a:pt x="1759" y="217"/>
                  <a:pt x="1759" y="220"/>
                </a:cubicBezTo>
                <a:cubicBezTo>
                  <a:pt x="1759" y="224"/>
                  <a:pt x="1762" y="227"/>
                  <a:pt x="1766" y="227"/>
                </a:cubicBezTo>
                <a:cubicBezTo>
                  <a:pt x="1770" y="227"/>
                  <a:pt x="1774" y="224"/>
                  <a:pt x="1774" y="220"/>
                </a:cubicBezTo>
                <a:cubicBezTo>
                  <a:pt x="1774" y="217"/>
                  <a:pt x="1770" y="214"/>
                  <a:pt x="1766" y="214"/>
                </a:cubicBezTo>
                <a:close/>
                <a:moveTo>
                  <a:pt x="1789" y="214"/>
                </a:moveTo>
                <a:cubicBezTo>
                  <a:pt x="1784" y="214"/>
                  <a:pt x="1781" y="217"/>
                  <a:pt x="1781" y="220"/>
                </a:cubicBezTo>
                <a:cubicBezTo>
                  <a:pt x="1781" y="224"/>
                  <a:pt x="1784" y="227"/>
                  <a:pt x="1789" y="227"/>
                </a:cubicBezTo>
                <a:cubicBezTo>
                  <a:pt x="1793" y="227"/>
                  <a:pt x="1796" y="224"/>
                  <a:pt x="1796" y="220"/>
                </a:cubicBezTo>
                <a:cubicBezTo>
                  <a:pt x="1796" y="217"/>
                  <a:pt x="1793" y="214"/>
                  <a:pt x="1789" y="214"/>
                </a:cubicBezTo>
                <a:close/>
                <a:moveTo>
                  <a:pt x="1766" y="233"/>
                </a:moveTo>
                <a:cubicBezTo>
                  <a:pt x="1762" y="233"/>
                  <a:pt x="1759" y="236"/>
                  <a:pt x="1759" y="239"/>
                </a:cubicBezTo>
                <a:cubicBezTo>
                  <a:pt x="1759" y="243"/>
                  <a:pt x="1762" y="245"/>
                  <a:pt x="1766" y="245"/>
                </a:cubicBezTo>
                <a:cubicBezTo>
                  <a:pt x="1770" y="245"/>
                  <a:pt x="1774" y="243"/>
                  <a:pt x="1774" y="239"/>
                </a:cubicBezTo>
                <a:cubicBezTo>
                  <a:pt x="1774" y="236"/>
                  <a:pt x="1770" y="233"/>
                  <a:pt x="1766" y="233"/>
                </a:cubicBezTo>
                <a:close/>
                <a:moveTo>
                  <a:pt x="1789" y="233"/>
                </a:moveTo>
                <a:cubicBezTo>
                  <a:pt x="1784" y="233"/>
                  <a:pt x="1781" y="236"/>
                  <a:pt x="1781" y="239"/>
                </a:cubicBezTo>
                <a:cubicBezTo>
                  <a:pt x="1781" y="243"/>
                  <a:pt x="1784" y="245"/>
                  <a:pt x="1789" y="245"/>
                </a:cubicBezTo>
                <a:cubicBezTo>
                  <a:pt x="1793" y="245"/>
                  <a:pt x="1796" y="243"/>
                  <a:pt x="1796" y="239"/>
                </a:cubicBezTo>
                <a:cubicBezTo>
                  <a:pt x="1796" y="236"/>
                  <a:pt x="1793" y="233"/>
                  <a:pt x="1789" y="233"/>
                </a:cubicBezTo>
                <a:close/>
                <a:moveTo>
                  <a:pt x="1766" y="252"/>
                </a:moveTo>
                <a:cubicBezTo>
                  <a:pt x="1762" y="252"/>
                  <a:pt x="1759" y="255"/>
                  <a:pt x="1759" y="258"/>
                </a:cubicBezTo>
                <a:cubicBezTo>
                  <a:pt x="1759" y="262"/>
                  <a:pt x="1762" y="265"/>
                  <a:pt x="1766" y="265"/>
                </a:cubicBezTo>
                <a:cubicBezTo>
                  <a:pt x="1770" y="265"/>
                  <a:pt x="1774" y="262"/>
                  <a:pt x="1774" y="258"/>
                </a:cubicBezTo>
                <a:cubicBezTo>
                  <a:pt x="1774" y="255"/>
                  <a:pt x="1770" y="252"/>
                  <a:pt x="1766" y="252"/>
                </a:cubicBezTo>
                <a:close/>
                <a:moveTo>
                  <a:pt x="1789" y="252"/>
                </a:moveTo>
                <a:cubicBezTo>
                  <a:pt x="1784" y="252"/>
                  <a:pt x="1781" y="255"/>
                  <a:pt x="1781" y="258"/>
                </a:cubicBezTo>
                <a:cubicBezTo>
                  <a:pt x="1781" y="262"/>
                  <a:pt x="1784" y="265"/>
                  <a:pt x="1789" y="265"/>
                </a:cubicBezTo>
                <a:cubicBezTo>
                  <a:pt x="1793" y="265"/>
                  <a:pt x="1796" y="262"/>
                  <a:pt x="1796" y="258"/>
                </a:cubicBezTo>
                <a:cubicBezTo>
                  <a:pt x="1796" y="255"/>
                  <a:pt x="1793" y="252"/>
                  <a:pt x="1789" y="252"/>
                </a:cubicBezTo>
                <a:close/>
                <a:moveTo>
                  <a:pt x="1766" y="271"/>
                </a:moveTo>
                <a:cubicBezTo>
                  <a:pt x="1762" y="271"/>
                  <a:pt x="1759" y="274"/>
                  <a:pt x="1759" y="278"/>
                </a:cubicBezTo>
                <a:cubicBezTo>
                  <a:pt x="1759" y="282"/>
                  <a:pt x="1762" y="285"/>
                  <a:pt x="1766" y="285"/>
                </a:cubicBezTo>
                <a:cubicBezTo>
                  <a:pt x="1770" y="285"/>
                  <a:pt x="1774" y="282"/>
                  <a:pt x="1774" y="278"/>
                </a:cubicBezTo>
                <a:cubicBezTo>
                  <a:pt x="1774" y="274"/>
                  <a:pt x="1770" y="271"/>
                  <a:pt x="1766" y="271"/>
                </a:cubicBezTo>
                <a:close/>
                <a:moveTo>
                  <a:pt x="1789" y="271"/>
                </a:moveTo>
                <a:cubicBezTo>
                  <a:pt x="1784" y="271"/>
                  <a:pt x="1781" y="274"/>
                  <a:pt x="1781" y="278"/>
                </a:cubicBezTo>
                <a:cubicBezTo>
                  <a:pt x="1781" y="282"/>
                  <a:pt x="1784" y="285"/>
                  <a:pt x="1789" y="285"/>
                </a:cubicBezTo>
                <a:cubicBezTo>
                  <a:pt x="1793" y="285"/>
                  <a:pt x="1796" y="282"/>
                  <a:pt x="1796" y="278"/>
                </a:cubicBezTo>
                <a:cubicBezTo>
                  <a:pt x="1796" y="274"/>
                  <a:pt x="1793" y="271"/>
                  <a:pt x="1789" y="271"/>
                </a:cubicBezTo>
                <a:close/>
                <a:moveTo>
                  <a:pt x="1811" y="136"/>
                </a:moveTo>
                <a:cubicBezTo>
                  <a:pt x="1806" y="136"/>
                  <a:pt x="1803" y="139"/>
                  <a:pt x="1803" y="143"/>
                </a:cubicBezTo>
                <a:cubicBezTo>
                  <a:pt x="1803" y="146"/>
                  <a:pt x="1806" y="149"/>
                  <a:pt x="1811" y="149"/>
                </a:cubicBezTo>
                <a:cubicBezTo>
                  <a:pt x="1815" y="149"/>
                  <a:pt x="1818" y="146"/>
                  <a:pt x="1818" y="143"/>
                </a:cubicBezTo>
                <a:cubicBezTo>
                  <a:pt x="1818" y="139"/>
                  <a:pt x="1815" y="136"/>
                  <a:pt x="1811" y="136"/>
                </a:cubicBezTo>
                <a:close/>
                <a:moveTo>
                  <a:pt x="1811" y="155"/>
                </a:moveTo>
                <a:cubicBezTo>
                  <a:pt x="1806" y="155"/>
                  <a:pt x="1803" y="158"/>
                  <a:pt x="1803" y="162"/>
                </a:cubicBezTo>
                <a:cubicBezTo>
                  <a:pt x="1803" y="166"/>
                  <a:pt x="1806" y="169"/>
                  <a:pt x="1811" y="169"/>
                </a:cubicBezTo>
                <a:cubicBezTo>
                  <a:pt x="1815" y="169"/>
                  <a:pt x="1818" y="166"/>
                  <a:pt x="1818" y="162"/>
                </a:cubicBezTo>
                <a:cubicBezTo>
                  <a:pt x="1818" y="158"/>
                  <a:pt x="1815" y="155"/>
                  <a:pt x="1811" y="155"/>
                </a:cubicBezTo>
                <a:close/>
                <a:moveTo>
                  <a:pt x="1811" y="175"/>
                </a:moveTo>
                <a:cubicBezTo>
                  <a:pt x="1806" y="175"/>
                  <a:pt x="1803" y="178"/>
                  <a:pt x="1803" y="182"/>
                </a:cubicBezTo>
                <a:cubicBezTo>
                  <a:pt x="1803" y="185"/>
                  <a:pt x="1806" y="188"/>
                  <a:pt x="1811" y="188"/>
                </a:cubicBezTo>
                <a:cubicBezTo>
                  <a:pt x="1815" y="188"/>
                  <a:pt x="1818" y="185"/>
                  <a:pt x="1818" y="182"/>
                </a:cubicBezTo>
                <a:cubicBezTo>
                  <a:pt x="1818" y="178"/>
                  <a:pt x="1815" y="175"/>
                  <a:pt x="1811" y="175"/>
                </a:cubicBezTo>
                <a:close/>
                <a:moveTo>
                  <a:pt x="1811" y="194"/>
                </a:moveTo>
                <a:cubicBezTo>
                  <a:pt x="1806" y="194"/>
                  <a:pt x="1803" y="197"/>
                  <a:pt x="1803" y="201"/>
                </a:cubicBezTo>
                <a:cubicBezTo>
                  <a:pt x="1803" y="205"/>
                  <a:pt x="1806" y="208"/>
                  <a:pt x="1811" y="208"/>
                </a:cubicBezTo>
                <a:cubicBezTo>
                  <a:pt x="1815" y="208"/>
                  <a:pt x="1818" y="205"/>
                  <a:pt x="1818" y="201"/>
                </a:cubicBezTo>
                <a:cubicBezTo>
                  <a:pt x="1818" y="197"/>
                  <a:pt x="1815" y="194"/>
                  <a:pt x="1811" y="194"/>
                </a:cubicBezTo>
                <a:close/>
                <a:moveTo>
                  <a:pt x="1811" y="214"/>
                </a:moveTo>
                <a:cubicBezTo>
                  <a:pt x="1806" y="214"/>
                  <a:pt x="1803" y="217"/>
                  <a:pt x="1803" y="220"/>
                </a:cubicBezTo>
                <a:cubicBezTo>
                  <a:pt x="1803" y="224"/>
                  <a:pt x="1806" y="227"/>
                  <a:pt x="1811" y="227"/>
                </a:cubicBezTo>
                <a:cubicBezTo>
                  <a:pt x="1815" y="227"/>
                  <a:pt x="1818" y="224"/>
                  <a:pt x="1818" y="220"/>
                </a:cubicBezTo>
                <a:cubicBezTo>
                  <a:pt x="1818" y="217"/>
                  <a:pt x="1815" y="214"/>
                  <a:pt x="1811" y="214"/>
                </a:cubicBezTo>
                <a:close/>
                <a:moveTo>
                  <a:pt x="1811" y="233"/>
                </a:moveTo>
                <a:cubicBezTo>
                  <a:pt x="1806" y="233"/>
                  <a:pt x="1803" y="236"/>
                  <a:pt x="1803" y="239"/>
                </a:cubicBezTo>
                <a:cubicBezTo>
                  <a:pt x="1803" y="243"/>
                  <a:pt x="1806" y="245"/>
                  <a:pt x="1811" y="245"/>
                </a:cubicBezTo>
                <a:cubicBezTo>
                  <a:pt x="1815" y="245"/>
                  <a:pt x="1818" y="243"/>
                  <a:pt x="1818" y="239"/>
                </a:cubicBezTo>
                <a:cubicBezTo>
                  <a:pt x="1818" y="236"/>
                  <a:pt x="1815" y="233"/>
                  <a:pt x="1811" y="233"/>
                </a:cubicBezTo>
                <a:close/>
                <a:moveTo>
                  <a:pt x="1811" y="252"/>
                </a:moveTo>
                <a:cubicBezTo>
                  <a:pt x="1806" y="252"/>
                  <a:pt x="1803" y="255"/>
                  <a:pt x="1803" y="258"/>
                </a:cubicBezTo>
                <a:cubicBezTo>
                  <a:pt x="1803" y="262"/>
                  <a:pt x="1806" y="265"/>
                  <a:pt x="1811" y="265"/>
                </a:cubicBezTo>
                <a:cubicBezTo>
                  <a:pt x="1815" y="265"/>
                  <a:pt x="1818" y="262"/>
                  <a:pt x="1818" y="258"/>
                </a:cubicBezTo>
                <a:cubicBezTo>
                  <a:pt x="1818" y="255"/>
                  <a:pt x="1815" y="252"/>
                  <a:pt x="1811" y="252"/>
                </a:cubicBezTo>
                <a:close/>
                <a:moveTo>
                  <a:pt x="1811" y="271"/>
                </a:moveTo>
                <a:cubicBezTo>
                  <a:pt x="1806" y="271"/>
                  <a:pt x="1803" y="274"/>
                  <a:pt x="1803" y="278"/>
                </a:cubicBezTo>
                <a:cubicBezTo>
                  <a:pt x="1803" y="282"/>
                  <a:pt x="1806" y="285"/>
                  <a:pt x="1811" y="285"/>
                </a:cubicBezTo>
                <a:cubicBezTo>
                  <a:pt x="1815" y="285"/>
                  <a:pt x="1818" y="282"/>
                  <a:pt x="1818" y="278"/>
                </a:cubicBezTo>
                <a:cubicBezTo>
                  <a:pt x="1818" y="274"/>
                  <a:pt x="1815" y="271"/>
                  <a:pt x="1811" y="271"/>
                </a:cubicBezTo>
                <a:close/>
                <a:moveTo>
                  <a:pt x="1565" y="290"/>
                </a:moveTo>
                <a:cubicBezTo>
                  <a:pt x="1561" y="290"/>
                  <a:pt x="1558" y="293"/>
                  <a:pt x="1558" y="296"/>
                </a:cubicBezTo>
                <a:cubicBezTo>
                  <a:pt x="1558" y="300"/>
                  <a:pt x="1561" y="303"/>
                  <a:pt x="1565" y="303"/>
                </a:cubicBezTo>
                <a:cubicBezTo>
                  <a:pt x="1570" y="303"/>
                  <a:pt x="1573" y="300"/>
                  <a:pt x="1573" y="296"/>
                </a:cubicBezTo>
                <a:cubicBezTo>
                  <a:pt x="1573" y="293"/>
                  <a:pt x="1570" y="290"/>
                  <a:pt x="1565" y="290"/>
                </a:cubicBezTo>
                <a:close/>
                <a:moveTo>
                  <a:pt x="1565" y="309"/>
                </a:moveTo>
                <a:cubicBezTo>
                  <a:pt x="1561" y="309"/>
                  <a:pt x="1558" y="312"/>
                  <a:pt x="1558" y="316"/>
                </a:cubicBezTo>
                <a:cubicBezTo>
                  <a:pt x="1558" y="320"/>
                  <a:pt x="1561" y="323"/>
                  <a:pt x="1565" y="323"/>
                </a:cubicBezTo>
                <a:cubicBezTo>
                  <a:pt x="1570" y="323"/>
                  <a:pt x="1573" y="320"/>
                  <a:pt x="1573" y="316"/>
                </a:cubicBezTo>
                <a:cubicBezTo>
                  <a:pt x="1573" y="312"/>
                  <a:pt x="1570" y="309"/>
                  <a:pt x="1565" y="309"/>
                </a:cubicBezTo>
                <a:close/>
                <a:moveTo>
                  <a:pt x="1565" y="329"/>
                </a:moveTo>
                <a:cubicBezTo>
                  <a:pt x="1561" y="329"/>
                  <a:pt x="1558" y="332"/>
                  <a:pt x="1558" y="335"/>
                </a:cubicBezTo>
                <a:cubicBezTo>
                  <a:pt x="1558" y="339"/>
                  <a:pt x="1561" y="342"/>
                  <a:pt x="1565" y="342"/>
                </a:cubicBezTo>
                <a:cubicBezTo>
                  <a:pt x="1570" y="342"/>
                  <a:pt x="1573" y="339"/>
                  <a:pt x="1573" y="335"/>
                </a:cubicBezTo>
                <a:cubicBezTo>
                  <a:pt x="1573" y="332"/>
                  <a:pt x="1570" y="329"/>
                  <a:pt x="1565" y="329"/>
                </a:cubicBezTo>
                <a:close/>
                <a:moveTo>
                  <a:pt x="1565" y="348"/>
                </a:moveTo>
                <a:cubicBezTo>
                  <a:pt x="1561" y="348"/>
                  <a:pt x="1558" y="351"/>
                  <a:pt x="1558" y="355"/>
                </a:cubicBezTo>
                <a:cubicBezTo>
                  <a:pt x="1558" y="359"/>
                  <a:pt x="1561" y="362"/>
                  <a:pt x="1565" y="362"/>
                </a:cubicBezTo>
                <a:cubicBezTo>
                  <a:pt x="1570" y="362"/>
                  <a:pt x="1573" y="359"/>
                  <a:pt x="1573" y="355"/>
                </a:cubicBezTo>
                <a:cubicBezTo>
                  <a:pt x="1573" y="351"/>
                  <a:pt x="1570" y="348"/>
                  <a:pt x="1565" y="348"/>
                </a:cubicBezTo>
                <a:close/>
                <a:moveTo>
                  <a:pt x="1565" y="368"/>
                </a:moveTo>
                <a:cubicBezTo>
                  <a:pt x="1561" y="368"/>
                  <a:pt x="1558" y="371"/>
                  <a:pt x="1558" y="374"/>
                </a:cubicBezTo>
                <a:cubicBezTo>
                  <a:pt x="1558" y="378"/>
                  <a:pt x="1561" y="381"/>
                  <a:pt x="1565" y="381"/>
                </a:cubicBezTo>
                <a:cubicBezTo>
                  <a:pt x="1570" y="381"/>
                  <a:pt x="1573" y="378"/>
                  <a:pt x="1573" y="374"/>
                </a:cubicBezTo>
                <a:cubicBezTo>
                  <a:pt x="1573" y="371"/>
                  <a:pt x="1570" y="368"/>
                  <a:pt x="1565" y="368"/>
                </a:cubicBezTo>
                <a:close/>
                <a:moveTo>
                  <a:pt x="1543" y="387"/>
                </a:moveTo>
                <a:cubicBezTo>
                  <a:pt x="1539" y="387"/>
                  <a:pt x="1536" y="390"/>
                  <a:pt x="1536" y="393"/>
                </a:cubicBezTo>
                <a:cubicBezTo>
                  <a:pt x="1536" y="397"/>
                  <a:pt x="1539" y="400"/>
                  <a:pt x="1543" y="400"/>
                </a:cubicBezTo>
                <a:cubicBezTo>
                  <a:pt x="1548" y="400"/>
                  <a:pt x="1551" y="397"/>
                  <a:pt x="1551" y="393"/>
                </a:cubicBezTo>
                <a:cubicBezTo>
                  <a:pt x="1551" y="390"/>
                  <a:pt x="1548" y="387"/>
                  <a:pt x="1543" y="387"/>
                </a:cubicBezTo>
                <a:close/>
                <a:moveTo>
                  <a:pt x="1565" y="387"/>
                </a:moveTo>
                <a:cubicBezTo>
                  <a:pt x="1561" y="387"/>
                  <a:pt x="1558" y="390"/>
                  <a:pt x="1558" y="393"/>
                </a:cubicBezTo>
                <a:cubicBezTo>
                  <a:pt x="1558" y="397"/>
                  <a:pt x="1561" y="400"/>
                  <a:pt x="1565" y="400"/>
                </a:cubicBezTo>
                <a:cubicBezTo>
                  <a:pt x="1570" y="400"/>
                  <a:pt x="1573" y="397"/>
                  <a:pt x="1573" y="393"/>
                </a:cubicBezTo>
                <a:cubicBezTo>
                  <a:pt x="1573" y="390"/>
                  <a:pt x="1570" y="387"/>
                  <a:pt x="1565" y="387"/>
                </a:cubicBezTo>
                <a:close/>
                <a:moveTo>
                  <a:pt x="1543" y="406"/>
                </a:moveTo>
                <a:cubicBezTo>
                  <a:pt x="1539" y="406"/>
                  <a:pt x="1536" y="409"/>
                  <a:pt x="1536" y="413"/>
                </a:cubicBezTo>
                <a:cubicBezTo>
                  <a:pt x="1536" y="416"/>
                  <a:pt x="1539" y="419"/>
                  <a:pt x="1543" y="419"/>
                </a:cubicBezTo>
                <a:cubicBezTo>
                  <a:pt x="1548" y="419"/>
                  <a:pt x="1551" y="416"/>
                  <a:pt x="1551" y="413"/>
                </a:cubicBezTo>
                <a:cubicBezTo>
                  <a:pt x="1551" y="409"/>
                  <a:pt x="1548" y="406"/>
                  <a:pt x="1543" y="406"/>
                </a:cubicBezTo>
                <a:close/>
                <a:moveTo>
                  <a:pt x="1565" y="406"/>
                </a:moveTo>
                <a:cubicBezTo>
                  <a:pt x="1561" y="406"/>
                  <a:pt x="1558" y="409"/>
                  <a:pt x="1558" y="413"/>
                </a:cubicBezTo>
                <a:cubicBezTo>
                  <a:pt x="1558" y="416"/>
                  <a:pt x="1561" y="419"/>
                  <a:pt x="1565" y="419"/>
                </a:cubicBezTo>
                <a:cubicBezTo>
                  <a:pt x="1570" y="419"/>
                  <a:pt x="1573" y="416"/>
                  <a:pt x="1573" y="413"/>
                </a:cubicBezTo>
                <a:cubicBezTo>
                  <a:pt x="1573" y="409"/>
                  <a:pt x="1570" y="406"/>
                  <a:pt x="1565" y="406"/>
                </a:cubicBezTo>
                <a:close/>
                <a:moveTo>
                  <a:pt x="1543" y="425"/>
                </a:moveTo>
                <a:cubicBezTo>
                  <a:pt x="1539" y="425"/>
                  <a:pt x="1536" y="428"/>
                  <a:pt x="1536" y="432"/>
                </a:cubicBezTo>
                <a:cubicBezTo>
                  <a:pt x="1536" y="435"/>
                  <a:pt x="1539" y="438"/>
                  <a:pt x="1543" y="438"/>
                </a:cubicBezTo>
                <a:cubicBezTo>
                  <a:pt x="1548" y="438"/>
                  <a:pt x="1551" y="435"/>
                  <a:pt x="1551" y="432"/>
                </a:cubicBezTo>
                <a:cubicBezTo>
                  <a:pt x="1551" y="428"/>
                  <a:pt x="1548" y="425"/>
                  <a:pt x="1543" y="425"/>
                </a:cubicBezTo>
                <a:close/>
                <a:moveTo>
                  <a:pt x="1565" y="425"/>
                </a:moveTo>
                <a:cubicBezTo>
                  <a:pt x="1561" y="425"/>
                  <a:pt x="1558" y="428"/>
                  <a:pt x="1558" y="432"/>
                </a:cubicBezTo>
                <a:cubicBezTo>
                  <a:pt x="1558" y="435"/>
                  <a:pt x="1561" y="438"/>
                  <a:pt x="1565" y="438"/>
                </a:cubicBezTo>
                <a:cubicBezTo>
                  <a:pt x="1570" y="438"/>
                  <a:pt x="1573" y="435"/>
                  <a:pt x="1573" y="432"/>
                </a:cubicBezTo>
                <a:cubicBezTo>
                  <a:pt x="1573" y="428"/>
                  <a:pt x="1570" y="425"/>
                  <a:pt x="1565" y="425"/>
                </a:cubicBezTo>
                <a:close/>
                <a:moveTo>
                  <a:pt x="1543" y="446"/>
                </a:moveTo>
                <a:cubicBezTo>
                  <a:pt x="1539" y="446"/>
                  <a:pt x="1536" y="448"/>
                  <a:pt x="1536" y="452"/>
                </a:cubicBezTo>
                <a:cubicBezTo>
                  <a:pt x="1536" y="455"/>
                  <a:pt x="1539" y="458"/>
                  <a:pt x="1543" y="458"/>
                </a:cubicBezTo>
                <a:cubicBezTo>
                  <a:pt x="1548" y="458"/>
                  <a:pt x="1551" y="455"/>
                  <a:pt x="1551" y="452"/>
                </a:cubicBezTo>
                <a:cubicBezTo>
                  <a:pt x="1551" y="448"/>
                  <a:pt x="1548" y="446"/>
                  <a:pt x="1543" y="446"/>
                </a:cubicBezTo>
                <a:close/>
                <a:moveTo>
                  <a:pt x="1565" y="446"/>
                </a:moveTo>
                <a:cubicBezTo>
                  <a:pt x="1561" y="446"/>
                  <a:pt x="1558" y="448"/>
                  <a:pt x="1558" y="452"/>
                </a:cubicBezTo>
                <a:cubicBezTo>
                  <a:pt x="1558" y="455"/>
                  <a:pt x="1561" y="458"/>
                  <a:pt x="1565" y="458"/>
                </a:cubicBezTo>
                <a:cubicBezTo>
                  <a:pt x="1570" y="458"/>
                  <a:pt x="1573" y="455"/>
                  <a:pt x="1573" y="452"/>
                </a:cubicBezTo>
                <a:cubicBezTo>
                  <a:pt x="1573" y="448"/>
                  <a:pt x="1570" y="446"/>
                  <a:pt x="1565" y="446"/>
                </a:cubicBezTo>
                <a:close/>
                <a:moveTo>
                  <a:pt x="1543" y="464"/>
                </a:moveTo>
                <a:cubicBezTo>
                  <a:pt x="1539" y="464"/>
                  <a:pt x="1536" y="467"/>
                  <a:pt x="1536" y="471"/>
                </a:cubicBezTo>
                <a:cubicBezTo>
                  <a:pt x="1536" y="475"/>
                  <a:pt x="1539" y="478"/>
                  <a:pt x="1543" y="478"/>
                </a:cubicBezTo>
                <a:cubicBezTo>
                  <a:pt x="1548" y="478"/>
                  <a:pt x="1551" y="475"/>
                  <a:pt x="1551" y="471"/>
                </a:cubicBezTo>
                <a:cubicBezTo>
                  <a:pt x="1551" y="467"/>
                  <a:pt x="1548" y="464"/>
                  <a:pt x="1543" y="464"/>
                </a:cubicBezTo>
                <a:close/>
                <a:moveTo>
                  <a:pt x="1565" y="464"/>
                </a:moveTo>
                <a:cubicBezTo>
                  <a:pt x="1561" y="464"/>
                  <a:pt x="1558" y="467"/>
                  <a:pt x="1558" y="471"/>
                </a:cubicBezTo>
                <a:cubicBezTo>
                  <a:pt x="1558" y="475"/>
                  <a:pt x="1561" y="478"/>
                  <a:pt x="1565" y="478"/>
                </a:cubicBezTo>
                <a:cubicBezTo>
                  <a:pt x="1570" y="478"/>
                  <a:pt x="1573" y="475"/>
                  <a:pt x="1573" y="471"/>
                </a:cubicBezTo>
                <a:cubicBezTo>
                  <a:pt x="1573" y="467"/>
                  <a:pt x="1570" y="464"/>
                  <a:pt x="1565" y="464"/>
                </a:cubicBezTo>
                <a:close/>
                <a:moveTo>
                  <a:pt x="1543" y="484"/>
                </a:moveTo>
                <a:cubicBezTo>
                  <a:pt x="1539" y="484"/>
                  <a:pt x="1536" y="487"/>
                  <a:pt x="1536" y="490"/>
                </a:cubicBezTo>
                <a:cubicBezTo>
                  <a:pt x="1536" y="494"/>
                  <a:pt x="1539" y="497"/>
                  <a:pt x="1543" y="497"/>
                </a:cubicBezTo>
                <a:cubicBezTo>
                  <a:pt x="1548" y="497"/>
                  <a:pt x="1551" y="494"/>
                  <a:pt x="1551" y="490"/>
                </a:cubicBezTo>
                <a:cubicBezTo>
                  <a:pt x="1551" y="487"/>
                  <a:pt x="1548" y="484"/>
                  <a:pt x="1543" y="484"/>
                </a:cubicBezTo>
                <a:close/>
                <a:moveTo>
                  <a:pt x="1565" y="484"/>
                </a:moveTo>
                <a:cubicBezTo>
                  <a:pt x="1561" y="484"/>
                  <a:pt x="1558" y="487"/>
                  <a:pt x="1558" y="490"/>
                </a:cubicBezTo>
                <a:cubicBezTo>
                  <a:pt x="1558" y="494"/>
                  <a:pt x="1561" y="497"/>
                  <a:pt x="1565" y="497"/>
                </a:cubicBezTo>
                <a:cubicBezTo>
                  <a:pt x="1570" y="497"/>
                  <a:pt x="1573" y="494"/>
                  <a:pt x="1573" y="490"/>
                </a:cubicBezTo>
                <a:cubicBezTo>
                  <a:pt x="1573" y="487"/>
                  <a:pt x="1570" y="484"/>
                  <a:pt x="1565" y="484"/>
                </a:cubicBezTo>
                <a:close/>
                <a:moveTo>
                  <a:pt x="1543" y="503"/>
                </a:moveTo>
                <a:cubicBezTo>
                  <a:pt x="1539" y="503"/>
                  <a:pt x="1536" y="506"/>
                  <a:pt x="1536" y="509"/>
                </a:cubicBezTo>
                <a:cubicBezTo>
                  <a:pt x="1536" y="513"/>
                  <a:pt x="1539" y="516"/>
                  <a:pt x="1543" y="516"/>
                </a:cubicBezTo>
                <a:cubicBezTo>
                  <a:pt x="1548" y="516"/>
                  <a:pt x="1551" y="513"/>
                  <a:pt x="1551" y="509"/>
                </a:cubicBezTo>
                <a:cubicBezTo>
                  <a:pt x="1551" y="506"/>
                  <a:pt x="1548" y="503"/>
                  <a:pt x="1543" y="503"/>
                </a:cubicBezTo>
                <a:close/>
                <a:moveTo>
                  <a:pt x="1565" y="503"/>
                </a:moveTo>
                <a:cubicBezTo>
                  <a:pt x="1561" y="503"/>
                  <a:pt x="1558" y="506"/>
                  <a:pt x="1558" y="509"/>
                </a:cubicBezTo>
                <a:cubicBezTo>
                  <a:pt x="1558" y="513"/>
                  <a:pt x="1561" y="516"/>
                  <a:pt x="1565" y="516"/>
                </a:cubicBezTo>
                <a:cubicBezTo>
                  <a:pt x="1570" y="516"/>
                  <a:pt x="1573" y="513"/>
                  <a:pt x="1573" y="509"/>
                </a:cubicBezTo>
                <a:cubicBezTo>
                  <a:pt x="1573" y="506"/>
                  <a:pt x="1570" y="503"/>
                  <a:pt x="1565" y="503"/>
                </a:cubicBezTo>
                <a:close/>
                <a:moveTo>
                  <a:pt x="1543" y="522"/>
                </a:moveTo>
                <a:cubicBezTo>
                  <a:pt x="1539" y="522"/>
                  <a:pt x="1536" y="525"/>
                  <a:pt x="1536" y="529"/>
                </a:cubicBezTo>
                <a:cubicBezTo>
                  <a:pt x="1536" y="533"/>
                  <a:pt x="1539" y="536"/>
                  <a:pt x="1543" y="536"/>
                </a:cubicBezTo>
                <a:cubicBezTo>
                  <a:pt x="1548" y="536"/>
                  <a:pt x="1551" y="533"/>
                  <a:pt x="1551" y="529"/>
                </a:cubicBezTo>
                <a:cubicBezTo>
                  <a:pt x="1551" y="525"/>
                  <a:pt x="1548" y="522"/>
                  <a:pt x="1543" y="522"/>
                </a:cubicBezTo>
                <a:close/>
                <a:moveTo>
                  <a:pt x="1565" y="522"/>
                </a:moveTo>
                <a:cubicBezTo>
                  <a:pt x="1561" y="522"/>
                  <a:pt x="1558" y="525"/>
                  <a:pt x="1558" y="529"/>
                </a:cubicBezTo>
                <a:cubicBezTo>
                  <a:pt x="1558" y="533"/>
                  <a:pt x="1561" y="536"/>
                  <a:pt x="1565" y="536"/>
                </a:cubicBezTo>
                <a:cubicBezTo>
                  <a:pt x="1570" y="536"/>
                  <a:pt x="1573" y="533"/>
                  <a:pt x="1573" y="529"/>
                </a:cubicBezTo>
                <a:cubicBezTo>
                  <a:pt x="1573" y="525"/>
                  <a:pt x="1570" y="522"/>
                  <a:pt x="1565" y="522"/>
                </a:cubicBezTo>
                <a:close/>
                <a:moveTo>
                  <a:pt x="1543" y="542"/>
                </a:moveTo>
                <a:cubicBezTo>
                  <a:pt x="1539" y="542"/>
                  <a:pt x="1536" y="545"/>
                  <a:pt x="1536" y="549"/>
                </a:cubicBezTo>
                <a:cubicBezTo>
                  <a:pt x="1536" y="552"/>
                  <a:pt x="1539" y="556"/>
                  <a:pt x="1543" y="556"/>
                </a:cubicBezTo>
                <a:cubicBezTo>
                  <a:pt x="1548" y="556"/>
                  <a:pt x="1551" y="552"/>
                  <a:pt x="1551" y="549"/>
                </a:cubicBezTo>
                <a:cubicBezTo>
                  <a:pt x="1551" y="545"/>
                  <a:pt x="1548" y="542"/>
                  <a:pt x="1543" y="542"/>
                </a:cubicBezTo>
                <a:close/>
                <a:moveTo>
                  <a:pt x="1565" y="542"/>
                </a:moveTo>
                <a:cubicBezTo>
                  <a:pt x="1561" y="542"/>
                  <a:pt x="1558" y="545"/>
                  <a:pt x="1558" y="549"/>
                </a:cubicBezTo>
                <a:cubicBezTo>
                  <a:pt x="1558" y="552"/>
                  <a:pt x="1561" y="556"/>
                  <a:pt x="1565" y="556"/>
                </a:cubicBezTo>
                <a:cubicBezTo>
                  <a:pt x="1570" y="556"/>
                  <a:pt x="1573" y="552"/>
                  <a:pt x="1573" y="549"/>
                </a:cubicBezTo>
                <a:cubicBezTo>
                  <a:pt x="1573" y="545"/>
                  <a:pt x="1570" y="542"/>
                  <a:pt x="1565" y="542"/>
                </a:cubicBezTo>
                <a:close/>
                <a:moveTo>
                  <a:pt x="1565" y="561"/>
                </a:moveTo>
                <a:cubicBezTo>
                  <a:pt x="1561" y="561"/>
                  <a:pt x="1558" y="564"/>
                  <a:pt x="1558" y="567"/>
                </a:cubicBezTo>
                <a:cubicBezTo>
                  <a:pt x="1558" y="571"/>
                  <a:pt x="1561" y="574"/>
                  <a:pt x="1565" y="574"/>
                </a:cubicBezTo>
                <a:cubicBezTo>
                  <a:pt x="1570" y="574"/>
                  <a:pt x="1573" y="571"/>
                  <a:pt x="1573" y="567"/>
                </a:cubicBezTo>
                <a:cubicBezTo>
                  <a:pt x="1573" y="564"/>
                  <a:pt x="1570" y="561"/>
                  <a:pt x="1565" y="561"/>
                </a:cubicBezTo>
                <a:close/>
                <a:moveTo>
                  <a:pt x="1589" y="290"/>
                </a:moveTo>
                <a:cubicBezTo>
                  <a:pt x="1585" y="290"/>
                  <a:pt x="1581" y="293"/>
                  <a:pt x="1581" y="296"/>
                </a:cubicBezTo>
                <a:cubicBezTo>
                  <a:pt x="1581" y="300"/>
                  <a:pt x="1585" y="303"/>
                  <a:pt x="1589" y="303"/>
                </a:cubicBezTo>
                <a:cubicBezTo>
                  <a:pt x="1593" y="303"/>
                  <a:pt x="1597" y="300"/>
                  <a:pt x="1597" y="296"/>
                </a:cubicBezTo>
                <a:cubicBezTo>
                  <a:pt x="1597" y="293"/>
                  <a:pt x="1593" y="290"/>
                  <a:pt x="1589" y="290"/>
                </a:cubicBezTo>
                <a:close/>
                <a:moveTo>
                  <a:pt x="1611" y="290"/>
                </a:moveTo>
                <a:cubicBezTo>
                  <a:pt x="1607" y="290"/>
                  <a:pt x="1603" y="293"/>
                  <a:pt x="1603" y="296"/>
                </a:cubicBezTo>
                <a:cubicBezTo>
                  <a:pt x="1603" y="300"/>
                  <a:pt x="1607" y="303"/>
                  <a:pt x="1611" y="303"/>
                </a:cubicBezTo>
                <a:cubicBezTo>
                  <a:pt x="1615" y="303"/>
                  <a:pt x="1619" y="300"/>
                  <a:pt x="1619" y="296"/>
                </a:cubicBezTo>
                <a:cubicBezTo>
                  <a:pt x="1619" y="293"/>
                  <a:pt x="1615" y="290"/>
                  <a:pt x="1611" y="290"/>
                </a:cubicBezTo>
                <a:close/>
                <a:moveTo>
                  <a:pt x="1589" y="309"/>
                </a:moveTo>
                <a:cubicBezTo>
                  <a:pt x="1585" y="309"/>
                  <a:pt x="1581" y="312"/>
                  <a:pt x="1581" y="316"/>
                </a:cubicBezTo>
                <a:cubicBezTo>
                  <a:pt x="1581" y="320"/>
                  <a:pt x="1585" y="323"/>
                  <a:pt x="1589" y="323"/>
                </a:cubicBezTo>
                <a:cubicBezTo>
                  <a:pt x="1593" y="323"/>
                  <a:pt x="1597" y="320"/>
                  <a:pt x="1597" y="316"/>
                </a:cubicBezTo>
                <a:cubicBezTo>
                  <a:pt x="1597" y="312"/>
                  <a:pt x="1593" y="309"/>
                  <a:pt x="1589" y="309"/>
                </a:cubicBezTo>
                <a:close/>
                <a:moveTo>
                  <a:pt x="1611" y="309"/>
                </a:moveTo>
                <a:cubicBezTo>
                  <a:pt x="1607" y="309"/>
                  <a:pt x="1603" y="312"/>
                  <a:pt x="1603" y="316"/>
                </a:cubicBezTo>
                <a:cubicBezTo>
                  <a:pt x="1603" y="320"/>
                  <a:pt x="1607" y="323"/>
                  <a:pt x="1611" y="323"/>
                </a:cubicBezTo>
                <a:cubicBezTo>
                  <a:pt x="1615" y="323"/>
                  <a:pt x="1619" y="320"/>
                  <a:pt x="1619" y="316"/>
                </a:cubicBezTo>
                <a:cubicBezTo>
                  <a:pt x="1619" y="312"/>
                  <a:pt x="1615" y="309"/>
                  <a:pt x="1611" y="309"/>
                </a:cubicBezTo>
                <a:close/>
                <a:moveTo>
                  <a:pt x="1589" y="329"/>
                </a:moveTo>
                <a:cubicBezTo>
                  <a:pt x="1585" y="329"/>
                  <a:pt x="1581" y="332"/>
                  <a:pt x="1581" y="335"/>
                </a:cubicBezTo>
                <a:cubicBezTo>
                  <a:pt x="1581" y="339"/>
                  <a:pt x="1585" y="342"/>
                  <a:pt x="1589" y="342"/>
                </a:cubicBezTo>
                <a:cubicBezTo>
                  <a:pt x="1593" y="342"/>
                  <a:pt x="1597" y="339"/>
                  <a:pt x="1597" y="335"/>
                </a:cubicBezTo>
                <a:cubicBezTo>
                  <a:pt x="1597" y="332"/>
                  <a:pt x="1593" y="329"/>
                  <a:pt x="1589" y="329"/>
                </a:cubicBezTo>
                <a:close/>
                <a:moveTo>
                  <a:pt x="1611" y="329"/>
                </a:moveTo>
                <a:cubicBezTo>
                  <a:pt x="1607" y="329"/>
                  <a:pt x="1603" y="332"/>
                  <a:pt x="1603" y="335"/>
                </a:cubicBezTo>
                <a:cubicBezTo>
                  <a:pt x="1603" y="339"/>
                  <a:pt x="1607" y="342"/>
                  <a:pt x="1611" y="342"/>
                </a:cubicBezTo>
                <a:cubicBezTo>
                  <a:pt x="1615" y="342"/>
                  <a:pt x="1619" y="339"/>
                  <a:pt x="1619" y="335"/>
                </a:cubicBezTo>
                <a:cubicBezTo>
                  <a:pt x="1619" y="332"/>
                  <a:pt x="1615" y="329"/>
                  <a:pt x="1611" y="329"/>
                </a:cubicBezTo>
                <a:close/>
                <a:moveTo>
                  <a:pt x="1589" y="348"/>
                </a:moveTo>
                <a:cubicBezTo>
                  <a:pt x="1585" y="348"/>
                  <a:pt x="1581" y="351"/>
                  <a:pt x="1581" y="355"/>
                </a:cubicBezTo>
                <a:cubicBezTo>
                  <a:pt x="1581" y="359"/>
                  <a:pt x="1585" y="362"/>
                  <a:pt x="1589" y="362"/>
                </a:cubicBezTo>
                <a:cubicBezTo>
                  <a:pt x="1593" y="362"/>
                  <a:pt x="1597" y="359"/>
                  <a:pt x="1597" y="355"/>
                </a:cubicBezTo>
                <a:cubicBezTo>
                  <a:pt x="1597" y="351"/>
                  <a:pt x="1593" y="348"/>
                  <a:pt x="1589" y="348"/>
                </a:cubicBezTo>
                <a:close/>
                <a:moveTo>
                  <a:pt x="1611" y="348"/>
                </a:moveTo>
                <a:cubicBezTo>
                  <a:pt x="1607" y="348"/>
                  <a:pt x="1603" y="351"/>
                  <a:pt x="1603" y="355"/>
                </a:cubicBezTo>
                <a:cubicBezTo>
                  <a:pt x="1603" y="359"/>
                  <a:pt x="1607" y="362"/>
                  <a:pt x="1611" y="362"/>
                </a:cubicBezTo>
                <a:cubicBezTo>
                  <a:pt x="1615" y="362"/>
                  <a:pt x="1619" y="359"/>
                  <a:pt x="1619" y="355"/>
                </a:cubicBezTo>
                <a:cubicBezTo>
                  <a:pt x="1619" y="351"/>
                  <a:pt x="1615" y="348"/>
                  <a:pt x="1611" y="348"/>
                </a:cubicBezTo>
                <a:close/>
                <a:moveTo>
                  <a:pt x="1589" y="368"/>
                </a:moveTo>
                <a:cubicBezTo>
                  <a:pt x="1585" y="368"/>
                  <a:pt x="1581" y="371"/>
                  <a:pt x="1581" y="374"/>
                </a:cubicBezTo>
                <a:cubicBezTo>
                  <a:pt x="1581" y="378"/>
                  <a:pt x="1585" y="381"/>
                  <a:pt x="1589" y="381"/>
                </a:cubicBezTo>
                <a:cubicBezTo>
                  <a:pt x="1593" y="381"/>
                  <a:pt x="1597" y="378"/>
                  <a:pt x="1597" y="374"/>
                </a:cubicBezTo>
                <a:cubicBezTo>
                  <a:pt x="1597" y="371"/>
                  <a:pt x="1593" y="368"/>
                  <a:pt x="1589" y="368"/>
                </a:cubicBezTo>
                <a:close/>
                <a:moveTo>
                  <a:pt x="1611" y="368"/>
                </a:moveTo>
                <a:cubicBezTo>
                  <a:pt x="1607" y="368"/>
                  <a:pt x="1603" y="371"/>
                  <a:pt x="1603" y="374"/>
                </a:cubicBezTo>
                <a:cubicBezTo>
                  <a:pt x="1603" y="378"/>
                  <a:pt x="1607" y="381"/>
                  <a:pt x="1611" y="381"/>
                </a:cubicBezTo>
                <a:cubicBezTo>
                  <a:pt x="1615" y="381"/>
                  <a:pt x="1619" y="378"/>
                  <a:pt x="1619" y="374"/>
                </a:cubicBezTo>
                <a:cubicBezTo>
                  <a:pt x="1619" y="371"/>
                  <a:pt x="1615" y="368"/>
                  <a:pt x="1611" y="368"/>
                </a:cubicBezTo>
                <a:close/>
                <a:moveTo>
                  <a:pt x="1589" y="387"/>
                </a:moveTo>
                <a:cubicBezTo>
                  <a:pt x="1585" y="387"/>
                  <a:pt x="1581" y="390"/>
                  <a:pt x="1581" y="393"/>
                </a:cubicBezTo>
                <a:cubicBezTo>
                  <a:pt x="1581" y="397"/>
                  <a:pt x="1585" y="400"/>
                  <a:pt x="1589" y="400"/>
                </a:cubicBezTo>
                <a:cubicBezTo>
                  <a:pt x="1593" y="400"/>
                  <a:pt x="1597" y="397"/>
                  <a:pt x="1597" y="393"/>
                </a:cubicBezTo>
                <a:cubicBezTo>
                  <a:pt x="1597" y="390"/>
                  <a:pt x="1593" y="387"/>
                  <a:pt x="1589" y="387"/>
                </a:cubicBezTo>
                <a:close/>
                <a:moveTo>
                  <a:pt x="1611" y="387"/>
                </a:moveTo>
                <a:cubicBezTo>
                  <a:pt x="1607" y="387"/>
                  <a:pt x="1603" y="390"/>
                  <a:pt x="1603" y="393"/>
                </a:cubicBezTo>
                <a:cubicBezTo>
                  <a:pt x="1603" y="397"/>
                  <a:pt x="1607" y="400"/>
                  <a:pt x="1611" y="400"/>
                </a:cubicBezTo>
                <a:cubicBezTo>
                  <a:pt x="1615" y="400"/>
                  <a:pt x="1619" y="397"/>
                  <a:pt x="1619" y="393"/>
                </a:cubicBezTo>
                <a:cubicBezTo>
                  <a:pt x="1619" y="390"/>
                  <a:pt x="1615" y="387"/>
                  <a:pt x="1611" y="387"/>
                </a:cubicBezTo>
                <a:close/>
                <a:moveTo>
                  <a:pt x="1589" y="406"/>
                </a:moveTo>
                <a:cubicBezTo>
                  <a:pt x="1585" y="406"/>
                  <a:pt x="1581" y="409"/>
                  <a:pt x="1581" y="413"/>
                </a:cubicBezTo>
                <a:cubicBezTo>
                  <a:pt x="1581" y="416"/>
                  <a:pt x="1585" y="419"/>
                  <a:pt x="1589" y="419"/>
                </a:cubicBezTo>
                <a:cubicBezTo>
                  <a:pt x="1593" y="419"/>
                  <a:pt x="1597" y="416"/>
                  <a:pt x="1597" y="413"/>
                </a:cubicBezTo>
                <a:cubicBezTo>
                  <a:pt x="1597" y="409"/>
                  <a:pt x="1593" y="406"/>
                  <a:pt x="1589" y="406"/>
                </a:cubicBezTo>
                <a:close/>
                <a:moveTo>
                  <a:pt x="1611" y="406"/>
                </a:moveTo>
                <a:cubicBezTo>
                  <a:pt x="1607" y="406"/>
                  <a:pt x="1603" y="409"/>
                  <a:pt x="1603" y="413"/>
                </a:cubicBezTo>
                <a:cubicBezTo>
                  <a:pt x="1603" y="416"/>
                  <a:pt x="1607" y="419"/>
                  <a:pt x="1611" y="419"/>
                </a:cubicBezTo>
                <a:cubicBezTo>
                  <a:pt x="1615" y="419"/>
                  <a:pt x="1619" y="416"/>
                  <a:pt x="1619" y="413"/>
                </a:cubicBezTo>
                <a:cubicBezTo>
                  <a:pt x="1619" y="409"/>
                  <a:pt x="1615" y="406"/>
                  <a:pt x="1611" y="406"/>
                </a:cubicBezTo>
                <a:close/>
                <a:moveTo>
                  <a:pt x="1589" y="425"/>
                </a:moveTo>
                <a:cubicBezTo>
                  <a:pt x="1585" y="425"/>
                  <a:pt x="1581" y="428"/>
                  <a:pt x="1581" y="432"/>
                </a:cubicBezTo>
                <a:cubicBezTo>
                  <a:pt x="1581" y="435"/>
                  <a:pt x="1585" y="438"/>
                  <a:pt x="1589" y="438"/>
                </a:cubicBezTo>
                <a:cubicBezTo>
                  <a:pt x="1593" y="438"/>
                  <a:pt x="1597" y="435"/>
                  <a:pt x="1597" y="432"/>
                </a:cubicBezTo>
                <a:cubicBezTo>
                  <a:pt x="1597" y="428"/>
                  <a:pt x="1593" y="425"/>
                  <a:pt x="1589" y="425"/>
                </a:cubicBezTo>
                <a:close/>
                <a:moveTo>
                  <a:pt x="1611" y="425"/>
                </a:moveTo>
                <a:cubicBezTo>
                  <a:pt x="1607" y="425"/>
                  <a:pt x="1603" y="428"/>
                  <a:pt x="1603" y="432"/>
                </a:cubicBezTo>
                <a:cubicBezTo>
                  <a:pt x="1603" y="435"/>
                  <a:pt x="1607" y="438"/>
                  <a:pt x="1611" y="438"/>
                </a:cubicBezTo>
                <a:cubicBezTo>
                  <a:pt x="1615" y="438"/>
                  <a:pt x="1619" y="435"/>
                  <a:pt x="1619" y="432"/>
                </a:cubicBezTo>
                <a:cubicBezTo>
                  <a:pt x="1619" y="428"/>
                  <a:pt x="1615" y="425"/>
                  <a:pt x="1611" y="425"/>
                </a:cubicBezTo>
                <a:close/>
                <a:moveTo>
                  <a:pt x="1633" y="290"/>
                </a:moveTo>
                <a:cubicBezTo>
                  <a:pt x="1629" y="290"/>
                  <a:pt x="1625" y="293"/>
                  <a:pt x="1625" y="296"/>
                </a:cubicBezTo>
                <a:cubicBezTo>
                  <a:pt x="1625" y="300"/>
                  <a:pt x="1629" y="303"/>
                  <a:pt x="1633" y="303"/>
                </a:cubicBezTo>
                <a:cubicBezTo>
                  <a:pt x="1637" y="303"/>
                  <a:pt x="1641" y="300"/>
                  <a:pt x="1641" y="296"/>
                </a:cubicBezTo>
                <a:cubicBezTo>
                  <a:pt x="1641" y="293"/>
                  <a:pt x="1637" y="290"/>
                  <a:pt x="1633" y="290"/>
                </a:cubicBezTo>
                <a:close/>
                <a:moveTo>
                  <a:pt x="1655" y="290"/>
                </a:moveTo>
                <a:cubicBezTo>
                  <a:pt x="1651" y="290"/>
                  <a:pt x="1648" y="293"/>
                  <a:pt x="1648" y="296"/>
                </a:cubicBezTo>
                <a:cubicBezTo>
                  <a:pt x="1648" y="300"/>
                  <a:pt x="1651" y="303"/>
                  <a:pt x="1655" y="303"/>
                </a:cubicBezTo>
                <a:cubicBezTo>
                  <a:pt x="1659" y="303"/>
                  <a:pt x="1662" y="300"/>
                  <a:pt x="1662" y="296"/>
                </a:cubicBezTo>
                <a:cubicBezTo>
                  <a:pt x="1662" y="293"/>
                  <a:pt x="1659" y="290"/>
                  <a:pt x="1655" y="290"/>
                </a:cubicBezTo>
                <a:close/>
                <a:moveTo>
                  <a:pt x="1633" y="309"/>
                </a:moveTo>
                <a:cubicBezTo>
                  <a:pt x="1629" y="309"/>
                  <a:pt x="1625" y="312"/>
                  <a:pt x="1625" y="316"/>
                </a:cubicBezTo>
                <a:cubicBezTo>
                  <a:pt x="1625" y="320"/>
                  <a:pt x="1629" y="323"/>
                  <a:pt x="1633" y="323"/>
                </a:cubicBezTo>
                <a:cubicBezTo>
                  <a:pt x="1637" y="323"/>
                  <a:pt x="1641" y="320"/>
                  <a:pt x="1641" y="316"/>
                </a:cubicBezTo>
                <a:cubicBezTo>
                  <a:pt x="1641" y="312"/>
                  <a:pt x="1637" y="309"/>
                  <a:pt x="1633" y="309"/>
                </a:cubicBezTo>
                <a:close/>
                <a:moveTo>
                  <a:pt x="1655" y="309"/>
                </a:moveTo>
                <a:cubicBezTo>
                  <a:pt x="1651" y="309"/>
                  <a:pt x="1648" y="312"/>
                  <a:pt x="1648" y="316"/>
                </a:cubicBezTo>
                <a:cubicBezTo>
                  <a:pt x="1648" y="320"/>
                  <a:pt x="1651" y="323"/>
                  <a:pt x="1655" y="323"/>
                </a:cubicBezTo>
                <a:cubicBezTo>
                  <a:pt x="1659" y="323"/>
                  <a:pt x="1662" y="320"/>
                  <a:pt x="1662" y="316"/>
                </a:cubicBezTo>
                <a:cubicBezTo>
                  <a:pt x="1662" y="312"/>
                  <a:pt x="1659" y="309"/>
                  <a:pt x="1655" y="309"/>
                </a:cubicBezTo>
                <a:close/>
                <a:moveTo>
                  <a:pt x="1633" y="329"/>
                </a:moveTo>
                <a:cubicBezTo>
                  <a:pt x="1629" y="329"/>
                  <a:pt x="1625" y="332"/>
                  <a:pt x="1625" y="335"/>
                </a:cubicBezTo>
                <a:cubicBezTo>
                  <a:pt x="1625" y="339"/>
                  <a:pt x="1629" y="342"/>
                  <a:pt x="1633" y="342"/>
                </a:cubicBezTo>
                <a:cubicBezTo>
                  <a:pt x="1637" y="342"/>
                  <a:pt x="1641" y="339"/>
                  <a:pt x="1641" y="335"/>
                </a:cubicBezTo>
                <a:cubicBezTo>
                  <a:pt x="1641" y="332"/>
                  <a:pt x="1637" y="329"/>
                  <a:pt x="1633" y="329"/>
                </a:cubicBezTo>
                <a:close/>
                <a:moveTo>
                  <a:pt x="1655" y="329"/>
                </a:moveTo>
                <a:cubicBezTo>
                  <a:pt x="1651" y="329"/>
                  <a:pt x="1648" y="332"/>
                  <a:pt x="1648" y="335"/>
                </a:cubicBezTo>
                <a:cubicBezTo>
                  <a:pt x="1648" y="339"/>
                  <a:pt x="1651" y="342"/>
                  <a:pt x="1655" y="342"/>
                </a:cubicBezTo>
                <a:cubicBezTo>
                  <a:pt x="1659" y="342"/>
                  <a:pt x="1662" y="339"/>
                  <a:pt x="1662" y="335"/>
                </a:cubicBezTo>
                <a:cubicBezTo>
                  <a:pt x="1662" y="332"/>
                  <a:pt x="1659" y="329"/>
                  <a:pt x="1655" y="329"/>
                </a:cubicBezTo>
                <a:close/>
                <a:moveTo>
                  <a:pt x="1633" y="348"/>
                </a:moveTo>
                <a:cubicBezTo>
                  <a:pt x="1629" y="348"/>
                  <a:pt x="1625" y="351"/>
                  <a:pt x="1625" y="355"/>
                </a:cubicBezTo>
                <a:cubicBezTo>
                  <a:pt x="1625" y="359"/>
                  <a:pt x="1629" y="362"/>
                  <a:pt x="1633" y="362"/>
                </a:cubicBezTo>
                <a:cubicBezTo>
                  <a:pt x="1637" y="362"/>
                  <a:pt x="1641" y="359"/>
                  <a:pt x="1641" y="355"/>
                </a:cubicBezTo>
                <a:cubicBezTo>
                  <a:pt x="1641" y="351"/>
                  <a:pt x="1637" y="348"/>
                  <a:pt x="1633" y="348"/>
                </a:cubicBezTo>
                <a:close/>
                <a:moveTo>
                  <a:pt x="1655" y="348"/>
                </a:moveTo>
                <a:cubicBezTo>
                  <a:pt x="1651" y="348"/>
                  <a:pt x="1648" y="351"/>
                  <a:pt x="1648" y="355"/>
                </a:cubicBezTo>
                <a:cubicBezTo>
                  <a:pt x="1648" y="359"/>
                  <a:pt x="1651" y="362"/>
                  <a:pt x="1655" y="362"/>
                </a:cubicBezTo>
                <a:cubicBezTo>
                  <a:pt x="1659" y="362"/>
                  <a:pt x="1662" y="359"/>
                  <a:pt x="1662" y="355"/>
                </a:cubicBezTo>
                <a:cubicBezTo>
                  <a:pt x="1662" y="351"/>
                  <a:pt x="1659" y="348"/>
                  <a:pt x="1655" y="348"/>
                </a:cubicBezTo>
                <a:close/>
                <a:moveTo>
                  <a:pt x="1633" y="368"/>
                </a:moveTo>
                <a:cubicBezTo>
                  <a:pt x="1629" y="368"/>
                  <a:pt x="1625" y="371"/>
                  <a:pt x="1625" y="374"/>
                </a:cubicBezTo>
                <a:cubicBezTo>
                  <a:pt x="1625" y="378"/>
                  <a:pt x="1629" y="381"/>
                  <a:pt x="1633" y="381"/>
                </a:cubicBezTo>
                <a:cubicBezTo>
                  <a:pt x="1637" y="381"/>
                  <a:pt x="1641" y="378"/>
                  <a:pt x="1641" y="374"/>
                </a:cubicBezTo>
                <a:cubicBezTo>
                  <a:pt x="1641" y="371"/>
                  <a:pt x="1637" y="368"/>
                  <a:pt x="1633" y="368"/>
                </a:cubicBezTo>
                <a:close/>
                <a:moveTo>
                  <a:pt x="1655" y="368"/>
                </a:moveTo>
                <a:cubicBezTo>
                  <a:pt x="1651" y="368"/>
                  <a:pt x="1648" y="371"/>
                  <a:pt x="1648" y="374"/>
                </a:cubicBezTo>
                <a:cubicBezTo>
                  <a:pt x="1648" y="378"/>
                  <a:pt x="1651" y="381"/>
                  <a:pt x="1655" y="381"/>
                </a:cubicBezTo>
                <a:cubicBezTo>
                  <a:pt x="1659" y="381"/>
                  <a:pt x="1662" y="378"/>
                  <a:pt x="1662" y="374"/>
                </a:cubicBezTo>
                <a:cubicBezTo>
                  <a:pt x="1662" y="371"/>
                  <a:pt x="1659" y="368"/>
                  <a:pt x="1655" y="368"/>
                </a:cubicBezTo>
                <a:close/>
                <a:moveTo>
                  <a:pt x="1633" y="387"/>
                </a:moveTo>
                <a:cubicBezTo>
                  <a:pt x="1629" y="387"/>
                  <a:pt x="1625" y="390"/>
                  <a:pt x="1625" y="393"/>
                </a:cubicBezTo>
                <a:cubicBezTo>
                  <a:pt x="1625" y="397"/>
                  <a:pt x="1629" y="400"/>
                  <a:pt x="1633" y="400"/>
                </a:cubicBezTo>
                <a:cubicBezTo>
                  <a:pt x="1637" y="400"/>
                  <a:pt x="1641" y="397"/>
                  <a:pt x="1641" y="393"/>
                </a:cubicBezTo>
                <a:cubicBezTo>
                  <a:pt x="1641" y="390"/>
                  <a:pt x="1637" y="387"/>
                  <a:pt x="1633" y="387"/>
                </a:cubicBezTo>
                <a:close/>
                <a:moveTo>
                  <a:pt x="1655" y="387"/>
                </a:moveTo>
                <a:cubicBezTo>
                  <a:pt x="1651" y="387"/>
                  <a:pt x="1648" y="390"/>
                  <a:pt x="1648" y="393"/>
                </a:cubicBezTo>
                <a:cubicBezTo>
                  <a:pt x="1648" y="397"/>
                  <a:pt x="1651" y="400"/>
                  <a:pt x="1655" y="400"/>
                </a:cubicBezTo>
                <a:cubicBezTo>
                  <a:pt x="1659" y="400"/>
                  <a:pt x="1662" y="397"/>
                  <a:pt x="1662" y="393"/>
                </a:cubicBezTo>
                <a:cubicBezTo>
                  <a:pt x="1662" y="390"/>
                  <a:pt x="1659" y="387"/>
                  <a:pt x="1655" y="387"/>
                </a:cubicBezTo>
                <a:close/>
                <a:moveTo>
                  <a:pt x="1633" y="406"/>
                </a:moveTo>
                <a:cubicBezTo>
                  <a:pt x="1629" y="406"/>
                  <a:pt x="1625" y="409"/>
                  <a:pt x="1625" y="413"/>
                </a:cubicBezTo>
                <a:cubicBezTo>
                  <a:pt x="1625" y="416"/>
                  <a:pt x="1629" y="419"/>
                  <a:pt x="1633" y="419"/>
                </a:cubicBezTo>
                <a:cubicBezTo>
                  <a:pt x="1637" y="419"/>
                  <a:pt x="1641" y="416"/>
                  <a:pt x="1641" y="413"/>
                </a:cubicBezTo>
                <a:cubicBezTo>
                  <a:pt x="1641" y="409"/>
                  <a:pt x="1637" y="406"/>
                  <a:pt x="1633" y="406"/>
                </a:cubicBezTo>
                <a:close/>
                <a:moveTo>
                  <a:pt x="1655" y="406"/>
                </a:moveTo>
                <a:cubicBezTo>
                  <a:pt x="1651" y="406"/>
                  <a:pt x="1648" y="409"/>
                  <a:pt x="1648" y="413"/>
                </a:cubicBezTo>
                <a:cubicBezTo>
                  <a:pt x="1648" y="416"/>
                  <a:pt x="1651" y="419"/>
                  <a:pt x="1655" y="419"/>
                </a:cubicBezTo>
                <a:cubicBezTo>
                  <a:pt x="1659" y="419"/>
                  <a:pt x="1662" y="416"/>
                  <a:pt x="1662" y="413"/>
                </a:cubicBezTo>
                <a:cubicBezTo>
                  <a:pt x="1662" y="409"/>
                  <a:pt x="1659" y="406"/>
                  <a:pt x="1655" y="406"/>
                </a:cubicBezTo>
                <a:close/>
                <a:moveTo>
                  <a:pt x="1633" y="425"/>
                </a:moveTo>
                <a:cubicBezTo>
                  <a:pt x="1629" y="425"/>
                  <a:pt x="1625" y="428"/>
                  <a:pt x="1625" y="432"/>
                </a:cubicBezTo>
                <a:cubicBezTo>
                  <a:pt x="1625" y="435"/>
                  <a:pt x="1629" y="438"/>
                  <a:pt x="1633" y="438"/>
                </a:cubicBezTo>
                <a:cubicBezTo>
                  <a:pt x="1637" y="438"/>
                  <a:pt x="1641" y="435"/>
                  <a:pt x="1641" y="432"/>
                </a:cubicBezTo>
                <a:cubicBezTo>
                  <a:pt x="1641" y="428"/>
                  <a:pt x="1637" y="425"/>
                  <a:pt x="1633" y="425"/>
                </a:cubicBezTo>
                <a:close/>
                <a:moveTo>
                  <a:pt x="1655" y="425"/>
                </a:moveTo>
                <a:cubicBezTo>
                  <a:pt x="1651" y="425"/>
                  <a:pt x="1648" y="428"/>
                  <a:pt x="1648" y="432"/>
                </a:cubicBezTo>
                <a:cubicBezTo>
                  <a:pt x="1648" y="435"/>
                  <a:pt x="1651" y="438"/>
                  <a:pt x="1655" y="438"/>
                </a:cubicBezTo>
                <a:cubicBezTo>
                  <a:pt x="1659" y="438"/>
                  <a:pt x="1662" y="435"/>
                  <a:pt x="1662" y="432"/>
                </a:cubicBezTo>
                <a:cubicBezTo>
                  <a:pt x="1662" y="428"/>
                  <a:pt x="1659" y="425"/>
                  <a:pt x="1655" y="425"/>
                </a:cubicBezTo>
                <a:close/>
                <a:moveTo>
                  <a:pt x="1677" y="290"/>
                </a:moveTo>
                <a:cubicBezTo>
                  <a:pt x="1673" y="290"/>
                  <a:pt x="1670" y="293"/>
                  <a:pt x="1670" y="296"/>
                </a:cubicBezTo>
                <a:cubicBezTo>
                  <a:pt x="1670" y="300"/>
                  <a:pt x="1673" y="303"/>
                  <a:pt x="1677" y="303"/>
                </a:cubicBezTo>
                <a:cubicBezTo>
                  <a:pt x="1682" y="303"/>
                  <a:pt x="1685" y="300"/>
                  <a:pt x="1685" y="296"/>
                </a:cubicBezTo>
                <a:cubicBezTo>
                  <a:pt x="1685" y="293"/>
                  <a:pt x="1682" y="290"/>
                  <a:pt x="1677" y="290"/>
                </a:cubicBezTo>
                <a:close/>
                <a:moveTo>
                  <a:pt x="1700" y="290"/>
                </a:moveTo>
                <a:cubicBezTo>
                  <a:pt x="1696" y="290"/>
                  <a:pt x="1692" y="293"/>
                  <a:pt x="1692" y="296"/>
                </a:cubicBezTo>
                <a:cubicBezTo>
                  <a:pt x="1692" y="300"/>
                  <a:pt x="1696" y="303"/>
                  <a:pt x="1700" y="303"/>
                </a:cubicBezTo>
                <a:cubicBezTo>
                  <a:pt x="1704" y="303"/>
                  <a:pt x="1708" y="300"/>
                  <a:pt x="1708" y="296"/>
                </a:cubicBezTo>
                <a:cubicBezTo>
                  <a:pt x="1708" y="293"/>
                  <a:pt x="1704" y="290"/>
                  <a:pt x="1700" y="290"/>
                </a:cubicBezTo>
                <a:close/>
                <a:moveTo>
                  <a:pt x="1677" y="309"/>
                </a:moveTo>
                <a:cubicBezTo>
                  <a:pt x="1673" y="309"/>
                  <a:pt x="1670" y="312"/>
                  <a:pt x="1670" y="316"/>
                </a:cubicBezTo>
                <a:cubicBezTo>
                  <a:pt x="1670" y="320"/>
                  <a:pt x="1673" y="323"/>
                  <a:pt x="1677" y="323"/>
                </a:cubicBezTo>
                <a:cubicBezTo>
                  <a:pt x="1682" y="323"/>
                  <a:pt x="1685" y="320"/>
                  <a:pt x="1685" y="316"/>
                </a:cubicBezTo>
                <a:cubicBezTo>
                  <a:pt x="1685" y="312"/>
                  <a:pt x="1682" y="309"/>
                  <a:pt x="1677" y="309"/>
                </a:cubicBezTo>
                <a:close/>
                <a:moveTo>
                  <a:pt x="1700" y="309"/>
                </a:moveTo>
                <a:cubicBezTo>
                  <a:pt x="1696" y="309"/>
                  <a:pt x="1692" y="312"/>
                  <a:pt x="1692" y="316"/>
                </a:cubicBezTo>
                <a:cubicBezTo>
                  <a:pt x="1692" y="320"/>
                  <a:pt x="1696" y="323"/>
                  <a:pt x="1700" y="323"/>
                </a:cubicBezTo>
                <a:cubicBezTo>
                  <a:pt x="1704" y="323"/>
                  <a:pt x="1708" y="320"/>
                  <a:pt x="1708" y="316"/>
                </a:cubicBezTo>
                <a:cubicBezTo>
                  <a:pt x="1708" y="312"/>
                  <a:pt x="1704" y="309"/>
                  <a:pt x="1700" y="309"/>
                </a:cubicBezTo>
                <a:close/>
                <a:moveTo>
                  <a:pt x="1677" y="329"/>
                </a:moveTo>
                <a:cubicBezTo>
                  <a:pt x="1673" y="329"/>
                  <a:pt x="1670" y="332"/>
                  <a:pt x="1670" y="335"/>
                </a:cubicBezTo>
                <a:cubicBezTo>
                  <a:pt x="1670" y="339"/>
                  <a:pt x="1673" y="342"/>
                  <a:pt x="1677" y="342"/>
                </a:cubicBezTo>
                <a:cubicBezTo>
                  <a:pt x="1682" y="342"/>
                  <a:pt x="1685" y="339"/>
                  <a:pt x="1685" y="335"/>
                </a:cubicBezTo>
                <a:cubicBezTo>
                  <a:pt x="1685" y="332"/>
                  <a:pt x="1682" y="329"/>
                  <a:pt x="1677" y="329"/>
                </a:cubicBezTo>
                <a:close/>
                <a:moveTo>
                  <a:pt x="1700" y="329"/>
                </a:moveTo>
                <a:cubicBezTo>
                  <a:pt x="1696" y="329"/>
                  <a:pt x="1692" y="332"/>
                  <a:pt x="1692" y="335"/>
                </a:cubicBezTo>
                <a:cubicBezTo>
                  <a:pt x="1692" y="339"/>
                  <a:pt x="1696" y="342"/>
                  <a:pt x="1700" y="342"/>
                </a:cubicBezTo>
                <a:cubicBezTo>
                  <a:pt x="1704" y="342"/>
                  <a:pt x="1708" y="339"/>
                  <a:pt x="1708" y="335"/>
                </a:cubicBezTo>
                <a:cubicBezTo>
                  <a:pt x="1708" y="332"/>
                  <a:pt x="1704" y="329"/>
                  <a:pt x="1700" y="329"/>
                </a:cubicBezTo>
                <a:close/>
                <a:moveTo>
                  <a:pt x="1677" y="348"/>
                </a:moveTo>
                <a:cubicBezTo>
                  <a:pt x="1673" y="348"/>
                  <a:pt x="1670" y="351"/>
                  <a:pt x="1670" y="355"/>
                </a:cubicBezTo>
                <a:cubicBezTo>
                  <a:pt x="1670" y="359"/>
                  <a:pt x="1673" y="362"/>
                  <a:pt x="1677" y="362"/>
                </a:cubicBezTo>
                <a:cubicBezTo>
                  <a:pt x="1682" y="362"/>
                  <a:pt x="1685" y="359"/>
                  <a:pt x="1685" y="355"/>
                </a:cubicBezTo>
                <a:cubicBezTo>
                  <a:pt x="1685" y="351"/>
                  <a:pt x="1682" y="348"/>
                  <a:pt x="1677" y="348"/>
                </a:cubicBezTo>
                <a:close/>
                <a:moveTo>
                  <a:pt x="1700" y="348"/>
                </a:moveTo>
                <a:cubicBezTo>
                  <a:pt x="1696" y="348"/>
                  <a:pt x="1692" y="351"/>
                  <a:pt x="1692" y="355"/>
                </a:cubicBezTo>
                <a:cubicBezTo>
                  <a:pt x="1692" y="359"/>
                  <a:pt x="1696" y="362"/>
                  <a:pt x="1700" y="362"/>
                </a:cubicBezTo>
                <a:cubicBezTo>
                  <a:pt x="1704" y="362"/>
                  <a:pt x="1708" y="359"/>
                  <a:pt x="1708" y="355"/>
                </a:cubicBezTo>
                <a:cubicBezTo>
                  <a:pt x="1708" y="351"/>
                  <a:pt x="1704" y="348"/>
                  <a:pt x="1700" y="348"/>
                </a:cubicBezTo>
                <a:close/>
                <a:moveTo>
                  <a:pt x="1677" y="368"/>
                </a:moveTo>
                <a:cubicBezTo>
                  <a:pt x="1673" y="368"/>
                  <a:pt x="1670" y="371"/>
                  <a:pt x="1670" y="374"/>
                </a:cubicBezTo>
                <a:cubicBezTo>
                  <a:pt x="1670" y="378"/>
                  <a:pt x="1673" y="381"/>
                  <a:pt x="1677" y="381"/>
                </a:cubicBezTo>
                <a:cubicBezTo>
                  <a:pt x="1682" y="381"/>
                  <a:pt x="1685" y="378"/>
                  <a:pt x="1685" y="374"/>
                </a:cubicBezTo>
                <a:cubicBezTo>
                  <a:pt x="1685" y="371"/>
                  <a:pt x="1682" y="368"/>
                  <a:pt x="1677" y="368"/>
                </a:cubicBezTo>
                <a:close/>
                <a:moveTo>
                  <a:pt x="1700" y="368"/>
                </a:moveTo>
                <a:cubicBezTo>
                  <a:pt x="1696" y="368"/>
                  <a:pt x="1692" y="371"/>
                  <a:pt x="1692" y="374"/>
                </a:cubicBezTo>
                <a:cubicBezTo>
                  <a:pt x="1692" y="378"/>
                  <a:pt x="1696" y="381"/>
                  <a:pt x="1700" y="381"/>
                </a:cubicBezTo>
                <a:cubicBezTo>
                  <a:pt x="1704" y="381"/>
                  <a:pt x="1708" y="378"/>
                  <a:pt x="1708" y="374"/>
                </a:cubicBezTo>
                <a:cubicBezTo>
                  <a:pt x="1708" y="371"/>
                  <a:pt x="1704" y="368"/>
                  <a:pt x="1700" y="368"/>
                </a:cubicBezTo>
                <a:close/>
                <a:moveTo>
                  <a:pt x="1677" y="387"/>
                </a:moveTo>
                <a:cubicBezTo>
                  <a:pt x="1673" y="387"/>
                  <a:pt x="1670" y="390"/>
                  <a:pt x="1670" y="393"/>
                </a:cubicBezTo>
                <a:cubicBezTo>
                  <a:pt x="1670" y="397"/>
                  <a:pt x="1673" y="400"/>
                  <a:pt x="1677" y="400"/>
                </a:cubicBezTo>
                <a:cubicBezTo>
                  <a:pt x="1682" y="400"/>
                  <a:pt x="1685" y="397"/>
                  <a:pt x="1685" y="393"/>
                </a:cubicBezTo>
                <a:cubicBezTo>
                  <a:pt x="1685" y="390"/>
                  <a:pt x="1682" y="387"/>
                  <a:pt x="1677" y="387"/>
                </a:cubicBezTo>
                <a:close/>
                <a:moveTo>
                  <a:pt x="1700" y="387"/>
                </a:moveTo>
                <a:cubicBezTo>
                  <a:pt x="1696" y="387"/>
                  <a:pt x="1692" y="390"/>
                  <a:pt x="1692" y="393"/>
                </a:cubicBezTo>
                <a:cubicBezTo>
                  <a:pt x="1692" y="397"/>
                  <a:pt x="1696" y="400"/>
                  <a:pt x="1700" y="400"/>
                </a:cubicBezTo>
                <a:cubicBezTo>
                  <a:pt x="1704" y="400"/>
                  <a:pt x="1708" y="397"/>
                  <a:pt x="1708" y="393"/>
                </a:cubicBezTo>
                <a:cubicBezTo>
                  <a:pt x="1708" y="390"/>
                  <a:pt x="1704" y="387"/>
                  <a:pt x="1700" y="387"/>
                </a:cubicBezTo>
                <a:close/>
                <a:moveTo>
                  <a:pt x="1677" y="406"/>
                </a:moveTo>
                <a:cubicBezTo>
                  <a:pt x="1673" y="406"/>
                  <a:pt x="1670" y="409"/>
                  <a:pt x="1670" y="413"/>
                </a:cubicBezTo>
                <a:cubicBezTo>
                  <a:pt x="1670" y="416"/>
                  <a:pt x="1673" y="419"/>
                  <a:pt x="1677" y="419"/>
                </a:cubicBezTo>
                <a:cubicBezTo>
                  <a:pt x="1682" y="419"/>
                  <a:pt x="1685" y="416"/>
                  <a:pt x="1685" y="413"/>
                </a:cubicBezTo>
                <a:cubicBezTo>
                  <a:pt x="1685" y="409"/>
                  <a:pt x="1682" y="406"/>
                  <a:pt x="1677" y="406"/>
                </a:cubicBezTo>
                <a:close/>
                <a:moveTo>
                  <a:pt x="1700" y="406"/>
                </a:moveTo>
                <a:cubicBezTo>
                  <a:pt x="1696" y="406"/>
                  <a:pt x="1692" y="409"/>
                  <a:pt x="1692" y="413"/>
                </a:cubicBezTo>
                <a:cubicBezTo>
                  <a:pt x="1692" y="416"/>
                  <a:pt x="1696" y="419"/>
                  <a:pt x="1700" y="419"/>
                </a:cubicBezTo>
                <a:cubicBezTo>
                  <a:pt x="1704" y="419"/>
                  <a:pt x="1708" y="416"/>
                  <a:pt x="1708" y="413"/>
                </a:cubicBezTo>
                <a:cubicBezTo>
                  <a:pt x="1708" y="409"/>
                  <a:pt x="1704" y="406"/>
                  <a:pt x="1700" y="406"/>
                </a:cubicBezTo>
                <a:close/>
                <a:moveTo>
                  <a:pt x="1677" y="425"/>
                </a:moveTo>
                <a:cubicBezTo>
                  <a:pt x="1673" y="425"/>
                  <a:pt x="1670" y="428"/>
                  <a:pt x="1670" y="432"/>
                </a:cubicBezTo>
                <a:cubicBezTo>
                  <a:pt x="1670" y="435"/>
                  <a:pt x="1673" y="438"/>
                  <a:pt x="1677" y="438"/>
                </a:cubicBezTo>
                <a:cubicBezTo>
                  <a:pt x="1682" y="438"/>
                  <a:pt x="1685" y="435"/>
                  <a:pt x="1685" y="432"/>
                </a:cubicBezTo>
                <a:cubicBezTo>
                  <a:pt x="1685" y="428"/>
                  <a:pt x="1682" y="425"/>
                  <a:pt x="1677" y="425"/>
                </a:cubicBezTo>
                <a:close/>
                <a:moveTo>
                  <a:pt x="1700" y="425"/>
                </a:moveTo>
                <a:cubicBezTo>
                  <a:pt x="1696" y="425"/>
                  <a:pt x="1692" y="428"/>
                  <a:pt x="1692" y="432"/>
                </a:cubicBezTo>
                <a:cubicBezTo>
                  <a:pt x="1692" y="435"/>
                  <a:pt x="1696" y="438"/>
                  <a:pt x="1700" y="438"/>
                </a:cubicBezTo>
                <a:cubicBezTo>
                  <a:pt x="1704" y="438"/>
                  <a:pt x="1708" y="435"/>
                  <a:pt x="1708" y="432"/>
                </a:cubicBezTo>
                <a:cubicBezTo>
                  <a:pt x="1708" y="428"/>
                  <a:pt x="1704" y="425"/>
                  <a:pt x="1700" y="425"/>
                </a:cubicBezTo>
                <a:close/>
                <a:moveTo>
                  <a:pt x="1722" y="290"/>
                </a:moveTo>
                <a:cubicBezTo>
                  <a:pt x="1718" y="290"/>
                  <a:pt x="1714" y="293"/>
                  <a:pt x="1714" y="296"/>
                </a:cubicBezTo>
                <a:cubicBezTo>
                  <a:pt x="1714" y="300"/>
                  <a:pt x="1718" y="303"/>
                  <a:pt x="1722" y="303"/>
                </a:cubicBezTo>
                <a:cubicBezTo>
                  <a:pt x="1726" y="303"/>
                  <a:pt x="1730" y="300"/>
                  <a:pt x="1730" y="296"/>
                </a:cubicBezTo>
                <a:cubicBezTo>
                  <a:pt x="1730" y="293"/>
                  <a:pt x="1726" y="290"/>
                  <a:pt x="1722" y="290"/>
                </a:cubicBezTo>
                <a:close/>
                <a:moveTo>
                  <a:pt x="1744" y="290"/>
                </a:moveTo>
                <a:cubicBezTo>
                  <a:pt x="1740" y="290"/>
                  <a:pt x="1736" y="293"/>
                  <a:pt x="1736" y="296"/>
                </a:cubicBezTo>
                <a:cubicBezTo>
                  <a:pt x="1736" y="300"/>
                  <a:pt x="1740" y="303"/>
                  <a:pt x="1744" y="303"/>
                </a:cubicBezTo>
                <a:cubicBezTo>
                  <a:pt x="1748" y="303"/>
                  <a:pt x="1751" y="300"/>
                  <a:pt x="1751" y="296"/>
                </a:cubicBezTo>
                <a:cubicBezTo>
                  <a:pt x="1751" y="293"/>
                  <a:pt x="1748" y="290"/>
                  <a:pt x="1744" y="290"/>
                </a:cubicBezTo>
                <a:close/>
                <a:moveTo>
                  <a:pt x="1722" y="309"/>
                </a:moveTo>
                <a:cubicBezTo>
                  <a:pt x="1718" y="309"/>
                  <a:pt x="1714" y="312"/>
                  <a:pt x="1714" y="316"/>
                </a:cubicBezTo>
                <a:cubicBezTo>
                  <a:pt x="1714" y="320"/>
                  <a:pt x="1718" y="323"/>
                  <a:pt x="1722" y="323"/>
                </a:cubicBezTo>
                <a:cubicBezTo>
                  <a:pt x="1726" y="323"/>
                  <a:pt x="1730" y="320"/>
                  <a:pt x="1730" y="316"/>
                </a:cubicBezTo>
                <a:cubicBezTo>
                  <a:pt x="1730" y="312"/>
                  <a:pt x="1726" y="309"/>
                  <a:pt x="1722" y="309"/>
                </a:cubicBezTo>
                <a:close/>
                <a:moveTo>
                  <a:pt x="1744" y="309"/>
                </a:moveTo>
                <a:cubicBezTo>
                  <a:pt x="1740" y="309"/>
                  <a:pt x="1736" y="312"/>
                  <a:pt x="1736" y="316"/>
                </a:cubicBezTo>
                <a:cubicBezTo>
                  <a:pt x="1736" y="320"/>
                  <a:pt x="1740" y="323"/>
                  <a:pt x="1744" y="323"/>
                </a:cubicBezTo>
                <a:cubicBezTo>
                  <a:pt x="1748" y="323"/>
                  <a:pt x="1751" y="320"/>
                  <a:pt x="1751" y="316"/>
                </a:cubicBezTo>
                <a:cubicBezTo>
                  <a:pt x="1751" y="312"/>
                  <a:pt x="1748" y="309"/>
                  <a:pt x="1744" y="309"/>
                </a:cubicBezTo>
                <a:close/>
                <a:moveTo>
                  <a:pt x="1722" y="329"/>
                </a:moveTo>
                <a:cubicBezTo>
                  <a:pt x="1718" y="329"/>
                  <a:pt x="1714" y="332"/>
                  <a:pt x="1714" y="335"/>
                </a:cubicBezTo>
                <a:cubicBezTo>
                  <a:pt x="1714" y="339"/>
                  <a:pt x="1718" y="342"/>
                  <a:pt x="1722" y="342"/>
                </a:cubicBezTo>
                <a:cubicBezTo>
                  <a:pt x="1726" y="342"/>
                  <a:pt x="1730" y="339"/>
                  <a:pt x="1730" y="335"/>
                </a:cubicBezTo>
                <a:cubicBezTo>
                  <a:pt x="1730" y="332"/>
                  <a:pt x="1726" y="329"/>
                  <a:pt x="1722" y="329"/>
                </a:cubicBezTo>
                <a:close/>
                <a:moveTo>
                  <a:pt x="1744" y="329"/>
                </a:moveTo>
                <a:cubicBezTo>
                  <a:pt x="1740" y="329"/>
                  <a:pt x="1736" y="332"/>
                  <a:pt x="1736" y="335"/>
                </a:cubicBezTo>
                <a:cubicBezTo>
                  <a:pt x="1736" y="339"/>
                  <a:pt x="1740" y="342"/>
                  <a:pt x="1744" y="342"/>
                </a:cubicBezTo>
                <a:cubicBezTo>
                  <a:pt x="1748" y="342"/>
                  <a:pt x="1751" y="339"/>
                  <a:pt x="1751" y="335"/>
                </a:cubicBezTo>
                <a:cubicBezTo>
                  <a:pt x="1751" y="332"/>
                  <a:pt x="1748" y="329"/>
                  <a:pt x="1744" y="329"/>
                </a:cubicBezTo>
                <a:close/>
                <a:moveTo>
                  <a:pt x="1722" y="348"/>
                </a:moveTo>
                <a:cubicBezTo>
                  <a:pt x="1718" y="348"/>
                  <a:pt x="1714" y="351"/>
                  <a:pt x="1714" y="355"/>
                </a:cubicBezTo>
                <a:cubicBezTo>
                  <a:pt x="1714" y="359"/>
                  <a:pt x="1718" y="362"/>
                  <a:pt x="1722" y="362"/>
                </a:cubicBezTo>
                <a:cubicBezTo>
                  <a:pt x="1726" y="362"/>
                  <a:pt x="1730" y="359"/>
                  <a:pt x="1730" y="355"/>
                </a:cubicBezTo>
                <a:cubicBezTo>
                  <a:pt x="1730" y="351"/>
                  <a:pt x="1726" y="348"/>
                  <a:pt x="1722" y="348"/>
                </a:cubicBezTo>
                <a:close/>
                <a:moveTo>
                  <a:pt x="1744" y="348"/>
                </a:moveTo>
                <a:cubicBezTo>
                  <a:pt x="1740" y="348"/>
                  <a:pt x="1736" y="351"/>
                  <a:pt x="1736" y="355"/>
                </a:cubicBezTo>
                <a:cubicBezTo>
                  <a:pt x="1736" y="359"/>
                  <a:pt x="1740" y="362"/>
                  <a:pt x="1744" y="362"/>
                </a:cubicBezTo>
                <a:cubicBezTo>
                  <a:pt x="1748" y="362"/>
                  <a:pt x="1751" y="359"/>
                  <a:pt x="1751" y="355"/>
                </a:cubicBezTo>
                <a:cubicBezTo>
                  <a:pt x="1751" y="351"/>
                  <a:pt x="1748" y="348"/>
                  <a:pt x="1744" y="348"/>
                </a:cubicBezTo>
                <a:close/>
                <a:moveTo>
                  <a:pt x="1722" y="368"/>
                </a:moveTo>
                <a:cubicBezTo>
                  <a:pt x="1718" y="368"/>
                  <a:pt x="1714" y="371"/>
                  <a:pt x="1714" y="374"/>
                </a:cubicBezTo>
                <a:cubicBezTo>
                  <a:pt x="1714" y="378"/>
                  <a:pt x="1718" y="381"/>
                  <a:pt x="1722" y="381"/>
                </a:cubicBezTo>
                <a:cubicBezTo>
                  <a:pt x="1726" y="381"/>
                  <a:pt x="1730" y="378"/>
                  <a:pt x="1730" y="374"/>
                </a:cubicBezTo>
                <a:cubicBezTo>
                  <a:pt x="1730" y="371"/>
                  <a:pt x="1726" y="368"/>
                  <a:pt x="1722" y="368"/>
                </a:cubicBezTo>
                <a:close/>
                <a:moveTo>
                  <a:pt x="1744" y="368"/>
                </a:moveTo>
                <a:cubicBezTo>
                  <a:pt x="1740" y="368"/>
                  <a:pt x="1736" y="371"/>
                  <a:pt x="1736" y="374"/>
                </a:cubicBezTo>
                <a:cubicBezTo>
                  <a:pt x="1736" y="378"/>
                  <a:pt x="1740" y="381"/>
                  <a:pt x="1744" y="381"/>
                </a:cubicBezTo>
                <a:cubicBezTo>
                  <a:pt x="1748" y="381"/>
                  <a:pt x="1751" y="378"/>
                  <a:pt x="1751" y="374"/>
                </a:cubicBezTo>
                <a:cubicBezTo>
                  <a:pt x="1751" y="371"/>
                  <a:pt x="1748" y="368"/>
                  <a:pt x="1744" y="368"/>
                </a:cubicBezTo>
                <a:close/>
                <a:moveTo>
                  <a:pt x="1722" y="387"/>
                </a:moveTo>
                <a:cubicBezTo>
                  <a:pt x="1718" y="387"/>
                  <a:pt x="1714" y="390"/>
                  <a:pt x="1714" y="393"/>
                </a:cubicBezTo>
                <a:cubicBezTo>
                  <a:pt x="1714" y="397"/>
                  <a:pt x="1718" y="400"/>
                  <a:pt x="1722" y="400"/>
                </a:cubicBezTo>
                <a:cubicBezTo>
                  <a:pt x="1726" y="400"/>
                  <a:pt x="1730" y="397"/>
                  <a:pt x="1730" y="393"/>
                </a:cubicBezTo>
                <a:cubicBezTo>
                  <a:pt x="1730" y="390"/>
                  <a:pt x="1726" y="387"/>
                  <a:pt x="1722" y="387"/>
                </a:cubicBezTo>
                <a:close/>
                <a:moveTo>
                  <a:pt x="1744" y="387"/>
                </a:moveTo>
                <a:cubicBezTo>
                  <a:pt x="1740" y="387"/>
                  <a:pt x="1736" y="390"/>
                  <a:pt x="1736" y="393"/>
                </a:cubicBezTo>
                <a:cubicBezTo>
                  <a:pt x="1736" y="397"/>
                  <a:pt x="1740" y="400"/>
                  <a:pt x="1744" y="400"/>
                </a:cubicBezTo>
                <a:cubicBezTo>
                  <a:pt x="1748" y="400"/>
                  <a:pt x="1751" y="397"/>
                  <a:pt x="1751" y="393"/>
                </a:cubicBezTo>
                <a:cubicBezTo>
                  <a:pt x="1751" y="390"/>
                  <a:pt x="1748" y="387"/>
                  <a:pt x="1744" y="387"/>
                </a:cubicBezTo>
                <a:close/>
                <a:moveTo>
                  <a:pt x="1722" y="406"/>
                </a:moveTo>
                <a:cubicBezTo>
                  <a:pt x="1718" y="406"/>
                  <a:pt x="1714" y="409"/>
                  <a:pt x="1714" y="413"/>
                </a:cubicBezTo>
                <a:cubicBezTo>
                  <a:pt x="1714" y="416"/>
                  <a:pt x="1718" y="419"/>
                  <a:pt x="1722" y="419"/>
                </a:cubicBezTo>
                <a:cubicBezTo>
                  <a:pt x="1726" y="419"/>
                  <a:pt x="1730" y="416"/>
                  <a:pt x="1730" y="413"/>
                </a:cubicBezTo>
                <a:cubicBezTo>
                  <a:pt x="1730" y="409"/>
                  <a:pt x="1726" y="406"/>
                  <a:pt x="1722" y="406"/>
                </a:cubicBezTo>
                <a:close/>
                <a:moveTo>
                  <a:pt x="1744" y="406"/>
                </a:moveTo>
                <a:cubicBezTo>
                  <a:pt x="1740" y="406"/>
                  <a:pt x="1736" y="409"/>
                  <a:pt x="1736" y="413"/>
                </a:cubicBezTo>
                <a:cubicBezTo>
                  <a:pt x="1736" y="416"/>
                  <a:pt x="1740" y="419"/>
                  <a:pt x="1744" y="419"/>
                </a:cubicBezTo>
                <a:cubicBezTo>
                  <a:pt x="1748" y="419"/>
                  <a:pt x="1751" y="416"/>
                  <a:pt x="1751" y="413"/>
                </a:cubicBezTo>
                <a:cubicBezTo>
                  <a:pt x="1751" y="409"/>
                  <a:pt x="1748" y="406"/>
                  <a:pt x="1744" y="406"/>
                </a:cubicBezTo>
                <a:close/>
                <a:moveTo>
                  <a:pt x="1722" y="425"/>
                </a:moveTo>
                <a:cubicBezTo>
                  <a:pt x="1718" y="425"/>
                  <a:pt x="1714" y="428"/>
                  <a:pt x="1714" y="432"/>
                </a:cubicBezTo>
                <a:cubicBezTo>
                  <a:pt x="1714" y="435"/>
                  <a:pt x="1718" y="438"/>
                  <a:pt x="1722" y="438"/>
                </a:cubicBezTo>
                <a:cubicBezTo>
                  <a:pt x="1726" y="438"/>
                  <a:pt x="1730" y="435"/>
                  <a:pt x="1730" y="432"/>
                </a:cubicBezTo>
                <a:cubicBezTo>
                  <a:pt x="1730" y="428"/>
                  <a:pt x="1726" y="425"/>
                  <a:pt x="1722" y="425"/>
                </a:cubicBezTo>
                <a:close/>
                <a:moveTo>
                  <a:pt x="1744" y="425"/>
                </a:moveTo>
                <a:cubicBezTo>
                  <a:pt x="1740" y="425"/>
                  <a:pt x="1736" y="428"/>
                  <a:pt x="1736" y="432"/>
                </a:cubicBezTo>
                <a:cubicBezTo>
                  <a:pt x="1736" y="435"/>
                  <a:pt x="1740" y="438"/>
                  <a:pt x="1744" y="438"/>
                </a:cubicBezTo>
                <a:cubicBezTo>
                  <a:pt x="1748" y="438"/>
                  <a:pt x="1751" y="435"/>
                  <a:pt x="1751" y="432"/>
                </a:cubicBezTo>
                <a:cubicBezTo>
                  <a:pt x="1751" y="428"/>
                  <a:pt x="1748" y="425"/>
                  <a:pt x="1744" y="425"/>
                </a:cubicBezTo>
                <a:close/>
                <a:moveTo>
                  <a:pt x="1589" y="446"/>
                </a:moveTo>
                <a:cubicBezTo>
                  <a:pt x="1585" y="446"/>
                  <a:pt x="1581" y="448"/>
                  <a:pt x="1581" y="452"/>
                </a:cubicBezTo>
                <a:cubicBezTo>
                  <a:pt x="1581" y="455"/>
                  <a:pt x="1585" y="458"/>
                  <a:pt x="1589" y="458"/>
                </a:cubicBezTo>
                <a:cubicBezTo>
                  <a:pt x="1593" y="458"/>
                  <a:pt x="1597" y="455"/>
                  <a:pt x="1597" y="452"/>
                </a:cubicBezTo>
                <a:cubicBezTo>
                  <a:pt x="1597" y="448"/>
                  <a:pt x="1593" y="446"/>
                  <a:pt x="1589" y="446"/>
                </a:cubicBezTo>
                <a:close/>
                <a:moveTo>
                  <a:pt x="1611" y="446"/>
                </a:moveTo>
                <a:cubicBezTo>
                  <a:pt x="1607" y="446"/>
                  <a:pt x="1603" y="448"/>
                  <a:pt x="1603" y="452"/>
                </a:cubicBezTo>
                <a:cubicBezTo>
                  <a:pt x="1603" y="455"/>
                  <a:pt x="1607" y="458"/>
                  <a:pt x="1611" y="458"/>
                </a:cubicBezTo>
                <a:cubicBezTo>
                  <a:pt x="1615" y="458"/>
                  <a:pt x="1619" y="455"/>
                  <a:pt x="1619" y="452"/>
                </a:cubicBezTo>
                <a:cubicBezTo>
                  <a:pt x="1619" y="448"/>
                  <a:pt x="1615" y="446"/>
                  <a:pt x="1611" y="446"/>
                </a:cubicBezTo>
                <a:close/>
                <a:moveTo>
                  <a:pt x="1589" y="464"/>
                </a:moveTo>
                <a:cubicBezTo>
                  <a:pt x="1585" y="464"/>
                  <a:pt x="1581" y="467"/>
                  <a:pt x="1581" y="471"/>
                </a:cubicBezTo>
                <a:cubicBezTo>
                  <a:pt x="1581" y="475"/>
                  <a:pt x="1585" y="478"/>
                  <a:pt x="1589" y="478"/>
                </a:cubicBezTo>
                <a:cubicBezTo>
                  <a:pt x="1593" y="478"/>
                  <a:pt x="1597" y="475"/>
                  <a:pt x="1597" y="471"/>
                </a:cubicBezTo>
                <a:cubicBezTo>
                  <a:pt x="1597" y="467"/>
                  <a:pt x="1593" y="464"/>
                  <a:pt x="1589" y="464"/>
                </a:cubicBezTo>
                <a:close/>
                <a:moveTo>
                  <a:pt x="1611" y="464"/>
                </a:moveTo>
                <a:cubicBezTo>
                  <a:pt x="1607" y="464"/>
                  <a:pt x="1603" y="467"/>
                  <a:pt x="1603" y="471"/>
                </a:cubicBezTo>
                <a:cubicBezTo>
                  <a:pt x="1603" y="475"/>
                  <a:pt x="1607" y="478"/>
                  <a:pt x="1611" y="478"/>
                </a:cubicBezTo>
                <a:cubicBezTo>
                  <a:pt x="1615" y="478"/>
                  <a:pt x="1619" y="475"/>
                  <a:pt x="1619" y="471"/>
                </a:cubicBezTo>
                <a:cubicBezTo>
                  <a:pt x="1619" y="467"/>
                  <a:pt x="1615" y="464"/>
                  <a:pt x="1611" y="464"/>
                </a:cubicBezTo>
                <a:close/>
                <a:moveTo>
                  <a:pt x="1589" y="484"/>
                </a:moveTo>
                <a:cubicBezTo>
                  <a:pt x="1585" y="484"/>
                  <a:pt x="1581" y="487"/>
                  <a:pt x="1581" y="490"/>
                </a:cubicBezTo>
                <a:cubicBezTo>
                  <a:pt x="1581" y="494"/>
                  <a:pt x="1585" y="497"/>
                  <a:pt x="1589" y="497"/>
                </a:cubicBezTo>
                <a:cubicBezTo>
                  <a:pt x="1593" y="497"/>
                  <a:pt x="1597" y="494"/>
                  <a:pt x="1597" y="490"/>
                </a:cubicBezTo>
                <a:cubicBezTo>
                  <a:pt x="1597" y="487"/>
                  <a:pt x="1593" y="484"/>
                  <a:pt x="1589" y="484"/>
                </a:cubicBezTo>
                <a:close/>
                <a:moveTo>
                  <a:pt x="1611" y="484"/>
                </a:moveTo>
                <a:cubicBezTo>
                  <a:pt x="1607" y="484"/>
                  <a:pt x="1603" y="487"/>
                  <a:pt x="1603" y="490"/>
                </a:cubicBezTo>
                <a:cubicBezTo>
                  <a:pt x="1603" y="494"/>
                  <a:pt x="1607" y="497"/>
                  <a:pt x="1611" y="497"/>
                </a:cubicBezTo>
                <a:cubicBezTo>
                  <a:pt x="1615" y="497"/>
                  <a:pt x="1619" y="494"/>
                  <a:pt x="1619" y="490"/>
                </a:cubicBezTo>
                <a:cubicBezTo>
                  <a:pt x="1619" y="487"/>
                  <a:pt x="1615" y="484"/>
                  <a:pt x="1611" y="484"/>
                </a:cubicBezTo>
                <a:close/>
                <a:moveTo>
                  <a:pt x="1589" y="503"/>
                </a:moveTo>
                <a:cubicBezTo>
                  <a:pt x="1585" y="503"/>
                  <a:pt x="1581" y="506"/>
                  <a:pt x="1581" y="509"/>
                </a:cubicBezTo>
                <a:cubicBezTo>
                  <a:pt x="1581" y="513"/>
                  <a:pt x="1585" y="516"/>
                  <a:pt x="1589" y="516"/>
                </a:cubicBezTo>
                <a:cubicBezTo>
                  <a:pt x="1593" y="516"/>
                  <a:pt x="1597" y="513"/>
                  <a:pt x="1597" y="509"/>
                </a:cubicBezTo>
                <a:cubicBezTo>
                  <a:pt x="1597" y="506"/>
                  <a:pt x="1593" y="503"/>
                  <a:pt x="1589" y="503"/>
                </a:cubicBezTo>
                <a:close/>
                <a:moveTo>
                  <a:pt x="1611" y="503"/>
                </a:moveTo>
                <a:cubicBezTo>
                  <a:pt x="1607" y="503"/>
                  <a:pt x="1603" y="506"/>
                  <a:pt x="1603" y="509"/>
                </a:cubicBezTo>
                <a:cubicBezTo>
                  <a:pt x="1603" y="513"/>
                  <a:pt x="1607" y="516"/>
                  <a:pt x="1611" y="516"/>
                </a:cubicBezTo>
                <a:cubicBezTo>
                  <a:pt x="1615" y="516"/>
                  <a:pt x="1619" y="513"/>
                  <a:pt x="1619" y="509"/>
                </a:cubicBezTo>
                <a:cubicBezTo>
                  <a:pt x="1619" y="506"/>
                  <a:pt x="1615" y="503"/>
                  <a:pt x="1611" y="503"/>
                </a:cubicBezTo>
                <a:close/>
                <a:moveTo>
                  <a:pt x="1589" y="522"/>
                </a:moveTo>
                <a:cubicBezTo>
                  <a:pt x="1585" y="522"/>
                  <a:pt x="1581" y="525"/>
                  <a:pt x="1581" y="529"/>
                </a:cubicBezTo>
                <a:cubicBezTo>
                  <a:pt x="1581" y="533"/>
                  <a:pt x="1585" y="536"/>
                  <a:pt x="1589" y="536"/>
                </a:cubicBezTo>
                <a:cubicBezTo>
                  <a:pt x="1593" y="536"/>
                  <a:pt x="1597" y="533"/>
                  <a:pt x="1597" y="529"/>
                </a:cubicBezTo>
                <a:cubicBezTo>
                  <a:pt x="1597" y="525"/>
                  <a:pt x="1593" y="522"/>
                  <a:pt x="1589" y="522"/>
                </a:cubicBezTo>
                <a:close/>
                <a:moveTo>
                  <a:pt x="1611" y="522"/>
                </a:moveTo>
                <a:cubicBezTo>
                  <a:pt x="1607" y="522"/>
                  <a:pt x="1603" y="525"/>
                  <a:pt x="1603" y="529"/>
                </a:cubicBezTo>
                <a:cubicBezTo>
                  <a:pt x="1603" y="533"/>
                  <a:pt x="1607" y="536"/>
                  <a:pt x="1611" y="536"/>
                </a:cubicBezTo>
                <a:cubicBezTo>
                  <a:pt x="1615" y="536"/>
                  <a:pt x="1619" y="533"/>
                  <a:pt x="1619" y="529"/>
                </a:cubicBezTo>
                <a:cubicBezTo>
                  <a:pt x="1619" y="525"/>
                  <a:pt x="1615" y="522"/>
                  <a:pt x="1611" y="522"/>
                </a:cubicBezTo>
                <a:close/>
                <a:moveTo>
                  <a:pt x="1589" y="542"/>
                </a:moveTo>
                <a:cubicBezTo>
                  <a:pt x="1585" y="542"/>
                  <a:pt x="1581" y="545"/>
                  <a:pt x="1581" y="549"/>
                </a:cubicBezTo>
                <a:cubicBezTo>
                  <a:pt x="1581" y="552"/>
                  <a:pt x="1585" y="556"/>
                  <a:pt x="1589" y="556"/>
                </a:cubicBezTo>
                <a:cubicBezTo>
                  <a:pt x="1593" y="556"/>
                  <a:pt x="1597" y="552"/>
                  <a:pt x="1597" y="549"/>
                </a:cubicBezTo>
                <a:cubicBezTo>
                  <a:pt x="1597" y="545"/>
                  <a:pt x="1593" y="542"/>
                  <a:pt x="1589" y="542"/>
                </a:cubicBezTo>
                <a:close/>
                <a:moveTo>
                  <a:pt x="1611" y="542"/>
                </a:moveTo>
                <a:cubicBezTo>
                  <a:pt x="1607" y="542"/>
                  <a:pt x="1603" y="545"/>
                  <a:pt x="1603" y="549"/>
                </a:cubicBezTo>
                <a:cubicBezTo>
                  <a:pt x="1603" y="552"/>
                  <a:pt x="1607" y="556"/>
                  <a:pt x="1611" y="556"/>
                </a:cubicBezTo>
                <a:cubicBezTo>
                  <a:pt x="1615" y="556"/>
                  <a:pt x="1619" y="552"/>
                  <a:pt x="1619" y="549"/>
                </a:cubicBezTo>
                <a:cubicBezTo>
                  <a:pt x="1619" y="545"/>
                  <a:pt x="1615" y="542"/>
                  <a:pt x="1611" y="542"/>
                </a:cubicBezTo>
                <a:close/>
                <a:moveTo>
                  <a:pt x="1589" y="561"/>
                </a:moveTo>
                <a:cubicBezTo>
                  <a:pt x="1585" y="561"/>
                  <a:pt x="1581" y="564"/>
                  <a:pt x="1581" y="567"/>
                </a:cubicBezTo>
                <a:cubicBezTo>
                  <a:pt x="1581" y="571"/>
                  <a:pt x="1585" y="574"/>
                  <a:pt x="1589" y="574"/>
                </a:cubicBezTo>
                <a:cubicBezTo>
                  <a:pt x="1593" y="574"/>
                  <a:pt x="1597" y="571"/>
                  <a:pt x="1597" y="567"/>
                </a:cubicBezTo>
                <a:cubicBezTo>
                  <a:pt x="1597" y="564"/>
                  <a:pt x="1593" y="561"/>
                  <a:pt x="1589" y="561"/>
                </a:cubicBezTo>
                <a:close/>
                <a:moveTo>
                  <a:pt x="1611" y="561"/>
                </a:moveTo>
                <a:cubicBezTo>
                  <a:pt x="1607" y="561"/>
                  <a:pt x="1603" y="564"/>
                  <a:pt x="1603" y="567"/>
                </a:cubicBezTo>
                <a:cubicBezTo>
                  <a:pt x="1603" y="571"/>
                  <a:pt x="1607" y="574"/>
                  <a:pt x="1611" y="574"/>
                </a:cubicBezTo>
                <a:cubicBezTo>
                  <a:pt x="1615" y="574"/>
                  <a:pt x="1619" y="571"/>
                  <a:pt x="1619" y="567"/>
                </a:cubicBezTo>
                <a:cubicBezTo>
                  <a:pt x="1619" y="564"/>
                  <a:pt x="1615" y="561"/>
                  <a:pt x="1611" y="561"/>
                </a:cubicBezTo>
                <a:close/>
                <a:moveTo>
                  <a:pt x="1589" y="580"/>
                </a:moveTo>
                <a:cubicBezTo>
                  <a:pt x="1585" y="580"/>
                  <a:pt x="1581" y="583"/>
                  <a:pt x="1581" y="587"/>
                </a:cubicBezTo>
                <a:cubicBezTo>
                  <a:pt x="1581" y="590"/>
                  <a:pt x="1585" y="593"/>
                  <a:pt x="1589" y="593"/>
                </a:cubicBezTo>
                <a:cubicBezTo>
                  <a:pt x="1593" y="593"/>
                  <a:pt x="1597" y="590"/>
                  <a:pt x="1597" y="587"/>
                </a:cubicBezTo>
                <a:cubicBezTo>
                  <a:pt x="1597" y="583"/>
                  <a:pt x="1593" y="580"/>
                  <a:pt x="1589" y="580"/>
                </a:cubicBezTo>
                <a:close/>
                <a:moveTo>
                  <a:pt x="1611" y="580"/>
                </a:moveTo>
                <a:cubicBezTo>
                  <a:pt x="1607" y="580"/>
                  <a:pt x="1603" y="583"/>
                  <a:pt x="1603" y="587"/>
                </a:cubicBezTo>
                <a:cubicBezTo>
                  <a:pt x="1603" y="590"/>
                  <a:pt x="1607" y="593"/>
                  <a:pt x="1611" y="593"/>
                </a:cubicBezTo>
                <a:cubicBezTo>
                  <a:pt x="1615" y="593"/>
                  <a:pt x="1619" y="590"/>
                  <a:pt x="1619" y="587"/>
                </a:cubicBezTo>
                <a:cubicBezTo>
                  <a:pt x="1619" y="583"/>
                  <a:pt x="1615" y="580"/>
                  <a:pt x="1611" y="580"/>
                </a:cubicBezTo>
                <a:close/>
                <a:moveTo>
                  <a:pt x="1633" y="446"/>
                </a:moveTo>
                <a:cubicBezTo>
                  <a:pt x="1629" y="446"/>
                  <a:pt x="1625" y="448"/>
                  <a:pt x="1625" y="452"/>
                </a:cubicBezTo>
                <a:cubicBezTo>
                  <a:pt x="1625" y="455"/>
                  <a:pt x="1629" y="458"/>
                  <a:pt x="1633" y="458"/>
                </a:cubicBezTo>
                <a:cubicBezTo>
                  <a:pt x="1637" y="458"/>
                  <a:pt x="1641" y="455"/>
                  <a:pt x="1641" y="452"/>
                </a:cubicBezTo>
                <a:cubicBezTo>
                  <a:pt x="1641" y="448"/>
                  <a:pt x="1637" y="446"/>
                  <a:pt x="1633" y="446"/>
                </a:cubicBezTo>
                <a:close/>
                <a:moveTo>
                  <a:pt x="1655" y="446"/>
                </a:moveTo>
                <a:cubicBezTo>
                  <a:pt x="1651" y="446"/>
                  <a:pt x="1648" y="448"/>
                  <a:pt x="1648" y="452"/>
                </a:cubicBezTo>
                <a:cubicBezTo>
                  <a:pt x="1648" y="455"/>
                  <a:pt x="1651" y="458"/>
                  <a:pt x="1655" y="458"/>
                </a:cubicBezTo>
                <a:cubicBezTo>
                  <a:pt x="1659" y="458"/>
                  <a:pt x="1662" y="455"/>
                  <a:pt x="1662" y="452"/>
                </a:cubicBezTo>
                <a:cubicBezTo>
                  <a:pt x="1662" y="448"/>
                  <a:pt x="1659" y="446"/>
                  <a:pt x="1655" y="446"/>
                </a:cubicBezTo>
                <a:close/>
                <a:moveTo>
                  <a:pt x="1633" y="464"/>
                </a:moveTo>
                <a:cubicBezTo>
                  <a:pt x="1629" y="464"/>
                  <a:pt x="1625" y="467"/>
                  <a:pt x="1625" y="471"/>
                </a:cubicBezTo>
                <a:cubicBezTo>
                  <a:pt x="1625" y="475"/>
                  <a:pt x="1629" y="478"/>
                  <a:pt x="1633" y="478"/>
                </a:cubicBezTo>
                <a:cubicBezTo>
                  <a:pt x="1637" y="478"/>
                  <a:pt x="1641" y="475"/>
                  <a:pt x="1641" y="471"/>
                </a:cubicBezTo>
                <a:cubicBezTo>
                  <a:pt x="1641" y="467"/>
                  <a:pt x="1637" y="464"/>
                  <a:pt x="1633" y="464"/>
                </a:cubicBezTo>
                <a:close/>
                <a:moveTo>
                  <a:pt x="1655" y="464"/>
                </a:moveTo>
                <a:cubicBezTo>
                  <a:pt x="1651" y="464"/>
                  <a:pt x="1648" y="467"/>
                  <a:pt x="1648" y="471"/>
                </a:cubicBezTo>
                <a:cubicBezTo>
                  <a:pt x="1648" y="475"/>
                  <a:pt x="1651" y="478"/>
                  <a:pt x="1655" y="478"/>
                </a:cubicBezTo>
                <a:cubicBezTo>
                  <a:pt x="1659" y="478"/>
                  <a:pt x="1662" y="475"/>
                  <a:pt x="1662" y="471"/>
                </a:cubicBezTo>
                <a:cubicBezTo>
                  <a:pt x="1662" y="467"/>
                  <a:pt x="1659" y="464"/>
                  <a:pt x="1655" y="464"/>
                </a:cubicBezTo>
                <a:close/>
                <a:moveTo>
                  <a:pt x="1633" y="484"/>
                </a:moveTo>
                <a:cubicBezTo>
                  <a:pt x="1629" y="484"/>
                  <a:pt x="1625" y="487"/>
                  <a:pt x="1625" y="490"/>
                </a:cubicBezTo>
                <a:cubicBezTo>
                  <a:pt x="1625" y="494"/>
                  <a:pt x="1629" y="497"/>
                  <a:pt x="1633" y="497"/>
                </a:cubicBezTo>
                <a:cubicBezTo>
                  <a:pt x="1637" y="497"/>
                  <a:pt x="1641" y="494"/>
                  <a:pt x="1641" y="490"/>
                </a:cubicBezTo>
                <a:cubicBezTo>
                  <a:pt x="1641" y="487"/>
                  <a:pt x="1637" y="484"/>
                  <a:pt x="1633" y="484"/>
                </a:cubicBezTo>
                <a:close/>
                <a:moveTo>
                  <a:pt x="1655" y="484"/>
                </a:moveTo>
                <a:cubicBezTo>
                  <a:pt x="1651" y="484"/>
                  <a:pt x="1648" y="487"/>
                  <a:pt x="1648" y="490"/>
                </a:cubicBezTo>
                <a:cubicBezTo>
                  <a:pt x="1648" y="494"/>
                  <a:pt x="1651" y="497"/>
                  <a:pt x="1655" y="497"/>
                </a:cubicBezTo>
                <a:cubicBezTo>
                  <a:pt x="1659" y="497"/>
                  <a:pt x="1662" y="494"/>
                  <a:pt x="1662" y="490"/>
                </a:cubicBezTo>
                <a:cubicBezTo>
                  <a:pt x="1662" y="487"/>
                  <a:pt x="1659" y="484"/>
                  <a:pt x="1655" y="484"/>
                </a:cubicBezTo>
                <a:close/>
                <a:moveTo>
                  <a:pt x="1633" y="503"/>
                </a:moveTo>
                <a:cubicBezTo>
                  <a:pt x="1629" y="503"/>
                  <a:pt x="1625" y="506"/>
                  <a:pt x="1625" y="509"/>
                </a:cubicBezTo>
                <a:cubicBezTo>
                  <a:pt x="1625" y="513"/>
                  <a:pt x="1629" y="516"/>
                  <a:pt x="1633" y="516"/>
                </a:cubicBezTo>
                <a:cubicBezTo>
                  <a:pt x="1637" y="516"/>
                  <a:pt x="1641" y="513"/>
                  <a:pt x="1641" y="509"/>
                </a:cubicBezTo>
                <a:cubicBezTo>
                  <a:pt x="1641" y="506"/>
                  <a:pt x="1637" y="503"/>
                  <a:pt x="1633" y="503"/>
                </a:cubicBezTo>
                <a:close/>
                <a:moveTo>
                  <a:pt x="1655" y="503"/>
                </a:moveTo>
                <a:cubicBezTo>
                  <a:pt x="1651" y="503"/>
                  <a:pt x="1648" y="506"/>
                  <a:pt x="1648" y="509"/>
                </a:cubicBezTo>
                <a:cubicBezTo>
                  <a:pt x="1648" y="513"/>
                  <a:pt x="1651" y="516"/>
                  <a:pt x="1655" y="516"/>
                </a:cubicBezTo>
                <a:cubicBezTo>
                  <a:pt x="1659" y="516"/>
                  <a:pt x="1662" y="513"/>
                  <a:pt x="1662" y="509"/>
                </a:cubicBezTo>
                <a:cubicBezTo>
                  <a:pt x="1662" y="506"/>
                  <a:pt x="1659" y="503"/>
                  <a:pt x="1655" y="503"/>
                </a:cubicBezTo>
                <a:close/>
                <a:moveTo>
                  <a:pt x="1633" y="522"/>
                </a:moveTo>
                <a:cubicBezTo>
                  <a:pt x="1629" y="522"/>
                  <a:pt x="1625" y="525"/>
                  <a:pt x="1625" y="529"/>
                </a:cubicBezTo>
                <a:cubicBezTo>
                  <a:pt x="1625" y="533"/>
                  <a:pt x="1629" y="536"/>
                  <a:pt x="1633" y="536"/>
                </a:cubicBezTo>
                <a:cubicBezTo>
                  <a:pt x="1637" y="536"/>
                  <a:pt x="1641" y="533"/>
                  <a:pt x="1641" y="529"/>
                </a:cubicBezTo>
                <a:cubicBezTo>
                  <a:pt x="1641" y="525"/>
                  <a:pt x="1637" y="522"/>
                  <a:pt x="1633" y="522"/>
                </a:cubicBezTo>
                <a:close/>
                <a:moveTo>
                  <a:pt x="1655" y="522"/>
                </a:moveTo>
                <a:cubicBezTo>
                  <a:pt x="1651" y="522"/>
                  <a:pt x="1648" y="525"/>
                  <a:pt x="1648" y="529"/>
                </a:cubicBezTo>
                <a:cubicBezTo>
                  <a:pt x="1648" y="533"/>
                  <a:pt x="1651" y="536"/>
                  <a:pt x="1655" y="536"/>
                </a:cubicBezTo>
                <a:cubicBezTo>
                  <a:pt x="1659" y="536"/>
                  <a:pt x="1662" y="533"/>
                  <a:pt x="1662" y="529"/>
                </a:cubicBezTo>
                <a:cubicBezTo>
                  <a:pt x="1662" y="525"/>
                  <a:pt x="1659" y="522"/>
                  <a:pt x="1655" y="522"/>
                </a:cubicBezTo>
                <a:close/>
                <a:moveTo>
                  <a:pt x="1633" y="542"/>
                </a:moveTo>
                <a:cubicBezTo>
                  <a:pt x="1629" y="542"/>
                  <a:pt x="1625" y="545"/>
                  <a:pt x="1625" y="549"/>
                </a:cubicBezTo>
                <a:cubicBezTo>
                  <a:pt x="1625" y="552"/>
                  <a:pt x="1629" y="556"/>
                  <a:pt x="1633" y="556"/>
                </a:cubicBezTo>
                <a:cubicBezTo>
                  <a:pt x="1637" y="556"/>
                  <a:pt x="1641" y="552"/>
                  <a:pt x="1641" y="549"/>
                </a:cubicBezTo>
                <a:cubicBezTo>
                  <a:pt x="1641" y="545"/>
                  <a:pt x="1637" y="542"/>
                  <a:pt x="1633" y="542"/>
                </a:cubicBezTo>
                <a:close/>
                <a:moveTo>
                  <a:pt x="1655" y="542"/>
                </a:moveTo>
                <a:cubicBezTo>
                  <a:pt x="1651" y="542"/>
                  <a:pt x="1648" y="545"/>
                  <a:pt x="1648" y="549"/>
                </a:cubicBezTo>
                <a:cubicBezTo>
                  <a:pt x="1648" y="552"/>
                  <a:pt x="1651" y="556"/>
                  <a:pt x="1655" y="556"/>
                </a:cubicBezTo>
                <a:cubicBezTo>
                  <a:pt x="1659" y="556"/>
                  <a:pt x="1662" y="552"/>
                  <a:pt x="1662" y="549"/>
                </a:cubicBezTo>
                <a:cubicBezTo>
                  <a:pt x="1662" y="545"/>
                  <a:pt x="1659" y="542"/>
                  <a:pt x="1655" y="542"/>
                </a:cubicBezTo>
                <a:close/>
                <a:moveTo>
                  <a:pt x="1633" y="561"/>
                </a:moveTo>
                <a:cubicBezTo>
                  <a:pt x="1629" y="561"/>
                  <a:pt x="1625" y="564"/>
                  <a:pt x="1625" y="567"/>
                </a:cubicBezTo>
                <a:cubicBezTo>
                  <a:pt x="1625" y="571"/>
                  <a:pt x="1629" y="574"/>
                  <a:pt x="1633" y="574"/>
                </a:cubicBezTo>
                <a:cubicBezTo>
                  <a:pt x="1637" y="574"/>
                  <a:pt x="1641" y="571"/>
                  <a:pt x="1641" y="567"/>
                </a:cubicBezTo>
                <a:cubicBezTo>
                  <a:pt x="1641" y="564"/>
                  <a:pt x="1637" y="561"/>
                  <a:pt x="1633" y="561"/>
                </a:cubicBezTo>
                <a:close/>
                <a:moveTo>
                  <a:pt x="1655" y="561"/>
                </a:moveTo>
                <a:cubicBezTo>
                  <a:pt x="1651" y="561"/>
                  <a:pt x="1648" y="564"/>
                  <a:pt x="1648" y="567"/>
                </a:cubicBezTo>
                <a:cubicBezTo>
                  <a:pt x="1648" y="571"/>
                  <a:pt x="1651" y="574"/>
                  <a:pt x="1655" y="574"/>
                </a:cubicBezTo>
                <a:cubicBezTo>
                  <a:pt x="1659" y="574"/>
                  <a:pt x="1662" y="571"/>
                  <a:pt x="1662" y="567"/>
                </a:cubicBezTo>
                <a:cubicBezTo>
                  <a:pt x="1662" y="564"/>
                  <a:pt x="1659" y="561"/>
                  <a:pt x="1655" y="561"/>
                </a:cubicBezTo>
                <a:close/>
                <a:moveTo>
                  <a:pt x="1633" y="580"/>
                </a:moveTo>
                <a:cubicBezTo>
                  <a:pt x="1629" y="580"/>
                  <a:pt x="1625" y="583"/>
                  <a:pt x="1625" y="587"/>
                </a:cubicBezTo>
                <a:cubicBezTo>
                  <a:pt x="1625" y="590"/>
                  <a:pt x="1629" y="593"/>
                  <a:pt x="1633" y="593"/>
                </a:cubicBezTo>
                <a:cubicBezTo>
                  <a:pt x="1637" y="593"/>
                  <a:pt x="1641" y="590"/>
                  <a:pt x="1641" y="587"/>
                </a:cubicBezTo>
                <a:cubicBezTo>
                  <a:pt x="1641" y="583"/>
                  <a:pt x="1637" y="580"/>
                  <a:pt x="1633" y="580"/>
                </a:cubicBezTo>
                <a:close/>
                <a:moveTo>
                  <a:pt x="1655" y="580"/>
                </a:moveTo>
                <a:cubicBezTo>
                  <a:pt x="1651" y="580"/>
                  <a:pt x="1648" y="583"/>
                  <a:pt x="1648" y="587"/>
                </a:cubicBezTo>
                <a:cubicBezTo>
                  <a:pt x="1648" y="590"/>
                  <a:pt x="1651" y="593"/>
                  <a:pt x="1655" y="593"/>
                </a:cubicBezTo>
                <a:cubicBezTo>
                  <a:pt x="1659" y="593"/>
                  <a:pt x="1662" y="590"/>
                  <a:pt x="1662" y="587"/>
                </a:cubicBezTo>
                <a:cubicBezTo>
                  <a:pt x="1662" y="583"/>
                  <a:pt x="1659" y="580"/>
                  <a:pt x="1655" y="580"/>
                </a:cubicBezTo>
                <a:close/>
                <a:moveTo>
                  <a:pt x="1677" y="446"/>
                </a:moveTo>
                <a:cubicBezTo>
                  <a:pt x="1673" y="446"/>
                  <a:pt x="1670" y="448"/>
                  <a:pt x="1670" y="452"/>
                </a:cubicBezTo>
                <a:cubicBezTo>
                  <a:pt x="1670" y="455"/>
                  <a:pt x="1673" y="458"/>
                  <a:pt x="1677" y="458"/>
                </a:cubicBezTo>
                <a:cubicBezTo>
                  <a:pt x="1682" y="458"/>
                  <a:pt x="1685" y="455"/>
                  <a:pt x="1685" y="452"/>
                </a:cubicBezTo>
                <a:cubicBezTo>
                  <a:pt x="1685" y="448"/>
                  <a:pt x="1682" y="446"/>
                  <a:pt x="1677" y="446"/>
                </a:cubicBezTo>
                <a:close/>
                <a:moveTo>
                  <a:pt x="1700" y="446"/>
                </a:moveTo>
                <a:cubicBezTo>
                  <a:pt x="1696" y="446"/>
                  <a:pt x="1692" y="448"/>
                  <a:pt x="1692" y="452"/>
                </a:cubicBezTo>
                <a:cubicBezTo>
                  <a:pt x="1692" y="455"/>
                  <a:pt x="1696" y="458"/>
                  <a:pt x="1700" y="458"/>
                </a:cubicBezTo>
                <a:cubicBezTo>
                  <a:pt x="1704" y="458"/>
                  <a:pt x="1708" y="455"/>
                  <a:pt x="1708" y="452"/>
                </a:cubicBezTo>
                <a:cubicBezTo>
                  <a:pt x="1708" y="448"/>
                  <a:pt x="1704" y="446"/>
                  <a:pt x="1700" y="446"/>
                </a:cubicBezTo>
                <a:close/>
                <a:moveTo>
                  <a:pt x="1677" y="464"/>
                </a:moveTo>
                <a:cubicBezTo>
                  <a:pt x="1673" y="464"/>
                  <a:pt x="1670" y="467"/>
                  <a:pt x="1670" y="471"/>
                </a:cubicBezTo>
                <a:cubicBezTo>
                  <a:pt x="1670" y="475"/>
                  <a:pt x="1673" y="478"/>
                  <a:pt x="1677" y="478"/>
                </a:cubicBezTo>
                <a:cubicBezTo>
                  <a:pt x="1682" y="478"/>
                  <a:pt x="1685" y="475"/>
                  <a:pt x="1685" y="471"/>
                </a:cubicBezTo>
                <a:cubicBezTo>
                  <a:pt x="1685" y="467"/>
                  <a:pt x="1682" y="464"/>
                  <a:pt x="1677" y="464"/>
                </a:cubicBezTo>
                <a:close/>
                <a:moveTo>
                  <a:pt x="1700" y="464"/>
                </a:moveTo>
                <a:cubicBezTo>
                  <a:pt x="1696" y="464"/>
                  <a:pt x="1692" y="467"/>
                  <a:pt x="1692" y="471"/>
                </a:cubicBezTo>
                <a:cubicBezTo>
                  <a:pt x="1692" y="475"/>
                  <a:pt x="1696" y="478"/>
                  <a:pt x="1700" y="478"/>
                </a:cubicBezTo>
                <a:cubicBezTo>
                  <a:pt x="1704" y="478"/>
                  <a:pt x="1708" y="475"/>
                  <a:pt x="1708" y="471"/>
                </a:cubicBezTo>
                <a:cubicBezTo>
                  <a:pt x="1708" y="467"/>
                  <a:pt x="1704" y="464"/>
                  <a:pt x="1700" y="464"/>
                </a:cubicBezTo>
                <a:close/>
                <a:moveTo>
                  <a:pt x="1677" y="484"/>
                </a:moveTo>
                <a:cubicBezTo>
                  <a:pt x="1673" y="484"/>
                  <a:pt x="1670" y="487"/>
                  <a:pt x="1670" y="490"/>
                </a:cubicBezTo>
                <a:cubicBezTo>
                  <a:pt x="1670" y="494"/>
                  <a:pt x="1673" y="497"/>
                  <a:pt x="1677" y="497"/>
                </a:cubicBezTo>
                <a:cubicBezTo>
                  <a:pt x="1682" y="497"/>
                  <a:pt x="1685" y="494"/>
                  <a:pt x="1685" y="490"/>
                </a:cubicBezTo>
                <a:cubicBezTo>
                  <a:pt x="1685" y="487"/>
                  <a:pt x="1682" y="484"/>
                  <a:pt x="1677" y="484"/>
                </a:cubicBezTo>
                <a:close/>
                <a:moveTo>
                  <a:pt x="1700" y="484"/>
                </a:moveTo>
                <a:cubicBezTo>
                  <a:pt x="1696" y="484"/>
                  <a:pt x="1692" y="487"/>
                  <a:pt x="1692" y="490"/>
                </a:cubicBezTo>
                <a:cubicBezTo>
                  <a:pt x="1692" y="494"/>
                  <a:pt x="1696" y="497"/>
                  <a:pt x="1700" y="497"/>
                </a:cubicBezTo>
                <a:cubicBezTo>
                  <a:pt x="1704" y="497"/>
                  <a:pt x="1708" y="494"/>
                  <a:pt x="1708" y="490"/>
                </a:cubicBezTo>
                <a:cubicBezTo>
                  <a:pt x="1708" y="487"/>
                  <a:pt x="1704" y="484"/>
                  <a:pt x="1700" y="484"/>
                </a:cubicBezTo>
                <a:close/>
                <a:moveTo>
                  <a:pt x="1677" y="503"/>
                </a:moveTo>
                <a:cubicBezTo>
                  <a:pt x="1673" y="503"/>
                  <a:pt x="1670" y="506"/>
                  <a:pt x="1670" y="509"/>
                </a:cubicBezTo>
                <a:cubicBezTo>
                  <a:pt x="1670" y="513"/>
                  <a:pt x="1673" y="516"/>
                  <a:pt x="1677" y="516"/>
                </a:cubicBezTo>
                <a:cubicBezTo>
                  <a:pt x="1682" y="516"/>
                  <a:pt x="1685" y="513"/>
                  <a:pt x="1685" y="509"/>
                </a:cubicBezTo>
                <a:cubicBezTo>
                  <a:pt x="1685" y="506"/>
                  <a:pt x="1682" y="503"/>
                  <a:pt x="1677" y="503"/>
                </a:cubicBezTo>
                <a:close/>
                <a:moveTo>
                  <a:pt x="1700" y="503"/>
                </a:moveTo>
                <a:cubicBezTo>
                  <a:pt x="1696" y="503"/>
                  <a:pt x="1692" y="506"/>
                  <a:pt x="1692" y="509"/>
                </a:cubicBezTo>
                <a:cubicBezTo>
                  <a:pt x="1692" y="513"/>
                  <a:pt x="1696" y="516"/>
                  <a:pt x="1700" y="516"/>
                </a:cubicBezTo>
                <a:cubicBezTo>
                  <a:pt x="1704" y="516"/>
                  <a:pt x="1708" y="513"/>
                  <a:pt x="1708" y="509"/>
                </a:cubicBezTo>
                <a:cubicBezTo>
                  <a:pt x="1708" y="506"/>
                  <a:pt x="1704" y="503"/>
                  <a:pt x="1700" y="503"/>
                </a:cubicBezTo>
                <a:close/>
                <a:moveTo>
                  <a:pt x="1677" y="522"/>
                </a:moveTo>
                <a:cubicBezTo>
                  <a:pt x="1673" y="522"/>
                  <a:pt x="1670" y="525"/>
                  <a:pt x="1670" y="529"/>
                </a:cubicBezTo>
                <a:cubicBezTo>
                  <a:pt x="1670" y="533"/>
                  <a:pt x="1673" y="536"/>
                  <a:pt x="1677" y="536"/>
                </a:cubicBezTo>
                <a:cubicBezTo>
                  <a:pt x="1682" y="536"/>
                  <a:pt x="1685" y="533"/>
                  <a:pt x="1685" y="529"/>
                </a:cubicBezTo>
                <a:cubicBezTo>
                  <a:pt x="1685" y="525"/>
                  <a:pt x="1682" y="522"/>
                  <a:pt x="1677" y="522"/>
                </a:cubicBezTo>
                <a:close/>
                <a:moveTo>
                  <a:pt x="1700" y="522"/>
                </a:moveTo>
                <a:cubicBezTo>
                  <a:pt x="1696" y="522"/>
                  <a:pt x="1692" y="525"/>
                  <a:pt x="1692" y="529"/>
                </a:cubicBezTo>
                <a:cubicBezTo>
                  <a:pt x="1692" y="533"/>
                  <a:pt x="1696" y="536"/>
                  <a:pt x="1700" y="536"/>
                </a:cubicBezTo>
                <a:cubicBezTo>
                  <a:pt x="1704" y="536"/>
                  <a:pt x="1708" y="533"/>
                  <a:pt x="1708" y="529"/>
                </a:cubicBezTo>
                <a:cubicBezTo>
                  <a:pt x="1708" y="525"/>
                  <a:pt x="1704" y="522"/>
                  <a:pt x="1700" y="522"/>
                </a:cubicBezTo>
                <a:close/>
                <a:moveTo>
                  <a:pt x="1677" y="542"/>
                </a:moveTo>
                <a:cubicBezTo>
                  <a:pt x="1673" y="542"/>
                  <a:pt x="1670" y="545"/>
                  <a:pt x="1670" y="549"/>
                </a:cubicBezTo>
                <a:cubicBezTo>
                  <a:pt x="1670" y="552"/>
                  <a:pt x="1673" y="556"/>
                  <a:pt x="1677" y="556"/>
                </a:cubicBezTo>
                <a:cubicBezTo>
                  <a:pt x="1682" y="556"/>
                  <a:pt x="1685" y="552"/>
                  <a:pt x="1685" y="549"/>
                </a:cubicBezTo>
                <a:cubicBezTo>
                  <a:pt x="1685" y="545"/>
                  <a:pt x="1682" y="542"/>
                  <a:pt x="1677" y="542"/>
                </a:cubicBezTo>
                <a:close/>
                <a:moveTo>
                  <a:pt x="1700" y="542"/>
                </a:moveTo>
                <a:cubicBezTo>
                  <a:pt x="1696" y="542"/>
                  <a:pt x="1692" y="545"/>
                  <a:pt x="1692" y="549"/>
                </a:cubicBezTo>
                <a:cubicBezTo>
                  <a:pt x="1692" y="552"/>
                  <a:pt x="1696" y="556"/>
                  <a:pt x="1700" y="556"/>
                </a:cubicBezTo>
                <a:cubicBezTo>
                  <a:pt x="1704" y="556"/>
                  <a:pt x="1708" y="552"/>
                  <a:pt x="1708" y="549"/>
                </a:cubicBezTo>
                <a:cubicBezTo>
                  <a:pt x="1708" y="545"/>
                  <a:pt x="1704" y="542"/>
                  <a:pt x="1700" y="542"/>
                </a:cubicBezTo>
                <a:close/>
                <a:moveTo>
                  <a:pt x="1677" y="561"/>
                </a:moveTo>
                <a:cubicBezTo>
                  <a:pt x="1673" y="561"/>
                  <a:pt x="1670" y="564"/>
                  <a:pt x="1670" y="567"/>
                </a:cubicBezTo>
                <a:cubicBezTo>
                  <a:pt x="1670" y="571"/>
                  <a:pt x="1673" y="574"/>
                  <a:pt x="1677" y="574"/>
                </a:cubicBezTo>
                <a:cubicBezTo>
                  <a:pt x="1682" y="574"/>
                  <a:pt x="1685" y="571"/>
                  <a:pt x="1685" y="567"/>
                </a:cubicBezTo>
                <a:cubicBezTo>
                  <a:pt x="1685" y="564"/>
                  <a:pt x="1682" y="561"/>
                  <a:pt x="1677" y="561"/>
                </a:cubicBezTo>
                <a:close/>
                <a:moveTo>
                  <a:pt x="1700" y="561"/>
                </a:moveTo>
                <a:cubicBezTo>
                  <a:pt x="1696" y="561"/>
                  <a:pt x="1692" y="564"/>
                  <a:pt x="1692" y="567"/>
                </a:cubicBezTo>
                <a:cubicBezTo>
                  <a:pt x="1692" y="571"/>
                  <a:pt x="1696" y="574"/>
                  <a:pt x="1700" y="574"/>
                </a:cubicBezTo>
                <a:cubicBezTo>
                  <a:pt x="1704" y="574"/>
                  <a:pt x="1708" y="571"/>
                  <a:pt x="1708" y="567"/>
                </a:cubicBezTo>
                <a:cubicBezTo>
                  <a:pt x="1708" y="564"/>
                  <a:pt x="1704" y="561"/>
                  <a:pt x="1700" y="561"/>
                </a:cubicBezTo>
                <a:close/>
                <a:moveTo>
                  <a:pt x="1677" y="580"/>
                </a:moveTo>
                <a:cubicBezTo>
                  <a:pt x="1673" y="580"/>
                  <a:pt x="1670" y="583"/>
                  <a:pt x="1670" y="587"/>
                </a:cubicBezTo>
                <a:cubicBezTo>
                  <a:pt x="1670" y="590"/>
                  <a:pt x="1673" y="593"/>
                  <a:pt x="1677" y="593"/>
                </a:cubicBezTo>
                <a:cubicBezTo>
                  <a:pt x="1682" y="593"/>
                  <a:pt x="1685" y="590"/>
                  <a:pt x="1685" y="587"/>
                </a:cubicBezTo>
                <a:cubicBezTo>
                  <a:pt x="1685" y="583"/>
                  <a:pt x="1682" y="580"/>
                  <a:pt x="1677" y="580"/>
                </a:cubicBezTo>
                <a:close/>
                <a:moveTo>
                  <a:pt x="1700" y="580"/>
                </a:moveTo>
                <a:cubicBezTo>
                  <a:pt x="1696" y="580"/>
                  <a:pt x="1692" y="583"/>
                  <a:pt x="1692" y="587"/>
                </a:cubicBezTo>
                <a:cubicBezTo>
                  <a:pt x="1692" y="590"/>
                  <a:pt x="1696" y="593"/>
                  <a:pt x="1700" y="593"/>
                </a:cubicBezTo>
                <a:cubicBezTo>
                  <a:pt x="1704" y="593"/>
                  <a:pt x="1708" y="590"/>
                  <a:pt x="1708" y="587"/>
                </a:cubicBezTo>
                <a:cubicBezTo>
                  <a:pt x="1708" y="583"/>
                  <a:pt x="1704" y="580"/>
                  <a:pt x="1700" y="580"/>
                </a:cubicBezTo>
                <a:close/>
                <a:moveTo>
                  <a:pt x="1722" y="446"/>
                </a:moveTo>
                <a:cubicBezTo>
                  <a:pt x="1718" y="446"/>
                  <a:pt x="1714" y="448"/>
                  <a:pt x="1714" y="452"/>
                </a:cubicBezTo>
                <a:cubicBezTo>
                  <a:pt x="1714" y="455"/>
                  <a:pt x="1718" y="458"/>
                  <a:pt x="1722" y="458"/>
                </a:cubicBezTo>
                <a:cubicBezTo>
                  <a:pt x="1726" y="458"/>
                  <a:pt x="1730" y="455"/>
                  <a:pt x="1730" y="452"/>
                </a:cubicBezTo>
                <a:cubicBezTo>
                  <a:pt x="1730" y="448"/>
                  <a:pt x="1726" y="446"/>
                  <a:pt x="1722" y="446"/>
                </a:cubicBezTo>
                <a:close/>
                <a:moveTo>
                  <a:pt x="1744" y="446"/>
                </a:moveTo>
                <a:cubicBezTo>
                  <a:pt x="1740" y="446"/>
                  <a:pt x="1736" y="448"/>
                  <a:pt x="1736" y="452"/>
                </a:cubicBezTo>
                <a:cubicBezTo>
                  <a:pt x="1736" y="455"/>
                  <a:pt x="1740" y="458"/>
                  <a:pt x="1744" y="458"/>
                </a:cubicBezTo>
                <a:cubicBezTo>
                  <a:pt x="1748" y="458"/>
                  <a:pt x="1751" y="455"/>
                  <a:pt x="1751" y="452"/>
                </a:cubicBezTo>
                <a:cubicBezTo>
                  <a:pt x="1751" y="448"/>
                  <a:pt x="1748" y="446"/>
                  <a:pt x="1744" y="446"/>
                </a:cubicBezTo>
                <a:close/>
                <a:moveTo>
                  <a:pt x="1722" y="464"/>
                </a:moveTo>
                <a:cubicBezTo>
                  <a:pt x="1718" y="464"/>
                  <a:pt x="1714" y="467"/>
                  <a:pt x="1714" y="471"/>
                </a:cubicBezTo>
                <a:cubicBezTo>
                  <a:pt x="1714" y="475"/>
                  <a:pt x="1718" y="478"/>
                  <a:pt x="1722" y="478"/>
                </a:cubicBezTo>
                <a:cubicBezTo>
                  <a:pt x="1726" y="478"/>
                  <a:pt x="1730" y="475"/>
                  <a:pt x="1730" y="471"/>
                </a:cubicBezTo>
                <a:cubicBezTo>
                  <a:pt x="1730" y="467"/>
                  <a:pt x="1726" y="464"/>
                  <a:pt x="1722" y="464"/>
                </a:cubicBezTo>
                <a:close/>
                <a:moveTo>
                  <a:pt x="1744" y="464"/>
                </a:moveTo>
                <a:cubicBezTo>
                  <a:pt x="1740" y="464"/>
                  <a:pt x="1736" y="467"/>
                  <a:pt x="1736" y="471"/>
                </a:cubicBezTo>
                <a:cubicBezTo>
                  <a:pt x="1736" y="475"/>
                  <a:pt x="1740" y="478"/>
                  <a:pt x="1744" y="478"/>
                </a:cubicBezTo>
                <a:cubicBezTo>
                  <a:pt x="1748" y="478"/>
                  <a:pt x="1751" y="475"/>
                  <a:pt x="1751" y="471"/>
                </a:cubicBezTo>
                <a:cubicBezTo>
                  <a:pt x="1751" y="467"/>
                  <a:pt x="1748" y="464"/>
                  <a:pt x="1744" y="464"/>
                </a:cubicBezTo>
                <a:close/>
                <a:moveTo>
                  <a:pt x="1722" y="484"/>
                </a:moveTo>
                <a:cubicBezTo>
                  <a:pt x="1718" y="484"/>
                  <a:pt x="1714" y="487"/>
                  <a:pt x="1714" y="490"/>
                </a:cubicBezTo>
                <a:cubicBezTo>
                  <a:pt x="1714" y="494"/>
                  <a:pt x="1718" y="497"/>
                  <a:pt x="1722" y="497"/>
                </a:cubicBezTo>
                <a:cubicBezTo>
                  <a:pt x="1726" y="497"/>
                  <a:pt x="1730" y="494"/>
                  <a:pt x="1730" y="490"/>
                </a:cubicBezTo>
                <a:cubicBezTo>
                  <a:pt x="1730" y="487"/>
                  <a:pt x="1726" y="484"/>
                  <a:pt x="1722" y="484"/>
                </a:cubicBezTo>
                <a:close/>
                <a:moveTo>
                  <a:pt x="1744" y="484"/>
                </a:moveTo>
                <a:cubicBezTo>
                  <a:pt x="1740" y="484"/>
                  <a:pt x="1736" y="487"/>
                  <a:pt x="1736" y="490"/>
                </a:cubicBezTo>
                <a:cubicBezTo>
                  <a:pt x="1736" y="494"/>
                  <a:pt x="1740" y="497"/>
                  <a:pt x="1744" y="497"/>
                </a:cubicBezTo>
                <a:cubicBezTo>
                  <a:pt x="1748" y="497"/>
                  <a:pt x="1751" y="494"/>
                  <a:pt x="1751" y="490"/>
                </a:cubicBezTo>
                <a:cubicBezTo>
                  <a:pt x="1751" y="487"/>
                  <a:pt x="1748" y="484"/>
                  <a:pt x="1744" y="484"/>
                </a:cubicBezTo>
                <a:close/>
                <a:moveTo>
                  <a:pt x="1722" y="503"/>
                </a:moveTo>
                <a:cubicBezTo>
                  <a:pt x="1718" y="503"/>
                  <a:pt x="1714" y="506"/>
                  <a:pt x="1714" y="509"/>
                </a:cubicBezTo>
                <a:cubicBezTo>
                  <a:pt x="1714" y="513"/>
                  <a:pt x="1718" y="516"/>
                  <a:pt x="1722" y="516"/>
                </a:cubicBezTo>
                <a:cubicBezTo>
                  <a:pt x="1726" y="516"/>
                  <a:pt x="1730" y="513"/>
                  <a:pt x="1730" y="509"/>
                </a:cubicBezTo>
                <a:cubicBezTo>
                  <a:pt x="1730" y="506"/>
                  <a:pt x="1726" y="503"/>
                  <a:pt x="1722" y="503"/>
                </a:cubicBezTo>
                <a:close/>
                <a:moveTo>
                  <a:pt x="1744" y="503"/>
                </a:moveTo>
                <a:cubicBezTo>
                  <a:pt x="1740" y="503"/>
                  <a:pt x="1736" y="506"/>
                  <a:pt x="1736" y="509"/>
                </a:cubicBezTo>
                <a:cubicBezTo>
                  <a:pt x="1736" y="513"/>
                  <a:pt x="1740" y="516"/>
                  <a:pt x="1744" y="516"/>
                </a:cubicBezTo>
                <a:cubicBezTo>
                  <a:pt x="1748" y="516"/>
                  <a:pt x="1751" y="513"/>
                  <a:pt x="1751" y="509"/>
                </a:cubicBezTo>
                <a:cubicBezTo>
                  <a:pt x="1751" y="506"/>
                  <a:pt x="1748" y="503"/>
                  <a:pt x="1744" y="503"/>
                </a:cubicBezTo>
                <a:close/>
                <a:moveTo>
                  <a:pt x="1722" y="522"/>
                </a:moveTo>
                <a:cubicBezTo>
                  <a:pt x="1718" y="522"/>
                  <a:pt x="1714" y="525"/>
                  <a:pt x="1714" y="529"/>
                </a:cubicBezTo>
                <a:cubicBezTo>
                  <a:pt x="1714" y="533"/>
                  <a:pt x="1718" y="536"/>
                  <a:pt x="1722" y="536"/>
                </a:cubicBezTo>
                <a:cubicBezTo>
                  <a:pt x="1726" y="536"/>
                  <a:pt x="1730" y="533"/>
                  <a:pt x="1730" y="529"/>
                </a:cubicBezTo>
                <a:cubicBezTo>
                  <a:pt x="1730" y="525"/>
                  <a:pt x="1726" y="522"/>
                  <a:pt x="1722" y="522"/>
                </a:cubicBezTo>
                <a:close/>
                <a:moveTo>
                  <a:pt x="1744" y="522"/>
                </a:moveTo>
                <a:cubicBezTo>
                  <a:pt x="1740" y="522"/>
                  <a:pt x="1736" y="525"/>
                  <a:pt x="1736" y="529"/>
                </a:cubicBezTo>
                <a:cubicBezTo>
                  <a:pt x="1736" y="533"/>
                  <a:pt x="1740" y="536"/>
                  <a:pt x="1744" y="536"/>
                </a:cubicBezTo>
                <a:cubicBezTo>
                  <a:pt x="1748" y="536"/>
                  <a:pt x="1751" y="533"/>
                  <a:pt x="1751" y="529"/>
                </a:cubicBezTo>
                <a:cubicBezTo>
                  <a:pt x="1751" y="525"/>
                  <a:pt x="1748" y="522"/>
                  <a:pt x="1744" y="522"/>
                </a:cubicBezTo>
                <a:close/>
                <a:moveTo>
                  <a:pt x="1722" y="542"/>
                </a:moveTo>
                <a:cubicBezTo>
                  <a:pt x="1718" y="542"/>
                  <a:pt x="1714" y="545"/>
                  <a:pt x="1714" y="549"/>
                </a:cubicBezTo>
                <a:cubicBezTo>
                  <a:pt x="1714" y="552"/>
                  <a:pt x="1718" y="556"/>
                  <a:pt x="1722" y="556"/>
                </a:cubicBezTo>
                <a:cubicBezTo>
                  <a:pt x="1726" y="556"/>
                  <a:pt x="1730" y="552"/>
                  <a:pt x="1730" y="549"/>
                </a:cubicBezTo>
                <a:cubicBezTo>
                  <a:pt x="1730" y="545"/>
                  <a:pt x="1726" y="542"/>
                  <a:pt x="1722" y="542"/>
                </a:cubicBezTo>
                <a:close/>
                <a:moveTo>
                  <a:pt x="1744" y="542"/>
                </a:moveTo>
                <a:cubicBezTo>
                  <a:pt x="1740" y="542"/>
                  <a:pt x="1736" y="545"/>
                  <a:pt x="1736" y="549"/>
                </a:cubicBezTo>
                <a:cubicBezTo>
                  <a:pt x="1736" y="552"/>
                  <a:pt x="1740" y="556"/>
                  <a:pt x="1744" y="556"/>
                </a:cubicBezTo>
                <a:cubicBezTo>
                  <a:pt x="1748" y="556"/>
                  <a:pt x="1751" y="552"/>
                  <a:pt x="1751" y="549"/>
                </a:cubicBezTo>
                <a:cubicBezTo>
                  <a:pt x="1751" y="545"/>
                  <a:pt x="1748" y="542"/>
                  <a:pt x="1744" y="542"/>
                </a:cubicBezTo>
                <a:close/>
                <a:moveTo>
                  <a:pt x="1722" y="561"/>
                </a:moveTo>
                <a:cubicBezTo>
                  <a:pt x="1718" y="561"/>
                  <a:pt x="1714" y="564"/>
                  <a:pt x="1714" y="567"/>
                </a:cubicBezTo>
                <a:cubicBezTo>
                  <a:pt x="1714" y="571"/>
                  <a:pt x="1718" y="574"/>
                  <a:pt x="1722" y="574"/>
                </a:cubicBezTo>
                <a:cubicBezTo>
                  <a:pt x="1726" y="574"/>
                  <a:pt x="1730" y="571"/>
                  <a:pt x="1730" y="567"/>
                </a:cubicBezTo>
                <a:cubicBezTo>
                  <a:pt x="1730" y="564"/>
                  <a:pt x="1726" y="561"/>
                  <a:pt x="1722" y="561"/>
                </a:cubicBezTo>
                <a:close/>
                <a:moveTo>
                  <a:pt x="1744" y="561"/>
                </a:moveTo>
                <a:cubicBezTo>
                  <a:pt x="1740" y="561"/>
                  <a:pt x="1736" y="564"/>
                  <a:pt x="1736" y="567"/>
                </a:cubicBezTo>
                <a:cubicBezTo>
                  <a:pt x="1736" y="571"/>
                  <a:pt x="1740" y="574"/>
                  <a:pt x="1744" y="574"/>
                </a:cubicBezTo>
                <a:cubicBezTo>
                  <a:pt x="1748" y="574"/>
                  <a:pt x="1751" y="571"/>
                  <a:pt x="1751" y="567"/>
                </a:cubicBezTo>
                <a:cubicBezTo>
                  <a:pt x="1751" y="564"/>
                  <a:pt x="1748" y="561"/>
                  <a:pt x="1744" y="561"/>
                </a:cubicBezTo>
                <a:close/>
                <a:moveTo>
                  <a:pt x="1722" y="580"/>
                </a:moveTo>
                <a:cubicBezTo>
                  <a:pt x="1718" y="580"/>
                  <a:pt x="1714" y="583"/>
                  <a:pt x="1714" y="587"/>
                </a:cubicBezTo>
                <a:cubicBezTo>
                  <a:pt x="1714" y="590"/>
                  <a:pt x="1718" y="593"/>
                  <a:pt x="1722" y="593"/>
                </a:cubicBezTo>
                <a:cubicBezTo>
                  <a:pt x="1726" y="593"/>
                  <a:pt x="1730" y="590"/>
                  <a:pt x="1730" y="587"/>
                </a:cubicBezTo>
                <a:cubicBezTo>
                  <a:pt x="1730" y="583"/>
                  <a:pt x="1726" y="580"/>
                  <a:pt x="1722" y="580"/>
                </a:cubicBezTo>
                <a:close/>
                <a:moveTo>
                  <a:pt x="1744" y="580"/>
                </a:moveTo>
                <a:cubicBezTo>
                  <a:pt x="1740" y="580"/>
                  <a:pt x="1736" y="583"/>
                  <a:pt x="1736" y="587"/>
                </a:cubicBezTo>
                <a:cubicBezTo>
                  <a:pt x="1736" y="590"/>
                  <a:pt x="1740" y="593"/>
                  <a:pt x="1744" y="593"/>
                </a:cubicBezTo>
                <a:cubicBezTo>
                  <a:pt x="1748" y="593"/>
                  <a:pt x="1751" y="590"/>
                  <a:pt x="1751" y="587"/>
                </a:cubicBezTo>
                <a:cubicBezTo>
                  <a:pt x="1751" y="583"/>
                  <a:pt x="1748" y="580"/>
                  <a:pt x="1744" y="580"/>
                </a:cubicBezTo>
                <a:close/>
                <a:moveTo>
                  <a:pt x="1766" y="290"/>
                </a:moveTo>
                <a:cubicBezTo>
                  <a:pt x="1762" y="290"/>
                  <a:pt x="1759" y="293"/>
                  <a:pt x="1759" y="296"/>
                </a:cubicBezTo>
                <a:cubicBezTo>
                  <a:pt x="1759" y="300"/>
                  <a:pt x="1762" y="303"/>
                  <a:pt x="1766" y="303"/>
                </a:cubicBezTo>
                <a:cubicBezTo>
                  <a:pt x="1770" y="303"/>
                  <a:pt x="1774" y="300"/>
                  <a:pt x="1774" y="296"/>
                </a:cubicBezTo>
                <a:cubicBezTo>
                  <a:pt x="1774" y="293"/>
                  <a:pt x="1770" y="290"/>
                  <a:pt x="1766" y="290"/>
                </a:cubicBezTo>
                <a:close/>
                <a:moveTo>
                  <a:pt x="1789" y="290"/>
                </a:moveTo>
                <a:cubicBezTo>
                  <a:pt x="1784" y="290"/>
                  <a:pt x="1781" y="293"/>
                  <a:pt x="1781" y="296"/>
                </a:cubicBezTo>
                <a:cubicBezTo>
                  <a:pt x="1781" y="300"/>
                  <a:pt x="1784" y="303"/>
                  <a:pt x="1789" y="303"/>
                </a:cubicBezTo>
                <a:cubicBezTo>
                  <a:pt x="1793" y="303"/>
                  <a:pt x="1796" y="300"/>
                  <a:pt x="1796" y="296"/>
                </a:cubicBezTo>
                <a:cubicBezTo>
                  <a:pt x="1796" y="293"/>
                  <a:pt x="1793" y="290"/>
                  <a:pt x="1789" y="290"/>
                </a:cubicBezTo>
                <a:close/>
                <a:moveTo>
                  <a:pt x="1766" y="309"/>
                </a:moveTo>
                <a:cubicBezTo>
                  <a:pt x="1762" y="309"/>
                  <a:pt x="1759" y="312"/>
                  <a:pt x="1759" y="316"/>
                </a:cubicBezTo>
                <a:cubicBezTo>
                  <a:pt x="1759" y="320"/>
                  <a:pt x="1762" y="323"/>
                  <a:pt x="1766" y="323"/>
                </a:cubicBezTo>
                <a:cubicBezTo>
                  <a:pt x="1770" y="323"/>
                  <a:pt x="1774" y="320"/>
                  <a:pt x="1774" y="316"/>
                </a:cubicBezTo>
                <a:cubicBezTo>
                  <a:pt x="1774" y="312"/>
                  <a:pt x="1770" y="309"/>
                  <a:pt x="1766" y="309"/>
                </a:cubicBezTo>
                <a:close/>
                <a:moveTo>
                  <a:pt x="1789" y="309"/>
                </a:moveTo>
                <a:cubicBezTo>
                  <a:pt x="1784" y="309"/>
                  <a:pt x="1781" y="312"/>
                  <a:pt x="1781" y="316"/>
                </a:cubicBezTo>
                <a:cubicBezTo>
                  <a:pt x="1781" y="320"/>
                  <a:pt x="1784" y="323"/>
                  <a:pt x="1789" y="323"/>
                </a:cubicBezTo>
                <a:cubicBezTo>
                  <a:pt x="1793" y="323"/>
                  <a:pt x="1796" y="320"/>
                  <a:pt x="1796" y="316"/>
                </a:cubicBezTo>
                <a:cubicBezTo>
                  <a:pt x="1796" y="312"/>
                  <a:pt x="1793" y="309"/>
                  <a:pt x="1789" y="309"/>
                </a:cubicBezTo>
                <a:close/>
                <a:moveTo>
                  <a:pt x="1766" y="329"/>
                </a:moveTo>
                <a:cubicBezTo>
                  <a:pt x="1762" y="329"/>
                  <a:pt x="1759" y="332"/>
                  <a:pt x="1759" y="335"/>
                </a:cubicBezTo>
                <a:cubicBezTo>
                  <a:pt x="1759" y="339"/>
                  <a:pt x="1762" y="342"/>
                  <a:pt x="1766" y="342"/>
                </a:cubicBezTo>
                <a:cubicBezTo>
                  <a:pt x="1770" y="342"/>
                  <a:pt x="1774" y="339"/>
                  <a:pt x="1774" y="335"/>
                </a:cubicBezTo>
                <a:cubicBezTo>
                  <a:pt x="1774" y="332"/>
                  <a:pt x="1770" y="329"/>
                  <a:pt x="1766" y="329"/>
                </a:cubicBezTo>
                <a:close/>
                <a:moveTo>
                  <a:pt x="1789" y="329"/>
                </a:moveTo>
                <a:cubicBezTo>
                  <a:pt x="1784" y="329"/>
                  <a:pt x="1781" y="332"/>
                  <a:pt x="1781" y="335"/>
                </a:cubicBezTo>
                <a:cubicBezTo>
                  <a:pt x="1781" y="339"/>
                  <a:pt x="1784" y="342"/>
                  <a:pt x="1789" y="342"/>
                </a:cubicBezTo>
                <a:cubicBezTo>
                  <a:pt x="1793" y="342"/>
                  <a:pt x="1796" y="339"/>
                  <a:pt x="1796" y="335"/>
                </a:cubicBezTo>
                <a:cubicBezTo>
                  <a:pt x="1796" y="332"/>
                  <a:pt x="1793" y="329"/>
                  <a:pt x="1789" y="329"/>
                </a:cubicBezTo>
                <a:close/>
                <a:moveTo>
                  <a:pt x="1766" y="348"/>
                </a:moveTo>
                <a:cubicBezTo>
                  <a:pt x="1762" y="348"/>
                  <a:pt x="1759" y="351"/>
                  <a:pt x="1759" y="355"/>
                </a:cubicBezTo>
                <a:cubicBezTo>
                  <a:pt x="1759" y="359"/>
                  <a:pt x="1762" y="362"/>
                  <a:pt x="1766" y="362"/>
                </a:cubicBezTo>
                <a:cubicBezTo>
                  <a:pt x="1770" y="362"/>
                  <a:pt x="1774" y="359"/>
                  <a:pt x="1774" y="355"/>
                </a:cubicBezTo>
                <a:cubicBezTo>
                  <a:pt x="1774" y="351"/>
                  <a:pt x="1770" y="348"/>
                  <a:pt x="1766" y="348"/>
                </a:cubicBezTo>
                <a:close/>
                <a:moveTo>
                  <a:pt x="1789" y="348"/>
                </a:moveTo>
                <a:cubicBezTo>
                  <a:pt x="1784" y="348"/>
                  <a:pt x="1781" y="351"/>
                  <a:pt x="1781" y="355"/>
                </a:cubicBezTo>
                <a:cubicBezTo>
                  <a:pt x="1781" y="359"/>
                  <a:pt x="1784" y="362"/>
                  <a:pt x="1789" y="362"/>
                </a:cubicBezTo>
                <a:cubicBezTo>
                  <a:pt x="1793" y="362"/>
                  <a:pt x="1796" y="359"/>
                  <a:pt x="1796" y="355"/>
                </a:cubicBezTo>
                <a:cubicBezTo>
                  <a:pt x="1796" y="351"/>
                  <a:pt x="1793" y="348"/>
                  <a:pt x="1789" y="348"/>
                </a:cubicBezTo>
                <a:close/>
                <a:moveTo>
                  <a:pt x="1766" y="368"/>
                </a:moveTo>
                <a:cubicBezTo>
                  <a:pt x="1762" y="368"/>
                  <a:pt x="1759" y="371"/>
                  <a:pt x="1759" y="374"/>
                </a:cubicBezTo>
                <a:cubicBezTo>
                  <a:pt x="1759" y="378"/>
                  <a:pt x="1762" y="381"/>
                  <a:pt x="1766" y="381"/>
                </a:cubicBezTo>
                <a:cubicBezTo>
                  <a:pt x="1770" y="381"/>
                  <a:pt x="1774" y="378"/>
                  <a:pt x="1774" y="374"/>
                </a:cubicBezTo>
                <a:cubicBezTo>
                  <a:pt x="1774" y="371"/>
                  <a:pt x="1770" y="368"/>
                  <a:pt x="1766" y="368"/>
                </a:cubicBezTo>
                <a:close/>
                <a:moveTo>
                  <a:pt x="1789" y="368"/>
                </a:moveTo>
                <a:cubicBezTo>
                  <a:pt x="1784" y="368"/>
                  <a:pt x="1781" y="371"/>
                  <a:pt x="1781" y="374"/>
                </a:cubicBezTo>
                <a:cubicBezTo>
                  <a:pt x="1781" y="378"/>
                  <a:pt x="1784" y="381"/>
                  <a:pt x="1789" y="381"/>
                </a:cubicBezTo>
                <a:cubicBezTo>
                  <a:pt x="1793" y="381"/>
                  <a:pt x="1796" y="378"/>
                  <a:pt x="1796" y="374"/>
                </a:cubicBezTo>
                <a:cubicBezTo>
                  <a:pt x="1796" y="371"/>
                  <a:pt x="1793" y="368"/>
                  <a:pt x="1789" y="368"/>
                </a:cubicBezTo>
                <a:close/>
                <a:moveTo>
                  <a:pt x="1766" y="387"/>
                </a:moveTo>
                <a:cubicBezTo>
                  <a:pt x="1762" y="387"/>
                  <a:pt x="1759" y="390"/>
                  <a:pt x="1759" y="393"/>
                </a:cubicBezTo>
                <a:cubicBezTo>
                  <a:pt x="1759" y="397"/>
                  <a:pt x="1762" y="400"/>
                  <a:pt x="1766" y="400"/>
                </a:cubicBezTo>
                <a:cubicBezTo>
                  <a:pt x="1770" y="400"/>
                  <a:pt x="1774" y="397"/>
                  <a:pt x="1774" y="393"/>
                </a:cubicBezTo>
                <a:cubicBezTo>
                  <a:pt x="1774" y="390"/>
                  <a:pt x="1770" y="387"/>
                  <a:pt x="1766" y="387"/>
                </a:cubicBezTo>
                <a:close/>
                <a:moveTo>
                  <a:pt x="1789" y="387"/>
                </a:moveTo>
                <a:cubicBezTo>
                  <a:pt x="1784" y="387"/>
                  <a:pt x="1781" y="390"/>
                  <a:pt x="1781" y="393"/>
                </a:cubicBezTo>
                <a:cubicBezTo>
                  <a:pt x="1781" y="397"/>
                  <a:pt x="1784" y="400"/>
                  <a:pt x="1789" y="400"/>
                </a:cubicBezTo>
                <a:cubicBezTo>
                  <a:pt x="1793" y="400"/>
                  <a:pt x="1796" y="397"/>
                  <a:pt x="1796" y="393"/>
                </a:cubicBezTo>
                <a:cubicBezTo>
                  <a:pt x="1796" y="390"/>
                  <a:pt x="1793" y="387"/>
                  <a:pt x="1789" y="387"/>
                </a:cubicBezTo>
                <a:close/>
                <a:moveTo>
                  <a:pt x="1766" y="406"/>
                </a:moveTo>
                <a:cubicBezTo>
                  <a:pt x="1762" y="406"/>
                  <a:pt x="1759" y="409"/>
                  <a:pt x="1759" y="413"/>
                </a:cubicBezTo>
                <a:cubicBezTo>
                  <a:pt x="1759" y="416"/>
                  <a:pt x="1762" y="419"/>
                  <a:pt x="1766" y="419"/>
                </a:cubicBezTo>
                <a:cubicBezTo>
                  <a:pt x="1770" y="419"/>
                  <a:pt x="1774" y="416"/>
                  <a:pt x="1774" y="413"/>
                </a:cubicBezTo>
                <a:cubicBezTo>
                  <a:pt x="1774" y="409"/>
                  <a:pt x="1770" y="406"/>
                  <a:pt x="1766" y="406"/>
                </a:cubicBezTo>
                <a:close/>
                <a:moveTo>
                  <a:pt x="1789" y="406"/>
                </a:moveTo>
                <a:cubicBezTo>
                  <a:pt x="1784" y="406"/>
                  <a:pt x="1781" y="409"/>
                  <a:pt x="1781" y="413"/>
                </a:cubicBezTo>
                <a:cubicBezTo>
                  <a:pt x="1781" y="416"/>
                  <a:pt x="1784" y="419"/>
                  <a:pt x="1789" y="419"/>
                </a:cubicBezTo>
                <a:cubicBezTo>
                  <a:pt x="1793" y="419"/>
                  <a:pt x="1796" y="416"/>
                  <a:pt x="1796" y="413"/>
                </a:cubicBezTo>
                <a:cubicBezTo>
                  <a:pt x="1796" y="409"/>
                  <a:pt x="1793" y="406"/>
                  <a:pt x="1789" y="406"/>
                </a:cubicBezTo>
                <a:close/>
                <a:moveTo>
                  <a:pt x="1766" y="425"/>
                </a:moveTo>
                <a:cubicBezTo>
                  <a:pt x="1762" y="425"/>
                  <a:pt x="1759" y="428"/>
                  <a:pt x="1759" y="432"/>
                </a:cubicBezTo>
                <a:cubicBezTo>
                  <a:pt x="1759" y="435"/>
                  <a:pt x="1762" y="438"/>
                  <a:pt x="1766" y="438"/>
                </a:cubicBezTo>
                <a:cubicBezTo>
                  <a:pt x="1770" y="438"/>
                  <a:pt x="1774" y="435"/>
                  <a:pt x="1774" y="432"/>
                </a:cubicBezTo>
                <a:cubicBezTo>
                  <a:pt x="1774" y="428"/>
                  <a:pt x="1770" y="425"/>
                  <a:pt x="1766" y="425"/>
                </a:cubicBezTo>
                <a:close/>
                <a:moveTo>
                  <a:pt x="1789" y="425"/>
                </a:moveTo>
                <a:cubicBezTo>
                  <a:pt x="1784" y="425"/>
                  <a:pt x="1781" y="428"/>
                  <a:pt x="1781" y="432"/>
                </a:cubicBezTo>
                <a:cubicBezTo>
                  <a:pt x="1781" y="435"/>
                  <a:pt x="1784" y="438"/>
                  <a:pt x="1789" y="438"/>
                </a:cubicBezTo>
                <a:cubicBezTo>
                  <a:pt x="1793" y="438"/>
                  <a:pt x="1796" y="435"/>
                  <a:pt x="1796" y="432"/>
                </a:cubicBezTo>
                <a:cubicBezTo>
                  <a:pt x="1796" y="428"/>
                  <a:pt x="1793" y="425"/>
                  <a:pt x="1789" y="425"/>
                </a:cubicBezTo>
                <a:close/>
                <a:moveTo>
                  <a:pt x="1811" y="290"/>
                </a:moveTo>
                <a:cubicBezTo>
                  <a:pt x="1806" y="290"/>
                  <a:pt x="1803" y="293"/>
                  <a:pt x="1803" y="296"/>
                </a:cubicBezTo>
                <a:cubicBezTo>
                  <a:pt x="1803" y="300"/>
                  <a:pt x="1806" y="303"/>
                  <a:pt x="1811" y="303"/>
                </a:cubicBezTo>
                <a:cubicBezTo>
                  <a:pt x="1815" y="303"/>
                  <a:pt x="1818" y="300"/>
                  <a:pt x="1818" y="296"/>
                </a:cubicBezTo>
                <a:cubicBezTo>
                  <a:pt x="1818" y="293"/>
                  <a:pt x="1815" y="290"/>
                  <a:pt x="1811" y="290"/>
                </a:cubicBezTo>
                <a:close/>
                <a:moveTo>
                  <a:pt x="1811" y="309"/>
                </a:moveTo>
                <a:cubicBezTo>
                  <a:pt x="1806" y="309"/>
                  <a:pt x="1803" y="312"/>
                  <a:pt x="1803" y="316"/>
                </a:cubicBezTo>
                <a:cubicBezTo>
                  <a:pt x="1803" y="320"/>
                  <a:pt x="1806" y="323"/>
                  <a:pt x="1811" y="323"/>
                </a:cubicBezTo>
                <a:cubicBezTo>
                  <a:pt x="1815" y="323"/>
                  <a:pt x="1818" y="320"/>
                  <a:pt x="1818" y="316"/>
                </a:cubicBezTo>
                <a:cubicBezTo>
                  <a:pt x="1818" y="312"/>
                  <a:pt x="1815" y="309"/>
                  <a:pt x="1811" y="309"/>
                </a:cubicBezTo>
                <a:close/>
                <a:moveTo>
                  <a:pt x="1811" y="329"/>
                </a:moveTo>
                <a:cubicBezTo>
                  <a:pt x="1806" y="329"/>
                  <a:pt x="1803" y="332"/>
                  <a:pt x="1803" y="335"/>
                </a:cubicBezTo>
                <a:cubicBezTo>
                  <a:pt x="1803" y="339"/>
                  <a:pt x="1806" y="342"/>
                  <a:pt x="1811" y="342"/>
                </a:cubicBezTo>
                <a:cubicBezTo>
                  <a:pt x="1815" y="342"/>
                  <a:pt x="1818" y="339"/>
                  <a:pt x="1818" y="335"/>
                </a:cubicBezTo>
                <a:cubicBezTo>
                  <a:pt x="1818" y="332"/>
                  <a:pt x="1815" y="329"/>
                  <a:pt x="1811" y="329"/>
                </a:cubicBezTo>
                <a:close/>
                <a:moveTo>
                  <a:pt x="1811" y="348"/>
                </a:moveTo>
                <a:cubicBezTo>
                  <a:pt x="1806" y="348"/>
                  <a:pt x="1803" y="351"/>
                  <a:pt x="1803" y="355"/>
                </a:cubicBezTo>
                <a:cubicBezTo>
                  <a:pt x="1803" y="359"/>
                  <a:pt x="1806" y="362"/>
                  <a:pt x="1811" y="362"/>
                </a:cubicBezTo>
                <a:cubicBezTo>
                  <a:pt x="1815" y="362"/>
                  <a:pt x="1818" y="359"/>
                  <a:pt x="1818" y="355"/>
                </a:cubicBezTo>
                <a:cubicBezTo>
                  <a:pt x="1818" y="351"/>
                  <a:pt x="1815" y="348"/>
                  <a:pt x="1811" y="348"/>
                </a:cubicBezTo>
                <a:close/>
                <a:moveTo>
                  <a:pt x="1811" y="368"/>
                </a:moveTo>
                <a:cubicBezTo>
                  <a:pt x="1806" y="368"/>
                  <a:pt x="1803" y="371"/>
                  <a:pt x="1803" y="374"/>
                </a:cubicBezTo>
                <a:cubicBezTo>
                  <a:pt x="1803" y="378"/>
                  <a:pt x="1806" y="381"/>
                  <a:pt x="1811" y="381"/>
                </a:cubicBezTo>
                <a:cubicBezTo>
                  <a:pt x="1815" y="381"/>
                  <a:pt x="1818" y="378"/>
                  <a:pt x="1818" y="374"/>
                </a:cubicBezTo>
                <a:cubicBezTo>
                  <a:pt x="1818" y="371"/>
                  <a:pt x="1815" y="368"/>
                  <a:pt x="1811" y="368"/>
                </a:cubicBezTo>
                <a:close/>
                <a:moveTo>
                  <a:pt x="1811" y="386"/>
                </a:moveTo>
                <a:cubicBezTo>
                  <a:pt x="1806" y="386"/>
                  <a:pt x="1803" y="389"/>
                  <a:pt x="1803" y="393"/>
                </a:cubicBezTo>
                <a:cubicBezTo>
                  <a:pt x="1803" y="397"/>
                  <a:pt x="1806" y="400"/>
                  <a:pt x="1811" y="400"/>
                </a:cubicBezTo>
                <a:cubicBezTo>
                  <a:pt x="1815" y="400"/>
                  <a:pt x="1818" y="397"/>
                  <a:pt x="1818" y="393"/>
                </a:cubicBezTo>
                <a:cubicBezTo>
                  <a:pt x="1818" y="389"/>
                  <a:pt x="1815" y="386"/>
                  <a:pt x="1811" y="386"/>
                </a:cubicBezTo>
                <a:close/>
                <a:moveTo>
                  <a:pt x="1833" y="387"/>
                </a:moveTo>
                <a:cubicBezTo>
                  <a:pt x="1828" y="387"/>
                  <a:pt x="1825" y="390"/>
                  <a:pt x="1825" y="393"/>
                </a:cubicBezTo>
                <a:cubicBezTo>
                  <a:pt x="1825" y="397"/>
                  <a:pt x="1828" y="400"/>
                  <a:pt x="1833" y="400"/>
                </a:cubicBezTo>
                <a:cubicBezTo>
                  <a:pt x="1837" y="400"/>
                  <a:pt x="1840" y="397"/>
                  <a:pt x="1840" y="393"/>
                </a:cubicBezTo>
                <a:cubicBezTo>
                  <a:pt x="1840" y="390"/>
                  <a:pt x="1837" y="387"/>
                  <a:pt x="1833" y="387"/>
                </a:cubicBezTo>
                <a:close/>
                <a:moveTo>
                  <a:pt x="1811" y="406"/>
                </a:moveTo>
                <a:cubicBezTo>
                  <a:pt x="1806" y="406"/>
                  <a:pt x="1803" y="409"/>
                  <a:pt x="1803" y="413"/>
                </a:cubicBezTo>
                <a:cubicBezTo>
                  <a:pt x="1803" y="416"/>
                  <a:pt x="1806" y="419"/>
                  <a:pt x="1811" y="419"/>
                </a:cubicBezTo>
                <a:cubicBezTo>
                  <a:pt x="1815" y="419"/>
                  <a:pt x="1818" y="416"/>
                  <a:pt x="1818" y="413"/>
                </a:cubicBezTo>
                <a:cubicBezTo>
                  <a:pt x="1818" y="409"/>
                  <a:pt x="1815" y="406"/>
                  <a:pt x="1811" y="406"/>
                </a:cubicBezTo>
                <a:close/>
                <a:moveTo>
                  <a:pt x="1833" y="406"/>
                </a:moveTo>
                <a:cubicBezTo>
                  <a:pt x="1828" y="406"/>
                  <a:pt x="1825" y="409"/>
                  <a:pt x="1825" y="413"/>
                </a:cubicBezTo>
                <a:cubicBezTo>
                  <a:pt x="1825" y="416"/>
                  <a:pt x="1828" y="419"/>
                  <a:pt x="1833" y="419"/>
                </a:cubicBezTo>
                <a:cubicBezTo>
                  <a:pt x="1837" y="419"/>
                  <a:pt x="1840" y="416"/>
                  <a:pt x="1840" y="413"/>
                </a:cubicBezTo>
                <a:cubicBezTo>
                  <a:pt x="1840" y="409"/>
                  <a:pt x="1837" y="406"/>
                  <a:pt x="1833" y="406"/>
                </a:cubicBezTo>
                <a:close/>
                <a:moveTo>
                  <a:pt x="1811" y="425"/>
                </a:moveTo>
                <a:cubicBezTo>
                  <a:pt x="1806" y="425"/>
                  <a:pt x="1803" y="428"/>
                  <a:pt x="1803" y="432"/>
                </a:cubicBezTo>
                <a:cubicBezTo>
                  <a:pt x="1803" y="435"/>
                  <a:pt x="1806" y="438"/>
                  <a:pt x="1811" y="438"/>
                </a:cubicBezTo>
                <a:cubicBezTo>
                  <a:pt x="1815" y="438"/>
                  <a:pt x="1818" y="435"/>
                  <a:pt x="1818" y="432"/>
                </a:cubicBezTo>
                <a:cubicBezTo>
                  <a:pt x="1818" y="428"/>
                  <a:pt x="1815" y="425"/>
                  <a:pt x="1811" y="425"/>
                </a:cubicBezTo>
                <a:close/>
                <a:moveTo>
                  <a:pt x="1833" y="425"/>
                </a:moveTo>
                <a:cubicBezTo>
                  <a:pt x="1828" y="425"/>
                  <a:pt x="1825" y="428"/>
                  <a:pt x="1825" y="432"/>
                </a:cubicBezTo>
                <a:cubicBezTo>
                  <a:pt x="1825" y="435"/>
                  <a:pt x="1828" y="438"/>
                  <a:pt x="1833" y="438"/>
                </a:cubicBezTo>
                <a:cubicBezTo>
                  <a:pt x="1837" y="438"/>
                  <a:pt x="1840" y="435"/>
                  <a:pt x="1840" y="432"/>
                </a:cubicBezTo>
                <a:cubicBezTo>
                  <a:pt x="1840" y="428"/>
                  <a:pt x="1837" y="425"/>
                  <a:pt x="1833" y="425"/>
                </a:cubicBezTo>
                <a:close/>
                <a:moveTo>
                  <a:pt x="1766" y="446"/>
                </a:moveTo>
                <a:cubicBezTo>
                  <a:pt x="1762" y="446"/>
                  <a:pt x="1759" y="448"/>
                  <a:pt x="1759" y="452"/>
                </a:cubicBezTo>
                <a:cubicBezTo>
                  <a:pt x="1759" y="455"/>
                  <a:pt x="1762" y="458"/>
                  <a:pt x="1766" y="458"/>
                </a:cubicBezTo>
                <a:cubicBezTo>
                  <a:pt x="1770" y="458"/>
                  <a:pt x="1774" y="455"/>
                  <a:pt x="1774" y="452"/>
                </a:cubicBezTo>
                <a:cubicBezTo>
                  <a:pt x="1774" y="448"/>
                  <a:pt x="1770" y="446"/>
                  <a:pt x="1766" y="446"/>
                </a:cubicBezTo>
                <a:close/>
                <a:moveTo>
                  <a:pt x="1789" y="446"/>
                </a:moveTo>
                <a:cubicBezTo>
                  <a:pt x="1784" y="446"/>
                  <a:pt x="1781" y="448"/>
                  <a:pt x="1781" y="452"/>
                </a:cubicBezTo>
                <a:cubicBezTo>
                  <a:pt x="1781" y="455"/>
                  <a:pt x="1784" y="458"/>
                  <a:pt x="1789" y="458"/>
                </a:cubicBezTo>
                <a:cubicBezTo>
                  <a:pt x="1793" y="458"/>
                  <a:pt x="1796" y="455"/>
                  <a:pt x="1796" y="452"/>
                </a:cubicBezTo>
                <a:cubicBezTo>
                  <a:pt x="1796" y="448"/>
                  <a:pt x="1793" y="446"/>
                  <a:pt x="1789" y="446"/>
                </a:cubicBezTo>
                <a:close/>
                <a:moveTo>
                  <a:pt x="1766" y="464"/>
                </a:moveTo>
                <a:cubicBezTo>
                  <a:pt x="1762" y="464"/>
                  <a:pt x="1759" y="467"/>
                  <a:pt x="1759" y="471"/>
                </a:cubicBezTo>
                <a:cubicBezTo>
                  <a:pt x="1759" y="475"/>
                  <a:pt x="1762" y="478"/>
                  <a:pt x="1766" y="478"/>
                </a:cubicBezTo>
                <a:cubicBezTo>
                  <a:pt x="1770" y="478"/>
                  <a:pt x="1774" y="475"/>
                  <a:pt x="1774" y="471"/>
                </a:cubicBezTo>
                <a:cubicBezTo>
                  <a:pt x="1774" y="467"/>
                  <a:pt x="1770" y="464"/>
                  <a:pt x="1766" y="464"/>
                </a:cubicBezTo>
                <a:close/>
                <a:moveTo>
                  <a:pt x="1789" y="464"/>
                </a:moveTo>
                <a:cubicBezTo>
                  <a:pt x="1784" y="464"/>
                  <a:pt x="1781" y="467"/>
                  <a:pt x="1781" y="471"/>
                </a:cubicBezTo>
                <a:cubicBezTo>
                  <a:pt x="1781" y="475"/>
                  <a:pt x="1784" y="478"/>
                  <a:pt x="1789" y="478"/>
                </a:cubicBezTo>
                <a:cubicBezTo>
                  <a:pt x="1793" y="478"/>
                  <a:pt x="1796" y="475"/>
                  <a:pt x="1796" y="471"/>
                </a:cubicBezTo>
                <a:cubicBezTo>
                  <a:pt x="1796" y="467"/>
                  <a:pt x="1793" y="464"/>
                  <a:pt x="1789" y="464"/>
                </a:cubicBezTo>
                <a:close/>
                <a:moveTo>
                  <a:pt x="1766" y="484"/>
                </a:moveTo>
                <a:cubicBezTo>
                  <a:pt x="1762" y="484"/>
                  <a:pt x="1759" y="487"/>
                  <a:pt x="1759" y="490"/>
                </a:cubicBezTo>
                <a:cubicBezTo>
                  <a:pt x="1759" y="494"/>
                  <a:pt x="1762" y="497"/>
                  <a:pt x="1766" y="497"/>
                </a:cubicBezTo>
                <a:cubicBezTo>
                  <a:pt x="1770" y="497"/>
                  <a:pt x="1774" y="494"/>
                  <a:pt x="1774" y="490"/>
                </a:cubicBezTo>
                <a:cubicBezTo>
                  <a:pt x="1774" y="487"/>
                  <a:pt x="1770" y="484"/>
                  <a:pt x="1766" y="484"/>
                </a:cubicBezTo>
                <a:close/>
                <a:moveTo>
                  <a:pt x="1789" y="484"/>
                </a:moveTo>
                <a:cubicBezTo>
                  <a:pt x="1784" y="484"/>
                  <a:pt x="1781" y="487"/>
                  <a:pt x="1781" y="490"/>
                </a:cubicBezTo>
                <a:cubicBezTo>
                  <a:pt x="1781" y="494"/>
                  <a:pt x="1784" y="497"/>
                  <a:pt x="1789" y="497"/>
                </a:cubicBezTo>
                <a:cubicBezTo>
                  <a:pt x="1793" y="497"/>
                  <a:pt x="1796" y="494"/>
                  <a:pt x="1796" y="490"/>
                </a:cubicBezTo>
                <a:cubicBezTo>
                  <a:pt x="1796" y="487"/>
                  <a:pt x="1793" y="484"/>
                  <a:pt x="1789" y="484"/>
                </a:cubicBezTo>
                <a:close/>
                <a:moveTo>
                  <a:pt x="1766" y="503"/>
                </a:moveTo>
                <a:cubicBezTo>
                  <a:pt x="1762" y="503"/>
                  <a:pt x="1759" y="506"/>
                  <a:pt x="1759" y="509"/>
                </a:cubicBezTo>
                <a:cubicBezTo>
                  <a:pt x="1759" y="513"/>
                  <a:pt x="1762" y="516"/>
                  <a:pt x="1766" y="516"/>
                </a:cubicBezTo>
                <a:cubicBezTo>
                  <a:pt x="1770" y="516"/>
                  <a:pt x="1774" y="513"/>
                  <a:pt x="1774" y="509"/>
                </a:cubicBezTo>
                <a:cubicBezTo>
                  <a:pt x="1774" y="506"/>
                  <a:pt x="1770" y="503"/>
                  <a:pt x="1766" y="503"/>
                </a:cubicBezTo>
                <a:close/>
                <a:moveTo>
                  <a:pt x="1789" y="503"/>
                </a:moveTo>
                <a:cubicBezTo>
                  <a:pt x="1784" y="503"/>
                  <a:pt x="1781" y="506"/>
                  <a:pt x="1781" y="509"/>
                </a:cubicBezTo>
                <a:cubicBezTo>
                  <a:pt x="1781" y="513"/>
                  <a:pt x="1784" y="516"/>
                  <a:pt x="1789" y="516"/>
                </a:cubicBezTo>
                <a:cubicBezTo>
                  <a:pt x="1793" y="516"/>
                  <a:pt x="1796" y="513"/>
                  <a:pt x="1796" y="509"/>
                </a:cubicBezTo>
                <a:cubicBezTo>
                  <a:pt x="1796" y="506"/>
                  <a:pt x="1793" y="503"/>
                  <a:pt x="1789" y="503"/>
                </a:cubicBezTo>
                <a:close/>
                <a:moveTo>
                  <a:pt x="1766" y="522"/>
                </a:moveTo>
                <a:cubicBezTo>
                  <a:pt x="1762" y="522"/>
                  <a:pt x="1759" y="525"/>
                  <a:pt x="1759" y="529"/>
                </a:cubicBezTo>
                <a:cubicBezTo>
                  <a:pt x="1759" y="533"/>
                  <a:pt x="1762" y="536"/>
                  <a:pt x="1766" y="536"/>
                </a:cubicBezTo>
                <a:cubicBezTo>
                  <a:pt x="1770" y="536"/>
                  <a:pt x="1774" y="533"/>
                  <a:pt x="1774" y="529"/>
                </a:cubicBezTo>
                <a:cubicBezTo>
                  <a:pt x="1774" y="525"/>
                  <a:pt x="1770" y="522"/>
                  <a:pt x="1766" y="522"/>
                </a:cubicBezTo>
                <a:close/>
                <a:moveTo>
                  <a:pt x="1789" y="522"/>
                </a:moveTo>
                <a:cubicBezTo>
                  <a:pt x="1784" y="522"/>
                  <a:pt x="1781" y="525"/>
                  <a:pt x="1781" y="529"/>
                </a:cubicBezTo>
                <a:cubicBezTo>
                  <a:pt x="1781" y="533"/>
                  <a:pt x="1784" y="536"/>
                  <a:pt x="1789" y="536"/>
                </a:cubicBezTo>
                <a:cubicBezTo>
                  <a:pt x="1793" y="536"/>
                  <a:pt x="1796" y="533"/>
                  <a:pt x="1796" y="529"/>
                </a:cubicBezTo>
                <a:cubicBezTo>
                  <a:pt x="1796" y="525"/>
                  <a:pt x="1793" y="522"/>
                  <a:pt x="1789" y="522"/>
                </a:cubicBezTo>
                <a:close/>
                <a:moveTo>
                  <a:pt x="1766" y="542"/>
                </a:moveTo>
                <a:cubicBezTo>
                  <a:pt x="1762" y="542"/>
                  <a:pt x="1759" y="545"/>
                  <a:pt x="1759" y="549"/>
                </a:cubicBezTo>
                <a:cubicBezTo>
                  <a:pt x="1759" y="552"/>
                  <a:pt x="1762" y="556"/>
                  <a:pt x="1766" y="556"/>
                </a:cubicBezTo>
                <a:cubicBezTo>
                  <a:pt x="1770" y="556"/>
                  <a:pt x="1774" y="552"/>
                  <a:pt x="1774" y="549"/>
                </a:cubicBezTo>
                <a:cubicBezTo>
                  <a:pt x="1774" y="545"/>
                  <a:pt x="1770" y="542"/>
                  <a:pt x="1766" y="542"/>
                </a:cubicBezTo>
                <a:close/>
                <a:moveTo>
                  <a:pt x="1789" y="542"/>
                </a:moveTo>
                <a:cubicBezTo>
                  <a:pt x="1784" y="542"/>
                  <a:pt x="1781" y="545"/>
                  <a:pt x="1781" y="549"/>
                </a:cubicBezTo>
                <a:cubicBezTo>
                  <a:pt x="1781" y="552"/>
                  <a:pt x="1784" y="556"/>
                  <a:pt x="1789" y="556"/>
                </a:cubicBezTo>
                <a:cubicBezTo>
                  <a:pt x="1793" y="556"/>
                  <a:pt x="1796" y="552"/>
                  <a:pt x="1796" y="549"/>
                </a:cubicBezTo>
                <a:cubicBezTo>
                  <a:pt x="1796" y="545"/>
                  <a:pt x="1793" y="542"/>
                  <a:pt x="1789" y="542"/>
                </a:cubicBezTo>
                <a:close/>
                <a:moveTo>
                  <a:pt x="1766" y="561"/>
                </a:moveTo>
                <a:cubicBezTo>
                  <a:pt x="1762" y="561"/>
                  <a:pt x="1759" y="564"/>
                  <a:pt x="1759" y="567"/>
                </a:cubicBezTo>
                <a:cubicBezTo>
                  <a:pt x="1759" y="571"/>
                  <a:pt x="1762" y="574"/>
                  <a:pt x="1766" y="574"/>
                </a:cubicBezTo>
                <a:cubicBezTo>
                  <a:pt x="1770" y="574"/>
                  <a:pt x="1774" y="571"/>
                  <a:pt x="1774" y="567"/>
                </a:cubicBezTo>
                <a:cubicBezTo>
                  <a:pt x="1774" y="564"/>
                  <a:pt x="1770" y="561"/>
                  <a:pt x="1766" y="561"/>
                </a:cubicBezTo>
                <a:close/>
                <a:moveTo>
                  <a:pt x="1789" y="561"/>
                </a:moveTo>
                <a:cubicBezTo>
                  <a:pt x="1784" y="561"/>
                  <a:pt x="1781" y="564"/>
                  <a:pt x="1781" y="567"/>
                </a:cubicBezTo>
                <a:cubicBezTo>
                  <a:pt x="1781" y="571"/>
                  <a:pt x="1784" y="574"/>
                  <a:pt x="1789" y="574"/>
                </a:cubicBezTo>
                <a:cubicBezTo>
                  <a:pt x="1793" y="574"/>
                  <a:pt x="1796" y="571"/>
                  <a:pt x="1796" y="567"/>
                </a:cubicBezTo>
                <a:cubicBezTo>
                  <a:pt x="1796" y="564"/>
                  <a:pt x="1793" y="561"/>
                  <a:pt x="1789" y="561"/>
                </a:cubicBezTo>
                <a:close/>
                <a:moveTo>
                  <a:pt x="1766" y="580"/>
                </a:moveTo>
                <a:cubicBezTo>
                  <a:pt x="1762" y="580"/>
                  <a:pt x="1759" y="583"/>
                  <a:pt x="1759" y="587"/>
                </a:cubicBezTo>
                <a:cubicBezTo>
                  <a:pt x="1759" y="590"/>
                  <a:pt x="1762" y="593"/>
                  <a:pt x="1766" y="593"/>
                </a:cubicBezTo>
                <a:cubicBezTo>
                  <a:pt x="1770" y="593"/>
                  <a:pt x="1774" y="590"/>
                  <a:pt x="1774" y="587"/>
                </a:cubicBezTo>
                <a:cubicBezTo>
                  <a:pt x="1774" y="583"/>
                  <a:pt x="1770" y="580"/>
                  <a:pt x="1766" y="580"/>
                </a:cubicBezTo>
                <a:close/>
                <a:moveTo>
                  <a:pt x="1789" y="580"/>
                </a:moveTo>
                <a:cubicBezTo>
                  <a:pt x="1784" y="580"/>
                  <a:pt x="1781" y="583"/>
                  <a:pt x="1781" y="587"/>
                </a:cubicBezTo>
                <a:cubicBezTo>
                  <a:pt x="1781" y="590"/>
                  <a:pt x="1784" y="593"/>
                  <a:pt x="1789" y="593"/>
                </a:cubicBezTo>
                <a:cubicBezTo>
                  <a:pt x="1793" y="593"/>
                  <a:pt x="1796" y="590"/>
                  <a:pt x="1796" y="587"/>
                </a:cubicBezTo>
                <a:cubicBezTo>
                  <a:pt x="1796" y="583"/>
                  <a:pt x="1793" y="580"/>
                  <a:pt x="1789" y="580"/>
                </a:cubicBezTo>
                <a:close/>
                <a:moveTo>
                  <a:pt x="1811" y="444"/>
                </a:moveTo>
                <a:cubicBezTo>
                  <a:pt x="1806" y="444"/>
                  <a:pt x="1803" y="447"/>
                  <a:pt x="1803" y="451"/>
                </a:cubicBezTo>
                <a:cubicBezTo>
                  <a:pt x="1803" y="455"/>
                  <a:pt x="1806" y="458"/>
                  <a:pt x="1811" y="458"/>
                </a:cubicBezTo>
                <a:cubicBezTo>
                  <a:pt x="1815" y="458"/>
                  <a:pt x="1818" y="455"/>
                  <a:pt x="1818" y="451"/>
                </a:cubicBezTo>
                <a:cubicBezTo>
                  <a:pt x="1818" y="447"/>
                  <a:pt x="1815" y="444"/>
                  <a:pt x="1811" y="444"/>
                </a:cubicBezTo>
                <a:close/>
                <a:moveTo>
                  <a:pt x="1833" y="446"/>
                </a:moveTo>
                <a:cubicBezTo>
                  <a:pt x="1828" y="446"/>
                  <a:pt x="1825" y="448"/>
                  <a:pt x="1825" y="452"/>
                </a:cubicBezTo>
                <a:cubicBezTo>
                  <a:pt x="1825" y="455"/>
                  <a:pt x="1828" y="458"/>
                  <a:pt x="1833" y="458"/>
                </a:cubicBezTo>
                <a:cubicBezTo>
                  <a:pt x="1837" y="458"/>
                  <a:pt x="1840" y="455"/>
                  <a:pt x="1840" y="452"/>
                </a:cubicBezTo>
                <a:cubicBezTo>
                  <a:pt x="1840" y="448"/>
                  <a:pt x="1837" y="446"/>
                  <a:pt x="1833" y="446"/>
                </a:cubicBezTo>
                <a:close/>
                <a:moveTo>
                  <a:pt x="1811" y="464"/>
                </a:moveTo>
                <a:cubicBezTo>
                  <a:pt x="1806" y="464"/>
                  <a:pt x="1803" y="467"/>
                  <a:pt x="1803" y="471"/>
                </a:cubicBezTo>
                <a:cubicBezTo>
                  <a:pt x="1803" y="475"/>
                  <a:pt x="1806" y="478"/>
                  <a:pt x="1811" y="478"/>
                </a:cubicBezTo>
                <a:cubicBezTo>
                  <a:pt x="1815" y="478"/>
                  <a:pt x="1818" y="475"/>
                  <a:pt x="1818" y="471"/>
                </a:cubicBezTo>
                <a:cubicBezTo>
                  <a:pt x="1818" y="467"/>
                  <a:pt x="1815" y="464"/>
                  <a:pt x="1811" y="464"/>
                </a:cubicBezTo>
                <a:close/>
                <a:moveTo>
                  <a:pt x="1833" y="464"/>
                </a:moveTo>
                <a:cubicBezTo>
                  <a:pt x="1828" y="464"/>
                  <a:pt x="1825" y="467"/>
                  <a:pt x="1825" y="471"/>
                </a:cubicBezTo>
                <a:cubicBezTo>
                  <a:pt x="1825" y="475"/>
                  <a:pt x="1828" y="478"/>
                  <a:pt x="1833" y="478"/>
                </a:cubicBezTo>
                <a:cubicBezTo>
                  <a:pt x="1837" y="478"/>
                  <a:pt x="1840" y="475"/>
                  <a:pt x="1840" y="471"/>
                </a:cubicBezTo>
                <a:cubicBezTo>
                  <a:pt x="1840" y="467"/>
                  <a:pt x="1837" y="464"/>
                  <a:pt x="1833" y="464"/>
                </a:cubicBezTo>
                <a:close/>
                <a:moveTo>
                  <a:pt x="1811" y="484"/>
                </a:moveTo>
                <a:cubicBezTo>
                  <a:pt x="1806" y="484"/>
                  <a:pt x="1803" y="487"/>
                  <a:pt x="1803" y="490"/>
                </a:cubicBezTo>
                <a:cubicBezTo>
                  <a:pt x="1803" y="494"/>
                  <a:pt x="1806" y="497"/>
                  <a:pt x="1811" y="497"/>
                </a:cubicBezTo>
                <a:cubicBezTo>
                  <a:pt x="1815" y="497"/>
                  <a:pt x="1818" y="494"/>
                  <a:pt x="1818" y="490"/>
                </a:cubicBezTo>
                <a:cubicBezTo>
                  <a:pt x="1818" y="487"/>
                  <a:pt x="1815" y="484"/>
                  <a:pt x="1811" y="484"/>
                </a:cubicBezTo>
                <a:close/>
                <a:moveTo>
                  <a:pt x="1833" y="484"/>
                </a:moveTo>
                <a:cubicBezTo>
                  <a:pt x="1828" y="484"/>
                  <a:pt x="1825" y="487"/>
                  <a:pt x="1825" y="490"/>
                </a:cubicBezTo>
                <a:cubicBezTo>
                  <a:pt x="1825" y="494"/>
                  <a:pt x="1828" y="497"/>
                  <a:pt x="1833" y="497"/>
                </a:cubicBezTo>
                <a:cubicBezTo>
                  <a:pt x="1837" y="497"/>
                  <a:pt x="1840" y="494"/>
                  <a:pt x="1840" y="490"/>
                </a:cubicBezTo>
                <a:cubicBezTo>
                  <a:pt x="1840" y="487"/>
                  <a:pt x="1837" y="484"/>
                  <a:pt x="1833" y="484"/>
                </a:cubicBezTo>
                <a:close/>
                <a:moveTo>
                  <a:pt x="1811" y="503"/>
                </a:moveTo>
                <a:cubicBezTo>
                  <a:pt x="1806" y="503"/>
                  <a:pt x="1803" y="506"/>
                  <a:pt x="1803" y="509"/>
                </a:cubicBezTo>
                <a:cubicBezTo>
                  <a:pt x="1803" y="513"/>
                  <a:pt x="1806" y="516"/>
                  <a:pt x="1811" y="516"/>
                </a:cubicBezTo>
                <a:cubicBezTo>
                  <a:pt x="1815" y="516"/>
                  <a:pt x="1818" y="513"/>
                  <a:pt x="1818" y="509"/>
                </a:cubicBezTo>
                <a:cubicBezTo>
                  <a:pt x="1818" y="506"/>
                  <a:pt x="1815" y="503"/>
                  <a:pt x="1811" y="503"/>
                </a:cubicBezTo>
                <a:close/>
                <a:moveTo>
                  <a:pt x="1833" y="503"/>
                </a:moveTo>
                <a:cubicBezTo>
                  <a:pt x="1828" y="503"/>
                  <a:pt x="1825" y="506"/>
                  <a:pt x="1825" y="509"/>
                </a:cubicBezTo>
                <a:cubicBezTo>
                  <a:pt x="1825" y="513"/>
                  <a:pt x="1828" y="516"/>
                  <a:pt x="1833" y="516"/>
                </a:cubicBezTo>
                <a:cubicBezTo>
                  <a:pt x="1837" y="516"/>
                  <a:pt x="1840" y="513"/>
                  <a:pt x="1840" y="509"/>
                </a:cubicBezTo>
                <a:cubicBezTo>
                  <a:pt x="1840" y="506"/>
                  <a:pt x="1837" y="503"/>
                  <a:pt x="1833" y="503"/>
                </a:cubicBezTo>
                <a:close/>
                <a:moveTo>
                  <a:pt x="1811" y="522"/>
                </a:moveTo>
                <a:cubicBezTo>
                  <a:pt x="1806" y="522"/>
                  <a:pt x="1803" y="525"/>
                  <a:pt x="1803" y="529"/>
                </a:cubicBezTo>
                <a:cubicBezTo>
                  <a:pt x="1803" y="533"/>
                  <a:pt x="1806" y="536"/>
                  <a:pt x="1811" y="536"/>
                </a:cubicBezTo>
                <a:cubicBezTo>
                  <a:pt x="1815" y="536"/>
                  <a:pt x="1818" y="533"/>
                  <a:pt x="1818" y="529"/>
                </a:cubicBezTo>
                <a:cubicBezTo>
                  <a:pt x="1818" y="525"/>
                  <a:pt x="1815" y="522"/>
                  <a:pt x="1811" y="522"/>
                </a:cubicBezTo>
                <a:close/>
                <a:moveTo>
                  <a:pt x="1833" y="522"/>
                </a:moveTo>
                <a:cubicBezTo>
                  <a:pt x="1828" y="522"/>
                  <a:pt x="1825" y="525"/>
                  <a:pt x="1825" y="529"/>
                </a:cubicBezTo>
                <a:cubicBezTo>
                  <a:pt x="1825" y="533"/>
                  <a:pt x="1828" y="536"/>
                  <a:pt x="1833" y="536"/>
                </a:cubicBezTo>
                <a:cubicBezTo>
                  <a:pt x="1837" y="536"/>
                  <a:pt x="1840" y="533"/>
                  <a:pt x="1840" y="529"/>
                </a:cubicBezTo>
                <a:cubicBezTo>
                  <a:pt x="1840" y="525"/>
                  <a:pt x="1837" y="522"/>
                  <a:pt x="1833" y="522"/>
                </a:cubicBezTo>
                <a:close/>
                <a:moveTo>
                  <a:pt x="1811" y="542"/>
                </a:moveTo>
                <a:cubicBezTo>
                  <a:pt x="1806" y="542"/>
                  <a:pt x="1803" y="545"/>
                  <a:pt x="1803" y="548"/>
                </a:cubicBezTo>
                <a:cubicBezTo>
                  <a:pt x="1803" y="552"/>
                  <a:pt x="1806" y="555"/>
                  <a:pt x="1811" y="555"/>
                </a:cubicBezTo>
                <a:cubicBezTo>
                  <a:pt x="1815" y="555"/>
                  <a:pt x="1818" y="552"/>
                  <a:pt x="1818" y="548"/>
                </a:cubicBezTo>
                <a:cubicBezTo>
                  <a:pt x="1818" y="545"/>
                  <a:pt x="1815" y="542"/>
                  <a:pt x="1811" y="542"/>
                </a:cubicBezTo>
                <a:close/>
                <a:moveTo>
                  <a:pt x="1833" y="542"/>
                </a:moveTo>
                <a:cubicBezTo>
                  <a:pt x="1828" y="542"/>
                  <a:pt x="1825" y="545"/>
                  <a:pt x="1825" y="549"/>
                </a:cubicBezTo>
                <a:cubicBezTo>
                  <a:pt x="1825" y="552"/>
                  <a:pt x="1828" y="556"/>
                  <a:pt x="1833" y="556"/>
                </a:cubicBezTo>
                <a:cubicBezTo>
                  <a:pt x="1837" y="556"/>
                  <a:pt x="1840" y="552"/>
                  <a:pt x="1840" y="549"/>
                </a:cubicBezTo>
                <a:cubicBezTo>
                  <a:pt x="1840" y="545"/>
                  <a:pt x="1837" y="542"/>
                  <a:pt x="1833" y="542"/>
                </a:cubicBezTo>
                <a:close/>
                <a:moveTo>
                  <a:pt x="1811" y="560"/>
                </a:moveTo>
                <a:cubicBezTo>
                  <a:pt x="1806" y="560"/>
                  <a:pt x="1803" y="563"/>
                  <a:pt x="1803" y="567"/>
                </a:cubicBezTo>
                <a:cubicBezTo>
                  <a:pt x="1803" y="571"/>
                  <a:pt x="1806" y="574"/>
                  <a:pt x="1811" y="574"/>
                </a:cubicBezTo>
                <a:cubicBezTo>
                  <a:pt x="1815" y="574"/>
                  <a:pt x="1818" y="571"/>
                  <a:pt x="1818" y="567"/>
                </a:cubicBezTo>
                <a:cubicBezTo>
                  <a:pt x="1818" y="563"/>
                  <a:pt x="1815" y="560"/>
                  <a:pt x="1811" y="560"/>
                </a:cubicBezTo>
                <a:close/>
                <a:moveTo>
                  <a:pt x="1833" y="561"/>
                </a:moveTo>
                <a:cubicBezTo>
                  <a:pt x="1828" y="561"/>
                  <a:pt x="1825" y="564"/>
                  <a:pt x="1825" y="567"/>
                </a:cubicBezTo>
                <a:cubicBezTo>
                  <a:pt x="1825" y="571"/>
                  <a:pt x="1828" y="574"/>
                  <a:pt x="1833" y="574"/>
                </a:cubicBezTo>
                <a:cubicBezTo>
                  <a:pt x="1837" y="574"/>
                  <a:pt x="1840" y="571"/>
                  <a:pt x="1840" y="567"/>
                </a:cubicBezTo>
                <a:cubicBezTo>
                  <a:pt x="1840" y="564"/>
                  <a:pt x="1837" y="561"/>
                  <a:pt x="1833" y="561"/>
                </a:cubicBezTo>
                <a:close/>
                <a:moveTo>
                  <a:pt x="1811" y="580"/>
                </a:moveTo>
                <a:cubicBezTo>
                  <a:pt x="1806" y="580"/>
                  <a:pt x="1803" y="583"/>
                  <a:pt x="1803" y="587"/>
                </a:cubicBezTo>
                <a:cubicBezTo>
                  <a:pt x="1803" y="590"/>
                  <a:pt x="1806" y="593"/>
                  <a:pt x="1811" y="593"/>
                </a:cubicBezTo>
                <a:cubicBezTo>
                  <a:pt x="1815" y="593"/>
                  <a:pt x="1818" y="590"/>
                  <a:pt x="1818" y="587"/>
                </a:cubicBezTo>
                <a:cubicBezTo>
                  <a:pt x="1818" y="583"/>
                  <a:pt x="1815" y="580"/>
                  <a:pt x="1811" y="580"/>
                </a:cubicBezTo>
                <a:close/>
                <a:moveTo>
                  <a:pt x="1833" y="580"/>
                </a:moveTo>
                <a:cubicBezTo>
                  <a:pt x="1828" y="580"/>
                  <a:pt x="1825" y="583"/>
                  <a:pt x="1825" y="587"/>
                </a:cubicBezTo>
                <a:cubicBezTo>
                  <a:pt x="1825" y="590"/>
                  <a:pt x="1828" y="593"/>
                  <a:pt x="1833" y="593"/>
                </a:cubicBezTo>
                <a:cubicBezTo>
                  <a:pt x="1837" y="593"/>
                  <a:pt x="1840" y="590"/>
                  <a:pt x="1840" y="587"/>
                </a:cubicBezTo>
                <a:cubicBezTo>
                  <a:pt x="1840" y="583"/>
                  <a:pt x="1837" y="580"/>
                  <a:pt x="1833" y="580"/>
                </a:cubicBezTo>
                <a:close/>
                <a:moveTo>
                  <a:pt x="1611" y="601"/>
                </a:moveTo>
                <a:cubicBezTo>
                  <a:pt x="1607" y="601"/>
                  <a:pt x="1603" y="604"/>
                  <a:pt x="1603" y="608"/>
                </a:cubicBezTo>
                <a:cubicBezTo>
                  <a:pt x="1603" y="612"/>
                  <a:pt x="1607" y="615"/>
                  <a:pt x="1611" y="615"/>
                </a:cubicBezTo>
                <a:cubicBezTo>
                  <a:pt x="1615" y="615"/>
                  <a:pt x="1619" y="612"/>
                  <a:pt x="1619" y="608"/>
                </a:cubicBezTo>
                <a:cubicBezTo>
                  <a:pt x="1619" y="604"/>
                  <a:pt x="1615" y="601"/>
                  <a:pt x="1611" y="601"/>
                </a:cubicBezTo>
                <a:close/>
                <a:moveTo>
                  <a:pt x="1633" y="601"/>
                </a:moveTo>
                <a:cubicBezTo>
                  <a:pt x="1629" y="601"/>
                  <a:pt x="1625" y="604"/>
                  <a:pt x="1625" y="608"/>
                </a:cubicBezTo>
                <a:cubicBezTo>
                  <a:pt x="1625" y="612"/>
                  <a:pt x="1629" y="615"/>
                  <a:pt x="1633" y="615"/>
                </a:cubicBezTo>
                <a:cubicBezTo>
                  <a:pt x="1637" y="615"/>
                  <a:pt x="1641" y="612"/>
                  <a:pt x="1641" y="608"/>
                </a:cubicBezTo>
                <a:cubicBezTo>
                  <a:pt x="1641" y="604"/>
                  <a:pt x="1637" y="601"/>
                  <a:pt x="1633" y="601"/>
                </a:cubicBezTo>
                <a:close/>
                <a:moveTo>
                  <a:pt x="1655" y="601"/>
                </a:moveTo>
                <a:cubicBezTo>
                  <a:pt x="1651" y="601"/>
                  <a:pt x="1648" y="604"/>
                  <a:pt x="1648" y="608"/>
                </a:cubicBezTo>
                <a:cubicBezTo>
                  <a:pt x="1648" y="612"/>
                  <a:pt x="1651" y="615"/>
                  <a:pt x="1655" y="615"/>
                </a:cubicBezTo>
                <a:cubicBezTo>
                  <a:pt x="1659" y="615"/>
                  <a:pt x="1662" y="612"/>
                  <a:pt x="1662" y="608"/>
                </a:cubicBezTo>
                <a:cubicBezTo>
                  <a:pt x="1662" y="604"/>
                  <a:pt x="1659" y="601"/>
                  <a:pt x="1655" y="601"/>
                </a:cubicBezTo>
                <a:close/>
                <a:moveTo>
                  <a:pt x="1633" y="620"/>
                </a:moveTo>
                <a:cubicBezTo>
                  <a:pt x="1629" y="620"/>
                  <a:pt x="1625" y="623"/>
                  <a:pt x="1625" y="627"/>
                </a:cubicBezTo>
                <a:cubicBezTo>
                  <a:pt x="1625" y="631"/>
                  <a:pt x="1629" y="634"/>
                  <a:pt x="1633" y="634"/>
                </a:cubicBezTo>
                <a:cubicBezTo>
                  <a:pt x="1637" y="634"/>
                  <a:pt x="1641" y="631"/>
                  <a:pt x="1641" y="627"/>
                </a:cubicBezTo>
                <a:cubicBezTo>
                  <a:pt x="1641" y="623"/>
                  <a:pt x="1637" y="620"/>
                  <a:pt x="1633" y="620"/>
                </a:cubicBezTo>
                <a:close/>
                <a:moveTo>
                  <a:pt x="1655" y="620"/>
                </a:moveTo>
                <a:cubicBezTo>
                  <a:pt x="1651" y="620"/>
                  <a:pt x="1648" y="623"/>
                  <a:pt x="1648" y="627"/>
                </a:cubicBezTo>
                <a:cubicBezTo>
                  <a:pt x="1648" y="631"/>
                  <a:pt x="1651" y="634"/>
                  <a:pt x="1655" y="634"/>
                </a:cubicBezTo>
                <a:cubicBezTo>
                  <a:pt x="1659" y="634"/>
                  <a:pt x="1662" y="631"/>
                  <a:pt x="1662" y="627"/>
                </a:cubicBezTo>
                <a:cubicBezTo>
                  <a:pt x="1662" y="623"/>
                  <a:pt x="1659" y="620"/>
                  <a:pt x="1655" y="620"/>
                </a:cubicBezTo>
                <a:close/>
                <a:moveTo>
                  <a:pt x="1633" y="640"/>
                </a:moveTo>
                <a:cubicBezTo>
                  <a:pt x="1629" y="640"/>
                  <a:pt x="1625" y="643"/>
                  <a:pt x="1625" y="647"/>
                </a:cubicBezTo>
                <a:cubicBezTo>
                  <a:pt x="1625" y="650"/>
                  <a:pt x="1629" y="653"/>
                  <a:pt x="1633" y="653"/>
                </a:cubicBezTo>
                <a:cubicBezTo>
                  <a:pt x="1637" y="653"/>
                  <a:pt x="1641" y="650"/>
                  <a:pt x="1641" y="647"/>
                </a:cubicBezTo>
                <a:cubicBezTo>
                  <a:pt x="1641" y="643"/>
                  <a:pt x="1637" y="640"/>
                  <a:pt x="1633" y="640"/>
                </a:cubicBezTo>
                <a:close/>
                <a:moveTo>
                  <a:pt x="1655" y="640"/>
                </a:moveTo>
                <a:cubicBezTo>
                  <a:pt x="1651" y="640"/>
                  <a:pt x="1648" y="643"/>
                  <a:pt x="1648" y="647"/>
                </a:cubicBezTo>
                <a:cubicBezTo>
                  <a:pt x="1648" y="650"/>
                  <a:pt x="1651" y="653"/>
                  <a:pt x="1655" y="653"/>
                </a:cubicBezTo>
                <a:cubicBezTo>
                  <a:pt x="1659" y="653"/>
                  <a:pt x="1662" y="650"/>
                  <a:pt x="1662" y="647"/>
                </a:cubicBezTo>
                <a:cubicBezTo>
                  <a:pt x="1662" y="643"/>
                  <a:pt x="1659" y="640"/>
                  <a:pt x="1655" y="640"/>
                </a:cubicBezTo>
                <a:close/>
                <a:moveTo>
                  <a:pt x="1633" y="659"/>
                </a:moveTo>
                <a:cubicBezTo>
                  <a:pt x="1629" y="659"/>
                  <a:pt x="1625" y="662"/>
                  <a:pt x="1625" y="666"/>
                </a:cubicBezTo>
                <a:cubicBezTo>
                  <a:pt x="1625" y="670"/>
                  <a:pt x="1629" y="673"/>
                  <a:pt x="1633" y="673"/>
                </a:cubicBezTo>
                <a:cubicBezTo>
                  <a:pt x="1637" y="673"/>
                  <a:pt x="1641" y="670"/>
                  <a:pt x="1641" y="666"/>
                </a:cubicBezTo>
                <a:cubicBezTo>
                  <a:pt x="1641" y="662"/>
                  <a:pt x="1637" y="659"/>
                  <a:pt x="1633" y="659"/>
                </a:cubicBezTo>
                <a:close/>
                <a:moveTo>
                  <a:pt x="1655" y="659"/>
                </a:moveTo>
                <a:cubicBezTo>
                  <a:pt x="1651" y="659"/>
                  <a:pt x="1648" y="662"/>
                  <a:pt x="1648" y="666"/>
                </a:cubicBezTo>
                <a:cubicBezTo>
                  <a:pt x="1648" y="670"/>
                  <a:pt x="1651" y="673"/>
                  <a:pt x="1655" y="673"/>
                </a:cubicBezTo>
                <a:cubicBezTo>
                  <a:pt x="1659" y="673"/>
                  <a:pt x="1662" y="670"/>
                  <a:pt x="1662" y="666"/>
                </a:cubicBezTo>
                <a:cubicBezTo>
                  <a:pt x="1662" y="662"/>
                  <a:pt x="1659" y="659"/>
                  <a:pt x="1655" y="659"/>
                </a:cubicBezTo>
                <a:close/>
                <a:moveTo>
                  <a:pt x="1655" y="679"/>
                </a:moveTo>
                <a:cubicBezTo>
                  <a:pt x="1651" y="679"/>
                  <a:pt x="1648" y="682"/>
                  <a:pt x="1648" y="686"/>
                </a:cubicBezTo>
                <a:cubicBezTo>
                  <a:pt x="1648" y="689"/>
                  <a:pt x="1651" y="692"/>
                  <a:pt x="1655" y="692"/>
                </a:cubicBezTo>
                <a:cubicBezTo>
                  <a:pt x="1659" y="692"/>
                  <a:pt x="1662" y="689"/>
                  <a:pt x="1662" y="686"/>
                </a:cubicBezTo>
                <a:cubicBezTo>
                  <a:pt x="1662" y="682"/>
                  <a:pt x="1659" y="679"/>
                  <a:pt x="1655" y="679"/>
                </a:cubicBezTo>
                <a:close/>
                <a:moveTo>
                  <a:pt x="1677" y="601"/>
                </a:moveTo>
                <a:cubicBezTo>
                  <a:pt x="1673" y="601"/>
                  <a:pt x="1670" y="604"/>
                  <a:pt x="1670" y="608"/>
                </a:cubicBezTo>
                <a:cubicBezTo>
                  <a:pt x="1670" y="612"/>
                  <a:pt x="1673" y="615"/>
                  <a:pt x="1677" y="615"/>
                </a:cubicBezTo>
                <a:cubicBezTo>
                  <a:pt x="1682" y="615"/>
                  <a:pt x="1685" y="612"/>
                  <a:pt x="1685" y="608"/>
                </a:cubicBezTo>
                <a:cubicBezTo>
                  <a:pt x="1685" y="604"/>
                  <a:pt x="1682" y="601"/>
                  <a:pt x="1677" y="601"/>
                </a:cubicBezTo>
                <a:close/>
                <a:moveTo>
                  <a:pt x="1700" y="601"/>
                </a:moveTo>
                <a:cubicBezTo>
                  <a:pt x="1696" y="601"/>
                  <a:pt x="1692" y="604"/>
                  <a:pt x="1692" y="608"/>
                </a:cubicBezTo>
                <a:cubicBezTo>
                  <a:pt x="1692" y="612"/>
                  <a:pt x="1696" y="615"/>
                  <a:pt x="1700" y="615"/>
                </a:cubicBezTo>
                <a:cubicBezTo>
                  <a:pt x="1704" y="615"/>
                  <a:pt x="1708" y="612"/>
                  <a:pt x="1708" y="608"/>
                </a:cubicBezTo>
                <a:cubicBezTo>
                  <a:pt x="1708" y="604"/>
                  <a:pt x="1704" y="601"/>
                  <a:pt x="1700" y="601"/>
                </a:cubicBezTo>
                <a:close/>
                <a:moveTo>
                  <a:pt x="1677" y="620"/>
                </a:moveTo>
                <a:cubicBezTo>
                  <a:pt x="1673" y="620"/>
                  <a:pt x="1670" y="623"/>
                  <a:pt x="1670" y="627"/>
                </a:cubicBezTo>
                <a:cubicBezTo>
                  <a:pt x="1670" y="631"/>
                  <a:pt x="1673" y="634"/>
                  <a:pt x="1677" y="634"/>
                </a:cubicBezTo>
                <a:cubicBezTo>
                  <a:pt x="1682" y="634"/>
                  <a:pt x="1685" y="631"/>
                  <a:pt x="1685" y="627"/>
                </a:cubicBezTo>
                <a:cubicBezTo>
                  <a:pt x="1685" y="623"/>
                  <a:pt x="1682" y="620"/>
                  <a:pt x="1677" y="620"/>
                </a:cubicBezTo>
                <a:close/>
                <a:moveTo>
                  <a:pt x="1766" y="601"/>
                </a:moveTo>
                <a:cubicBezTo>
                  <a:pt x="1762" y="601"/>
                  <a:pt x="1759" y="604"/>
                  <a:pt x="1759" y="608"/>
                </a:cubicBezTo>
                <a:cubicBezTo>
                  <a:pt x="1759" y="612"/>
                  <a:pt x="1762" y="615"/>
                  <a:pt x="1766" y="615"/>
                </a:cubicBezTo>
                <a:cubicBezTo>
                  <a:pt x="1770" y="615"/>
                  <a:pt x="1774" y="612"/>
                  <a:pt x="1774" y="608"/>
                </a:cubicBezTo>
                <a:cubicBezTo>
                  <a:pt x="1774" y="604"/>
                  <a:pt x="1770" y="601"/>
                  <a:pt x="1766" y="601"/>
                </a:cubicBezTo>
                <a:close/>
                <a:moveTo>
                  <a:pt x="1789" y="601"/>
                </a:moveTo>
                <a:cubicBezTo>
                  <a:pt x="1784" y="601"/>
                  <a:pt x="1781" y="604"/>
                  <a:pt x="1781" y="608"/>
                </a:cubicBezTo>
                <a:cubicBezTo>
                  <a:pt x="1781" y="612"/>
                  <a:pt x="1784" y="615"/>
                  <a:pt x="1789" y="615"/>
                </a:cubicBezTo>
                <a:cubicBezTo>
                  <a:pt x="1793" y="615"/>
                  <a:pt x="1796" y="612"/>
                  <a:pt x="1796" y="608"/>
                </a:cubicBezTo>
                <a:cubicBezTo>
                  <a:pt x="1796" y="604"/>
                  <a:pt x="1793" y="601"/>
                  <a:pt x="1789" y="601"/>
                </a:cubicBezTo>
                <a:close/>
                <a:moveTo>
                  <a:pt x="1766" y="620"/>
                </a:moveTo>
                <a:cubicBezTo>
                  <a:pt x="1762" y="620"/>
                  <a:pt x="1759" y="623"/>
                  <a:pt x="1759" y="627"/>
                </a:cubicBezTo>
                <a:cubicBezTo>
                  <a:pt x="1759" y="631"/>
                  <a:pt x="1762" y="634"/>
                  <a:pt x="1766" y="634"/>
                </a:cubicBezTo>
                <a:cubicBezTo>
                  <a:pt x="1770" y="634"/>
                  <a:pt x="1774" y="631"/>
                  <a:pt x="1774" y="627"/>
                </a:cubicBezTo>
                <a:cubicBezTo>
                  <a:pt x="1774" y="623"/>
                  <a:pt x="1770" y="620"/>
                  <a:pt x="1766" y="620"/>
                </a:cubicBezTo>
                <a:close/>
                <a:moveTo>
                  <a:pt x="1789" y="620"/>
                </a:moveTo>
                <a:cubicBezTo>
                  <a:pt x="1784" y="620"/>
                  <a:pt x="1781" y="623"/>
                  <a:pt x="1781" y="627"/>
                </a:cubicBezTo>
                <a:cubicBezTo>
                  <a:pt x="1781" y="631"/>
                  <a:pt x="1784" y="634"/>
                  <a:pt x="1789" y="634"/>
                </a:cubicBezTo>
                <a:cubicBezTo>
                  <a:pt x="1793" y="634"/>
                  <a:pt x="1796" y="631"/>
                  <a:pt x="1796" y="627"/>
                </a:cubicBezTo>
                <a:cubicBezTo>
                  <a:pt x="1796" y="623"/>
                  <a:pt x="1793" y="620"/>
                  <a:pt x="1789" y="620"/>
                </a:cubicBezTo>
                <a:close/>
                <a:moveTo>
                  <a:pt x="1789" y="640"/>
                </a:moveTo>
                <a:cubicBezTo>
                  <a:pt x="1784" y="640"/>
                  <a:pt x="1781" y="643"/>
                  <a:pt x="1781" y="647"/>
                </a:cubicBezTo>
                <a:cubicBezTo>
                  <a:pt x="1781" y="650"/>
                  <a:pt x="1784" y="653"/>
                  <a:pt x="1789" y="653"/>
                </a:cubicBezTo>
                <a:cubicBezTo>
                  <a:pt x="1793" y="653"/>
                  <a:pt x="1796" y="650"/>
                  <a:pt x="1796" y="647"/>
                </a:cubicBezTo>
                <a:cubicBezTo>
                  <a:pt x="1796" y="643"/>
                  <a:pt x="1793" y="640"/>
                  <a:pt x="1789" y="640"/>
                </a:cubicBezTo>
                <a:close/>
                <a:moveTo>
                  <a:pt x="1789" y="659"/>
                </a:moveTo>
                <a:cubicBezTo>
                  <a:pt x="1784" y="659"/>
                  <a:pt x="1781" y="662"/>
                  <a:pt x="1781" y="666"/>
                </a:cubicBezTo>
                <a:cubicBezTo>
                  <a:pt x="1781" y="670"/>
                  <a:pt x="1784" y="673"/>
                  <a:pt x="1789" y="673"/>
                </a:cubicBezTo>
                <a:cubicBezTo>
                  <a:pt x="1793" y="673"/>
                  <a:pt x="1796" y="670"/>
                  <a:pt x="1796" y="666"/>
                </a:cubicBezTo>
                <a:cubicBezTo>
                  <a:pt x="1796" y="662"/>
                  <a:pt x="1793" y="659"/>
                  <a:pt x="1789" y="659"/>
                </a:cubicBezTo>
                <a:close/>
                <a:moveTo>
                  <a:pt x="1789" y="679"/>
                </a:moveTo>
                <a:cubicBezTo>
                  <a:pt x="1784" y="679"/>
                  <a:pt x="1781" y="682"/>
                  <a:pt x="1781" y="686"/>
                </a:cubicBezTo>
                <a:cubicBezTo>
                  <a:pt x="1781" y="689"/>
                  <a:pt x="1784" y="692"/>
                  <a:pt x="1789" y="692"/>
                </a:cubicBezTo>
                <a:cubicBezTo>
                  <a:pt x="1793" y="692"/>
                  <a:pt x="1796" y="689"/>
                  <a:pt x="1796" y="686"/>
                </a:cubicBezTo>
                <a:cubicBezTo>
                  <a:pt x="1796" y="682"/>
                  <a:pt x="1793" y="679"/>
                  <a:pt x="1789" y="679"/>
                </a:cubicBezTo>
                <a:close/>
                <a:moveTo>
                  <a:pt x="1789" y="698"/>
                </a:moveTo>
                <a:cubicBezTo>
                  <a:pt x="1784" y="698"/>
                  <a:pt x="1781" y="701"/>
                  <a:pt x="1781" y="705"/>
                </a:cubicBezTo>
                <a:cubicBezTo>
                  <a:pt x="1781" y="708"/>
                  <a:pt x="1784" y="711"/>
                  <a:pt x="1789" y="711"/>
                </a:cubicBezTo>
                <a:cubicBezTo>
                  <a:pt x="1793" y="711"/>
                  <a:pt x="1796" y="708"/>
                  <a:pt x="1796" y="705"/>
                </a:cubicBezTo>
                <a:cubicBezTo>
                  <a:pt x="1796" y="701"/>
                  <a:pt x="1793" y="698"/>
                  <a:pt x="1789" y="698"/>
                </a:cubicBezTo>
                <a:close/>
                <a:moveTo>
                  <a:pt x="1811" y="601"/>
                </a:moveTo>
                <a:cubicBezTo>
                  <a:pt x="1806" y="601"/>
                  <a:pt x="1803" y="604"/>
                  <a:pt x="1803" y="608"/>
                </a:cubicBezTo>
                <a:cubicBezTo>
                  <a:pt x="1803" y="612"/>
                  <a:pt x="1806" y="615"/>
                  <a:pt x="1811" y="615"/>
                </a:cubicBezTo>
                <a:cubicBezTo>
                  <a:pt x="1815" y="615"/>
                  <a:pt x="1818" y="612"/>
                  <a:pt x="1818" y="608"/>
                </a:cubicBezTo>
                <a:cubicBezTo>
                  <a:pt x="1818" y="604"/>
                  <a:pt x="1815" y="601"/>
                  <a:pt x="1811" y="601"/>
                </a:cubicBezTo>
                <a:close/>
                <a:moveTo>
                  <a:pt x="1833" y="601"/>
                </a:moveTo>
                <a:cubicBezTo>
                  <a:pt x="1828" y="601"/>
                  <a:pt x="1825" y="604"/>
                  <a:pt x="1825" y="608"/>
                </a:cubicBezTo>
                <a:cubicBezTo>
                  <a:pt x="1825" y="612"/>
                  <a:pt x="1828" y="615"/>
                  <a:pt x="1833" y="615"/>
                </a:cubicBezTo>
                <a:cubicBezTo>
                  <a:pt x="1837" y="615"/>
                  <a:pt x="1840" y="612"/>
                  <a:pt x="1840" y="608"/>
                </a:cubicBezTo>
                <a:cubicBezTo>
                  <a:pt x="1840" y="604"/>
                  <a:pt x="1837" y="601"/>
                  <a:pt x="1833" y="601"/>
                </a:cubicBezTo>
                <a:close/>
                <a:moveTo>
                  <a:pt x="1811" y="620"/>
                </a:moveTo>
                <a:cubicBezTo>
                  <a:pt x="1806" y="620"/>
                  <a:pt x="1803" y="623"/>
                  <a:pt x="1803" y="627"/>
                </a:cubicBezTo>
                <a:cubicBezTo>
                  <a:pt x="1803" y="631"/>
                  <a:pt x="1806" y="634"/>
                  <a:pt x="1811" y="634"/>
                </a:cubicBezTo>
                <a:cubicBezTo>
                  <a:pt x="1815" y="634"/>
                  <a:pt x="1818" y="631"/>
                  <a:pt x="1818" y="627"/>
                </a:cubicBezTo>
                <a:cubicBezTo>
                  <a:pt x="1818" y="623"/>
                  <a:pt x="1815" y="620"/>
                  <a:pt x="1811" y="620"/>
                </a:cubicBezTo>
                <a:close/>
                <a:moveTo>
                  <a:pt x="1833" y="620"/>
                </a:moveTo>
                <a:cubicBezTo>
                  <a:pt x="1828" y="620"/>
                  <a:pt x="1825" y="623"/>
                  <a:pt x="1825" y="627"/>
                </a:cubicBezTo>
                <a:cubicBezTo>
                  <a:pt x="1825" y="631"/>
                  <a:pt x="1828" y="634"/>
                  <a:pt x="1833" y="634"/>
                </a:cubicBezTo>
                <a:cubicBezTo>
                  <a:pt x="1837" y="634"/>
                  <a:pt x="1840" y="631"/>
                  <a:pt x="1840" y="627"/>
                </a:cubicBezTo>
                <a:cubicBezTo>
                  <a:pt x="1840" y="623"/>
                  <a:pt x="1837" y="620"/>
                  <a:pt x="1833" y="620"/>
                </a:cubicBezTo>
                <a:close/>
                <a:moveTo>
                  <a:pt x="1811" y="640"/>
                </a:moveTo>
                <a:cubicBezTo>
                  <a:pt x="1806" y="640"/>
                  <a:pt x="1803" y="643"/>
                  <a:pt x="1803" y="647"/>
                </a:cubicBezTo>
                <a:cubicBezTo>
                  <a:pt x="1803" y="650"/>
                  <a:pt x="1806" y="653"/>
                  <a:pt x="1811" y="653"/>
                </a:cubicBezTo>
                <a:cubicBezTo>
                  <a:pt x="1815" y="653"/>
                  <a:pt x="1818" y="650"/>
                  <a:pt x="1818" y="647"/>
                </a:cubicBezTo>
                <a:cubicBezTo>
                  <a:pt x="1818" y="643"/>
                  <a:pt x="1815" y="640"/>
                  <a:pt x="1811" y="640"/>
                </a:cubicBezTo>
                <a:close/>
                <a:moveTo>
                  <a:pt x="1833" y="640"/>
                </a:moveTo>
                <a:cubicBezTo>
                  <a:pt x="1828" y="640"/>
                  <a:pt x="1825" y="643"/>
                  <a:pt x="1825" y="647"/>
                </a:cubicBezTo>
                <a:cubicBezTo>
                  <a:pt x="1825" y="650"/>
                  <a:pt x="1828" y="653"/>
                  <a:pt x="1833" y="653"/>
                </a:cubicBezTo>
                <a:cubicBezTo>
                  <a:pt x="1837" y="653"/>
                  <a:pt x="1840" y="650"/>
                  <a:pt x="1840" y="647"/>
                </a:cubicBezTo>
                <a:cubicBezTo>
                  <a:pt x="1840" y="643"/>
                  <a:pt x="1837" y="640"/>
                  <a:pt x="1833" y="640"/>
                </a:cubicBezTo>
                <a:close/>
                <a:moveTo>
                  <a:pt x="1833" y="659"/>
                </a:moveTo>
                <a:cubicBezTo>
                  <a:pt x="1828" y="659"/>
                  <a:pt x="1825" y="662"/>
                  <a:pt x="1825" y="666"/>
                </a:cubicBezTo>
                <a:cubicBezTo>
                  <a:pt x="1825" y="670"/>
                  <a:pt x="1828" y="673"/>
                  <a:pt x="1833" y="673"/>
                </a:cubicBezTo>
                <a:cubicBezTo>
                  <a:pt x="1837" y="673"/>
                  <a:pt x="1840" y="670"/>
                  <a:pt x="1840" y="666"/>
                </a:cubicBezTo>
                <a:cubicBezTo>
                  <a:pt x="1840" y="662"/>
                  <a:pt x="1837" y="659"/>
                  <a:pt x="1833" y="659"/>
                </a:cubicBezTo>
                <a:close/>
                <a:moveTo>
                  <a:pt x="1833" y="679"/>
                </a:moveTo>
                <a:cubicBezTo>
                  <a:pt x="1828" y="679"/>
                  <a:pt x="1825" y="682"/>
                  <a:pt x="1825" y="686"/>
                </a:cubicBezTo>
                <a:cubicBezTo>
                  <a:pt x="1825" y="689"/>
                  <a:pt x="1828" y="692"/>
                  <a:pt x="1833" y="692"/>
                </a:cubicBezTo>
                <a:cubicBezTo>
                  <a:pt x="1837" y="692"/>
                  <a:pt x="1840" y="689"/>
                  <a:pt x="1840" y="686"/>
                </a:cubicBezTo>
                <a:cubicBezTo>
                  <a:pt x="1840" y="682"/>
                  <a:pt x="1837" y="679"/>
                  <a:pt x="1833" y="679"/>
                </a:cubicBezTo>
                <a:close/>
                <a:moveTo>
                  <a:pt x="1811" y="717"/>
                </a:moveTo>
                <a:cubicBezTo>
                  <a:pt x="1806" y="717"/>
                  <a:pt x="1803" y="720"/>
                  <a:pt x="1803" y="724"/>
                </a:cubicBezTo>
                <a:cubicBezTo>
                  <a:pt x="1803" y="727"/>
                  <a:pt x="1806" y="730"/>
                  <a:pt x="1811" y="730"/>
                </a:cubicBezTo>
                <a:cubicBezTo>
                  <a:pt x="1815" y="730"/>
                  <a:pt x="1818" y="727"/>
                  <a:pt x="1818" y="724"/>
                </a:cubicBezTo>
                <a:cubicBezTo>
                  <a:pt x="1818" y="720"/>
                  <a:pt x="1815" y="717"/>
                  <a:pt x="1811" y="717"/>
                </a:cubicBezTo>
                <a:close/>
                <a:moveTo>
                  <a:pt x="1811" y="736"/>
                </a:moveTo>
                <a:cubicBezTo>
                  <a:pt x="1806" y="736"/>
                  <a:pt x="1803" y="739"/>
                  <a:pt x="1803" y="743"/>
                </a:cubicBezTo>
                <a:cubicBezTo>
                  <a:pt x="1803" y="747"/>
                  <a:pt x="1806" y="750"/>
                  <a:pt x="1811" y="750"/>
                </a:cubicBezTo>
                <a:cubicBezTo>
                  <a:pt x="1815" y="750"/>
                  <a:pt x="1818" y="747"/>
                  <a:pt x="1818" y="743"/>
                </a:cubicBezTo>
                <a:cubicBezTo>
                  <a:pt x="1818" y="739"/>
                  <a:pt x="1815" y="736"/>
                  <a:pt x="1811" y="736"/>
                </a:cubicBezTo>
                <a:close/>
                <a:moveTo>
                  <a:pt x="1811" y="756"/>
                </a:moveTo>
                <a:cubicBezTo>
                  <a:pt x="1806" y="756"/>
                  <a:pt x="1803" y="759"/>
                  <a:pt x="1803" y="762"/>
                </a:cubicBezTo>
                <a:cubicBezTo>
                  <a:pt x="1803" y="766"/>
                  <a:pt x="1806" y="769"/>
                  <a:pt x="1811" y="769"/>
                </a:cubicBezTo>
                <a:cubicBezTo>
                  <a:pt x="1815" y="769"/>
                  <a:pt x="1818" y="766"/>
                  <a:pt x="1818" y="762"/>
                </a:cubicBezTo>
                <a:cubicBezTo>
                  <a:pt x="1818" y="759"/>
                  <a:pt x="1815" y="756"/>
                  <a:pt x="1811" y="756"/>
                </a:cubicBezTo>
                <a:close/>
                <a:moveTo>
                  <a:pt x="1833" y="757"/>
                </a:moveTo>
                <a:cubicBezTo>
                  <a:pt x="1828" y="757"/>
                  <a:pt x="1825" y="759"/>
                  <a:pt x="1825" y="763"/>
                </a:cubicBezTo>
                <a:cubicBezTo>
                  <a:pt x="1825" y="766"/>
                  <a:pt x="1828" y="769"/>
                  <a:pt x="1833" y="769"/>
                </a:cubicBezTo>
                <a:cubicBezTo>
                  <a:pt x="1837" y="769"/>
                  <a:pt x="1840" y="766"/>
                  <a:pt x="1840" y="763"/>
                </a:cubicBezTo>
                <a:cubicBezTo>
                  <a:pt x="1840" y="759"/>
                  <a:pt x="1837" y="757"/>
                  <a:pt x="1833" y="757"/>
                </a:cubicBezTo>
                <a:close/>
                <a:moveTo>
                  <a:pt x="1833" y="775"/>
                </a:moveTo>
                <a:cubicBezTo>
                  <a:pt x="1828" y="775"/>
                  <a:pt x="1825" y="778"/>
                  <a:pt x="1825" y="782"/>
                </a:cubicBezTo>
                <a:cubicBezTo>
                  <a:pt x="1825" y="786"/>
                  <a:pt x="1828" y="789"/>
                  <a:pt x="1833" y="789"/>
                </a:cubicBezTo>
                <a:cubicBezTo>
                  <a:pt x="1837" y="789"/>
                  <a:pt x="1840" y="786"/>
                  <a:pt x="1840" y="782"/>
                </a:cubicBezTo>
                <a:cubicBezTo>
                  <a:pt x="1840" y="778"/>
                  <a:pt x="1837" y="775"/>
                  <a:pt x="1833" y="775"/>
                </a:cubicBezTo>
                <a:close/>
                <a:moveTo>
                  <a:pt x="1833" y="78"/>
                </a:moveTo>
                <a:cubicBezTo>
                  <a:pt x="1828" y="78"/>
                  <a:pt x="1825" y="81"/>
                  <a:pt x="1825" y="85"/>
                </a:cubicBezTo>
                <a:cubicBezTo>
                  <a:pt x="1825" y="88"/>
                  <a:pt x="1828" y="91"/>
                  <a:pt x="1833" y="91"/>
                </a:cubicBezTo>
                <a:cubicBezTo>
                  <a:pt x="1837" y="91"/>
                  <a:pt x="1840" y="88"/>
                  <a:pt x="1840" y="85"/>
                </a:cubicBezTo>
                <a:cubicBezTo>
                  <a:pt x="1840" y="81"/>
                  <a:pt x="1837" y="78"/>
                  <a:pt x="1833" y="78"/>
                </a:cubicBezTo>
                <a:close/>
                <a:moveTo>
                  <a:pt x="1833" y="97"/>
                </a:moveTo>
                <a:cubicBezTo>
                  <a:pt x="1828" y="97"/>
                  <a:pt x="1825" y="100"/>
                  <a:pt x="1825" y="104"/>
                </a:cubicBezTo>
                <a:cubicBezTo>
                  <a:pt x="1825" y="107"/>
                  <a:pt x="1828" y="110"/>
                  <a:pt x="1833" y="110"/>
                </a:cubicBezTo>
                <a:cubicBezTo>
                  <a:pt x="1837" y="110"/>
                  <a:pt x="1840" y="107"/>
                  <a:pt x="1840" y="104"/>
                </a:cubicBezTo>
                <a:cubicBezTo>
                  <a:pt x="1840" y="100"/>
                  <a:pt x="1837" y="97"/>
                  <a:pt x="1833" y="97"/>
                </a:cubicBezTo>
                <a:close/>
                <a:moveTo>
                  <a:pt x="1833" y="116"/>
                </a:moveTo>
                <a:cubicBezTo>
                  <a:pt x="1828" y="116"/>
                  <a:pt x="1825" y="119"/>
                  <a:pt x="1825" y="123"/>
                </a:cubicBezTo>
                <a:cubicBezTo>
                  <a:pt x="1825" y="127"/>
                  <a:pt x="1828" y="130"/>
                  <a:pt x="1833" y="130"/>
                </a:cubicBezTo>
                <a:cubicBezTo>
                  <a:pt x="1837" y="130"/>
                  <a:pt x="1840" y="127"/>
                  <a:pt x="1840" y="123"/>
                </a:cubicBezTo>
                <a:cubicBezTo>
                  <a:pt x="1840" y="119"/>
                  <a:pt x="1837" y="116"/>
                  <a:pt x="1833" y="116"/>
                </a:cubicBezTo>
                <a:close/>
                <a:moveTo>
                  <a:pt x="1855" y="97"/>
                </a:moveTo>
                <a:cubicBezTo>
                  <a:pt x="1851" y="97"/>
                  <a:pt x="1847" y="100"/>
                  <a:pt x="1847" y="104"/>
                </a:cubicBezTo>
                <a:cubicBezTo>
                  <a:pt x="1847" y="107"/>
                  <a:pt x="1851" y="110"/>
                  <a:pt x="1855" y="110"/>
                </a:cubicBezTo>
                <a:cubicBezTo>
                  <a:pt x="1859" y="110"/>
                  <a:pt x="1863" y="107"/>
                  <a:pt x="1863" y="104"/>
                </a:cubicBezTo>
                <a:cubicBezTo>
                  <a:pt x="1863" y="100"/>
                  <a:pt x="1859" y="97"/>
                  <a:pt x="1855" y="97"/>
                </a:cubicBezTo>
                <a:close/>
                <a:moveTo>
                  <a:pt x="1877" y="97"/>
                </a:moveTo>
                <a:cubicBezTo>
                  <a:pt x="1873" y="97"/>
                  <a:pt x="1870" y="100"/>
                  <a:pt x="1870" y="104"/>
                </a:cubicBezTo>
                <a:cubicBezTo>
                  <a:pt x="1870" y="107"/>
                  <a:pt x="1873" y="110"/>
                  <a:pt x="1877" y="110"/>
                </a:cubicBezTo>
                <a:cubicBezTo>
                  <a:pt x="1882" y="110"/>
                  <a:pt x="1885" y="107"/>
                  <a:pt x="1885" y="104"/>
                </a:cubicBezTo>
                <a:cubicBezTo>
                  <a:pt x="1885" y="100"/>
                  <a:pt x="1882" y="97"/>
                  <a:pt x="1877" y="97"/>
                </a:cubicBezTo>
                <a:close/>
                <a:moveTo>
                  <a:pt x="1855" y="116"/>
                </a:moveTo>
                <a:cubicBezTo>
                  <a:pt x="1851" y="116"/>
                  <a:pt x="1847" y="119"/>
                  <a:pt x="1847" y="123"/>
                </a:cubicBezTo>
                <a:cubicBezTo>
                  <a:pt x="1847" y="127"/>
                  <a:pt x="1851" y="130"/>
                  <a:pt x="1855" y="130"/>
                </a:cubicBezTo>
                <a:cubicBezTo>
                  <a:pt x="1859" y="130"/>
                  <a:pt x="1863" y="127"/>
                  <a:pt x="1863" y="123"/>
                </a:cubicBezTo>
                <a:cubicBezTo>
                  <a:pt x="1863" y="119"/>
                  <a:pt x="1859" y="116"/>
                  <a:pt x="1855" y="116"/>
                </a:cubicBezTo>
                <a:close/>
                <a:moveTo>
                  <a:pt x="1877" y="116"/>
                </a:moveTo>
                <a:cubicBezTo>
                  <a:pt x="1873" y="116"/>
                  <a:pt x="1870" y="119"/>
                  <a:pt x="1870" y="123"/>
                </a:cubicBezTo>
                <a:cubicBezTo>
                  <a:pt x="1870" y="127"/>
                  <a:pt x="1873" y="130"/>
                  <a:pt x="1877" y="130"/>
                </a:cubicBezTo>
                <a:cubicBezTo>
                  <a:pt x="1882" y="130"/>
                  <a:pt x="1885" y="127"/>
                  <a:pt x="1885" y="123"/>
                </a:cubicBezTo>
                <a:cubicBezTo>
                  <a:pt x="1885" y="119"/>
                  <a:pt x="1882" y="116"/>
                  <a:pt x="1877" y="116"/>
                </a:cubicBezTo>
                <a:close/>
                <a:moveTo>
                  <a:pt x="1833" y="136"/>
                </a:moveTo>
                <a:cubicBezTo>
                  <a:pt x="1828" y="136"/>
                  <a:pt x="1825" y="139"/>
                  <a:pt x="1825" y="143"/>
                </a:cubicBezTo>
                <a:cubicBezTo>
                  <a:pt x="1825" y="146"/>
                  <a:pt x="1828" y="149"/>
                  <a:pt x="1833" y="149"/>
                </a:cubicBezTo>
                <a:cubicBezTo>
                  <a:pt x="1837" y="149"/>
                  <a:pt x="1840" y="146"/>
                  <a:pt x="1840" y="143"/>
                </a:cubicBezTo>
                <a:cubicBezTo>
                  <a:pt x="1840" y="139"/>
                  <a:pt x="1837" y="136"/>
                  <a:pt x="1833" y="136"/>
                </a:cubicBezTo>
                <a:close/>
                <a:moveTo>
                  <a:pt x="1833" y="155"/>
                </a:moveTo>
                <a:cubicBezTo>
                  <a:pt x="1828" y="155"/>
                  <a:pt x="1825" y="158"/>
                  <a:pt x="1825" y="162"/>
                </a:cubicBezTo>
                <a:cubicBezTo>
                  <a:pt x="1825" y="166"/>
                  <a:pt x="1828" y="169"/>
                  <a:pt x="1833" y="169"/>
                </a:cubicBezTo>
                <a:cubicBezTo>
                  <a:pt x="1837" y="169"/>
                  <a:pt x="1840" y="166"/>
                  <a:pt x="1840" y="162"/>
                </a:cubicBezTo>
                <a:cubicBezTo>
                  <a:pt x="1840" y="158"/>
                  <a:pt x="1837" y="155"/>
                  <a:pt x="1833" y="155"/>
                </a:cubicBezTo>
                <a:close/>
                <a:moveTo>
                  <a:pt x="1833" y="175"/>
                </a:moveTo>
                <a:cubicBezTo>
                  <a:pt x="1828" y="175"/>
                  <a:pt x="1825" y="178"/>
                  <a:pt x="1825" y="182"/>
                </a:cubicBezTo>
                <a:cubicBezTo>
                  <a:pt x="1825" y="185"/>
                  <a:pt x="1828" y="188"/>
                  <a:pt x="1833" y="188"/>
                </a:cubicBezTo>
                <a:cubicBezTo>
                  <a:pt x="1837" y="188"/>
                  <a:pt x="1840" y="185"/>
                  <a:pt x="1840" y="182"/>
                </a:cubicBezTo>
                <a:cubicBezTo>
                  <a:pt x="1840" y="178"/>
                  <a:pt x="1837" y="175"/>
                  <a:pt x="1833" y="175"/>
                </a:cubicBezTo>
                <a:close/>
                <a:moveTo>
                  <a:pt x="1833" y="194"/>
                </a:moveTo>
                <a:cubicBezTo>
                  <a:pt x="1828" y="194"/>
                  <a:pt x="1825" y="197"/>
                  <a:pt x="1825" y="201"/>
                </a:cubicBezTo>
                <a:cubicBezTo>
                  <a:pt x="1825" y="205"/>
                  <a:pt x="1828" y="208"/>
                  <a:pt x="1833" y="208"/>
                </a:cubicBezTo>
                <a:cubicBezTo>
                  <a:pt x="1837" y="208"/>
                  <a:pt x="1840" y="205"/>
                  <a:pt x="1840" y="201"/>
                </a:cubicBezTo>
                <a:cubicBezTo>
                  <a:pt x="1840" y="197"/>
                  <a:pt x="1837" y="194"/>
                  <a:pt x="1833" y="194"/>
                </a:cubicBezTo>
                <a:close/>
                <a:moveTo>
                  <a:pt x="1833" y="214"/>
                </a:moveTo>
                <a:cubicBezTo>
                  <a:pt x="1828" y="214"/>
                  <a:pt x="1825" y="217"/>
                  <a:pt x="1825" y="220"/>
                </a:cubicBezTo>
                <a:cubicBezTo>
                  <a:pt x="1825" y="224"/>
                  <a:pt x="1828" y="227"/>
                  <a:pt x="1833" y="227"/>
                </a:cubicBezTo>
                <a:cubicBezTo>
                  <a:pt x="1837" y="227"/>
                  <a:pt x="1840" y="224"/>
                  <a:pt x="1840" y="220"/>
                </a:cubicBezTo>
                <a:cubicBezTo>
                  <a:pt x="1840" y="217"/>
                  <a:pt x="1837" y="214"/>
                  <a:pt x="1833" y="214"/>
                </a:cubicBezTo>
                <a:close/>
                <a:moveTo>
                  <a:pt x="1833" y="233"/>
                </a:moveTo>
                <a:cubicBezTo>
                  <a:pt x="1828" y="233"/>
                  <a:pt x="1825" y="236"/>
                  <a:pt x="1825" y="239"/>
                </a:cubicBezTo>
                <a:cubicBezTo>
                  <a:pt x="1825" y="243"/>
                  <a:pt x="1828" y="245"/>
                  <a:pt x="1833" y="245"/>
                </a:cubicBezTo>
                <a:cubicBezTo>
                  <a:pt x="1837" y="245"/>
                  <a:pt x="1840" y="243"/>
                  <a:pt x="1840" y="239"/>
                </a:cubicBezTo>
                <a:cubicBezTo>
                  <a:pt x="1840" y="236"/>
                  <a:pt x="1837" y="233"/>
                  <a:pt x="1833" y="233"/>
                </a:cubicBezTo>
                <a:close/>
                <a:moveTo>
                  <a:pt x="1833" y="252"/>
                </a:moveTo>
                <a:cubicBezTo>
                  <a:pt x="1828" y="252"/>
                  <a:pt x="1825" y="255"/>
                  <a:pt x="1825" y="258"/>
                </a:cubicBezTo>
                <a:cubicBezTo>
                  <a:pt x="1825" y="262"/>
                  <a:pt x="1828" y="265"/>
                  <a:pt x="1833" y="265"/>
                </a:cubicBezTo>
                <a:cubicBezTo>
                  <a:pt x="1837" y="265"/>
                  <a:pt x="1840" y="262"/>
                  <a:pt x="1840" y="258"/>
                </a:cubicBezTo>
                <a:cubicBezTo>
                  <a:pt x="1840" y="255"/>
                  <a:pt x="1837" y="252"/>
                  <a:pt x="1833" y="252"/>
                </a:cubicBezTo>
                <a:close/>
                <a:moveTo>
                  <a:pt x="1833" y="271"/>
                </a:moveTo>
                <a:cubicBezTo>
                  <a:pt x="1828" y="271"/>
                  <a:pt x="1825" y="274"/>
                  <a:pt x="1825" y="278"/>
                </a:cubicBezTo>
                <a:cubicBezTo>
                  <a:pt x="1825" y="282"/>
                  <a:pt x="1828" y="285"/>
                  <a:pt x="1833" y="285"/>
                </a:cubicBezTo>
                <a:cubicBezTo>
                  <a:pt x="1837" y="285"/>
                  <a:pt x="1840" y="282"/>
                  <a:pt x="1840" y="278"/>
                </a:cubicBezTo>
                <a:cubicBezTo>
                  <a:pt x="1840" y="274"/>
                  <a:pt x="1837" y="271"/>
                  <a:pt x="1833" y="271"/>
                </a:cubicBezTo>
                <a:close/>
                <a:moveTo>
                  <a:pt x="1855" y="136"/>
                </a:moveTo>
                <a:cubicBezTo>
                  <a:pt x="1851" y="136"/>
                  <a:pt x="1847" y="139"/>
                  <a:pt x="1847" y="143"/>
                </a:cubicBezTo>
                <a:cubicBezTo>
                  <a:pt x="1847" y="146"/>
                  <a:pt x="1851" y="149"/>
                  <a:pt x="1855" y="149"/>
                </a:cubicBezTo>
                <a:cubicBezTo>
                  <a:pt x="1859" y="149"/>
                  <a:pt x="1863" y="146"/>
                  <a:pt x="1863" y="143"/>
                </a:cubicBezTo>
                <a:cubicBezTo>
                  <a:pt x="1863" y="139"/>
                  <a:pt x="1859" y="136"/>
                  <a:pt x="1855" y="136"/>
                </a:cubicBezTo>
                <a:close/>
                <a:moveTo>
                  <a:pt x="1877" y="136"/>
                </a:moveTo>
                <a:cubicBezTo>
                  <a:pt x="1873" y="136"/>
                  <a:pt x="1870" y="139"/>
                  <a:pt x="1870" y="143"/>
                </a:cubicBezTo>
                <a:cubicBezTo>
                  <a:pt x="1870" y="146"/>
                  <a:pt x="1873" y="149"/>
                  <a:pt x="1877" y="149"/>
                </a:cubicBezTo>
                <a:cubicBezTo>
                  <a:pt x="1882" y="149"/>
                  <a:pt x="1885" y="146"/>
                  <a:pt x="1885" y="143"/>
                </a:cubicBezTo>
                <a:cubicBezTo>
                  <a:pt x="1885" y="139"/>
                  <a:pt x="1882" y="136"/>
                  <a:pt x="1877" y="136"/>
                </a:cubicBezTo>
                <a:close/>
                <a:moveTo>
                  <a:pt x="1855" y="155"/>
                </a:moveTo>
                <a:cubicBezTo>
                  <a:pt x="1851" y="155"/>
                  <a:pt x="1847" y="158"/>
                  <a:pt x="1847" y="162"/>
                </a:cubicBezTo>
                <a:cubicBezTo>
                  <a:pt x="1847" y="166"/>
                  <a:pt x="1851" y="169"/>
                  <a:pt x="1855" y="169"/>
                </a:cubicBezTo>
                <a:cubicBezTo>
                  <a:pt x="1859" y="169"/>
                  <a:pt x="1863" y="166"/>
                  <a:pt x="1863" y="162"/>
                </a:cubicBezTo>
                <a:cubicBezTo>
                  <a:pt x="1863" y="158"/>
                  <a:pt x="1859" y="155"/>
                  <a:pt x="1855" y="155"/>
                </a:cubicBezTo>
                <a:close/>
                <a:moveTo>
                  <a:pt x="1877" y="155"/>
                </a:moveTo>
                <a:cubicBezTo>
                  <a:pt x="1873" y="155"/>
                  <a:pt x="1870" y="158"/>
                  <a:pt x="1870" y="162"/>
                </a:cubicBezTo>
                <a:cubicBezTo>
                  <a:pt x="1870" y="166"/>
                  <a:pt x="1873" y="169"/>
                  <a:pt x="1877" y="169"/>
                </a:cubicBezTo>
                <a:cubicBezTo>
                  <a:pt x="1882" y="169"/>
                  <a:pt x="1885" y="166"/>
                  <a:pt x="1885" y="162"/>
                </a:cubicBezTo>
                <a:cubicBezTo>
                  <a:pt x="1885" y="158"/>
                  <a:pt x="1882" y="155"/>
                  <a:pt x="1877" y="155"/>
                </a:cubicBezTo>
                <a:close/>
                <a:moveTo>
                  <a:pt x="1855" y="175"/>
                </a:moveTo>
                <a:cubicBezTo>
                  <a:pt x="1851" y="175"/>
                  <a:pt x="1847" y="178"/>
                  <a:pt x="1847" y="182"/>
                </a:cubicBezTo>
                <a:cubicBezTo>
                  <a:pt x="1847" y="185"/>
                  <a:pt x="1851" y="188"/>
                  <a:pt x="1855" y="188"/>
                </a:cubicBezTo>
                <a:cubicBezTo>
                  <a:pt x="1859" y="188"/>
                  <a:pt x="1863" y="185"/>
                  <a:pt x="1863" y="182"/>
                </a:cubicBezTo>
                <a:cubicBezTo>
                  <a:pt x="1863" y="178"/>
                  <a:pt x="1859" y="175"/>
                  <a:pt x="1855" y="175"/>
                </a:cubicBezTo>
                <a:close/>
                <a:moveTo>
                  <a:pt x="1877" y="175"/>
                </a:moveTo>
                <a:cubicBezTo>
                  <a:pt x="1873" y="175"/>
                  <a:pt x="1870" y="178"/>
                  <a:pt x="1870" y="182"/>
                </a:cubicBezTo>
                <a:cubicBezTo>
                  <a:pt x="1870" y="185"/>
                  <a:pt x="1873" y="188"/>
                  <a:pt x="1877" y="188"/>
                </a:cubicBezTo>
                <a:cubicBezTo>
                  <a:pt x="1882" y="188"/>
                  <a:pt x="1885" y="185"/>
                  <a:pt x="1885" y="182"/>
                </a:cubicBezTo>
                <a:cubicBezTo>
                  <a:pt x="1885" y="178"/>
                  <a:pt x="1882" y="175"/>
                  <a:pt x="1877" y="175"/>
                </a:cubicBezTo>
                <a:close/>
                <a:moveTo>
                  <a:pt x="1855" y="194"/>
                </a:moveTo>
                <a:cubicBezTo>
                  <a:pt x="1851" y="194"/>
                  <a:pt x="1847" y="197"/>
                  <a:pt x="1847" y="201"/>
                </a:cubicBezTo>
                <a:cubicBezTo>
                  <a:pt x="1847" y="205"/>
                  <a:pt x="1851" y="208"/>
                  <a:pt x="1855" y="208"/>
                </a:cubicBezTo>
                <a:cubicBezTo>
                  <a:pt x="1859" y="208"/>
                  <a:pt x="1863" y="205"/>
                  <a:pt x="1863" y="201"/>
                </a:cubicBezTo>
                <a:cubicBezTo>
                  <a:pt x="1863" y="197"/>
                  <a:pt x="1859" y="194"/>
                  <a:pt x="1855" y="194"/>
                </a:cubicBezTo>
                <a:close/>
                <a:moveTo>
                  <a:pt x="1877" y="194"/>
                </a:moveTo>
                <a:cubicBezTo>
                  <a:pt x="1873" y="194"/>
                  <a:pt x="1870" y="197"/>
                  <a:pt x="1870" y="201"/>
                </a:cubicBezTo>
                <a:cubicBezTo>
                  <a:pt x="1870" y="205"/>
                  <a:pt x="1873" y="208"/>
                  <a:pt x="1877" y="208"/>
                </a:cubicBezTo>
                <a:cubicBezTo>
                  <a:pt x="1882" y="208"/>
                  <a:pt x="1885" y="205"/>
                  <a:pt x="1885" y="201"/>
                </a:cubicBezTo>
                <a:cubicBezTo>
                  <a:pt x="1885" y="197"/>
                  <a:pt x="1882" y="194"/>
                  <a:pt x="1877" y="194"/>
                </a:cubicBezTo>
                <a:close/>
                <a:moveTo>
                  <a:pt x="1855" y="214"/>
                </a:moveTo>
                <a:cubicBezTo>
                  <a:pt x="1851" y="214"/>
                  <a:pt x="1847" y="217"/>
                  <a:pt x="1847" y="220"/>
                </a:cubicBezTo>
                <a:cubicBezTo>
                  <a:pt x="1847" y="224"/>
                  <a:pt x="1851" y="227"/>
                  <a:pt x="1855" y="227"/>
                </a:cubicBezTo>
                <a:cubicBezTo>
                  <a:pt x="1859" y="227"/>
                  <a:pt x="1863" y="224"/>
                  <a:pt x="1863" y="220"/>
                </a:cubicBezTo>
                <a:cubicBezTo>
                  <a:pt x="1863" y="217"/>
                  <a:pt x="1859" y="214"/>
                  <a:pt x="1855" y="214"/>
                </a:cubicBezTo>
                <a:close/>
                <a:moveTo>
                  <a:pt x="1877" y="214"/>
                </a:moveTo>
                <a:cubicBezTo>
                  <a:pt x="1873" y="214"/>
                  <a:pt x="1870" y="217"/>
                  <a:pt x="1870" y="220"/>
                </a:cubicBezTo>
                <a:cubicBezTo>
                  <a:pt x="1870" y="224"/>
                  <a:pt x="1873" y="227"/>
                  <a:pt x="1877" y="227"/>
                </a:cubicBezTo>
                <a:cubicBezTo>
                  <a:pt x="1882" y="227"/>
                  <a:pt x="1885" y="224"/>
                  <a:pt x="1885" y="220"/>
                </a:cubicBezTo>
                <a:cubicBezTo>
                  <a:pt x="1885" y="217"/>
                  <a:pt x="1882" y="214"/>
                  <a:pt x="1877" y="214"/>
                </a:cubicBezTo>
                <a:close/>
                <a:moveTo>
                  <a:pt x="1855" y="233"/>
                </a:moveTo>
                <a:cubicBezTo>
                  <a:pt x="1851" y="233"/>
                  <a:pt x="1847" y="236"/>
                  <a:pt x="1847" y="239"/>
                </a:cubicBezTo>
                <a:cubicBezTo>
                  <a:pt x="1847" y="243"/>
                  <a:pt x="1851" y="245"/>
                  <a:pt x="1855" y="245"/>
                </a:cubicBezTo>
                <a:cubicBezTo>
                  <a:pt x="1859" y="245"/>
                  <a:pt x="1863" y="243"/>
                  <a:pt x="1863" y="239"/>
                </a:cubicBezTo>
                <a:cubicBezTo>
                  <a:pt x="1863" y="236"/>
                  <a:pt x="1859" y="233"/>
                  <a:pt x="1855" y="233"/>
                </a:cubicBezTo>
                <a:close/>
                <a:moveTo>
                  <a:pt x="1877" y="233"/>
                </a:moveTo>
                <a:cubicBezTo>
                  <a:pt x="1873" y="233"/>
                  <a:pt x="1870" y="236"/>
                  <a:pt x="1870" y="239"/>
                </a:cubicBezTo>
                <a:cubicBezTo>
                  <a:pt x="1870" y="243"/>
                  <a:pt x="1873" y="245"/>
                  <a:pt x="1877" y="245"/>
                </a:cubicBezTo>
                <a:cubicBezTo>
                  <a:pt x="1882" y="245"/>
                  <a:pt x="1885" y="243"/>
                  <a:pt x="1885" y="239"/>
                </a:cubicBezTo>
                <a:cubicBezTo>
                  <a:pt x="1885" y="236"/>
                  <a:pt x="1882" y="233"/>
                  <a:pt x="1877" y="233"/>
                </a:cubicBezTo>
                <a:close/>
                <a:moveTo>
                  <a:pt x="1855" y="252"/>
                </a:moveTo>
                <a:cubicBezTo>
                  <a:pt x="1851" y="252"/>
                  <a:pt x="1847" y="255"/>
                  <a:pt x="1847" y="258"/>
                </a:cubicBezTo>
                <a:cubicBezTo>
                  <a:pt x="1847" y="262"/>
                  <a:pt x="1851" y="265"/>
                  <a:pt x="1855" y="265"/>
                </a:cubicBezTo>
                <a:cubicBezTo>
                  <a:pt x="1859" y="265"/>
                  <a:pt x="1863" y="262"/>
                  <a:pt x="1863" y="258"/>
                </a:cubicBezTo>
                <a:cubicBezTo>
                  <a:pt x="1863" y="255"/>
                  <a:pt x="1859" y="252"/>
                  <a:pt x="1855" y="252"/>
                </a:cubicBezTo>
                <a:close/>
                <a:moveTo>
                  <a:pt x="1877" y="252"/>
                </a:moveTo>
                <a:cubicBezTo>
                  <a:pt x="1873" y="252"/>
                  <a:pt x="1870" y="255"/>
                  <a:pt x="1870" y="258"/>
                </a:cubicBezTo>
                <a:cubicBezTo>
                  <a:pt x="1870" y="262"/>
                  <a:pt x="1873" y="265"/>
                  <a:pt x="1877" y="265"/>
                </a:cubicBezTo>
                <a:cubicBezTo>
                  <a:pt x="1882" y="265"/>
                  <a:pt x="1885" y="262"/>
                  <a:pt x="1885" y="258"/>
                </a:cubicBezTo>
                <a:cubicBezTo>
                  <a:pt x="1885" y="255"/>
                  <a:pt x="1882" y="252"/>
                  <a:pt x="1877" y="252"/>
                </a:cubicBezTo>
                <a:close/>
                <a:moveTo>
                  <a:pt x="1855" y="271"/>
                </a:moveTo>
                <a:cubicBezTo>
                  <a:pt x="1851" y="271"/>
                  <a:pt x="1847" y="274"/>
                  <a:pt x="1847" y="278"/>
                </a:cubicBezTo>
                <a:cubicBezTo>
                  <a:pt x="1847" y="282"/>
                  <a:pt x="1851" y="285"/>
                  <a:pt x="1855" y="285"/>
                </a:cubicBezTo>
                <a:cubicBezTo>
                  <a:pt x="1859" y="285"/>
                  <a:pt x="1863" y="282"/>
                  <a:pt x="1863" y="278"/>
                </a:cubicBezTo>
                <a:cubicBezTo>
                  <a:pt x="1863" y="274"/>
                  <a:pt x="1859" y="271"/>
                  <a:pt x="1855" y="271"/>
                </a:cubicBezTo>
                <a:close/>
                <a:moveTo>
                  <a:pt x="1877" y="271"/>
                </a:moveTo>
                <a:cubicBezTo>
                  <a:pt x="1873" y="271"/>
                  <a:pt x="1870" y="274"/>
                  <a:pt x="1870" y="278"/>
                </a:cubicBezTo>
                <a:cubicBezTo>
                  <a:pt x="1870" y="282"/>
                  <a:pt x="1873" y="285"/>
                  <a:pt x="1877" y="285"/>
                </a:cubicBezTo>
                <a:cubicBezTo>
                  <a:pt x="1882" y="285"/>
                  <a:pt x="1885" y="282"/>
                  <a:pt x="1885" y="278"/>
                </a:cubicBezTo>
                <a:cubicBezTo>
                  <a:pt x="1885" y="274"/>
                  <a:pt x="1882" y="271"/>
                  <a:pt x="1877" y="271"/>
                </a:cubicBezTo>
                <a:close/>
                <a:moveTo>
                  <a:pt x="1900" y="136"/>
                </a:moveTo>
                <a:cubicBezTo>
                  <a:pt x="1895" y="136"/>
                  <a:pt x="1892" y="139"/>
                  <a:pt x="1892" y="143"/>
                </a:cubicBezTo>
                <a:cubicBezTo>
                  <a:pt x="1892" y="146"/>
                  <a:pt x="1895" y="149"/>
                  <a:pt x="1900" y="149"/>
                </a:cubicBezTo>
                <a:cubicBezTo>
                  <a:pt x="1904" y="149"/>
                  <a:pt x="1907" y="146"/>
                  <a:pt x="1907" y="143"/>
                </a:cubicBezTo>
                <a:cubicBezTo>
                  <a:pt x="1907" y="139"/>
                  <a:pt x="1904" y="136"/>
                  <a:pt x="1900" y="136"/>
                </a:cubicBezTo>
                <a:close/>
                <a:moveTo>
                  <a:pt x="1922" y="136"/>
                </a:moveTo>
                <a:cubicBezTo>
                  <a:pt x="1917" y="136"/>
                  <a:pt x="1914" y="139"/>
                  <a:pt x="1914" y="143"/>
                </a:cubicBezTo>
                <a:cubicBezTo>
                  <a:pt x="1914" y="146"/>
                  <a:pt x="1917" y="149"/>
                  <a:pt x="1922" y="149"/>
                </a:cubicBezTo>
                <a:cubicBezTo>
                  <a:pt x="1926" y="149"/>
                  <a:pt x="1929" y="146"/>
                  <a:pt x="1929" y="143"/>
                </a:cubicBezTo>
                <a:cubicBezTo>
                  <a:pt x="1929" y="139"/>
                  <a:pt x="1926" y="136"/>
                  <a:pt x="1922" y="136"/>
                </a:cubicBezTo>
                <a:close/>
                <a:moveTo>
                  <a:pt x="1900" y="155"/>
                </a:moveTo>
                <a:cubicBezTo>
                  <a:pt x="1895" y="155"/>
                  <a:pt x="1892" y="158"/>
                  <a:pt x="1892" y="162"/>
                </a:cubicBezTo>
                <a:cubicBezTo>
                  <a:pt x="1892" y="166"/>
                  <a:pt x="1895" y="169"/>
                  <a:pt x="1900" y="169"/>
                </a:cubicBezTo>
                <a:cubicBezTo>
                  <a:pt x="1904" y="169"/>
                  <a:pt x="1907" y="166"/>
                  <a:pt x="1907" y="162"/>
                </a:cubicBezTo>
                <a:cubicBezTo>
                  <a:pt x="1907" y="158"/>
                  <a:pt x="1904" y="155"/>
                  <a:pt x="1900" y="155"/>
                </a:cubicBezTo>
                <a:close/>
                <a:moveTo>
                  <a:pt x="1922" y="155"/>
                </a:moveTo>
                <a:cubicBezTo>
                  <a:pt x="1917" y="155"/>
                  <a:pt x="1914" y="158"/>
                  <a:pt x="1914" y="162"/>
                </a:cubicBezTo>
                <a:cubicBezTo>
                  <a:pt x="1914" y="166"/>
                  <a:pt x="1917" y="169"/>
                  <a:pt x="1922" y="169"/>
                </a:cubicBezTo>
                <a:cubicBezTo>
                  <a:pt x="1926" y="169"/>
                  <a:pt x="1929" y="166"/>
                  <a:pt x="1929" y="162"/>
                </a:cubicBezTo>
                <a:cubicBezTo>
                  <a:pt x="1929" y="158"/>
                  <a:pt x="1926" y="155"/>
                  <a:pt x="1922" y="155"/>
                </a:cubicBezTo>
                <a:close/>
                <a:moveTo>
                  <a:pt x="1900" y="175"/>
                </a:moveTo>
                <a:cubicBezTo>
                  <a:pt x="1895" y="175"/>
                  <a:pt x="1892" y="178"/>
                  <a:pt x="1892" y="182"/>
                </a:cubicBezTo>
                <a:cubicBezTo>
                  <a:pt x="1892" y="185"/>
                  <a:pt x="1895" y="188"/>
                  <a:pt x="1900" y="188"/>
                </a:cubicBezTo>
                <a:cubicBezTo>
                  <a:pt x="1904" y="188"/>
                  <a:pt x="1907" y="185"/>
                  <a:pt x="1907" y="182"/>
                </a:cubicBezTo>
                <a:cubicBezTo>
                  <a:pt x="1907" y="178"/>
                  <a:pt x="1904" y="175"/>
                  <a:pt x="1900" y="175"/>
                </a:cubicBezTo>
                <a:close/>
                <a:moveTo>
                  <a:pt x="1922" y="175"/>
                </a:moveTo>
                <a:cubicBezTo>
                  <a:pt x="1917" y="175"/>
                  <a:pt x="1914" y="178"/>
                  <a:pt x="1914" y="182"/>
                </a:cubicBezTo>
                <a:cubicBezTo>
                  <a:pt x="1914" y="185"/>
                  <a:pt x="1917" y="188"/>
                  <a:pt x="1922" y="188"/>
                </a:cubicBezTo>
                <a:cubicBezTo>
                  <a:pt x="1926" y="188"/>
                  <a:pt x="1929" y="185"/>
                  <a:pt x="1929" y="182"/>
                </a:cubicBezTo>
                <a:cubicBezTo>
                  <a:pt x="1929" y="178"/>
                  <a:pt x="1926" y="175"/>
                  <a:pt x="1922" y="175"/>
                </a:cubicBezTo>
                <a:close/>
                <a:moveTo>
                  <a:pt x="1900" y="194"/>
                </a:moveTo>
                <a:cubicBezTo>
                  <a:pt x="1895" y="194"/>
                  <a:pt x="1892" y="197"/>
                  <a:pt x="1892" y="201"/>
                </a:cubicBezTo>
                <a:cubicBezTo>
                  <a:pt x="1892" y="205"/>
                  <a:pt x="1895" y="208"/>
                  <a:pt x="1900" y="208"/>
                </a:cubicBezTo>
                <a:cubicBezTo>
                  <a:pt x="1904" y="208"/>
                  <a:pt x="1907" y="205"/>
                  <a:pt x="1907" y="201"/>
                </a:cubicBezTo>
                <a:cubicBezTo>
                  <a:pt x="1907" y="197"/>
                  <a:pt x="1904" y="194"/>
                  <a:pt x="1900" y="194"/>
                </a:cubicBezTo>
                <a:close/>
                <a:moveTo>
                  <a:pt x="1922" y="194"/>
                </a:moveTo>
                <a:cubicBezTo>
                  <a:pt x="1917" y="194"/>
                  <a:pt x="1914" y="197"/>
                  <a:pt x="1914" y="201"/>
                </a:cubicBezTo>
                <a:cubicBezTo>
                  <a:pt x="1914" y="205"/>
                  <a:pt x="1917" y="208"/>
                  <a:pt x="1922" y="208"/>
                </a:cubicBezTo>
                <a:cubicBezTo>
                  <a:pt x="1926" y="208"/>
                  <a:pt x="1929" y="205"/>
                  <a:pt x="1929" y="201"/>
                </a:cubicBezTo>
                <a:cubicBezTo>
                  <a:pt x="1929" y="197"/>
                  <a:pt x="1926" y="194"/>
                  <a:pt x="1922" y="194"/>
                </a:cubicBezTo>
                <a:close/>
                <a:moveTo>
                  <a:pt x="1900" y="214"/>
                </a:moveTo>
                <a:cubicBezTo>
                  <a:pt x="1895" y="214"/>
                  <a:pt x="1892" y="217"/>
                  <a:pt x="1892" y="220"/>
                </a:cubicBezTo>
                <a:cubicBezTo>
                  <a:pt x="1892" y="224"/>
                  <a:pt x="1895" y="227"/>
                  <a:pt x="1900" y="227"/>
                </a:cubicBezTo>
                <a:cubicBezTo>
                  <a:pt x="1904" y="227"/>
                  <a:pt x="1907" y="224"/>
                  <a:pt x="1907" y="220"/>
                </a:cubicBezTo>
                <a:cubicBezTo>
                  <a:pt x="1907" y="217"/>
                  <a:pt x="1904" y="214"/>
                  <a:pt x="1900" y="214"/>
                </a:cubicBezTo>
                <a:close/>
                <a:moveTo>
                  <a:pt x="1922" y="214"/>
                </a:moveTo>
                <a:cubicBezTo>
                  <a:pt x="1917" y="214"/>
                  <a:pt x="1914" y="217"/>
                  <a:pt x="1914" y="220"/>
                </a:cubicBezTo>
                <a:cubicBezTo>
                  <a:pt x="1914" y="224"/>
                  <a:pt x="1917" y="227"/>
                  <a:pt x="1922" y="227"/>
                </a:cubicBezTo>
                <a:cubicBezTo>
                  <a:pt x="1926" y="227"/>
                  <a:pt x="1929" y="224"/>
                  <a:pt x="1929" y="220"/>
                </a:cubicBezTo>
                <a:cubicBezTo>
                  <a:pt x="1929" y="217"/>
                  <a:pt x="1926" y="214"/>
                  <a:pt x="1922" y="214"/>
                </a:cubicBezTo>
                <a:close/>
                <a:moveTo>
                  <a:pt x="1900" y="233"/>
                </a:moveTo>
                <a:cubicBezTo>
                  <a:pt x="1895" y="233"/>
                  <a:pt x="1892" y="236"/>
                  <a:pt x="1892" y="239"/>
                </a:cubicBezTo>
                <a:cubicBezTo>
                  <a:pt x="1892" y="243"/>
                  <a:pt x="1895" y="245"/>
                  <a:pt x="1900" y="245"/>
                </a:cubicBezTo>
                <a:cubicBezTo>
                  <a:pt x="1904" y="245"/>
                  <a:pt x="1907" y="243"/>
                  <a:pt x="1907" y="239"/>
                </a:cubicBezTo>
                <a:cubicBezTo>
                  <a:pt x="1907" y="236"/>
                  <a:pt x="1904" y="233"/>
                  <a:pt x="1900" y="233"/>
                </a:cubicBezTo>
                <a:close/>
                <a:moveTo>
                  <a:pt x="1922" y="233"/>
                </a:moveTo>
                <a:cubicBezTo>
                  <a:pt x="1917" y="233"/>
                  <a:pt x="1914" y="236"/>
                  <a:pt x="1914" y="239"/>
                </a:cubicBezTo>
                <a:cubicBezTo>
                  <a:pt x="1914" y="243"/>
                  <a:pt x="1917" y="245"/>
                  <a:pt x="1922" y="245"/>
                </a:cubicBezTo>
                <a:cubicBezTo>
                  <a:pt x="1926" y="245"/>
                  <a:pt x="1929" y="243"/>
                  <a:pt x="1929" y="239"/>
                </a:cubicBezTo>
                <a:cubicBezTo>
                  <a:pt x="1929" y="236"/>
                  <a:pt x="1926" y="233"/>
                  <a:pt x="1922" y="233"/>
                </a:cubicBezTo>
                <a:close/>
                <a:moveTo>
                  <a:pt x="1900" y="252"/>
                </a:moveTo>
                <a:cubicBezTo>
                  <a:pt x="1895" y="252"/>
                  <a:pt x="1892" y="255"/>
                  <a:pt x="1892" y="258"/>
                </a:cubicBezTo>
                <a:cubicBezTo>
                  <a:pt x="1892" y="262"/>
                  <a:pt x="1895" y="265"/>
                  <a:pt x="1900" y="265"/>
                </a:cubicBezTo>
                <a:cubicBezTo>
                  <a:pt x="1904" y="265"/>
                  <a:pt x="1907" y="262"/>
                  <a:pt x="1907" y="258"/>
                </a:cubicBezTo>
                <a:cubicBezTo>
                  <a:pt x="1907" y="255"/>
                  <a:pt x="1904" y="252"/>
                  <a:pt x="1900" y="252"/>
                </a:cubicBezTo>
                <a:close/>
                <a:moveTo>
                  <a:pt x="1922" y="252"/>
                </a:moveTo>
                <a:cubicBezTo>
                  <a:pt x="1917" y="252"/>
                  <a:pt x="1914" y="255"/>
                  <a:pt x="1914" y="258"/>
                </a:cubicBezTo>
                <a:cubicBezTo>
                  <a:pt x="1914" y="262"/>
                  <a:pt x="1917" y="265"/>
                  <a:pt x="1922" y="265"/>
                </a:cubicBezTo>
                <a:cubicBezTo>
                  <a:pt x="1926" y="265"/>
                  <a:pt x="1929" y="262"/>
                  <a:pt x="1929" y="258"/>
                </a:cubicBezTo>
                <a:cubicBezTo>
                  <a:pt x="1929" y="255"/>
                  <a:pt x="1926" y="252"/>
                  <a:pt x="1922" y="252"/>
                </a:cubicBezTo>
                <a:close/>
                <a:moveTo>
                  <a:pt x="1900" y="271"/>
                </a:moveTo>
                <a:cubicBezTo>
                  <a:pt x="1895" y="271"/>
                  <a:pt x="1892" y="274"/>
                  <a:pt x="1892" y="278"/>
                </a:cubicBezTo>
                <a:cubicBezTo>
                  <a:pt x="1892" y="282"/>
                  <a:pt x="1895" y="285"/>
                  <a:pt x="1900" y="285"/>
                </a:cubicBezTo>
                <a:cubicBezTo>
                  <a:pt x="1904" y="285"/>
                  <a:pt x="1907" y="282"/>
                  <a:pt x="1907" y="278"/>
                </a:cubicBezTo>
                <a:cubicBezTo>
                  <a:pt x="1907" y="274"/>
                  <a:pt x="1904" y="271"/>
                  <a:pt x="1900" y="271"/>
                </a:cubicBezTo>
                <a:close/>
                <a:moveTo>
                  <a:pt x="1922" y="271"/>
                </a:moveTo>
                <a:cubicBezTo>
                  <a:pt x="1917" y="271"/>
                  <a:pt x="1914" y="274"/>
                  <a:pt x="1914" y="278"/>
                </a:cubicBezTo>
                <a:cubicBezTo>
                  <a:pt x="1914" y="282"/>
                  <a:pt x="1917" y="285"/>
                  <a:pt x="1922" y="285"/>
                </a:cubicBezTo>
                <a:cubicBezTo>
                  <a:pt x="1926" y="285"/>
                  <a:pt x="1929" y="282"/>
                  <a:pt x="1929" y="278"/>
                </a:cubicBezTo>
                <a:cubicBezTo>
                  <a:pt x="1929" y="274"/>
                  <a:pt x="1926" y="271"/>
                  <a:pt x="1922" y="271"/>
                </a:cubicBezTo>
                <a:close/>
                <a:moveTo>
                  <a:pt x="1833" y="290"/>
                </a:moveTo>
                <a:cubicBezTo>
                  <a:pt x="1828" y="290"/>
                  <a:pt x="1825" y="293"/>
                  <a:pt x="1825" y="296"/>
                </a:cubicBezTo>
                <a:cubicBezTo>
                  <a:pt x="1825" y="300"/>
                  <a:pt x="1828" y="303"/>
                  <a:pt x="1833" y="303"/>
                </a:cubicBezTo>
                <a:cubicBezTo>
                  <a:pt x="1837" y="303"/>
                  <a:pt x="1840" y="300"/>
                  <a:pt x="1840" y="296"/>
                </a:cubicBezTo>
                <a:cubicBezTo>
                  <a:pt x="1840" y="293"/>
                  <a:pt x="1837" y="290"/>
                  <a:pt x="1833" y="290"/>
                </a:cubicBezTo>
                <a:close/>
                <a:moveTo>
                  <a:pt x="1833" y="309"/>
                </a:moveTo>
                <a:cubicBezTo>
                  <a:pt x="1828" y="309"/>
                  <a:pt x="1825" y="312"/>
                  <a:pt x="1825" y="316"/>
                </a:cubicBezTo>
                <a:cubicBezTo>
                  <a:pt x="1825" y="320"/>
                  <a:pt x="1828" y="323"/>
                  <a:pt x="1833" y="323"/>
                </a:cubicBezTo>
                <a:cubicBezTo>
                  <a:pt x="1837" y="323"/>
                  <a:pt x="1840" y="320"/>
                  <a:pt x="1840" y="316"/>
                </a:cubicBezTo>
                <a:cubicBezTo>
                  <a:pt x="1840" y="312"/>
                  <a:pt x="1837" y="309"/>
                  <a:pt x="1833" y="309"/>
                </a:cubicBezTo>
                <a:close/>
                <a:moveTo>
                  <a:pt x="1833" y="329"/>
                </a:moveTo>
                <a:cubicBezTo>
                  <a:pt x="1828" y="329"/>
                  <a:pt x="1825" y="332"/>
                  <a:pt x="1825" y="335"/>
                </a:cubicBezTo>
                <a:cubicBezTo>
                  <a:pt x="1825" y="339"/>
                  <a:pt x="1828" y="342"/>
                  <a:pt x="1833" y="342"/>
                </a:cubicBezTo>
                <a:cubicBezTo>
                  <a:pt x="1837" y="342"/>
                  <a:pt x="1840" y="339"/>
                  <a:pt x="1840" y="335"/>
                </a:cubicBezTo>
                <a:cubicBezTo>
                  <a:pt x="1840" y="332"/>
                  <a:pt x="1837" y="329"/>
                  <a:pt x="1833" y="329"/>
                </a:cubicBezTo>
                <a:close/>
                <a:moveTo>
                  <a:pt x="1833" y="348"/>
                </a:moveTo>
                <a:cubicBezTo>
                  <a:pt x="1828" y="348"/>
                  <a:pt x="1825" y="351"/>
                  <a:pt x="1825" y="355"/>
                </a:cubicBezTo>
                <a:cubicBezTo>
                  <a:pt x="1825" y="359"/>
                  <a:pt x="1828" y="362"/>
                  <a:pt x="1833" y="362"/>
                </a:cubicBezTo>
                <a:cubicBezTo>
                  <a:pt x="1837" y="362"/>
                  <a:pt x="1840" y="359"/>
                  <a:pt x="1840" y="355"/>
                </a:cubicBezTo>
                <a:cubicBezTo>
                  <a:pt x="1840" y="351"/>
                  <a:pt x="1837" y="348"/>
                  <a:pt x="1833" y="348"/>
                </a:cubicBezTo>
                <a:close/>
                <a:moveTo>
                  <a:pt x="1833" y="368"/>
                </a:moveTo>
                <a:cubicBezTo>
                  <a:pt x="1828" y="368"/>
                  <a:pt x="1825" y="371"/>
                  <a:pt x="1825" y="374"/>
                </a:cubicBezTo>
                <a:cubicBezTo>
                  <a:pt x="1825" y="378"/>
                  <a:pt x="1828" y="381"/>
                  <a:pt x="1833" y="381"/>
                </a:cubicBezTo>
                <a:cubicBezTo>
                  <a:pt x="1837" y="381"/>
                  <a:pt x="1840" y="378"/>
                  <a:pt x="1840" y="374"/>
                </a:cubicBezTo>
                <a:cubicBezTo>
                  <a:pt x="1840" y="371"/>
                  <a:pt x="1837" y="368"/>
                  <a:pt x="1833" y="368"/>
                </a:cubicBezTo>
                <a:close/>
                <a:moveTo>
                  <a:pt x="1855" y="290"/>
                </a:moveTo>
                <a:cubicBezTo>
                  <a:pt x="1851" y="290"/>
                  <a:pt x="1847" y="293"/>
                  <a:pt x="1847" y="296"/>
                </a:cubicBezTo>
                <a:cubicBezTo>
                  <a:pt x="1847" y="300"/>
                  <a:pt x="1851" y="303"/>
                  <a:pt x="1855" y="303"/>
                </a:cubicBezTo>
                <a:cubicBezTo>
                  <a:pt x="1859" y="303"/>
                  <a:pt x="1863" y="300"/>
                  <a:pt x="1863" y="296"/>
                </a:cubicBezTo>
                <a:cubicBezTo>
                  <a:pt x="1863" y="293"/>
                  <a:pt x="1859" y="290"/>
                  <a:pt x="1855" y="290"/>
                </a:cubicBezTo>
                <a:close/>
                <a:moveTo>
                  <a:pt x="1877" y="290"/>
                </a:moveTo>
                <a:cubicBezTo>
                  <a:pt x="1873" y="290"/>
                  <a:pt x="1870" y="293"/>
                  <a:pt x="1870" y="296"/>
                </a:cubicBezTo>
                <a:cubicBezTo>
                  <a:pt x="1870" y="300"/>
                  <a:pt x="1873" y="303"/>
                  <a:pt x="1877" y="303"/>
                </a:cubicBezTo>
                <a:cubicBezTo>
                  <a:pt x="1882" y="303"/>
                  <a:pt x="1885" y="300"/>
                  <a:pt x="1885" y="296"/>
                </a:cubicBezTo>
                <a:cubicBezTo>
                  <a:pt x="1885" y="293"/>
                  <a:pt x="1882" y="290"/>
                  <a:pt x="1877" y="290"/>
                </a:cubicBezTo>
                <a:close/>
                <a:moveTo>
                  <a:pt x="1855" y="309"/>
                </a:moveTo>
                <a:cubicBezTo>
                  <a:pt x="1851" y="309"/>
                  <a:pt x="1847" y="312"/>
                  <a:pt x="1847" y="316"/>
                </a:cubicBezTo>
                <a:cubicBezTo>
                  <a:pt x="1847" y="320"/>
                  <a:pt x="1851" y="323"/>
                  <a:pt x="1855" y="323"/>
                </a:cubicBezTo>
                <a:cubicBezTo>
                  <a:pt x="1859" y="323"/>
                  <a:pt x="1863" y="320"/>
                  <a:pt x="1863" y="316"/>
                </a:cubicBezTo>
                <a:cubicBezTo>
                  <a:pt x="1863" y="312"/>
                  <a:pt x="1859" y="309"/>
                  <a:pt x="1855" y="309"/>
                </a:cubicBezTo>
                <a:close/>
                <a:moveTo>
                  <a:pt x="1877" y="309"/>
                </a:moveTo>
                <a:cubicBezTo>
                  <a:pt x="1873" y="309"/>
                  <a:pt x="1870" y="312"/>
                  <a:pt x="1870" y="316"/>
                </a:cubicBezTo>
                <a:cubicBezTo>
                  <a:pt x="1870" y="320"/>
                  <a:pt x="1873" y="323"/>
                  <a:pt x="1877" y="323"/>
                </a:cubicBezTo>
                <a:cubicBezTo>
                  <a:pt x="1882" y="323"/>
                  <a:pt x="1885" y="320"/>
                  <a:pt x="1885" y="316"/>
                </a:cubicBezTo>
                <a:cubicBezTo>
                  <a:pt x="1885" y="312"/>
                  <a:pt x="1882" y="309"/>
                  <a:pt x="1877" y="309"/>
                </a:cubicBezTo>
                <a:close/>
                <a:moveTo>
                  <a:pt x="1855" y="329"/>
                </a:moveTo>
                <a:cubicBezTo>
                  <a:pt x="1851" y="329"/>
                  <a:pt x="1847" y="332"/>
                  <a:pt x="1847" y="335"/>
                </a:cubicBezTo>
                <a:cubicBezTo>
                  <a:pt x="1847" y="339"/>
                  <a:pt x="1851" y="342"/>
                  <a:pt x="1855" y="342"/>
                </a:cubicBezTo>
                <a:cubicBezTo>
                  <a:pt x="1859" y="342"/>
                  <a:pt x="1863" y="339"/>
                  <a:pt x="1863" y="335"/>
                </a:cubicBezTo>
                <a:cubicBezTo>
                  <a:pt x="1863" y="332"/>
                  <a:pt x="1859" y="329"/>
                  <a:pt x="1855" y="329"/>
                </a:cubicBezTo>
                <a:close/>
                <a:moveTo>
                  <a:pt x="1877" y="329"/>
                </a:moveTo>
                <a:cubicBezTo>
                  <a:pt x="1873" y="329"/>
                  <a:pt x="1870" y="332"/>
                  <a:pt x="1870" y="335"/>
                </a:cubicBezTo>
                <a:cubicBezTo>
                  <a:pt x="1870" y="339"/>
                  <a:pt x="1873" y="342"/>
                  <a:pt x="1877" y="342"/>
                </a:cubicBezTo>
                <a:cubicBezTo>
                  <a:pt x="1882" y="342"/>
                  <a:pt x="1885" y="339"/>
                  <a:pt x="1885" y="335"/>
                </a:cubicBezTo>
                <a:cubicBezTo>
                  <a:pt x="1885" y="332"/>
                  <a:pt x="1882" y="329"/>
                  <a:pt x="1877" y="329"/>
                </a:cubicBezTo>
                <a:close/>
                <a:moveTo>
                  <a:pt x="1855" y="348"/>
                </a:moveTo>
                <a:cubicBezTo>
                  <a:pt x="1851" y="348"/>
                  <a:pt x="1847" y="351"/>
                  <a:pt x="1847" y="355"/>
                </a:cubicBezTo>
                <a:cubicBezTo>
                  <a:pt x="1847" y="359"/>
                  <a:pt x="1851" y="362"/>
                  <a:pt x="1855" y="362"/>
                </a:cubicBezTo>
                <a:cubicBezTo>
                  <a:pt x="1859" y="362"/>
                  <a:pt x="1863" y="359"/>
                  <a:pt x="1863" y="355"/>
                </a:cubicBezTo>
                <a:cubicBezTo>
                  <a:pt x="1863" y="351"/>
                  <a:pt x="1859" y="348"/>
                  <a:pt x="1855" y="348"/>
                </a:cubicBezTo>
                <a:close/>
                <a:moveTo>
                  <a:pt x="1877" y="348"/>
                </a:moveTo>
                <a:cubicBezTo>
                  <a:pt x="1873" y="348"/>
                  <a:pt x="1870" y="351"/>
                  <a:pt x="1870" y="355"/>
                </a:cubicBezTo>
                <a:cubicBezTo>
                  <a:pt x="1870" y="359"/>
                  <a:pt x="1873" y="362"/>
                  <a:pt x="1877" y="362"/>
                </a:cubicBezTo>
                <a:cubicBezTo>
                  <a:pt x="1882" y="362"/>
                  <a:pt x="1885" y="359"/>
                  <a:pt x="1885" y="355"/>
                </a:cubicBezTo>
                <a:cubicBezTo>
                  <a:pt x="1885" y="351"/>
                  <a:pt x="1882" y="348"/>
                  <a:pt x="1877" y="348"/>
                </a:cubicBezTo>
                <a:close/>
                <a:moveTo>
                  <a:pt x="1855" y="368"/>
                </a:moveTo>
                <a:cubicBezTo>
                  <a:pt x="1851" y="368"/>
                  <a:pt x="1847" y="371"/>
                  <a:pt x="1847" y="374"/>
                </a:cubicBezTo>
                <a:cubicBezTo>
                  <a:pt x="1847" y="378"/>
                  <a:pt x="1851" y="381"/>
                  <a:pt x="1855" y="381"/>
                </a:cubicBezTo>
                <a:cubicBezTo>
                  <a:pt x="1859" y="381"/>
                  <a:pt x="1863" y="378"/>
                  <a:pt x="1863" y="374"/>
                </a:cubicBezTo>
                <a:cubicBezTo>
                  <a:pt x="1863" y="371"/>
                  <a:pt x="1859" y="368"/>
                  <a:pt x="1855" y="368"/>
                </a:cubicBezTo>
                <a:close/>
                <a:moveTo>
                  <a:pt x="1877" y="368"/>
                </a:moveTo>
                <a:cubicBezTo>
                  <a:pt x="1873" y="368"/>
                  <a:pt x="1870" y="371"/>
                  <a:pt x="1870" y="374"/>
                </a:cubicBezTo>
                <a:cubicBezTo>
                  <a:pt x="1870" y="378"/>
                  <a:pt x="1873" y="381"/>
                  <a:pt x="1877" y="381"/>
                </a:cubicBezTo>
                <a:cubicBezTo>
                  <a:pt x="1882" y="381"/>
                  <a:pt x="1885" y="378"/>
                  <a:pt x="1885" y="374"/>
                </a:cubicBezTo>
                <a:cubicBezTo>
                  <a:pt x="1885" y="371"/>
                  <a:pt x="1882" y="368"/>
                  <a:pt x="1877" y="368"/>
                </a:cubicBezTo>
                <a:close/>
                <a:moveTo>
                  <a:pt x="1855" y="387"/>
                </a:moveTo>
                <a:cubicBezTo>
                  <a:pt x="1851" y="387"/>
                  <a:pt x="1847" y="390"/>
                  <a:pt x="1847" y="393"/>
                </a:cubicBezTo>
                <a:cubicBezTo>
                  <a:pt x="1847" y="397"/>
                  <a:pt x="1851" y="400"/>
                  <a:pt x="1855" y="400"/>
                </a:cubicBezTo>
                <a:cubicBezTo>
                  <a:pt x="1859" y="400"/>
                  <a:pt x="1863" y="397"/>
                  <a:pt x="1863" y="393"/>
                </a:cubicBezTo>
                <a:cubicBezTo>
                  <a:pt x="1863" y="390"/>
                  <a:pt x="1859" y="387"/>
                  <a:pt x="1855" y="387"/>
                </a:cubicBezTo>
                <a:close/>
                <a:moveTo>
                  <a:pt x="1877" y="387"/>
                </a:moveTo>
                <a:cubicBezTo>
                  <a:pt x="1873" y="387"/>
                  <a:pt x="1870" y="390"/>
                  <a:pt x="1870" y="393"/>
                </a:cubicBezTo>
                <a:cubicBezTo>
                  <a:pt x="1870" y="397"/>
                  <a:pt x="1873" y="400"/>
                  <a:pt x="1877" y="400"/>
                </a:cubicBezTo>
                <a:cubicBezTo>
                  <a:pt x="1882" y="400"/>
                  <a:pt x="1885" y="397"/>
                  <a:pt x="1885" y="393"/>
                </a:cubicBezTo>
                <a:cubicBezTo>
                  <a:pt x="1885" y="390"/>
                  <a:pt x="1882" y="387"/>
                  <a:pt x="1877" y="387"/>
                </a:cubicBezTo>
                <a:close/>
                <a:moveTo>
                  <a:pt x="1855" y="406"/>
                </a:moveTo>
                <a:cubicBezTo>
                  <a:pt x="1851" y="406"/>
                  <a:pt x="1847" y="409"/>
                  <a:pt x="1847" y="413"/>
                </a:cubicBezTo>
                <a:cubicBezTo>
                  <a:pt x="1847" y="416"/>
                  <a:pt x="1851" y="419"/>
                  <a:pt x="1855" y="419"/>
                </a:cubicBezTo>
                <a:cubicBezTo>
                  <a:pt x="1859" y="419"/>
                  <a:pt x="1863" y="416"/>
                  <a:pt x="1863" y="413"/>
                </a:cubicBezTo>
                <a:cubicBezTo>
                  <a:pt x="1863" y="409"/>
                  <a:pt x="1859" y="406"/>
                  <a:pt x="1855" y="406"/>
                </a:cubicBezTo>
                <a:close/>
                <a:moveTo>
                  <a:pt x="1877" y="406"/>
                </a:moveTo>
                <a:cubicBezTo>
                  <a:pt x="1873" y="406"/>
                  <a:pt x="1870" y="409"/>
                  <a:pt x="1870" y="413"/>
                </a:cubicBezTo>
                <a:cubicBezTo>
                  <a:pt x="1870" y="416"/>
                  <a:pt x="1873" y="419"/>
                  <a:pt x="1877" y="419"/>
                </a:cubicBezTo>
                <a:cubicBezTo>
                  <a:pt x="1882" y="419"/>
                  <a:pt x="1885" y="416"/>
                  <a:pt x="1885" y="413"/>
                </a:cubicBezTo>
                <a:cubicBezTo>
                  <a:pt x="1885" y="409"/>
                  <a:pt x="1882" y="406"/>
                  <a:pt x="1877" y="406"/>
                </a:cubicBezTo>
                <a:close/>
                <a:moveTo>
                  <a:pt x="1855" y="425"/>
                </a:moveTo>
                <a:cubicBezTo>
                  <a:pt x="1851" y="425"/>
                  <a:pt x="1847" y="428"/>
                  <a:pt x="1847" y="432"/>
                </a:cubicBezTo>
                <a:cubicBezTo>
                  <a:pt x="1847" y="435"/>
                  <a:pt x="1851" y="438"/>
                  <a:pt x="1855" y="438"/>
                </a:cubicBezTo>
                <a:cubicBezTo>
                  <a:pt x="1859" y="438"/>
                  <a:pt x="1863" y="435"/>
                  <a:pt x="1863" y="432"/>
                </a:cubicBezTo>
                <a:cubicBezTo>
                  <a:pt x="1863" y="428"/>
                  <a:pt x="1859" y="425"/>
                  <a:pt x="1855" y="425"/>
                </a:cubicBezTo>
                <a:close/>
                <a:moveTo>
                  <a:pt x="1877" y="425"/>
                </a:moveTo>
                <a:cubicBezTo>
                  <a:pt x="1873" y="425"/>
                  <a:pt x="1870" y="428"/>
                  <a:pt x="1870" y="432"/>
                </a:cubicBezTo>
                <a:cubicBezTo>
                  <a:pt x="1870" y="435"/>
                  <a:pt x="1873" y="438"/>
                  <a:pt x="1877" y="438"/>
                </a:cubicBezTo>
                <a:cubicBezTo>
                  <a:pt x="1882" y="438"/>
                  <a:pt x="1885" y="435"/>
                  <a:pt x="1885" y="432"/>
                </a:cubicBezTo>
                <a:cubicBezTo>
                  <a:pt x="1885" y="428"/>
                  <a:pt x="1882" y="425"/>
                  <a:pt x="1877" y="425"/>
                </a:cubicBezTo>
                <a:close/>
                <a:moveTo>
                  <a:pt x="1900" y="290"/>
                </a:moveTo>
                <a:cubicBezTo>
                  <a:pt x="1895" y="290"/>
                  <a:pt x="1892" y="293"/>
                  <a:pt x="1892" y="296"/>
                </a:cubicBezTo>
                <a:cubicBezTo>
                  <a:pt x="1892" y="300"/>
                  <a:pt x="1895" y="303"/>
                  <a:pt x="1900" y="303"/>
                </a:cubicBezTo>
                <a:cubicBezTo>
                  <a:pt x="1904" y="303"/>
                  <a:pt x="1907" y="300"/>
                  <a:pt x="1907" y="296"/>
                </a:cubicBezTo>
                <a:cubicBezTo>
                  <a:pt x="1907" y="293"/>
                  <a:pt x="1904" y="290"/>
                  <a:pt x="1900" y="290"/>
                </a:cubicBezTo>
                <a:close/>
                <a:moveTo>
                  <a:pt x="1922" y="290"/>
                </a:moveTo>
                <a:cubicBezTo>
                  <a:pt x="1917" y="290"/>
                  <a:pt x="1914" y="293"/>
                  <a:pt x="1914" y="296"/>
                </a:cubicBezTo>
                <a:cubicBezTo>
                  <a:pt x="1914" y="300"/>
                  <a:pt x="1917" y="303"/>
                  <a:pt x="1922" y="303"/>
                </a:cubicBezTo>
                <a:cubicBezTo>
                  <a:pt x="1926" y="303"/>
                  <a:pt x="1929" y="300"/>
                  <a:pt x="1929" y="296"/>
                </a:cubicBezTo>
                <a:cubicBezTo>
                  <a:pt x="1929" y="293"/>
                  <a:pt x="1926" y="290"/>
                  <a:pt x="1922" y="290"/>
                </a:cubicBezTo>
                <a:close/>
                <a:moveTo>
                  <a:pt x="1900" y="309"/>
                </a:moveTo>
                <a:cubicBezTo>
                  <a:pt x="1895" y="309"/>
                  <a:pt x="1892" y="312"/>
                  <a:pt x="1892" y="316"/>
                </a:cubicBezTo>
                <a:cubicBezTo>
                  <a:pt x="1892" y="320"/>
                  <a:pt x="1895" y="323"/>
                  <a:pt x="1900" y="323"/>
                </a:cubicBezTo>
                <a:cubicBezTo>
                  <a:pt x="1904" y="323"/>
                  <a:pt x="1907" y="320"/>
                  <a:pt x="1907" y="316"/>
                </a:cubicBezTo>
                <a:cubicBezTo>
                  <a:pt x="1907" y="312"/>
                  <a:pt x="1904" y="309"/>
                  <a:pt x="1900" y="309"/>
                </a:cubicBezTo>
                <a:close/>
                <a:moveTo>
                  <a:pt x="1922" y="309"/>
                </a:moveTo>
                <a:cubicBezTo>
                  <a:pt x="1917" y="309"/>
                  <a:pt x="1914" y="312"/>
                  <a:pt x="1914" y="316"/>
                </a:cubicBezTo>
                <a:cubicBezTo>
                  <a:pt x="1914" y="320"/>
                  <a:pt x="1917" y="323"/>
                  <a:pt x="1922" y="323"/>
                </a:cubicBezTo>
                <a:cubicBezTo>
                  <a:pt x="1926" y="323"/>
                  <a:pt x="1929" y="320"/>
                  <a:pt x="1929" y="316"/>
                </a:cubicBezTo>
                <a:cubicBezTo>
                  <a:pt x="1929" y="312"/>
                  <a:pt x="1926" y="309"/>
                  <a:pt x="1922" y="309"/>
                </a:cubicBezTo>
                <a:close/>
                <a:moveTo>
                  <a:pt x="1900" y="329"/>
                </a:moveTo>
                <a:cubicBezTo>
                  <a:pt x="1895" y="329"/>
                  <a:pt x="1892" y="332"/>
                  <a:pt x="1892" y="335"/>
                </a:cubicBezTo>
                <a:cubicBezTo>
                  <a:pt x="1892" y="339"/>
                  <a:pt x="1895" y="342"/>
                  <a:pt x="1900" y="342"/>
                </a:cubicBezTo>
                <a:cubicBezTo>
                  <a:pt x="1904" y="342"/>
                  <a:pt x="1907" y="339"/>
                  <a:pt x="1907" y="335"/>
                </a:cubicBezTo>
                <a:cubicBezTo>
                  <a:pt x="1907" y="332"/>
                  <a:pt x="1904" y="329"/>
                  <a:pt x="1900" y="329"/>
                </a:cubicBezTo>
                <a:close/>
                <a:moveTo>
                  <a:pt x="1922" y="329"/>
                </a:moveTo>
                <a:cubicBezTo>
                  <a:pt x="1917" y="329"/>
                  <a:pt x="1914" y="332"/>
                  <a:pt x="1914" y="335"/>
                </a:cubicBezTo>
                <a:cubicBezTo>
                  <a:pt x="1914" y="339"/>
                  <a:pt x="1917" y="342"/>
                  <a:pt x="1922" y="342"/>
                </a:cubicBezTo>
                <a:cubicBezTo>
                  <a:pt x="1926" y="342"/>
                  <a:pt x="1929" y="339"/>
                  <a:pt x="1929" y="335"/>
                </a:cubicBezTo>
                <a:cubicBezTo>
                  <a:pt x="1929" y="332"/>
                  <a:pt x="1926" y="329"/>
                  <a:pt x="1922" y="329"/>
                </a:cubicBezTo>
                <a:close/>
                <a:moveTo>
                  <a:pt x="1900" y="348"/>
                </a:moveTo>
                <a:cubicBezTo>
                  <a:pt x="1895" y="348"/>
                  <a:pt x="1892" y="351"/>
                  <a:pt x="1892" y="355"/>
                </a:cubicBezTo>
                <a:cubicBezTo>
                  <a:pt x="1892" y="359"/>
                  <a:pt x="1895" y="362"/>
                  <a:pt x="1900" y="362"/>
                </a:cubicBezTo>
                <a:cubicBezTo>
                  <a:pt x="1904" y="362"/>
                  <a:pt x="1907" y="359"/>
                  <a:pt x="1907" y="355"/>
                </a:cubicBezTo>
                <a:cubicBezTo>
                  <a:pt x="1907" y="351"/>
                  <a:pt x="1904" y="348"/>
                  <a:pt x="1900" y="348"/>
                </a:cubicBezTo>
                <a:close/>
                <a:moveTo>
                  <a:pt x="1922" y="348"/>
                </a:moveTo>
                <a:cubicBezTo>
                  <a:pt x="1917" y="348"/>
                  <a:pt x="1914" y="351"/>
                  <a:pt x="1914" y="355"/>
                </a:cubicBezTo>
                <a:cubicBezTo>
                  <a:pt x="1914" y="359"/>
                  <a:pt x="1917" y="362"/>
                  <a:pt x="1922" y="362"/>
                </a:cubicBezTo>
                <a:cubicBezTo>
                  <a:pt x="1926" y="362"/>
                  <a:pt x="1929" y="359"/>
                  <a:pt x="1929" y="355"/>
                </a:cubicBezTo>
                <a:cubicBezTo>
                  <a:pt x="1929" y="351"/>
                  <a:pt x="1926" y="348"/>
                  <a:pt x="1922" y="348"/>
                </a:cubicBezTo>
                <a:close/>
                <a:moveTo>
                  <a:pt x="1900" y="368"/>
                </a:moveTo>
                <a:cubicBezTo>
                  <a:pt x="1895" y="368"/>
                  <a:pt x="1892" y="371"/>
                  <a:pt x="1892" y="374"/>
                </a:cubicBezTo>
                <a:cubicBezTo>
                  <a:pt x="1892" y="378"/>
                  <a:pt x="1895" y="381"/>
                  <a:pt x="1900" y="381"/>
                </a:cubicBezTo>
                <a:cubicBezTo>
                  <a:pt x="1904" y="381"/>
                  <a:pt x="1907" y="378"/>
                  <a:pt x="1907" y="374"/>
                </a:cubicBezTo>
                <a:cubicBezTo>
                  <a:pt x="1907" y="371"/>
                  <a:pt x="1904" y="368"/>
                  <a:pt x="1900" y="368"/>
                </a:cubicBezTo>
                <a:close/>
                <a:moveTo>
                  <a:pt x="1922" y="368"/>
                </a:moveTo>
                <a:cubicBezTo>
                  <a:pt x="1917" y="368"/>
                  <a:pt x="1914" y="371"/>
                  <a:pt x="1914" y="374"/>
                </a:cubicBezTo>
                <a:cubicBezTo>
                  <a:pt x="1914" y="378"/>
                  <a:pt x="1917" y="381"/>
                  <a:pt x="1922" y="381"/>
                </a:cubicBezTo>
                <a:cubicBezTo>
                  <a:pt x="1926" y="381"/>
                  <a:pt x="1929" y="378"/>
                  <a:pt x="1929" y="374"/>
                </a:cubicBezTo>
                <a:cubicBezTo>
                  <a:pt x="1929" y="371"/>
                  <a:pt x="1926" y="368"/>
                  <a:pt x="1922" y="368"/>
                </a:cubicBezTo>
                <a:close/>
                <a:moveTo>
                  <a:pt x="1900" y="387"/>
                </a:moveTo>
                <a:cubicBezTo>
                  <a:pt x="1895" y="387"/>
                  <a:pt x="1892" y="390"/>
                  <a:pt x="1892" y="393"/>
                </a:cubicBezTo>
                <a:cubicBezTo>
                  <a:pt x="1892" y="397"/>
                  <a:pt x="1895" y="400"/>
                  <a:pt x="1900" y="400"/>
                </a:cubicBezTo>
                <a:cubicBezTo>
                  <a:pt x="1904" y="400"/>
                  <a:pt x="1907" y="397"/>
                  <a:pt x="1907" y="393"/>
                </a:cubicBezTo>
                <a:cubicBezTo>
                  <a:pt x="1907" y="390"/>
                  <a:pt x="1904" y="387"/>
                  <a:pt x="1900" y="387"/>
                </a:cubicBezTo>
                <a:close/>
                <a:moveTo>
                  <a:pt x="1922" y="387"/>
                </a:moveTo>
                <a:cubicBezTo>
                  <a:pt x="1917" y="387"/>
                  <a:pt x="1914" y="390"/>
                  <a:pt x="1914" y="393"/>
                </a:cubicBezTo>
                <a:cubicBezTo>
                  <a:pt x="1914" y="397"/>
                  <a:pt x="1917" y="400"/>
                  <a:pt x="1922" y="400"/>
                </a:cubicBezTo>
                <a:cubicBezTo>
                  <a:pt x="1926" y="400"/>
                  <a:pt x="1929" y="397"/>
                  <a:pt x="1929" y="393"/>
                </a:cubicBezTo>
                <a:cubicBezTo>
                  <a:pt x="1929" y="390"/>
                  <a:pt x="1926" y="387"/>
                  <a:pt x="1922" y="387"/>
                </a:cubicBezTo>
                <a:close/>
                <a:moveTo>
                  <a:pt x="1900" y="406"/>
                </a:moveTo>
                <a:cubicBezTo>
                  <a:pt x="1895" y="406"/>
                  <a:pt x="1892" y="409"/>
                  <a:pt x="1892" y="413"/>
                </a:cubicBezTo>
                <a:cubicBezTo>
                  <a:pt x="1892" y="416"/>
                  <a:pt x="1895" y="419"/>
                  <a:pt x="1900" y="419"/>
                </a:cubicBezTo>
                <a:cubicBezTo>
                  <a:pt x="1904" y="419"/>
                  <a:pt x="1907" y="416"/>
                  <a:pt x="1907" y="413"/>
                </a:cubicBezTo>
                <a:cubicBezTo>
                  <a:pt x="1907" y="409"/>
                  <a:pt x="1904" y="406"/>
                  <a:pt x="1900" y="406"/>
                </a:cubicBezTo>
                <a:close/>
                <a:moveTo>
                  <a:pt x="1922" y="406"/>
                </a:moveTo>
                <a:cubicBezTo>
                  <a:pt x="1917" y="406"/>
                  <a:pt x="1914" y="409"/>
                  <a:pt x="1914" y="413"/>
                </a:cubicBezTo>
                <a:cubicBezTo>
                  <a:pt x="1914" y="416"/>
                  <a:pt x="1917" y="419"/>
                  <a:pt x="1922" y="419"/>
                </a:cubicBezTo>
                <a:cubicBezTo>
                  <a:pt x="1926" y="419"/>
                  <a:pt x="1929" y="416"/>
                  <a:pt x="1929" y="413"/>
                </a:cubicBezTo>
                <a:cubicBezTo>
                  <a:pt x="1929" y="409"/>
                  <a:pt x="1926" y="406"/>
                  <a:pt x="1922" y="406"/>
                </a:cubicBezTo>
                <a:close/>
                <a:moveTo>
                  <a:pt x="1900" y="425"/>
                </a:moveTo>
                <a:cubicBezTo>
                  <a:pt x="1895" y="425"/>
                  <a:pt x="1892" y="428"/>
                  <a:pt x="1892" y="432"/>
                </a:cubicBezTo>
                <a:cubicBezTo>
                  <a:pt x="1892" y="435"/>
                  <a:pt x="1895" y="438"/>
                  <a:pt x="1900" y="438"/>
                </a:cubicBezTo>
                <a:cubicBezTo>
                  <a:pt x="1904" y="438"/>
                  <a:pt x="1907" y="435"/>
                  <a:pt x="1907" y="432"/>
                </a:cubicBezTo>
                <a:cubicBezTo>
                  <a:pt x="1907" y="428"/>
                  <a:pt x="1904" y="425"/>
                  <a:pt x="1900" y="425"/>
                </a:cubicBezTo>
                <a:close/>
                <a:moveTo>
                  <a:pt x="1922" y="425"/>
                </a:moveTo>
                <a:cubicBezTo>
                  <a:pt x="1917" y="425"/>
                  <a:pt x="1914" y="428"/>
                  <a:pt x="1914" y="432"/>
                </a:cubicBezTo>
                <a:cubicBezTo>
                  <a:pt x="1914" y="435"/>
                  <a:pt x="1917" y="438"/>
                  <a:pt x="1922" y="438"/>
                </a:cubicBezTo>
                <a:cubicBezTo>
                  <a:pt x="1926" y="438"/>
                  <a:pt x="1929" y="435"/>
                  <a:pt x="1929" y="432"/>
                </a:cubicBezTo>
                <a:cubicBezTo>
                  <a:pt x="1929" y="428"/>
                  <a:pt x="1926" y="425"/>
                  <a:pt x="1922" y="425"/>
                </a:cubicBezTo>
                <a:close/>
                <a:moveTo>
                  <a:pt x="1855" y="446"/>
                </a:moveTo>
                <a:cubicBezTo>
                  <a:pt x="1851" y="446"/>
                  <a:pt x="1847" y="448"/>
                  <a:pt x="1847" y="452"/>
                </a:cubicBezTo>
                <a:cubicBezTo>
                  <a:pt x="1847" y="455"/>
                  <a:pt x="1851" y="458"/>
                  <a:pt x="1855" y="458"/>
                </a:cubicBezTo>
                <a:cubicBezTo>
                  <a:pt x="1859" y="458"/>
                  <a:pt x="1863" y="455"/>
                  <a:pt x="1863" y="452"/>
                </a:cubicBezTo>
                <a:cubicBezTo>
                  <a:pt x="1863" y="448"/>
                  <a:pt x="1859" y="446"/>
                  <a:pt x="1855" y="446"/>
                </a:cubicBezTo>
                <a:close/>
                <a:moveTo>
                  <a:pt x="1877" y="446"/>
                </a:moveTo>
                <a:cubicBezTo>
                  <a:pt x="1873" y="446"/>
                  <a:pt x="1870" y="448"/>
                  <a:pt x="1870" y="452"/>
                </a:cubicBezTo>
                <a:cubicBezTo>
                  <a:pt x="1870" y="455"/>
                  <a:pt x="1873" y="458"/>
                  <a:pt x="1877" y="458"/>
                </a:cubicBezTo>
                <a:cubicBezTo>
                  <a:pt x="1882" y="458"/>
                  <a:pt x="1885" y="455"/>
                  <a:pt x="1885" y="452"/>
                </a:cubicBezTo>
                <a:cubicBezTo>
                  <a:pt x="1885" y="448"/>
                  <a:pt x="1882" y="446"/>
                  <a:pt x="1877" y="446"/>
                </a:cubicBezTo>
                <a:close/>
                <a:moveTo>
                  <a:pt x="1855" y="464"/>
                </a:moveTo>
                <a:cubicBezTo>
                  <a:pt x="1851" y="464"/>
                  <a:pt x="1847" y="467"/>
                  <a:pt x="1847" y="471"/>
                </a:cubicBezTo>
                <a:cubicBezTo>
                  <a:pt x="1847" y="475"/>
                  <a:pt x="1851" y="478"/>
                  <a:pt x="1855" y="478"/>
                </a:cubicBezTo>
                <a:cubicBezTo>
                  <a:pt x="1859" y="478"/>
                  <a:pt x="1863" y="475"/>
                  <a:pt x="1863" y="471"/>
                </a:cubicBezTo>
                <a:cubicBezTo>
                  <a:pt x="1863" y="467"/>
                  <a:pt x="1859" y="464"/>
                  <a:pt x="1855" y="464"/>
                </a:cubicBezTo>
                <a:close/>
                <a:moveTo>
                  <a:pt x="1877" y="464"/>
                </a:moveTo>
                <a:cubicBezTo>
                  <a:pt x="1873" y="464"/>
                  <a:pt x="1870" y="467"/>
                  <a:pt x="1870" y="471"/>
                </a:cubicBezTo>
                <a:cubicBezTo>
                  <a:pt x="1870" y="475"/>
                  <a:pt x="1873" y="478"/>
                  <a:pt x="1877" y="478"/>
                </a:cubicBezTo>
                <a:cubicBezTo>
                  <a:pt x="1882" y="478"/>
                  <a:pt x="1885" y="475"/>
                  <a:pt x="1885" y="471"/>
                </a:cubicBezTo>
                <a:cubicBezTo>
                  <a:pt x="1885" y="467"/>
                  <a:pt x="1882" y="464"/>
                  <a:pt x="1877" y="464"/>
                </a:cubicBezTo>
                <a:close/>
                <a:moveTo>
                  <a:pt x="1855" y="484"/>
                </a:moveTo>
                <a:cubicBezTo>
                  <a:pt x="1851" y="484"/>
                  <a:pt x="1847" y="487"/>
                  <a:pt x="1847" y="490"/>
                </a:cubicBezTo>
                <a:cubicBezTo>
                  <a:pt x="1847" y="494"/>
                  <a:pt x="1851" y="497"/>
                  <a:pt x="1855" y="497"/>
                </a:cubicBezTo>
                <a:cubicBezTo>
                  <a:pt x="1859" y="497"/>
                  <a:pt x="1863" y="494"/>
                  <a:pt x="1863" y="490"/>
                </a:cubicBezTo>
                <a:cubicBezTo>
                  <a:pt x="1863" y="487"/>
                  <a:pt x="1859" y="484"/>
                  <a:pt x="1855" y="484"/>
                </a:cubicBezTo>
                <a:close/>
                <a:moveTo>
                  <a:pt x="1877" y="484"/>
                </a:moveTo>
                <a:cubicBezTo>
                  <a:pt x="1873" y="484"/>
                  <a:pt x="1870" y="487"/>
                  <a:pt x="1870" y="490"/>
                </a:cubicBezTo>
                <a:cubicBezTo>
                  <a:pt x="1870" y="494"/>
                  <a:pt x="1873" y="497"/>
                  <a:pt x="1877" y="497"/>
                </a:cubicBezTo>
                <a:cubicBezTo>
                  <a:pt x="1882" y="497"/>
                  <a:pt x="1885" y="494"/>
                  <a:pt x="1885" y="490"/>
                </a:cubicBezTo>
                <a:cubicBezTo>
                  <a:pt x="1885" y="487"/>
                  <a:pt x="1882" y="484"/>
                  <a:pt x="1877" y="484"/>
                </a:cubicBezTo>
                <a:close/>
                <a:moveTo>
                  <a:pt x="1855" y="503"/>
                </a:moveTo>
                <a:cubicBezTo>
                  <a:pt x="1851" y="503"/>
                  <a:pt x="1847" y="506"/>
                  <a:pt x="1847" y="509"/>
                </a:cubicBezTo>
                <a:cubicBezTo>
                  <a:pt x="1847" y="513"/>
                  <a:pt x="1851" y="516"/>
                  <a:pt x="1855" y="516"/>
                </a:cubicBezTo>
                <a:cubicBezTo>
                  <a:pt x="1859" y="516"/>
                  <a:pt x="1863" y="513"/>
                  <a:pt x="1863" y="509"/>
                </a:cubicBezTo>
                <a:cubicBezTo>
                  <a:pt x="1863" y="506"/>
                  <a:pt x="1859" y="503"/>
                  <a:pt x="1855" y="503"/>
                </a:cubicBezTo>
                <a:close/>
                <a:moveTo>
                  <a:pt x="1877" y="503"/>
                </a:moveTo>
                <a:cubicBezTo>
                  <a:pt x="1873" y="503"/>
                  <a:pt x="1870" y="506"/>
                  <a:pt x="1870" y="509"/>
                </a:cubicBezTo>
                <a:cubicBezTo>
                  <a:pt x="1870" y="513"/>
                  <a:pt x="1873" y="516"/>
                  <a:pt x="1877" y="516"/>
                </a:cubicBezTo>
                <a:cubicBezTo>
                  <a:pt x="1882" y="516"/>
                  <a:pt x="1885" y="513"/>
                  <a:pt x="1885" y="509"/>
                </a:cubicBezTo>
                <a:cubicBezTo>
                  <a:pt x="1885" y="506"/>
                  <a:pt x="1882" y="503"/>
                  <a:pt x="1877" y="503"/>
                </a:cubicBezTo>
                <a:close/>
                <a:moveTo>
                  <a:pt x="1855" y="522"/>
                </a:moveTo>
                <a:cubicBezTo>
                  <a:pt x="1851" y="522"/>
                  <a:pt x="1847" y="525"/>
                  <a:pt x="1847" y="529"/>
                </a:cubicBezTo>
                <a:cubicBezTo>
                  <a:pt x="1847" y="533"/>
                  <a:pt x="1851" y="536"/>
                  <a:pt x="1855" y="536"/>
                </a:cubicBezTo>
                <a:cubicBezTo>
                  <a:pt x="1859" y="536"/>
                  <a:pt x="1863" y="533"/>
                  <a:pt x="1863" y="529"/>
                </a:cubicBezTo>
                <a:cubicBezTo>
                  <a:pt x="1863" y="525"/>
                  <a:pt x="1859" y="522"/>
                  <a:pt x="1855" y="522"/>
                </a:cubicBezTo>
                <a:close/>
                <a:moveTo>
                  <a:pt x="1877" y="522"/>
                </a:moveTo>
                <a:cubicBezTo>
                  <a:pt x="1873" y="522"/>
                  <a:pt x="1870" y="525"/>
                  <a:pt x="1870" y="529"/>
                </a:cubicBezTo>
                <a:cubicBezTo>
                  <a:pt x="1870" y="533"/>
                  <a:pt x="1873" y="536"/>
                  <a:pt x="1877" y="536"/>
                </a:cubicBezTo>
                <a:cubicBezTo>
                  <a:pt x="1882" y="536"/>
                  <a:pt x="1885" y="533"/>
                  <a:pt x="1885" y="529"/>
                </a:cubicBezTo>
                <a:cubicBezTo>
                  <a:pt x="1885" y="525"/>
                  <a:pt x="1882" y="522"/>
                  <a:pt x="1877" y="522"/>
                </a:cubicBezTo>
                <a:close/>
                <a:moveTo>
                  <a:pt x="1855" y="542"/>
                </a:moveTo>
                <a:cubicBezTo>
                  <a:pt x="1851" y="542"/>
                  <a:pt x="1847" y="545"/>
                  <a:pt x="1847" y="549"/>
                </a:cubicBezTo>
                <a:cubicBezTo>
                  <a:pt x="1847" y="552"/>
                  <a:pt x="1851" y="556"/>
                  <a:pt x="1855" y="556"/>
                </a:cubicBezTo>
                <a:cubicBezTo>
                  <a:pt x="1859" y="556"/>
                  <a:pt x="1863" y="552"/>
                  <a:pt x="1863" y="549"/>
                </a:cubicBezTo>
                <a:cubicBezTo>
                  <a:pt x="1863" y="545"/>
                  <a:pt x="1859" y="542"/>
                  <a:pt x="1855" y="542"/>
                </a:cubicBezTo>
                <a:close/>
                <a:moveTo>
                  <a:pt x="1877" y="542"/>
                </a:moveTo>
                <a:cubicBezTo>
                  <a:pt x="1873" y="542"/>
                  <a:pt x="1870" y="545"/>
                  <a:pt x="1870" y="549"/>
                </a:cubicBezTo>
                <a:cubicBezTo>
                  <a:pt x="1870" y="552"/>
                  <a:pt x="1873" y="556"/>
                  <a:pt x="1877" y="556"/>
                </a:cubicBezTo>
                <a:cubicBezTo>
                  <a:pt x="1882" y="556"/>
                  <a:pt x="1885" y="552"/>
                  <a:pt x="1885" y="549"/>
                </a:cubicBezTo>
                <a:cubicBezTo>
                  <a:pt x="1885" y="545"/>
                  <a:pt x="1882" y="542"/>
                  <a:pt x="1877" y="542"/>
                </a:cubicBezTo>
                <a:close/>
                <a:moveTo>
                  <a:pt x="1855" y="561"/>
                </a:moveTo>
                <a:cubicBezTo>
                  <a:pt x="1851" y="561"/>
                  <a:pt x="1847" y="564"/>
                  <a:pt x="1847" y="567"/>
                </a:cubicBezTo>
                <a:cubicBezTo>
                  <a:pt x="1847" y="571"/>
                  <a:pt x="1851" y="574"/>
                  <a:pt x="1855" y="574"/>
                </a:cubicBezTo>
                <a:cubicBezTo>
                  <a:pt x="1859" y="574"/>
                  <a:pt x="1863" y="571"/>
                  <a:pt x="1863" y="567"/>
                </a:cubicBezTo>
                <a:cubicBezTo>
                  <a:pt x="1863" y="564"/>
                  <a:pt x="1859" y="561"/>
                  <a:pt x="1855" y="561"/>
                </a:cubicBezTo>
                <a:close/>
                <a:moveTo>
                  <a:pt x="1877" y="561"/>
                </a:moveTo>
                <a:cubicBezTo>
                  <a:pt x="1873" y="561"/>
                  <a:pt x="1870" y="564"/>
                  <a:pt x="1870" y="567"/>
                </a:cubicBezTo>
                <a:cubicBezTo>
                  <a:pt x="1870" y="571"/>
                  <a:pt x="1873" y="574"/>
                  <a:pt x="1877" y="574"/>
                </a:cubicBezTo>
                <a:cubicBezTo>
                  <a:pt x="1882" y="574"/>
                  <a:pt x="1885" y="571"/>
                  <a:pt x="1885" y="567"/>
                </a:cubicBezTo>
                <a:cubicBezTo>
                  <a:pt x="1885" y="564"/>
                  <a:pt x="1882" y="561"/>
                  <a:pt x="1877" y="561"/>
                </a:cubicBezTo>
                <a:close/>
                <a:moveTo>
                  <a:pt x="1855" y="580"/>
                </a:moveTo>
                <a:cubicBezTo>
                  <a:pt x="1851" y="580"/>
                  <a:pt x="1847" y="583"/>
                  <a:pt x="1847" y="587"/>
                </a:cubicBezTo>
                <a:cubicBezTo>
                  <a:pt x="1847" y="590"/>
                  <a:pt x="1851" y="593"/>
                  <a:pt x="1855" y="593"/>
                </a:cubicBezTo>
                <a:cubicBezTo>
                  <a:pt x="1859" y="593"/>
                  <a:pt x="1863" y="590"/>
                  <a:pt x="1863" y="587"/>
                </a:cubicBezTo>
                <a:cubicBezTo>
                  <a:pt x="1863" y="583"/>
                  <a:pt x="1859" y="580"/>
                  <a:pt x="1855" y="580"/>
                </a:cubicBezTo>
                <a:close/>
                <a:moveTo>
                  <a:pt x="1877" y="580"/>
                </a:moveTo>
                <a:cubicBezTo>
                  <a:pt x="1873" y="580"/>
                  <a:pt x="1870" y="583"/>
                  <a:pt x="1870" y="587"/>
                </a:cubicBezTo>
                <a:cubicBezTo>
                  <a:pt x="1870" y="590"/>
                  <a:pt x="1873" y="593"/>
                  <a:pt x="1877" y="593"/>
                </a:cubicBezTo>
                <a:cubicBezTo>
                  <a:pt x="1882" y="593"/>
                  <a:pt x="1885" y="590"/>
                  <a:pt x="1885" y="587"/>
                </a:cubicBezTo>
                <a:cubicBezTo>
                  <a:pt x="1885" y="583"/>
                  <a:pt x="1882" y="580"/>
                  <a:pt x="1877" y="580"/>
                </a:cubicBezTo>
                <a:close/>
                <a:moveTo>
                  <a:pt x="1900" y="446"/>
                </a:moveTo>
                <a:cubicBezTo>
                  <a:pt x="1895" y="446"/>
                  <a:pt x="1892" y="448"/>
                  <a:pt x="1892" y="452"/>
                </a:cubicBezTo>
                <a:cubicBezTo>
                  <a:pt x="1892" y="455"/>
                  <a:pt x="1895" y="458"/>
                  <a:pt x="1900" y="458"/>
                </a:cubicBezTo>
                <a:cubicBezTo>
                  <a:pt x="1904" y="458"/>
                  <a:pt x="1907" y="455"/>
                  <a:pt x="1907" y="452"/>
                </a:cubicBezTo>
                <a:cubicBezTo>
                  <a:pt x="1907" y="448"/>
                  <a:pt x="1904" y="446"/>
                  <a:pt x="1900" y="446"/>
                </a:cubicBezTo>
                <a:close/>
                <a:moveTo>
                  <a:pt x="1900" y="464"/>
                </a:moveTo>
                <a:cubicBezTo>
                  <a:pt x="1895" y="464"/>
                  <a:pt x="1892" y="467"/>
                  <a:pt x="1892" y="471"/>
                </a:cubicBezTo>
                <a:cubicBezTo>
                  <a:pt x="1892" y="475"/>
                  <a:pt x="1895" y="478"/>
                  <a:pt x="1900" y="478"/>
                </a:cubicBezTo>
                <a:cubicBezTo>
                  <a:pt x="1904" y="478"/>
                  <a:pt x="1907" y="475"/>
                  <a:pt x="1907" y="471"/>
                </a:cubicBezTo>
                <a:cubicBezTo>
                  <a:pt x="1907" y="467"/>
                  <a:pt x="1904" y="464"/>
                  <a:pt x="1900" y="464"/>
                </a:cubicBezTo>
                <a:close/>
                <a:moveTo>
                  <a:pt x="1922" y="464"/>
                </a:moveTo>
                <a:cubicBezTo>
                  <a:pt x="1917" y="464"/>
                  <a:pt x="1914" y="467"/>
                  <a:pt x="1914" y="471"/>
                </a:cubicBezTo>
                <a:cubicBezTo>
                  <a:pt x="1914" y="475"/>
                  <a:pt x="1917" y="478"/>
                  <a:pt x="1922" y="478"/>
                </a:cubicBezTo>
                <a:cubicBezTo>
                  <a:pt x="1926" y="478"/>
                  <a:pt x="1929" y="475"/>
                  <a:pt x="1929" y="471"/>
                </a:cubicBezTo>
                <a:cubicBezTo>
                  <a:pt x="1929" y="467"/>
                  <a:pt x="1926" y="464"/>
                  <a:pt x="1922" y="464"/>
                </a:cubicBezTo>
                <a:close/>
                <a:moveTo>
                  <a:pt x="1900" y="484"/>
                </a:moveTo>
                <a:cubicBezTo>
                  <a:pt x="1895" y="484"/>
                  <a:pt x="1892" y="487"/>
                  <a:pt x="1892" y="490"/>
                </a:cubicBezTo>
                <a:cubicBezTo>
                  <a:pt x="1892" y="494"/>
                  <a:pt x="1895" y="497"/>
                  <a:pt x="1900" y="497"/>
                </a:cubicBezTo>
                <a:cubicBezTo>
                  <a:pt x="1904" y="497"/>
                  <a:pt x="1907" y="494"/>
                  <a:pt x="1907" y="490"/>
                </a:cubicBezTo>
                <a:cubicBezTo>
                  <a:pt x="1907" y="487"/>
                  <a:pt x="1904" y="484"/>
                  <a:pt x="1900" y="484"/>
                </a:cubicBezTo>
                <a:close/>
                <a:moveTo>
                  <a:pt x="1922" y="484"/>
                </a:moveTo>
                <a:cubicBezTo>
                  <a:pt x="1917" y="484"/>
                  <a:pt x="1914" y="487"/>
                  <a:pt x="1914" y="490"/>
                </a:cubicBezTo>
                <a:cubicBezTo>
                  <a:pt x="1914" y="494"/>
                  <a:pt x="1917" y="497"/>
                  <a:pt x="1922" y="497"/>
                </a:cubicBezTo>
                <a:cubicBezTo>
                  <a:pt x="1926" y="497"/>
                  <a:pt x="1929" y="494"/>
                  <a:pt x="1929" y="490"/>
                </a:cubicBezTo>
                <a:cubicBezTo>
                  <a:pt x="1929" y="487"/>
                  <a:pt x="1926" y="484"/>
                  <a:pt x="1922" y="484"/>
                </a:cubicBezTo>
                <a:close/>
                <a:moveTo>
                  <a:pt x="1900" y="503"/>
                </a:moveTo>
                <a:cubicBezTo>
                  <a:pt x="1895" y="503"/>
                  <a:pt x="1892" y="506"/>
                  <a:pt x="1892" y="509"/>
                </a:cubicBezTo>
                <a:cubicBezTo>
                  <a:pt x="1892" y="513"/>
                  <a:pt x="1895" y="516"/>
                  <a:pt x="1900" y="516"/>
                </a:cubicBezTo>
                <a:cubicBezTo>
                  <a:pt x="1904" y="516"/>
                  <a:pt x="1907" y="513"/>
                  <a:pt x="1907" y="509"/>
                </a:cubicBezTo>
                <a:cubicBezTo>
                  <a:pt x="1907" y="506"/>
                  <a:pt x="1904" y="503"/>
                  <a:pt x="1900" y="503"/>
                </a:cubicBezTo>
                <a:close/>
                <a:moveTo>
                  <a:pt x="1922" y="503"/>
                </a:moveTo>
                <a:cubicBezTo>
                  <a:pt x="1917" y="503"/>
                  <a:pt x="1914" y="506"/>
                  <a:pt x="1914" y="509"/>
                </a:cubicBezTo>
                <a:cubicBezTo>
                  <a:pt x="1914" y="513"/>
                  <a:pt x="1917" y="516"/>
                  <a:pt x="1922" y="516"/>
                </a:cubicBezTo>
                <a:cubicBezTo>
                  <a:pt x="1926" y="516"/>
                  <a:pt x="1929" y="513"/>
                  <a:pt x="1929" y="509"/>
                </a:cubicBezTo>
                <a:cubicBezTo>
                  <a:pt x="1929" y="506"/>
                  <a:pt x="1926" y="503"/>
                  <a:pt x="1922" y="503"/>
                </a:cubicBezTo>
                <a:close/>
                <a:moveTo>
                  <a:pt x="1900" y="522"/>
                </a:moveTo>
                <a:cubicBezTo>
                  <a:pt x="1895" y="522"/>
                  <a:pt x="1892" y="525"/>
                  <a:pt x="1892" y="529"/>
                </a:cubicBezTo>
                <a:cubicBezTo>
                  <a:pt x="1892" y="533"/>
                  <a:pt x="1895" y="536"/>
                  <a:pt x="1900" y="536"/>
                </a:cubicBezTo>
                <a:cubicBezTo>
                  <a:pt x="1904" y="536"/>
                  <a:pt x="1907" y="533"/>
                  <a:pt x="1907" y="529"/>
                </a:cubicBezTo>
                <a:cubicBezTo>
                  <a:pt x="1907" y="525"/>
                  <a:pt x="1904" y="522"/>
                  <a:pt x="1900" y="522"/>
                </a:cubicBezTo>
                <a:close/>
                <a:moveTo>
                  <a:pt x="1922" y="522"/>
                </a:moveTo>
                <a:cubicBezTo>
                  <a:pt x="1917" y="522"/>
                  <a:pt x="1914" y="525"/>
                  <a:pt x="1914" y="529"/>
                </a:cubicBezTo>
                <a:cubicBezTo>
                  <a:pt x="1914" y="533"/>
                  <a:pt x="1917" y="536"/>
                  <a:pt x="1922" y="536"/>
                </a:cubicBezTo>
                <a:cubicBezTo>
                  <a:pt x="1926" y="536"/>
                  <a:pt x="1929" y="533"/>
                  <a:pt x="1929" y="529"/>
                </a:cubicBezTo>
                <a:cubicBezTo>
                  <a:pt x="1929" y="525"/>
                  <a:pt x="1926" y="522"/>
                  <a:pt x="1922" y="522"/>
                </a:cubicBezTo>
                <a:close/>
                <a:moveTo>
                  <a:pt x="1900" y="542"/>
                </a:moveTo>
                <a:cubicBezTo>
                  <a:pt x="1895" y="542"/>
                  <a:pt x="1892" y="545"/>
                  <a:pt x="1892" y="549"/>
                </a:cubicBezTo>
                <a:cubicBezTo>
                  <a:pt x="1892" y="552"/>
                  <a:pt x="1895" y="556"/>
                  <a:pt x="1900" y="556"/>
                </a:cubicBezTo>
                <a:cubicBezTo>
                  <a:pt x="1904" y="556"/>
                  <a:pt x="1907" y="552"/>
                  <a:pt x="1907" y="549"/>
                </a:cubicBezTo>
                <a:cubicBezTo>
                  <a:pt x="1907" y="545"/>
                  <a:pt x="1904" y="542"/>
                  <a:pt x="1900" y="542"/>
                </a:cubicBezTo>
                <a:close/>
                <a:moveTo>
                  <a:pt x="1922" y="542"/>
                </a:moveTo>
                <a:cubicBezTo>
                  <a:pt x="1917" y="542"/>
                  <a:pt x="1914" y="545"/>
                  <a:pt x="1914" y="549"/>
                </a:cubicBezTo>
                <a:cubicBezTo>
                  <a:pt x="1914" y="552"/>
                  <a:pt x="1917" y="556"/>
                  <a:pt x="1922" y="556"/>
                </a:cubicBezTo>
                <a:cubicBezTo>
                  <a:pt x="1926" y="556"/>
                  <a:pt x="1929" y="552"/>
                  <a:pt x="1929" y="549"/>
                </a:cubicBezTo>
                <a:cubicBezTo>
                  <a:pt x="1929" y="545"/>
                  <a:pt x="1926" y="542"/>
                  <a:pt x="1922" y="542"/>
                </a:cubicBezTo>
                <a:close/>
                <a:moveTo>
                  <a:pt x="1900" y="561"/>
                </a:moveTo>
                <a:cubicBezTo>
                  <a:pt x="1895" y="561"/>
                  <a:pt x="1892" y="564"/>
                  <a:pt x="1892" y="567"/>
                </a:cubicBezTo>
                <a:cubicBezTo>
                  <a:pt x="1892" y="571"/>
                  <a:pt x="1895" y="574"/>
                  <a:pt x="1900" y="574"/>
                </a:cubicBezTo>
                <a:cubicBezTo>
                  <a:pt x="1904" y="574"/>
                  <a:pt x="1907" y="571"/>
                  <a:pt x="1907" y="567"/>
                </a:cubicBezTo>
                <a:cubicBezTo>
                  <a:pt x="1907" y="564"/>
                  <a:pt x="1904" y="561"/>
                  <a:pt x="1900" y="561"/>
                </a:cubicBezTo>
                <a:close/>
                <a:moveTo>
                  <a:pt x="1922" y="561"/>
                </a:moveTo>
                <a:cubicBezTo>
                  <a:pt x="1917" y="561"/>
                  <a:pt x="1914" y="564"/>
                  <a:pt x="1914" y="567"/>
                </a:cubicBezTo>
                <a:cubicBezTo>
                  <a:pt x="1914" y="571"/>
                  <a:pt x="1917" y="574"/>
                  <a:pt x="1922" y="574"/>
                </a:cubicBezTo>
                <a:cubicBezTo>
                  <a:pt x="1926" y="574"/>
                  <a:pt x="1929" y="571"/>
                  <a:pt x="1929" y="567"/>
                </a:cubicBezTo>
                <a:cubicBezTo>
                  <a:pt x="1929" y="564"/>
                  <a:pt x="1926" y="561"/>
                  <a:pt x="1922" y="561"/>
                </a:cubicBezTo>
                <a:close/>
                <a:moveTo>
                  <a:pt x="1855" y="640"/>
                </a:moveTo>
                <a:cubicBezTo>
                  <a:pt x="1851" y="640"/>
                  <a:pt x="1847" y="643"/>
                  <a:pt x="1847" y="647"/>
                </a:cubicBezTo>
                <a:cubicBezTo>
                  <a:pt x="1847" y="650"/>
                  <a:pt x="1851" y="653"/>
                  <a:pt x="1855" y="653"/>
                </a:cubicBezTo>
                <a:cubicBezTo>
                  <a:pt x="1859" y="653"/>
                  <a:pt x="1863" y="650"/>
                  <a:pt x="1863" y="647"/>
                </a:cubicBezTo>
                <a:cubicBezTo>
                  <a:pt x="1863" y="643"/>
                  <a:pt x="1859" y="640"/>
                  <a:pt x="1855" y="640"/>
                </a:cubicBezTo>
                <a:close/>
                <a:moveTo>
                  <a:pt x="1855" y="659"/>
                </a:moveTo>
                <a:cubicBezTo>
                  <a:pt x="1851" y="659"/>
                  <a:pt x="1847" y="662"/>
                  <a:pt x="1847" y="666"/>
                </a:cubicBezTo>
                <a:cubicBezTo>
                  <a:pt x="1847" y="670"/>
                  <a:pt x="1851" y="673"/>
                  <a:pt x="1855" y="673"/>
                </a:cubicBezTo>
                <a:cubicBezTo>
                  <a:pt x="1859" y="673"/>
                  <a:pt x="1863" y="670"/>
                  <a:pt x="1863" y="666"/>
                </a:cubicBezTo>
                <a:cubicBezTo>
                  <a:pt x="1863" y="662"/>
                  <a:pt x="1859" y="659"/>
                  <a:pt x="1855" y="659"/>
                </a:cubicBezTo>
                <a:close/>
                <a:moveTo>
                  <a:pt x="1877" y="717"/>
                </a:moveTo>
                <a:cubicBezTo>
                  <a:pt x="1873" y="717"/>
                  <a:pt x="1870" y="720"/>
                  <a:pt x="1870" y="724"/>
                </a:cubicBezTo>
                <a:cubicBezTo>
                  <a:pt x="1870" y="727"/>
                  <a:pt x="1873" y="730"/>
                  <a:pt x="1877" y="730"/>
                </a:cubicBezTo>
                <a:cubicBezTo>
                  <a:pt x="1882" y="730"/>
                  <a:pt x="1885" y="727"/>
                  <a:pt x="1885" y="724"/>
                </a:cubicBezTo>
                <a:cubicBezTo>
                  <a:pt x="1885" y="720"/>
                  <a:pt x="1882" y="717"/>
                  <a:pt x="1877" y="717"/>
                </a:cubicBezTo>
                <a:close/>
                <a:moveTo>
                  <a:pt x="1855" y="736"/>
                </a:moveTo>
                <a:cubicBezTo>
                  <a:pt x="1851" y="736"/>
                  <a:pt x="1847" y="739"/>
                  <a:pt x="1847" y="743"/>
                </a:cubicBezTo>
                <a:cubicBezTo>
                  <a:pt x="1847" y="747"/>
                  <a:pt x="1851" y="750"/>
                  <a:pt x="1855" y="750"/>
                </a:cubicBezTo>
                <a:cubicBezTo>
                  <a:pt x="1859" y="750"/>
                  <a:pt x="1863" y="747"/>
                  <a:pt x="1863" y="743"/>
                </a:cubicBezTo>
                <a:cubicBezTo>
                  <a:pt x="1863" y="739"/>
                  <a:pt x="1859" y="736"/>
                  <a:pt x="1855" y="736"/>
                </a:cubicBezTo>
                <a:close/>
                <a:moveTo>
                  <a:pt x="1877" y="736"/>
                </a:moveTo>
                <a:cubicBezTo>
                  <a:pt x="1873" y="736"/>
                  <a:pt x="1870" y="739"/>
                  <a:pt x="1870" y="743"/>
                </a:cubicBezTo>
                <a:cubicBezTo>
                  <a:pt x="1870" y="747"/>
                  <a:pt x="1873" y="750"/>
                  <a:pt x="1877" y="750"/>
                </a:cubicBezTo>
                <a:cubicBezTo>
                  <a:pt x="1882" y="750"/>
                  <a:pt x="1885" y="747"/>
                  <a:pt x="1885" y="743"/>
                </a:cubicBezTo>
                <a:cubicBezTo>
                  <a:pt x="1885" y="739"/>
                  <a:pt x="1882" y="736"/>
                  <a:pt x="1877" y="736"/>
                </a:cubicBezTo>
                <a:close/>
                <a:moveTo>
                  <a:pt x="1922" y="620"/>
                </a:moveTo>
                <a:cubicBezTo>
                  <a:pt x="1917" y="620"/>
                  <a:pt x="1914" y="623"/>
                  <a:pt x="1914" y="627"/>
                </a:cubicBezTo>
                <a:cubicBezTo>
                  <a:pt x="1914" y="631"/>
                  <a:pt x="1917" y="634"/>
                  <a:pt x="1922" y="634"/>
                </a:cubicBezTo>
                <a:cubicBezTo>
                  <a:pt x="1926" y="634"/>
                  <a:pt x="1929" y="631"/>
                  <a:pt x="1929" y="627"/>
                </a:cubicBezTo>
                <a:cubicBezTo>
                  <a:pt x="1929" y="623"/>
                  <a:pt x="1926" y="620"/>
                  <a:pt x="1922" y="620"/>
                </a:cubicBezTo>
                <a:close/>
                <a:moveTo>
                  <a:pt x="1900" y="717"/>
                </a:moveTo>
                <a:cubicBezTo>
                  <a:pt x="1895" y="717"/>
                  <a:pt x="1892" y="720"/>
                  <a:pt x="1892" y="724"/>
                </a:cubicBezTo>
                <a:cubicBezTo>
                  <a:pt x="1892" y="727"/>
                  <a:pt x="1895" y="730"/>
                  <a:pt x="1900" y="730"/>
                </a:cubicBezTo>
                <a:cubicBezTo>
                  <a:pt x="1904" y="730"/>
                  <a:pt x="1907" y="727"/>
                  <a:pt x="1907" y="724"/>
                </a:cubicBezTo>
                <a:cubicBezTo>
                  <a:pt x="1907" y="720"/>
                  <a:pt x="1904" y="717"/>
                  <a:pt x="1900" y="717"/>
                </a:cubicBezTo>
                <a:close/>
                <a:moveTo>
                  <a:pt x="1900" y="736"/>
                </a:moveTo>
                <a:cubicBezTo>
                  <a:pt x="1895" y="736"/>
                  <a:pt x="1892" y="739"/>
                  <a:pt x="1892" y="743"/>
                </a:cubicBezTo>
                <a:cubicBezTo>
                  <a:pt x="1892" y="747"/>
                  <a:pt x="1895" y="750"/>
                  <a:pt x="1900" y="750"/>
                </a:cubicBezTo>
                <a:cubicBezTo>
                  <a:pt x="1904" y="750"/>
                  <a:pt x="1907" y="747"/>
                  <a:pt x="1907" y="743"/>
                </a:cubicBezTo>
                <a:cubicBezTo>
                  <a:pt x="1907" y="739"/>
                  <a:pt x="1904" y="736"/>
                  <a:pt x="1900" y="736"/>
                </a:cubicBezTo>
                <a:close/>
                <a:moveTo>
                  <a:pt x="1877" y="757"/>
                </a:moveTo>
                <a:cubicBezTo>
                  <a:pt x="1873" y="757"/>
                  <a:pt x="1870" y="759"/>
                  <a:pt x="1870" y="763"/>
                </a:cubicBezTo>
                <a:cubicBezTo>
                  <a:pt x="1870" y="766"/>
                  <a:pt x="1873" y="769"/>
                  <a:pt x="1877" y="769"/>
                </a:cubicBezTo>
                <a:cubicBezTo>
                  <a:pt x="1882" y="769"/>
                  <a:pt x="1885" y="766"/>
                  <a:pt x="1885" y="763"/>
                </a:cubicBezTo>
                <a:cubicBezTo>
                  <a:pt x="1885" y="759"/>
                  <a:pt x="1882" y="757"/>
                  <a:pt x="1877" y="757"/>
                </a:cubicBezTo>
                <a:close/>
                <a:moveTo>
                  <a:pt x="1855" y="795"/>
                </a:moveTo>
                <a:cubicBezTo>
                  <a:pt x="1851" y="795"/>
                  <a:pt x="1847" y="798"/>
                  <a:pt x="1847" y="801"/>
                </a:cubicBezTo>
                <a:cubicBezTo>
                  <a:pt x="1847" y="805"/>
                  <a:pt x="1851" y="808"/>
                  <a:pt x="1855" y="808"/>
                </a:cubicBezTo>
                <a:cubicBezTo>
                  <a:pt x="1859" y="808"/>
                  <a:pt x="1863" y="805"/>
                  <a:pt x="1863" y="801"/>
                </a:cubicBezTo>
                <a:cubicBezTo>
                  <a:pt x="1863" y="798"/>
                  <a:pt x="1859" y="795"/>
                  <a:pt x="1855" y="795"/>
                </a:cubicBezTo>
                <a:close/>
                <a:moveTo>
                  <a:pt x="1877" y="795"/>
                </a:moveTo>
                <a:cubicBezTo>
                  <a:pt x="1873" y="795"/>
                  <a:pt x="1870" y="798"/>
                  <a:pt x="1870" y="801"/>
                </a:cubicBezTo>
                <a:cubicBezTo>
                  <a:pt x="1870" y="805"/>
                  <a:pt x="1873" y="808"/>
                  <a:pt x="1877" y="808"/>
                </a:cubicBezTo>
                <a:cubicBezTo>
                  <a:pt x="1882" y="808"/>
                  <a:pt x="1885" y="805"/>
                  <a:pt x="1885" y="801"/>
                </a:cubicBezTo>
                <a:cubicBezTo>
                  <a:pt x="1885" y="798"/>
                  <a:pt x="1882" y="795"/>
                  <a:pt x="1877" y="795"/>
                </a:cubicBezTo>
                <a:close/>
                <a:moveTo>
                  <a:pt x="1900" y="757"/>
                </a:moveTo>
                <a:cubicBezTo>
                  <a:pt x="1895" y="757"/>
                  <a:pt x="1892" y="759"/>
                  <a:pt x="1892" y="763"/>
                </a:cubicBezTo>
                <a:cubicBezTo>
                  <a:pt x="1892" y="766"/>
                  <a:pt x="1895" y="769"/>
                  <a:pt x="1900" y="769"/>
                </a:cubicBezTo>
                <a:cubicBezTo>
                  <a:pt x="1904" y="769"/>
                  <a:pt x="1907" y="766"/>
                  <a:pt x="1907" y="763"/>
                </a:cubicBezTo>
                <a:cubicBezTo>
                  <a:pt x="1907" y="759"/>
                  <a:pt x="1904" y="757"/>
                  <a:pt x="1900" y="757"/>
                </a:cubicBezTo>
                <a:close/>
                <a:moveTo>
                  <a:pt x="1900" y="795"/>
                </a:moveTo>
                <a:cubicBezTo>
                  <a:pt x="1895" y="795"/>
                  <a:pt x="1892" y="798"/>
                  <a:pt x="1892" y="801"/>
                </a:cubicBezTo>
                <a:cubicBezTo>
                  <a:pt x="1892" y="805"/>
                  <a:pt x="1895" y="808"/>
                  <a:pt x="1900" y="808"/>
                </a:cubicBezTo>
                <a:cubicBezTo>
                  <a:pt x="1904" y="808"/>
                  <a:pt x="1907" y="805"/>
                  <a:pt x="1907" y="801"/>
                </a:cubicBezTo>
                <a:cubicBezTo>
                  <a:pt x="1907" y="798"/>
                  <a:pt x="1904" y="795"/>
                  <a:pt x="1900" y="795"/>
                </a:cubicBezTo>
                <a:close/>
                <a:moveTo>
                  <a:pt x="1922" y="814"/>
                </a:moveTo>
                <a:cubicBezTo>
                  <a:pt x="1917" y="814"/>
                  <a:pt x="1914" y="817"/>
                  <a:pt x="1914" y="821"/>
                </a:cubicBezTo>
                <a:cubicBezTo>
                  <a:pt x="1914" y="825"/>
                  <a:pt x="1917" y="828"/>
                  <a:pt x="1922" y="828"/>
                </a:cubicBezTo>
                <a:cubicBezTo>
                  <a:pt x="1926" y="828"/>
                  <a:pt x="1929" y="825"/>
                  <a:pt x="1929" y="821"/>
                </a:cubicBezTo>
                <a:cubicBezTo>
                  <a:pt x="1929" y="817"/>
                  <a:pt x="1926" y="814"/>
                  <a:pt x="1922" y="814"/>
                </a:cubicBezTo>
                <a:close/>
                <a:moveTo>
                  <a:pt x="1922" y="891"/>
                </a:moveTo>
                <a:cubicBezTo>
                  <a:pt x="1917" y="891"/>
                  <a:pt x="1914" y="894"/>
                  <a:pt x="1914" y="898"/>
                </a:cubicBezTo>
                <a:cubicBezTo>
                  <a:pt x="1914" y="902"/>
                  <a:pt x="1917" y="905"/>
                  <a:pt x="1922" y="905"/>
                </a:cubicBezTo>
                <a:cubicBezTo>
                  <a:pt x="1926" y="905"/>
                  <a:pt x="1929" y="902"/>
                  <a:pt x="1929" y="898"/>
                </a:cubicBezTo>
                <a:cubicBezTo>
                  <a:pt x="1929" y="894"/>
                  <a:pt x="1926" y="891"/>
                  <a:pt x="1922" y="891"/>
                </a:cubicBezTo>
                <a:close/>
                <a:moveTo>
                  <a:pt x="1944" y="136"/>
                </a:moveTo>
                <a:cubicBezTo>
                  <a:pt x="1940" y="136"/>
                  <a:pt x="1936" y="139"/>
                  <a:pt x="1936" y="143"/>
                </a:cubicBezTo>
                <a:cubicBezTo>
                  <a:pt x="1936" y="146"/>
                  <a:pt x="1940" y="149"/>
                  <a:pt x="1944" y="149"/>
                </a:cubicBezTo>
                <a:cubicBezTo>
                  <a:pt x="1948" y="149"/>
                  <a:pt x="1952" y="146"/>
                  <a:pt x="1952" y="143"/>
                </a:cubicBezTo>
                <a:cubicBezTo>
                  <a:pt x="1952" y="139"/>
                  <a:pt x="1948" y="136"/>
                  <a:pt x="1944" y="136"/>
                </a:cubicBezTo>
                <a:close/>
                <a:moveTo>
                  <a:pt x="1944" y="155"/>
                </a:moveTo>
                <a:cubicBezTo>
                  <a:pt x="1940" y="155"/>
                  <a:pt x="1936" y="158"/>
                  <a:pt x="1936" y="162"/>
                </a:cubicBezTo>
                <a:cubicBezTo>
                  <a:pt x="1936" y="166"/>
                  <a:pt x="1940" y="169"/>
                  <a:pt x="1944" y="169"/>
                </a:cubicBezTo>
                <a:cubicBezTo>
                  <a:pt x="1948" y="169"/>
                  <a:pt x="1952" y="166"/>
                  <a:pt x="1952" y="162"/>
                </a:cubicBezTo>
                <a:cubicBezTo>
                  <a:pt x="1952" y="158"/>
                  <a:pt x="1948" y="155"/>
                  <a:pt x="1944" y="155"/>
                </a:cubicBezTo>
                <a:close/>
                <a:moveTo>
                  <a:pt x="1944" y="175"/>
                </a:moveTo>
                <a:cubicBezTo>
                  <a:pt x="1940" y="175"/>
                  <a:pt x="1936" y="178"/>
                  <a:pt x="1936" y="182"/>
                </a:cubicBezTo>
                <a:cubicBezTo>
                  <a:pt x="1936" y="185"/>
                  <a:pt x="1940" y="188"/>
                  <a:pt x="1944" y="188"/>
                </a:cubicBezTo>
                <a:cubicBezTo>
                  <a:pt x="1948" y="188"/>
                  <a:pt x="1952" y="185"/>
                  <a:pt x="1952" y="182"/>
                </a:cubicBezTo>
                <a:cubicBezTo>
                  <a:pt x="1952" y="178"/>
                  <a:pt x="1948" y="175"/>
                  <a:pt x="1944" y="175"/>
                </a:cubicBezTo>
                <a:close/>
                <a:moveTo>
                  <a:pt x="1944" y="194"/>
                </a:moveTo>
                <a:cubicBezTo>
                  <a:pt x="1940" y="194"/>
                  <a:pt x="1936" y="197"/>
                  <a:pt x="1936" y="201"/>
                </a:cubicBezTo>
                <a:cubicBezTo>
                  <a:pt x="1936" y="205"/>
                  <a:pt x="1940" y="208"/>
                  <a:pt x="1944" y="208"/>
                </a:cubicBezTo>
                <a:cubicBezTo>
                  <a:pt x="1948" y="208"/>
                  <a:pt x="1952" y="205"/>
                  <a:pt x="1952" y="201"/>
                </a:cubicBezTo>
                <a:cubicBezTo>
                  <a:pt x="1952" y="197"/>
                  <a:pt x="1948" y="194"/>
                  <a:pt x="1944" y="194"/>
                </a:cubicBezTo>
                <a:close/>
                <a:moveTo>
                  <a:pt x="1944" y="214"/>
                </a:moveTo>
                <a:cubicBezTo>
                  <a:pt x="1940" y="214"/>
                  <a:pt x="1936" y="217"/>
                  <a:pt x="1936" y="220"/>
                </a:cubicBezTo>
                <a:cubicBezTo>
                  <a:pt x="1936" y="224"/>
                  <a:pt x="1940" y="227"/>
                  <a:pt x="1944" y="227"/>
                </a:cubicBezTo>
                <a:cubicBezTo>
                  <a:pt x="1948" y="227"/>
                  <a:pt x="1952" y="224"/>
                  <a:pt x="1952" y="220"/>
                </a:cubicBezTo>
                <a:cubicBezTo>
                  <a:pt x="1952" y="217"/>
                  <a:pt x="1948" y="214"/>
                  <a:pt x="1944" y="214"/>
                </a:cubicBezTo>
                <a:close/>
                <a:moveTo>
                  <a:pt x="1944" y="233"/>
                </a:moveTo>
                <a:cubicBezTo>
                  <a:pt x="1940" y="233"/>
                  <a:pt x="1936" y="236"/>
                  <a:pt x="1936" y="239"/>
                </a:cubicBezTo>
                <a:cubicBezTo>
                  <a:pt x="1936" y="243"/>
                  <a:pt x="1940" y="245"/>
                  <a:pt x="1944" y="245"/>
                </a:cubicBezTo>
                <a:cubicBezTo>
                  <a:pt x="1948" y="245"/>
                  <a:pt x="1952" y="243"/>
                  <a:pt x="1952" y="239"/>
                </a:cubicBezTo>
                <a:cubicBezTo>
                  <a:pt x="1952" y="236"/>
                  <a:pt x="1948" y="233"/>
                  <a:pt x="1944" y="233"/>
                </a:cubicBezTo>
                <a:close/>
                <a:moveTo>
                  <a:pt x="1944" y="252"/>
                </a:moveTo>
                <a:cubicBezTo>
                  <a:pt x="1940" y="252"/>
                  <a:pt x="1936" y="255"/>
                  <a:pt x="1936" y="258"/>
                </a:cubicBezTo>
                <a:cubicBezTo>
                  <a:pt x="1936" y="262"/>
                  <a:pt x="1940" y="265"/>
                  <a:pt x="1944" y="265"/>
                </a:cubicBezTo>
                <a:cubicBezTo>
                  <a:pt x="1948" y="265"/>
                  <a:pt x="1952" y="262"/>
                  <a:pt x="1952" y="258"/>
                </a:cubicBezTo>
                <a:cubicBezTo>
                  <a:pt x="1952" y="255"/>
                  <a:pt x="1948" y="252"/>
                  <a:pt x="1944" y="252"/>
                </a:cubicBezTo>
                <a:close/>
                <a:moveTo>
                  <a:pt x="1944" y="271"/>
                </a:moveTo>
                <a:cubicBezTo>
                  <a:pt x="1940" y="271"/>
                  <a:pt x="1936" y="274"/>
                  <a:pt x="1936" y="278"/>
                </a:cubicBezTo>
                <a:cubicBezTo>
                  <a:pt x="1936" y="282"/>
                  <a:pt x="1940" y="285"/>
                  <a:pt x="1944" y="285"/>
                </a:cubicBezTo>
                <a:cubicBezTo>
                  <a:pt x="1948" y="285"/>
                  <a:pt x="1952" y="282"/>
                  <a:pt x="1952" y="278"/>
                </a:cubicBezTo>
                <a:cubicBezTo>
                  <a:pt x="1952" y="274"/>
                  <a:pt x="1948" y="271"/>
                  <a:pt x="1944" y="271"/>
                </a:cubicBezTo>
                <a:close/>
                <a:moveTo>
                  <a:pt x="1944" y="290"/>
                </a:moveTo>
                <a:cubicBezTo>
                  <a:pt x="1940" y="290"/>
                  <a:pt x="1936" y="293"/>
                  <a:pt x="1936" y="296"/>
                </a:cubicBezTo>
                <a:cubicBezTo>
                  <a:pt x="1936" y="300"/>
                  <a:pt x="1940" y="303"/>
                  <a:pt x="1944" y="303"/>
                </a:cubicBezTo>
                <a:cubicBezTo>
                  <a:pt x="1948" y="303"/>
                  <a:pt x="1952" y="300"/>
                  <a:pt x="1952" y="296"/>
                </a:cubicBezTo>
                <a:cubicBezTo>
                  <a:pt x="1952" y="293"/>
                  <a:pt x="1948" y="290"/>
                  <a:pt x="1944" y="290"/>
                </a:cubicBezTo>
                <a:close/>
                <a:moveTo>
                  <a:pt x="1944" y="309"/>
                </a:moveTo>
                <a:cubicBezTo>
                  <a:pt x="1940" y="309"/>
                  <a:pt x="1936" y="312"/>
                  <a:pt x="1936" y="316"/>
                </a:cubicBezTo>
                <a:cubicBezTo>
                  <a:pt x="1936" y="320"/>
                  <a:pt x="1940" y="323"/>
                  <a:pt x="1944" y="323"/>
                </a:cubicBezTo>
                <a:cubicBezTo>
                  <a:pt x="1948" y="323"/>
                  <a:pt x="1952" y="320"/>
                  <a:pt x="1952" y="316"/>
                </a:cubicBezTo>
                <a:cubicBezTo>
                  <a:pt x="1952" y="312"/>
                  <a:pt x="1948" y="309"/>
                  <a:pt x="1944" y="309"/>
                </a:cubicBezTo>
                <a:close/>
                <a:moveTo>
                  <a:pt x="1944" y="329"/>
                </a:moveTo>
                <a:cubicBezTo>
                  <a:pt x="1940" y="329"/>
                  <a:pt x="1936" y="332"/>
                  <a:pt x="1936" y="335"/>
                </a:cubicBezTo>
                <a:cubicBezTo>
                  <a:pt x="1936" y="339"/>
                  <a:pt x="1940" y="342"/>
                  <a:pt x="1944" y="342"/>
                </a:cubicBezTo>
                <a:cubicBezTo>
                  <a:pt x="1948" y="342"/>
                  <a:pt x="1952" y="339"/>
                  <a:pt x="1952" y="335"/>
                </a:cubicBezTo>
                <a:cubicBezTo>
                  <a:pt x="1952" y="332"/>
                  <a:pt x="1948" y="329"/>
                  <a:pt x="1944" y="329"/>
                </a:cubicBezTo>
                <a:close/>
                <a:moveTo>
                  <a:pt x="1944" y="348"/>
                </a:moveTo>
                <a:cubicBezTo>
                  <a:pt x="1940" y="348"/>
                  <a:pt x="1936" y="351"/>
                  <a:pt x="1936" y="355"/>
                </a:cubicBezTo>
                <a:cubicBezTo>
                  <a:pt x="1936" y="359"/>
                  <a:pt x="1940" y="362"/>
                  <a:pt x="1944" y="362"/>
                </a:cubicBezTo>
                <a:cubicBezTo>
                  <a:pt x="1948" y="362"/>
                  <a:pt x="1952" y="359"/>
                  <a:pt x="1952" y="355"/>
                </a:cubicBezTo>
                <a:cubicBezTo>
                  <a:pt x="1952" y="351"/>
                  <a:pt x="1948" y="348"/>
                  <a:pt x="1944" y="348"/>
                </a:cubicBezTo>
                <a:close/>
                <a:moveTo>
                  <a:pt x="1944" y="368"/>
                </a:moveTo>
                <a:cubicBezTo>
                  <a:pt x="1940" y="368"/>
                  <a:pt x="1936" y="371"/>
                  <a:pt x="1936" y="374"/>
                </a:cubicBezTo>
                <a:cubicBezTo>
                  <a:pt x="1936" y="378"/>
                  <a:pt x="1940" y="381"/>
                  <a:pt x="1944" y="381"/>
                </a:cubicBezTo>
                <a:cubicBezTo>
                  <a:pt x="1948" y="381"/>
                  <a:pt x="1952" y="378"/>
                  <a:pt x="1952" y="374"/>
                </a:cubicBezTo>
                <a:cubicBezTo>
                  <a:pt x="1952" y="371"/>
                  <a:pt x="1948" y="368"/>
                  <a:pt x="1944" y="368"/>
                </a:cubicBezTo>
                <a:close/>
                <a:moveTo>
                  <a:pt x="1944" y="387"/>
                </a:moveTo>
                <a:cubicBezTo>
                  <a:pt x="1940" y="387"/>
                  <a:pt x="1936" y="390"/>
                  <a:pt x="1936" y="393"/>
                </a:cubicBezTo>
                <a:cubicBezTo>
                  <a:pt x="1936" y="397"/>
                  <a:pt x="1940" y="400"/>
                  <a:pt x="1944" y="400"/>
                </a:cubicBezTo>
                <a:cubicBezTo>
                  <a:pt x="1948" y="400"/>
                  <a:pt x="1952" y="397"/>
                  <a:pt x="1952" y="393"/>
                </a:cubicBezTo>
                <a:cubicBezTo>
                  <a:pt x="1952" y="390"/>
                  <a:pt x="1948" y="387"/>
                  <a:pt x="1944" y="387"/>
                </a:cubicBezTo>
                <a:close/>
                <a:moveTo>
                  <a:pt x="1944" y="406"/>
                </a:moveTo>
                <a:cubicBezTo>
                  <a:pt x="1940" y="406"/>
                  <a:pt x="1936" y="409"/>
                  <a:pt x="1936" y="413"/>
                </a:cubicBezTo>
                <a:cubicBezTo>
                  <a:pt x="1936" y="416"/>
                  <a:pt x="1940" y="419"/>
                  <a:pt x="1944" y="419"/>
                </a:cubicBezTo>
                <a:cubicBezTo>
                  <a:pt x="1948" y="419"/>
                  <a:pt x="1952" y="416"/>
                  <a:pt x="1952" y="413"/>
                </a:cubicBezTo>
                <a:cubicBezTo>
                  <a:pt x="1952" y="409"/>
                  <a:pt x="1948" y="406"/>
                  <a:pt x="1944" y="406"/>
                </a:cubicBezTo>
                <a:close/>
                <a:moveTo>
                  <a:pt x="1944" y="425"/>
                </a:moveTo>
                <a:cubicBezTo>
                  <a:pt x="1940" y="425"/>
                  <a:pt x="1936" y="428"/>
                  <a:pt x="1936" y="432"/>
                </a:cubicBezTo>
                <a:cubicBezTo>
                  <a:pt x="1936" y="435"/>
                  <a:pt x="1940" y="438"/>
                  <a:pt x="1944" y="438"/>
                </a:cubicBezTo>
                <a:cubicBezTo>
                  <a:pt x="1948" y="438"/>
                  <a:pt x="1952" y="435"/>
                  <a:pt x="1952" y="432"/>
                </a:cubicBezTo>
                <a:cubicBezTo>
                  <a:pt x="1952" y="428"/>
                  <a:pt x="1948" y="425"/>
                  <a:pt x="1944" y="425"/>
                </a:cubicBezTo>
                <a:close/>
                <a:moveTo>
                  <a:pt x="1944" y="620"/>
                </a:moveTo>
                <a:cubicBezTo>
                  <a:pt x="1940" y="620"/>
                  <a:pt x="1936" y="623"/>
                  <a:pt x="1936" y="627"/>
                </a:cubicBezTo>
                <a:cubicBezTo>
                  <a:pt x="1936" y="631"/>
                  <a:pt x="1940" y="634"/>
                  <a:pt x="1944" y="634"/>
                </a:cubicBezTo>
                <a:cubicBezTo>
                  <a:pt x="1948" y="634"/>
                  <a:pt x="1952" y="631"/>
                  <a:pt x="1952" y="627"/>
                </a:cubicBezTo>
                <a:cubicBezTo>
                  <a:pt x="1952" y="623"/>
                  <a:pt x="1948" y="620"/>
                  <a:pt x="1944" y="620"/>
                </a:cubicBezTo>
                <a:close/>
                <a:moveTo>
                  <a:pt x="1944" y="640"/>
                </a:moveTo>
                <a:cubicBezTo>
                  <a:pt x="1940" y="640"/>
                  <a:pt x="1936" y="643"/>
                  <a:pt x="1936" y="647"/>
                </a:cubicBezTo>
                <a:cubicBezTo>
                  <a:pt x="1936" y="650"/>
                  <a:pt x="1940" y="653"/>
                  <a:pt x="1944" y="653"/>
                </a:cubicBezTo>
                <a:cubicBezTo>
                  <a:pt x="1948" y="653"/>
                  <a:pt x="1952" y="650"/>
                  <a:pt x="1952" y="647"/>
                </a:cubicBezTo>
                <a:cubicBezTo>
                  <a:pt x="1952" y="643"/>
                  <a:pt x="1948" y="640"/>
                  <a:pt x="1944" y="640"/>
                </a:cubicBezTo>
                <a:close/>
                <a:moveTo>
                  <a:pt x="1944" y="659"/>
                </a:moveTo>
                <a:cubicBezTo>
                  <a:pt x="1940" y="659"/>
                  <a:pt x="1936" y="662"/>
                  <a:pt x="1936" y="666"/>
                </a:cubicBezTo>
                <a:cubicBezTo>
                  <a:pt x="1936" y="670"/>
                  <a:pt x="1940" y="673"/>
                  <a:pt x="1944" y="673"/>
                </a:cubicBezTo>
                <a:cubicBezTo>
                  <a:pt x="1948" y="673"/>
                  <a:pt x="1952" y="670"/>
                  <a:pt x="1952" y="666"/>
                </a:cubicBezTo>
                <a:cubicBezTo>
                  <a:pt x="1952" y="662"/>
                  <a:pt x="1948" y="659"/>
                  <a:pt x="1944" y="659"/>
                </a:cubicBezTo>
                <a:close/>
                <a:moveTo>
                  <a:pt x="1944" y="679"/>
                </a:moveTo>
                <a:cubicBezTo>
                  <a:pt x="1940" y="679"/>
                  <a:pt x="1936" y="682"/>
                  <a:pt x="1936" y="686"/>
                </a:cubicBezTo>
                <a:cubicBezTo>
                  <a:pt x="1936" y="689"/>
                  <a:pt x="1940" y="692"/>
                  <a:pt x="1944" y="692"/>
                </a:cubicBezTo>
                <a:cubicBezTo>
                  <a:pt x="1948" y="692"/>
                  <a:pt x="1952" y="689"/>
                  <a:pt x="1952" y="686"/>
                </a:cubicBezTo>
                <a:cubicBezTo>
                  <a:pt x="1952" y="682"/>
                  <a:pt x="1948" y="679"/>
                  <a:pt x="1944" y="679"/>
                </a:cubicBezTo>
                <a:close/>
                <a:moveTo>
                  <a:pt x="1944" y="736"/>
                </a:moveTo>
                <a:cubicBezTo>
                  <a:pt x="1940" y="736"/>
                  <a:pt x="1936" y="739"/>
                  <a:pt x="1936" y="743"/>
                </a:cubicBezTo>
                <a:cubicBezTo>
                  <a:pt x="1936" y="747"/>
                  <a:pt x="1940" y="750"/>
                  <a:pt x="1944" y="750"/>
                </a:cubicBezTo>
                <a:cubicBezTo>
                  <a:pt x="1948" y="750"/>
                  <a:pt x="1952" y="747"/>
                  <a:pt x="1952" y="743"/>
                </a:cubicBezTo>
                <a:cubicBezTo>
                  <a:pt x="1952" y="739"/>
                  <a:pt x="1948" y="736"/>
                  <a:pt x="1944" y="736"/>
                </a:cubicBezTo>
                <a:close/>
                <a:moveTo>
                  <a:pt x="1944" y="757"/>
                </a:moveTo>
                <a:cubicBezTo>
                  <a:pt x="1940" y="757"/>
                  <a:pt x="1936" y="759"/>
                  <a:pt x="1936" y="763"/>
                </a:cubicBezTo>
                <a:cubicBezTo>
                  <a:pt x="1936" y="766"/>
                  <a:pt x="1940" y="769"/>
                  <a:pt x="1944" y="769"/>
                </a:cubicBezTo>
                <a:cubicBezTo>
                  <a:pt x="1948" y="769"/>
                  <a:pt x="1952" y="766"/>
                  <a:pt x="1952" y="763"/>
                </a:cubicBezTo>
                <a:cubicBezTo>
                  <a:pt x="1952" y="759"/>
                  <a:pt x="1948" y="757"/>
                  <a:pt x="1944" y="757"/>
                </a:cubicBezTo>
                <a:close/>
                <a:moveTo>
                  <a:pt x="1944" y="814"/>
                </a:moveTo>
                <a:cubicBezTo>
                  <a:pt x="1940" y="814"/>
                  <a:pt x="1936" y="817"/>
                  <a:pt x="1936" y="821"/>
                </a:cubicBezTo>
                <a:cubicBezTo>
                  <a:pt x="1936" y="825"/>
                  <a:pt x="1940" y="828"/>
                  <a:pt x="1944" y="828"/>
                </a:cubicBezTo>
                <a:cubicBezTo>
                  <a:pt x="1948" y="828"/>
                  <a:pt x="1952" y="825"/>
                  <a:pt x="1952" y="821"/>
                </a:cubicBezTo>
                <a:cubicBezTo>
                  <a:pt x="1952" y="817"/>
                  <a:pt x="1948" y="814"/>
                  <a:pt x="1944" y="814"/>
                </a:cubicBezTo>
                <a:close/>
                <a:moveTo>
                  <a:pt x="1966" y="853"/>
                </a:moveTo>
                <a:cubicBezTo>
                  <a:pt x="1962" y="853"/>
                  <a:pt x="1959" y="856"/>
                  <a:pt x="1959" y="860"/>
                </a:cubicBezTo>
                <a:cubicBezTo>
                  <a:pt x="1959" y="864"/>
                  <a:pt x="1962" y="867"/>
                  <a:pt x="1966" y="867"/>
                </a:cubicBezTo>
                <a:cubicBezTo>
                  <a:pt x="1970" y="867"/>
                  <a:pt x="1974" y="864"/>
                  <a:pt x="1974" y="860"/>
                </a:cubicBezTo>
                <a:cubicBezTo>
                  <a:pt x="1974" y="856"/>
                  <a:pt x="1970" y="853"/>
                  <a:pt x="1966" y="853"/>
                </a:cubicBezTo>
                <a:close/>
                <a:moveTo>
                  <a:pt x="1944" y="873"/>
                </a:moveTo>
                <a:cubicBezTo>
                  <a:pt x="1940" y="873"/>
                  <a:pt x="1936" y="876"/>
                  <a:pt x="1936" y="879"/>
                </a:cubicBezTo>
                <a:cubicBezTo>
                  <a:pt x="1936" y="883"/>
                  <a:pt x="1940" y="885"/>
                  <a:pt x="1944" y="885"/>
                </a:cubicBezTo>
                <a:cubicBezTo>
                  <a:pt x="1948" y="885"/>
                  <a:pt x="1952" y="883"/>
                  <a:pt x="1952" y="879"/>
                </a:cubicBezTo>
                <a:cubicBezTo>
                  <a:pt x="1952" y="876"/>
                  <a:pt x="1948" y="873"/>
                  <a:pt x="1944" y="873"/>
                </a:cubicBezTo>
                <a:close/>
                <a:moveTo>
                  <a:pt x="1966" y="873"/>
                </a:moveTo>
                <a:cubicBezTo>
                  <a:pt x="1962" y="873"/>
                  <a:pt x="1959" y="876"/>
                  <a:pt x="1959" y="879"/>
                </a:cubicBezTo>
                <a:cubicBezTo>
                  <a:pt x="1959" y="883"/>
                  <a:pt x="1962" y="885"/>
                  <a:pt x="1966" y="885"/>
                </a:cubicBezTo>
                <a:cubicBezTo>
                  <a:pt x="1970" y="885"/>
                  <a:pt x="1974" y="883"/>
                  <a:pt x="1974" y="879"/>
                </a:cubicBezTo>
                <a:cubicBezTo>
                  <a:pt x="1974" y="876"/>
                  <a:pt x="1970" y="873"/>
                  <a:pt x="1966" y="873"/>
                </a:cubicBezTo>
                <a:close/>
                <a:moveTo>
                  <a:pt x="1944" y="891"/>
                </a:moveTo>
                <a:cubicBezTo>
                  <a:pt x="1940" y="891"/>
                  <a:pt x="1936" y="894"/>
                  <a:pt x="1936" y="898"/>
                </a:cubicBezTo>
                <a:cubicBezTo>
                  <a:pt x="1936" y="902"/>
                  <a:pt x="1940" y="905"/>
                  <a:pt x="1944" y="905"/>
                </a:cubicBezTo>
                <a:cubicBezTo>
                  <a:pt x="1948" y="905"/>
                  <a:pt x="1952" y="902"/>
                  <a:pt x="1952" y="898"/>
                </a:cubicBezTo>
                <a:cubicBezTo>
                  <a:pt x="1952" y="894"/>
                  <a:pt x="1948" y="891"/>
                  <a:pt x="1944" y="891"/>
                </a:cubicBezTo>
                <a:close/>
                <a:moveTo>
                  <a:pt x="1966" y="891"/>
                </a:moveTo>
                <a:cubicBezTo>
                  <a:pt x="1962" y="891"/>
                  <a:pt x="1959" y="894"/>
                  <a:pt x="1959" y="898"/>
                </a:cubicBezTo>
                <a:cubicBezTo>
                  <a:pt x="1959" y="902"/>
                  <a:pt x="1962" y="905"/>
                  <a:pt x="1966" y="905"/>
                </a:cubicBezTo>
                <a:cubicBezTo>
                  <a:pt x="1970" y="905"/>
                  <a:pt x="1974" y="902"/>
                  <a:pt x="1974" y="898"/>
                </a:cubicBezTo>
                <a:cubicBezTo>
                  <a:pt x="1974" y="894"/>
                  <a:pt x="1970" y="891"/>
                  <a:pt x="1966" y="891"/>
                </a:cubicBezTo>
                <a:close/>
                <a:moveTo>
                  <a:pt x="1877" y="930"/>
                </a:moveTo>
                <a:cubicBezTo>
                  <a:pt x="1873" y="930"/>
                  <a:pt x="1870" y="933"/>
                  <a:pt x="1870" y="937"/>
                </a:cubicBezTo>
                <a:cubicBezTo>
                  <a:pt x="1870" y="940"/>
                  <a:pt x="1873" y="943"/>
                  <a:pt x="1877" y="943"/>
                </a:cubicBezTo>
                <a:cubicBezTo>
                  <a:pt x="1882" y="943"/>
                  <a:pt x="1885" y="940"/>
                  <a:pt x="1885" y="937"/>
                </a:cubicBezTo>
                <a:cubicBezTo>
                  <a:pt x="1885" y="933"/>
                  <a:pt x="1882" y="930"/>
                  <a:pt x="1877" y="930"/>
                </a:cubicBezTo>
                <a:close/>
                <a:moveTo>
                  <a:pt x="1900" y="911"/>
                </a:moveTo>
                <a:cubicBezTo>
                  <a:pt x="1895" y="911"/>
                  <a:pt x="1892" y="914"/>
                  <a:pt x="1892" y="917"/>
                </a:cubicBezTo>
                <a:cubicBezTo>
                  <a:pt x="1892" y="921"/>
                  <a:pt x="1895" y="924"/>
                  <a:pt x="1900" y="924"/>
                </a:cubicBezTo>
                <a:cubicBezTo>
                  <a:pt x="1904" y="924"/>
                  <a:pt x="1907" y="921"/>
                  <a:pt x="1907" y="917"/>
                </a:cubicBezTo>
                <a:cubicBezTo>
                  <a:pt x="1907" y="914"/>
                  <a:pt x="1904" y="911"/>
                  <a:pt x="1900" y="911"/>
                </a:cubicBezTo>
                <a:close/>
                <a:moveTo>
                  <a:pt x="1922" y="911"/>
                </a:moveTo>
                <a:cubicBezTo>
                  <a:pt x="1917" y="911"/>
                  <a:pt x="1914" y="914"/>
                  <a:pt x="1914" y="917"/>
                </a:cubicBezTo>
                <a:cubicBezTo>
                  <a:pt x="1914" y="921"/>
                  <a:pt x="1917" y="924"/>
                  <a:pt x="1922" y="924"/>
                </a:cubicBezTo>
                <a:cubicBezTo>
                  <a:pt x="1926" y="924"/>
                  <a:pt x="1929" y="921"/>
                  <a:pt x="1929" y="917"/>
                </a:cubicBezTo>
                <a:cubicBezTo>
                  <a:pt x="1929" y="914"/>
                  <a:pt x="1926" y="911"/>
                  <a:pt x="1922" y="911"/>
                </a:cubicBezTo>
                <a:close/>
                <a:moveTo>
                  <a:pt x="1900" y="930"/>
                </a:moveTo>
                <a:cubicBezTo>
                  <a:pt x="1895" y="930"/>
                  <a:pt x="1892" y="933"/>
                  <a:pt x="1892" y="937"/>
                </a:cubicBezTo>
                <a:cubicBezTo>
                  <a:pt x="1892" y="940"/>
                  <a:pt x="1895" y="943"/>
                  <a:pt x="1900" y="943"/>
                </a:cubicBezTo>
                <a:cubicBezTo>
                  <a:pt x="1904" y="943"/>
                  <a:pt x="1907" y="940"/>
                  <a:pt x="1907" y="937"/>
                </a:cubicBezTo>
                <a:cubicBezTo>
                  <a:pt x="1907" y="933"/>
                  <a:pt x="1904" y="930"/>
                  <a:pt x="1900" y="930"/>
                </a:cubicBezTo>
                <a:close/>
                <a:moveTo>
                  <a:pt x="1922" y="930"/>
                </a:moveTo>
                <a:cubicBezTo>
                  <a:pt x="1917" y="930"/>
                  <a:pt x="1914" y="933"/>
                  <a:pt x="1914" y="937"/>
                </a:cubicBezTo>
                <a:cubicBezTo>
                  <a:pt x="1914" y="940"/>
                  <a:pt x="1917" y="943"/>
                  <a:pt x="1922" y="943"/>
                </a:cubicBezTo>
                <a:cubicBezTo>
                  <a:pt x="1926" y="943"/>
                  <a:pt x="1929" y="940"/>
                  <a:pt x="1929" y="937"/>
                </a:cubicBezTo>
                <a:cubicBezTo>
                  <a:pt x="1929" y="933"/>
                  <a:pt x="1926" y="930"/>
                  <a:pt x="1922" y="930"/>
                </a:cubicBezTo>
                <a:close/>
                <a:moveTo>
                  <a:pt x="1900" y="950"/>
                </a:moveTo>
                <a:cubicBezTo>
                  <a:pt x="1895" y="950"/>
                  <a:pt x="1892" y="953"/>
                  <a:pt x="1892" y="956"/>
                </a:cubicBezTo>
                <a:cubicBezTo>
                  <a:pt x="1892" y="960"/>
                  <a:pt x="1895" y="963"/>
                  <a:pt x="1900" y="963"/>
                </a:cubicBezTo>
                <a:cubicBezTo>
                  <a:pt x="1904" y="963"/>
                  <a:pt x="1907" y="960"/>
                  <a:pt x="1907" y="956"/>
                </a:cubicBezTo>
                <a:cubicBezTo>
                  <a:pt x="1907" y="953"/>
                  <a:pt x="1904" y="950"/>
                  <a:pt x="1900" y="950"/>
                </a:cubicBezTo>
                <a:close/>
                <a:moveTo>
                  <a:pt x="1922" y="950"/>
                </a:moveTo>
                <a:cubicBezTo>
                  <a:pt x="1917" y="950"/>
                  <a:pt x="1914" y="953"/>
                  <a:pt x="1914" y="956"/>
                </a:cubicBezTo>
                <a:cubicBezTo>
                  <a:pt x="1914" y="960"/>
                  <a:pt x="1917" y="963"/>
                  <a:pt x="1922" y="963"/>
                </a:cubicBezTo>
                <a:cubicBezTo>
                  <a:pt x="1926" y="963"/>
                  <a:pt x="1929" y="960"/>
                  <a:pt x="1929" y="956"/>
                </a:cubicBezTo>
                <a:cubicBezTo>
                  <a:pt x="1929" y="953"/>
                  <a:pt x="1926" y="950"/>
                  <a:pt x="1922" y="950"/>
                </a:cubicBezTo>
                <a:close/>
                <a:moveTo>
                  <a:pt x="1900" y="969"/>
                </a:moveTo>
                <a:cubicBezTo>
                  <a:pt x="1895" y="969"/>
                  <a:pt x="1892" y="972"/>
                  <a:pt x="1892" y="976"/>
                </a:cubicBezTo>
                <a:cubicBezTo>
                  <a:pt x="1892" y="980"/>
                  <a:pt x="1895" y="983"/>
                  <a:pt x="1900" y="983"/>
                </a:cubicBezTo>
                <a:cubicBezTo>
                  <a:pt x="1904" y="983"/>
                  <a:pt x="1907" y="980"/>
                  <a:pt x="1907" y="976"/>
                </a:cubicBezTo>
                <a:cubicBezTo>
                  <a:pt x="1907" y="972"/>
                  <a:pt x="1904" y="969"/>
                  <a:pt x="1900" y="969"/>
                </a:cubicBezTo>
                <a:close/>
                <a:moveTo>
                  <a:pt x="1922" y="969"/>
                </a:moveTo>
                <a:cubicBezTo>
                  <a:pt x="1917" y="969"/>
                  <a:pt x="1914" y="972"/>
                  <a:pt x="1914" y="976"/>
                </a:cubicBezTo>
                <a:cubicBezTo>
                  <a:pt x="1914" y="980"/>
                  <a:pt x="1917" y="983"/>
                  <a:pt x="1922" y="983"/>
                </a:cubicBezTo>
                <a:cubicBezTo>
                  <a:pt x="1926" y="983"/>
                  <a:pt x="1929" y="980"/>
                  <a:pt x="1929" y="976"/>
                </a:cubicBezTo>
                <a:cubicBezTo>
                  <a:pt x="1929" y="972"/>
                  <a:pt x="1926" y="969"/>
                  <a:pt x="1922" y="969"/>
                </a:cubicBezTo>
                <a:close/>
                <a:moveTo>
                  <a:pt x="1900" y="988"/>
                </a:moveTo>
                <a:cubicBezTo>
                  <a:pt x="1895" y="988"/>
                  <a:pt x="1892" y="991"/>
                  <a:pt x="1892" y="995"/>
                </a:cubicBezTo>
                <a:cubicBezTo>
                  <a:pt x="1892" y="999"/>
                  <a:pt x="1895" y="1002"/>
                  <a:pt x="1900" y="1002"/>
                </a:cubicBezTo>
                <a:cubicBezTo>
                  <a:pt x="1904" y="1002"/>
                  <a:pt x="1907" y="999"/>
                  <a:pt x="1907" y="995"/>
                </a:cubicBezTo>
                <a:cubicBezTo>
                  <a:pt x="1907" y="991"/>
                  <a:pt x="1904" y="988"/>
                  <a:pt x="1900" y="988"/>
                </a:cubicBezTo>
                <a:close/>
                <a:moveTo>
                  <a:pt x="1922" y="988"/>
                </a:moveTo>
                <a:cubicBezTo>
                  <a:pt x="1917" y="988"/>
                  <a:pt x="1914" y="991"/>
                  <a:pt x="1914" y="995"/>
                </a:cubicBezTo>
                <a:cubicBezTo>
                  <a:pt x="1914" y="999"/>
                  <a:pt x="1917" y="1002"/>
                  <a:pt x="1922" y="1002"/>
                </a:cubicBezTo>
                <a:cubicBezTo>
                  <a:pt x="1926" y="1002"/>
                  <a:pt x="1929" y="999"/>
                  <a:pt x="1929" y="995"/>
                </a:cubicBezTo>
                <a:cubicBezTo>
                  <a:pt x="1929" y="991"/>
                  <a:pt x="1926" y="988"/>
                  <a:pt x="1922" y="988"/>
                </a:cubicBezTo>
                <a:close/>
                <a:moveTo>
                  <a:pt x="1944" y="911"/>
                </a:moveTo>
                <a:cubicBezTo>
                  <a:pt x="1940" y="911"/>
                  <a:pt x="1936" y="914"/>
                  <a:pt x="1936" y="917"/>
                </a:cubicBezTo>
                <a:cubicBezTo>
                  <a:pt x="1936" y="921"/>
                  <a:pt x="1940" y="924"/>
                  <a:pt x="1944" y="924"/>
                </a:cubicBezTo>
                <a:cubicBezTo>
                  <a:pt x="1948" y="924"/>
                  <a:pt x="1952" y="921"/>
                  <a:pt x="1952" y="917"/>
                </a:cubicBezTo>
                <a:cubicBezTo>
                  <a:pt x="1952" y="914"/>
                  <a:pt x="1948" y="911"/>
                  <a:pt x="1944" y="911"/>
                </a:cubicBezTo>
                <a:close/>
                <a:moveTo>
                  <a:pt x="1966" y="911"/>
                </a:moveTo>
                <a:cubicBezTo>
                  <a:pt x="1962" y="911"/>
                  <a:pt x="1959" y="914"/>
                  <a:pt x="1959" y="917"/>
                </a:cubicBezTo>
                <a:cubicBezTo>
                  <a:pt x="1959" y="921"/>
                  <a:pt x="1962" y="924"/>
                  <a:pt x="1966" y="924"/>
                </a:cubicBezTo>
                <a:cubicBezTo>
                  <a:pt x="1970" y="924"/>
                  <a:pt x="1974" y="921"/>
                  <a:pt x="1974" y="917"/>
                </a:cubicBezTo>
                <a:cubicBezTo>
                  <a:pt x="1974" y="914"/>
                  <a:pt x="1970" y="911"/>
                  <a:pt x="1966" y="911"/>
                </a:cubicBezTo>
                <a:close/>
                <a:moveTo>
                  <a:pt x="1944" y="930"/>
                </a:moveTo>
                <a:cubicBezTo>
                  <a:pt x="1940" y="930"/>
                  <a:pt x="1936" y="933"/>
                  <a:pt x="1936" y="937"/>
                </a:cubicBezTo>
                <a:cubicBezTo>
                  <a:pt x="1936" y="940"/>
                  <a:pt x="1940" y="943"/>
                  <a:pt x="1944" y="943"/>
                </a:cubicBezTo>
                <a:cubicBezTo>
                  <a:pt x="1948" y="943"/>
                  <a:pt x="1952" y="940"/>
                  <a:pt x="1952" y="937"/>
                </a:cubicBezTo>
                <a:cubicBezTo>
                  <a:pt x="1952" y="933"/>
                  <a:pt x="1948" y="930"/>
                  <a:pt x="1944" y="930"/>
                </a:cubicBezTo>
                <a:close/>
                <a:moveTo>
                  <a:pt x="1966" y="930"/>
                </a:moveTo>
                <a:cubicBezTo>
                  <a:pt x="1962" y="930"/>
                  <a:pt x="1959" y="933"/>
                  <a:pt x="1959" y="937"/>
                </a:cubicBezTo>
                <a:cubicBezTo>
                  <a:pt x="1959" y="940"/>
                  <a:pt x="1962" y="943"/>
                  <a:pt x="1966" y="943"/>
                </a:cubicBezTo>
                <a:cubicBezTo>
                  <a:pt x="1970" y="943"/>
                  <a:pt x="1974" y="940"/>
                  <a:pt x="1974" y="937"/>
                </a:cubicBezTo>
                <a:cubicBezTo>
                  <a:pt x="1974" y="933"/>
                  <a:pt x="1970" y="930"/>
                  <a:pt x="1966" y="930"/>
                </a:cubicBezTo>
                <a:close/>
                <a:moveTo>
                  <a:pt x="1944" y="950"/>
                </a:moveTo>
                <a:cubicBezTo>
                  <a:pt x="1940" y="950"/>
                  <a:pt x="1936" y="953"/>
                  <a:pt x="1936" y="956"/>
                </a:cubicBezTo>
                <a:cubicBezTo>
                  <a:pt x="1936" y="960"/>
                  <a:pt x="1940" y="963"/>
                  <a:pt x="1944" y="963"/>
                </a:cubicBezTo>
                <a:cubicBezTo>
                  <a:pt x="1948" y="963"/>
                  <a:pt x="1952" y="960"/>
                  <a:pt x="1952" y="956"/>
                </a:cubicBezTo>
                <a:cubicBezTo>
                  <a:pt x="1952" y="953"/>
                  <a:pt x="1948" y="950"/>
                  <a:pt x="1944" y="950"/>
                </a:cubicBezTo>
                <a:close/>
                <a:moveTo>
                  <a:pt x="1966" y="950"/>
                </a:moveTo>
                <a:cubicBezTo>
                  <a:pt x="1962" y="950"/>
                  <a:pt x="1959" y="953"/>
                  <a:pt x="1959" y="956"/>
                </a:cubicBezTo>
                <a:cubicBezTo>
                  <a:pt x="1959" y="960"/>
                  <a:pt x="1962" y="963"/>
                  <a:pt x="1966" y="963"/>
                </a:cubicBezTo>
                <a:cubicBezTo>
                  <a:pt x="1970" y="963"/>
                  <a:pt x="1974" y="960"/>
                  <a:pt x="1974" y="956"/>
                </a:cubicBezTo>
                <a:cubicBezTo>
                  <a:pt x="1974" y="953"/>
                  <a:pt x="1970" y="950"/>
                  <a:pt x="1966" y="950"/>
                </a:cubicBezTo>
                <a:close/>
                <a:moveTo>
                  <a:pt x="1944" y="969"/>
                </a:moveTo>
                <a:cubicBezTo>
                  <a:pt x="1940" y="969"/>
                  <a:pt x="1936" y="972"/>
                  <a:pt x="1936" y="976"/>
                </a:cubicBezTo>
                <a:cubicBezTo>
                  <a:pt x="1936" y="980"/>
                  <a:pt x="1940" y="983"/>
                  <a:pt x="1944" y="983"/>
                </a:cubicBezTo>
                <a:cubicBezTo>
                  <a:pt x="1948" y="983"/>
                  <a:pt x="1952" y="980"/>
                  <a:pt x="1952" y="976"/>
                </a:cubicBezTo>
                <a:cubicBezTo>
                  <a:pt x="1952" y="972"/>
                  <a:pt x="1948" y="969"/>
                  <a:pt x="1944" y="969"/>
                </a:cubicBezTo>
                <a:close/>
                <a:moveTo>
                  <a:pt x="1966" y="969"/>
                </a:moveTo>
                <a:cubicBezTo>
                  <a:pt x="1962" y="969"/>
                  <a:pt x="1959" y="972"/>
                  <a:pt x="1959" y="976"/>
                </a:cubicBezTo>
                <a:cubicBezTo>
                  <a:pt x="1959" y="980"/>
                  <a:pt x="1962" y="983"/>
                  <a:pt x="1966" y="983"/>
                </a:cubicBezTo>
                <a:cubicBezTo>
                  <a:pt x="1970" y="983"/>
                  <a:pt x="1974" y="980"/>
                  <a:pt x="1974" y="976"/>
                </a:cubicBezTo>
                <a:cubicBezTo>
                  <a:pt x="1974" y="972"/>
                  <a:pt x="1970" y="969"/>
                  <a:pt x="1966" y="969"/>
                </a:cubicBezTo>
                <a:close/>
                <a:moveTo>
                  <a:pt x="1944" y="988"/>
                </a:moveTo>
                <a:cubicBezTo>
                  <a:pt x="1940" y="988"/>
                  <a:pt x="1936" y="991"/>
                  <a:pt x="1936" y="995"/>
                </a:cubicBezTo>
                <a:cubicBezTo>
                  <a:pt x="1936" y="999"/>
                  <a:pt x="1940" y="1002"/>
                  <a:pt x="1944" y="1002"/>
                </a:cubicBezTo>
                <a:cubicBezTo>
                  <a:pt x="1948" y="1002"/>
                  <a:pt x="1952" y="999"/>
                  <a:pt x="1952" y="995"/>
                </a:cubicBezTo>
                <a:cubicBezTo>
                  <a:pt x="1952" y="991"/>
                  <a:pt x="1948" y="988"/>
                  <a:pt x="1944" y="988"/>
                </a:cubicBezTo>
                <a:close/>
              </a:path>
            </a:pathLst>
          </a:custGeom>
          <a:solidFill>
            <a:schemeClr val="bg1">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 name="Title 1"/>
          <p:cNvSpPr>
            <a:spLocks noGrp="1"/>
          </p:cNvSpPr>
          <p:nvPr>
            <p:ph type="title"/>
          </p:nvPr>
        </p:nvSpPr>
        <p:spPr>
          <a:xfrm>
            <a:off x="274638" y="292082"/>
            <a:ext cx="11375536" cy="946413"/>
          </a:xfrm>
        </p:spPr>
        <p:txBody>
          <a:bodyPr/>
          <a:lstStyle/>
          <a:p>
            <a:r>
              <a:rPr lang="en-US" dirty="0" smtClean="0"/>
              <a:t>Reach where your datacenter won’t</a:t>
            </a:r>
            <a:endParaRPr lang="en-US" dirty="0"/>
          </a:p>
        </p:txBody>
      </p:sp>
      <p:sp>
        <p:nvSpPr>
          <p:cNvPr id="25" name="TextBox 24"/>
          <p:cNvSpPr txBox="1"/>
          <p:nvPr/>
        </p:nvSpPr>
        <p:spPr>
          <a:xfrm>
            <a:off x="274638" y="1324934"/>
            <a:ext cx="5181282" cy="2347329"/>
          </a:xfrm>
          <a:prstGeom prst="rect">
            <a:avLst/>
          </a:prstGeom>
          <a:noFill/>
        </p:spPr>
        <p:txBody>
          <a:bodyPr wrap="square" lIns="182880" tIns="146304" rIns="182880" bIns="146304" rtlCol="0">
            <a:noAutofit/>
          </a:bodyPr>
          <a:lstStyle/>
          <a:p>
            <a:pPr>
              <a:spcBef>
                <a:spcPct val="20000"/>
              </a:spcBef>
              <a:spcAft>
                <a:spcPts val="1200"/>
              </a:spcAft>
              <a:buSzPct val="80000"/>
            </a:pPr>
            <a:r>
              <a:rPr lang="en-US" sz="3200" spc="-50" dirty="0" smtClean="0">
                <a:gradFill>
                  <a:gsLst>
                    <a:gs pos="2917">
                      <a:srgbClr val="00188F"/>
                    </a:gs>
                    <a:gs pos="30000">
                      <a:srgbClr val="00188F"/>
                    </a:gs>
                  </a:gsLst>
                  <a:lin ang="5400000" scaled="0"/>
                </a:gradFill>
                <a:latin typeface="Segoe UI Light"/>
              </a:rPr>
              <a:t>Partner integration</a:t>
            </a:r>
          </a:p>
          <a:p>
            <a:pPr>
              <a:spcAft>
                <a:spcPts val="600"/>
              </a:spcAft>
            </a:pPr>
            <a:r>
              <a:rPr lang="en-US" sz="2000" spc="-50" dirty="0">
                <a:gradFill>
                  <a:gsLst>
                    <a:gs pos="0">
                      <a:schemeClr val="tx1"/>
                    </a:gs>
                    <a:gs pos="100000">
                      <a:schemeClr val="tx1"/>
                    </a:gs>
                  </a:gsLst>
                </a:gradFill>
              </a:rPr>
              <a:t>Integrate with partner IT systems</a:t>
            </a:r>
          </a:p>
          <a:p>
            <a:pPr>
              <a:spcAft>
                <a:spcPts val="600"/>
              </a:spcAft>
            </a:pPr>
            <a:r>
              <a:rPr lang="en-US" sz="2000" spc="-50" dirty="0">
                <a:gradFill>
                  <a:gsLst>
                    <a:gs pos="0">
                      <a:schemeClr val="tx1"/>
                    </a:gs>
                    <a:gs pos="100000">
                      <a:schemeClr val="tx1"/>
                    </a:gs>
                  </a:gsLst>
                </a:gradFill>
              </a:rPr>
              <a:t>Use a highly available, scalable messaging infrastructure with </a:t>
            </a:r>
            <a:r>
              <a:rPr lang="en-US" sz="2000" dirty="0" err="1" smtClean="0">
                <a:gradFill>
                  <a:gsLst>
                    <a:gs pos="0">
                      <a:schemeClr val="tx1"/>
                    </a:gs>
                    <a:gs pos="100000">
                      <a:schemeClr val="tx1"/>
                    </a:gs>
                  </a:gsLst>
                </a:gradFill>
                <a:latin typeface="Segoe UI Semibold" pitchFamily="34" charset="0"/>
                <a:cs typeface="Segoe UI Semibold" pitchFamily="34" charset="0"/>
              </a:rPr>
              <a:t>ServiceBus</a:t>
            </a:r>
            <a:endParaRPr lang="en-US" sz="2000" dirty="0" smtClean="0">
              <a:gradFill>
                <a:gsLst>
                  <a:gs pos="0">
                    <a:schemeClr val="tx1"/>
                  </a:gs>
                  <a:gs pos="100000">
                    <a:schemeClr val="tx1"/>
                  </a:gs>
                </a:gsLst>
              </a:gradFill>
              <a:latin typeface="Segoe UI Semibold" pitchFamily="34" charset="0"/>
              <a:cs typeface="Segoe UI Semibold" pitchFamily="34" charset="0"/>
            </a:endParaRPr>
          </a:p>
          <a:p>
            <a:pPr>
              <a:spcAft>
                <a:spcPts val="600"/>
              </a:spcAft>
            </a:pPr>
            <a:r>
              <a:rPr lang="en-US" sz="2000" dirty="0" smtClean="0">
                <a:gradFill>
                  <a:gsLst>
                    <a:gs pos="0">
                      <a:schemeClr val="tx1"/>
                    </a:gs>
                    <a:gs pos="100000">
                      <a:schemeClr val="tx1"/>
                    </a:gs>
                  </a:gsLst>
                </a:gradFill>
                <a:latin typeface="Segoe UI Semibold" pitchFamily="34" charset="0"/>
                <a:cs typeface="Segoe UI Semibold" pitchFamily="34" charset="0"/>
              </a:rPr>
              <a:t>BizTalk Services </a:t>
            </a:r>
            <a:r>
              <a:rPr lang="en-US" sz="2000" spc="-50" dirty="0">
                <a:gradFill>
                  <a:gsLst>
                    <a:gs pos="0">
                      <a:schemeClr val="tx1"/>
                    </a:gs>
                    <a:gs pos="100000">
                      <a:schemeClr val="tx1"/>
                    </a:gs>
                  </a:gsLst>
                </a:gradFill>
              </a:rPr>
              <a:t>provide EDI and EAI capabilities for integration</a:t>
            </a:r>
          </a:p>
          <a:p>
            <a:endParaRPr lang="en-US" sz="2000" dirty="0">
              <a:solidFill>
                <a:srgbClr val="505050"/>
              </a:solidFill>
            </a:endParaRPr>
          </a:p>
          <a:p>
            <a:pPr>
              <a:spcBef>
                <a:spcPct val="20000"/>
              </a:spcBef>
              <a:spcAft>
                <a:spcPts val="1200"/>
              </a:spcAft>
              <a:buSzPct val="80000"/>
            </a:pPr>
            <a:endParaRPr lang="en-US" sz="2800" b="1" spc="-50" dirty="0" smtClean="0">
              <a:gradFill>
                <a:gsLst>
                  <a:gs pos="2917">
                    <a:srgbClr val="00188F"/>
                  </a:gs>
                  <a:gs pos="30000">
                    <a:srgbClr val="00188F"/>
                  </a:gs>
                </a:gsLst>
                <a:lin ang="5400000" scaled="0"/>
              </a:gradFill>
              <a:latin typeface="Segoe UI Light"/>
            </a:endParaRPr>
          </a:p>
        </p:txBody>
      </p:sp>
      <p:sp>
        <p:nvSpPr>
          <p:cNvPr id="26" name="Freeform 128"/>
          <p:cNvSpPr>
            <a:spLocks noChangeAspect="1"/>
          </p:cNvSpPr>
          <p:nvPr/>
        </p:nvSpPr>
        <p:spPr bwMode="black">
          <a:xfrm>
            <a:off x="3383643" y="3891160"/>
            <a:ext cx="3932554" cy="216551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nvGrpSpPr>
          <p:cNvPr id="5" name="Group 4"/>
          <p:cNvGrpSpPr/>
          <p:nvPr/>
        </p:nvGrpSpPr>
        <p:grpSpPr>
          <a:xfrm>
            <a:off x="274638" y="4179010"/>
            <a:ext cx="1809800" cy="1877662"/>
            <a:chOff x="274639" y="4179010"/>
            <a:chExt cx="1809800" cy="1877662"/>
          </a:xfrm>
        </p:grpSpPr>
        <p:sp>
          <p:nvSpPr>
            <p:cNvPr id="27" name="Rectangle 26"/>
            <p:cNvSpPr/>
            <p:nvPr/>
          </p:nvSpPr>
          <p:spPr bwMode="auto">
            <a:xfrm>
              <a:off x="274639" y="4179010"/>
              <a:ext cx="1809800" cy="187766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grpSp>
          <p:nvGrpSpPr>
            <p:cNvPr id="3" name="Group 2"/>
            <p:cNvGrpSpPr/>
            <p:nvPr/>
          </p:nvGrpSpPr>
          <p:grpSpPr>
            <a:xfrm>
              <a:off x="406390" y="4334145"/>
              <a:ext cx="1546299" cy="1567392"/>
              <a:chOff x="418124" y="4360482"/>
              <a:chExt cx="1546299" cy="1567392"/>
            </a:xfrm>
          </p:grpSpPr>
          <p:sp>
            <p:nvSpPr>
              <p:cNvPr id="28" name="Freeform 5"/>
              <p:cNvSpPr>
                <a:spLocks noEditPoints="1"/>
              </p:cNvSpPr>
              <p:nvPr/>
            </p:nvSpPr>
            <p:spPr bwMode="auto">
              <a:xfrm>
                <a:off x="418124" y="4360482"/>
                <a:ext cx="703739" cy="306732"/>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6" name="Freeform 5"/>
              <p:cNvSpPr>
                <a:spLocks noEditPoints="1"/>
              </p:cNvSpPr>
              <p:nvPr/>
            </p:nvSpPr>
            <p:spPr bwMode="auto">
              <a:xfrm>
                <a:off x="1260684" y="4360482"/>
                <a:ext cx="703739" cy="306732"/>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7" name="Freeform 5"/>
              <p:cNvSpPr>
                <a:spLocks noEditPoints="1"/>
              </p:cNvSpPr>
              <p:nvPr/>
            </p:nvSpPr>
            <p:spPr bwMode="auto">
              <a:xfrm>
                <a:off x="418124" y="4780702"/>
                <a:ext cx="703739" cy="306732"/>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8" name="Freeform 5"/>
              <p:cNvSpPr>
                <a:spLocks noEditPoints="1"/>
              </p:cNvSpPr>
              <p:nvPr/>
            </p:nvSpPr>
            <p:spPr bwMode="auto">
              <a:xfrm>
                <a:off x="1260684" y="4780702"/>
                <a:ext cx="703739" cy="306732"/>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9" name="Freeform 5"/>
              <p:cNvSpPr>
                <a:spLocks noEditPoints="1"/>
              </p:cNvSpPr>
              <p:nvPr/>
            </p:nvSpPr>
            <p:spPr bwMode="auto">
              <a:xfrm>
                <a:off x="418124" y="5200922"/>
                <a:ext cx="703739" cy="306732"/>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50" name="Freeform 5"/>
              <p:cNvSpPr>
                <a:spLocks noEditPoints="1"/>
              </p:cNvSpPr>
              <p:nvPr/>
            </p:nvSpPr>
            <p:spPr bwMode="auto">
              <a:xfrm>
                <a:off x="1260684" y="5200922"/>
                <a:ext cx="703739" cy="306732"/>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51" name="Freeform 5"/>
              <p:cNvSpPr>
                <a:spLocks noEditPoints="1"/>
              </p:cNvSpPr>
              <p:nvPr/>
            </p:nvSpPr>
            <p:spPr bwMode="auto">
              <a:xfrm>
                <a:off x="418124" y="5621142"/>
                <a:ext cx="703739" cy="306732"/>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52" name="Freeform 5"/>
              <p:cNvSpPr>
                <a:spLocks noEditPoints="1"/>
              </p:cNvSpPr>
              <p:nvPr/>
            </p:nvSpPr>
            <p:spPr bwMode="auto">
              <a:xfrm>
                <a:off x="1260684" y="5621142"/>
                <a:ext cx="703739" cy="306732"/>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grpSp>
        <p:nvGrpSpPr>
          <p:cNvPr id="7" name="Group 6"/>
          <p:cNvGrpSpPr/>
          <p:nvPr/>
        </p:nvGrpSpPr>
        <p:grpSpPr>
          <a:xfrm>
            <a:off x="5371241" y="2307095"/>
            <a:ext cx="747283" cy="747283"/>
            <a:chOff x="6909580" y="3072255"/>
            <a:chExt cx="747283" cy="747283"/>
          </a:xfrm>
        </p:grpSpPr>
        <p:sp>
          <p:nvSpPr>
            <p:cNvPr id="56" name="Oval 55"/>
            <p:cNvSpPr/>
            <p:nvPr/>
          </p:nvSpPr>
          <p:spPr bwMode="auto">
            <a:xfrm flipH="1">
              <a:off x="6909580" y="3072255"/>
              <a:ext cx="747283" cy="747283"/>
            </a:xfrm>
            <a:prstGeom prst="ellipse">
              <a:avLst/>
            </a:prstGeom>
            <a:solidFill>
              <a:srgbClr val="FFFFFF"/>
            </a:solidFill>
            <a:ln w="38100">
              <a:solidFill>
                <a:schemeClr val="tx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34" name="Group 33"/>
            <p:cNvGrpSpPr/>
            <p:nvPr/>
          </p:nvGrpSpPr>
          <p:grpSpPr>
            <a:xfrm>
              <a:off x="7054392" y="3205099"/>
              <a:ext cx="457658" cy="481594"/>
              <a:chOff x="12277725" y="5773738"/>
              <a:chExt cx="758825" cy="798513"/>
            </a:xfrm>
            <a:solidFill>
              <a:schemeClr val="tx1"/>
            </a:solidFill>
          </p:grpSpPr>
          <p:sp>
            <p:nvSpPr>
              <p:cNvPr id="35" name="Freeform 64"/>
              <p:cNvSpPr>
                <a:spLocks/>
              </p:cNvSpPr>
              <p:nvPr/>
            </p:nvSpPr>
            <p:spPr bwMode="auto">
              <a:xfrm>
                <a:off x="12877800" y="5872163"/>
                <a:ext cx="158750" cy="609600"/>
              </a:xfrm>
              <a:custGeom>
                <a:avLst/>
                <a:gdLst>
                  <a:gd name="T0" fmla="*/ 50 w 100"/>
                  <a:gd name="T1" fmla="*/ 0 h 384"/>
                  <a:gd name="T2" fmla="*/ 0 w 100"/>
                  <a:gd name="T3" fmla="*/ 8 h 384"/>
                  <a:gd name="T4" fmla="*/ 0 w 100"/>
                  <a:gd name="T5" fmla="*/ 375 h 384"/>
                  <a:gd name="T6" fmla="*/ 18 w 100"/>
                  <a:gd name="T7" fmla="*/ 384 h 384"/>
                  <a:gd name="T8" fmla="*/ 100 w 100"/>
                  <a:gd name="T9" fmla="*/ 374 h 384"/>
                  <a:gd name="T10" fmla="*/ 100 w 100"/>
                  <a:gd name="T11" fmla="*/ 28 h 384"/>
                  <a:gd name="T12" fmla="*/ 50 w 100"/>
                  <a:gd name="T13" fmla="*/ 0 h 384"/>
                </a:gdLst>
                <a:ahLst/>
                <a:cxnLst>
                  <a:cxn ang="0">
                    <a:pos x="T0" y="T1"/>
                  </a:cxn>
                  <a:cxn ang="0">
                    <a:pos x="T2" y="T3"/>
                  </a:cxn>
                  <a:cxn ang="0">
                    <a:pos x="T4" y="T5"/>
                  </a:cxn>
                  <a:cxn ang="0">
                    <a:pos x="T6" y="T7"/>
                  </a:cxn>
                  <a:cxn ang="0">
                    <a:pos x="T8" y="T9"/>
                  </a:cxn>
                  <a:cxn ang="0">
                    <a:pos x="T10" y="T11"/>
                  </a:cxn>
                  <a:cxn ang="0">
                    <a:pos x="T12" y="T13"/>
                  </a:cxn>
                </a:cxnLst>
                <a:rect l="0" t="0" r="r" b="b"/>
                <a:pathLst>
                  <a:path w="100" h="384">
                    <a:moveTo>
                      <a:pt x="50" y="0"/>
                    </a:moveTo>
                    <a:lnTo>
                      <a:pt x="0" y="8"/>
                    </a:lnTo>
                    <a:lnTo>
                      <a:pt x="0" y="375"/>
                    </a:lnTo>
                    <a:lnTo>
                      <a:pt x="18" y="384"/>
                    </a:lnTo>
                    <a:lnTo>
                      <a:pt x="100" y="374"/>
                    </a:lnTo>
                    <a:lnTo>
                      <a:pt x="100" y="28"/>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36" name="Freeform 65"/>
              <p:cNvSpPr>
                <a:spLocks/>
              </p:cNvSpPr>
              <p:nvPr/>
            </p:nvSpPr>
            <p:spPr bwMode="auto">
              <a:xfrm>
                <a:off x="12277725" y="5970588"/>
                <a:ext cx="149225" cy="450850"/>
              </a:xfrm>
              <a:custGeom>
                <a:avLst/>
                <a:gdLst>
                  <a:gd name="T0" fmla="*/ 0 w 94"/>
                  <a:gd name="T1" fmla="*/ 14 h 284"/>
                  <a:gd name="T2" fmla="*/ 0 w 94"/>
                  <a:gd name="T3" fmla="*/ 248 h 284"/>
                  <a:gd name="T4" fmla="*/ 65 w 94"/>
                  <a:gd name="T5" fmla="*/ 284 h 284"/>
                  <a:gd name="T6" fmla="*/ 94 w 94"/>
                  <a:gd name="T7" fmla="*/ 280 h 284"/>
                  <a:gd name="T8" fmla="*/ 94 w 94"/>
                  <a:gd name="T9" fmla="*/ 0 h 284"/>
                  <a:gd name="T10" fmla="*/ 0 w 94"/>
                  <a:gd name="T11" fmla="*/ 14 h 284"/>
                </a:gdLst>
                <a:ahLst/>
                <a:cxnLst>
                  <a:cxn ang="0">
                    <a:pos x="T0" y="T1"/>
                  </a:cxn>
                  <a:cxn ang="0">
                    <a:pos x="T2" y="T3"/>
                  </a:cxn>
                  <a:cxn ang="0">
                    <a:pos x="T4" y="T5"/>
                  </a:cxn>
                  <a:cxn ang="0">
                    <a:pos x="T6" y="T7"/>
                  </a:cxn>
                  <a:cxn ang="0">
                    <a:pos x="T8" y="T9"/>
                  </a:cxn>
                  <a:cxn ang="0">
                    <a:pos x="T10" y="T11"/>
                  </a:cxn>
                </a:cxnLst>
                <a:rect l="0" t="0" r="r" b="b"/>
                <a:pathLst>
                  <a:path w="94" h="284">
                    <a:moveTo>
                      <a:pt x="0" y="14"/>
                    </a:moveTo>
                    <a:lnTo>
                      <a:pt x="0" y="248"/>
                    </a:lnTo>
                    <a:lnTo>
                      <a:pt x="65" y="284"/>
                    </a:lnTo>
                    <a:lnTo>
                      <a:pt x="94" y="280"/>
                    </a:lnTo>
                    <a:lnTo>
                      <a:pt x="94"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37" name="Freeform 66"/>
              <p:cNvSpPr>
                <a:spLocks noEditPoints="1"/>
              </p:cNvSpPr>
              <p:nvPr/>
            </p:nvSpPr>
            <p:spPr bwMode="auto">
              <a:xfrm>
                <a:off x="12457113" y="5773738"/>
                <a:ext cx="388938" cy="798513"/>
              </a:xfrm>
              <a:custGeom>
                <a:avLst/>
                <a:gdLst>
                  <a:gd name="T0" fmla="*/ 0 w 245"/>
                  <a:gd name="T1" fmla="*/ 458 h 503"/>
                  <a:gd name="T2" fmla="*/ 245 w 245"/>
                  <a:gd name="T3" fmla="*/ 44 h 503"/>
                  <a:gd name="T4" fmla="*/ 104 w 245"/>
                  <a:gd name="T5" fmla="*/ 91 h 503"/>
                  <a:gd name="T6" fmla="*/ 175 w 245"/>
                  <a:gd name="T7" fmla="*/ 81 h 503"/>
                  <a:gd name="T8" fmla="*/ 177 w 245"/>
                  <a:gd name="T9" fmla="*/ 111 h 503"/>
                  <a:gd name="T10" fmla="*/ 107 w 245"/>
                  <a:gd name="T11" fmla="*/ 123 h 503"/>
                  <a:gd name="T12" fmla="*/ 104 w 245"/>
                  <a:gd name="T13" fmla="*/ 187 h 503"/>
                  <a:gd name="T14" fmla="*/ 106 w 245"/>
                  <a:gd name="T15" fmla="*/ 156 h 503"/>
                  <a:gd name="T16" fmla="*/ 132 w 245"/>
                  <a:gd name="T17" fmla="*/ 155 h 503"/>
                  <a:gd name="T18" fmla="*/ 131 w 245"/>
                  <a:gd name="T19" fmla="*/ 185 h 503"/>
                  <a:gd name="T20" fmla="*/ 104 w 245"/>
                  <a:gd name="T21" fmla="*/ 187 h 503"/>
                  <a:gd name="T22" fmla="*/ 104 w 245"/>
                  <a:gd name="T23" fmla="*/ 222 h 503"/>
                  <a:gd name="T24" fmla="*/ 177 w 245"/>
                  <a:gd name="T25" fmla="*/ 212 h 503"/>
                  <a:gd name="T26" fmla="*/ 177 w 245"/>
                  <a:gd name="T27" fmla="*/ 245 h 503"/>
                  <a:gd name="T28" fmla="*/ 104 w 245"/>
                  <a:gd name="T29" fmla="*/ 254 h 503"/>
                  <a:gd name="T30" fmla="*/ 132 w 245"/>
                  <a:gd name="T31" fmla="*/ 447 h 503"/>
                  <a:gd name="T32" fmla="*/ 107 w 245"/>
                  <a:gd name="T33" fmla="*/ 453 h 503"/>
                  <a:gd name="T34" fmla="*/ 104 w 245"/>
                  <a:gd name="T35" fmla="*/ 422 h 503"/>
                  <a:gd name="T36" fmla="*/ 130 w 245"/>
                  <a:gd name="T37" fmla="*/ 417 h 503"/>
                  <a:gd name="T38" fmla="*/ 132 w 245"/>
                  <a:gd name="T39" fmla="*/ 352 h 503"/>
                  <a:gd name="T40" fmla="*/ 131 w 245"/>
                  <a:gd name="T41" fmla="*/ 383 h 503"/>
                  <a:gd name="T42" fmla="*/ 104 w 245"/>
                  <a:gd name="T43" fmla="*/ 384 h 503"/>
                  <a:gd name="T44" fmla="*/ 106 w 245"/>
                  <a:gd name="T45" fmla="*/ 354 h 503"/>
                  <a:gd name="T46" fmla="*/ 132 w 245"/>
                  <a:gd name="T47" fmla="*/ 352 h 503"/>
                  <a:gd name="T48" fmla="*/ 132 w 245"/>
                  <a:gd name="T49" fmla="*/ 316 h 503"/>
                  <a:gd name="T50" fmla="*/ 104 w 245"/>
                  <a:gd name="T51" fmla="*/ 320 h 503"/>
                  <a:gd name="T52" fmla="*/ 104 w 245"/>
                  <a:gd name="T53" fmla="*/ 289 h 503"/>
                  <a:gd name="T54" fmla="*/ 132 w 245"/>
                  <a:gd name="T55" fmla="*/ 285 h 503"/>
                  <a:gd name="T56" fmla="*/ 177 w 245"/>
                  <a:gd name="T57" fmla="*/ 441 h 503"/>
                  <a:gd name="T58" fmla="*/ 152 w 245"/>
                  <a:gd name="T59" fmla="*/ 446 h 503"/>
                  <a:gd name="T60" fmla="*/ 149 w 245"/>
                  <a:gd name="T61" fmla="*/ 416 h 503"/>
                  <a:gd name="T62" fmla="*/ 175 w 245"/>
                  <a:gd name="T63" fmla="*/ 410 h 503"/>
                  <a:gd name="T64" fmla="*/ 222 w 245"/>
                  <a:gd name="T65" fmla="*/ 340 h 503"/>
                  <a:gd name="T66" fmla="*/ 221 w 245"/>
                  <a:gd name="T67" fmla="*/ 371 h 503"/>
                  <a:gd name="T68" fmla="*/ 194 w 245"/>
                  <a:gd name="T69" fmla="*/ 372 h 503"/>
                  <a:gd name="T70" fmla="*/ 196 w 245"/>
                  <a:gd name="T71" fmla="*/ 342 h 503"/>
                  <a:gd name="T72" fmla="*/ 222 w 245"/>
                  <a:gd name="T73" fmla="*/ 340 h 503"/>
                  <a:gd name="T74" fmla="*/ 222 w 245"/>
                  <a:gd name="T75" fmla="*/ 305 h 503"/>
                  <a:gd name="T76" fmla="*/ 149 w 245"/>
                  <a:gd name="T77" fmla="*/ 315 h 503"/>
                  <a:gd name="T78" fmla="*/ 149 w 245"/>
                  <a:gd name="T79" fmla="*/ 282 h 503"/>
                  <a:gd name="T80" fmla="*/ 222 w 245"/>
                  <a:gd name="T81" fmla="*/ 271 h 503"/>
                  <a:gd name="T82" fmla="*/ 222 w 245"/>
                  <a:gd name="T83" fmla="*/ 171 h 503"/>
                  <a:gd name="T84" fmla="*/ 197 w 245"/>
                  <a:gd name="T85" fmla="*/ 176 h 503"/>
                  <a:gd name="T86" fmla="*/ 194 w 245"/>
                  <a:gd name="T87" fmla="*/ 146 h 503"/>
                  <a:gd name="T88" fmla="*/ 220 w 245"/>
                  <a:gd name="T89" fmla="*/ 140 h 503"/>
                  <a:gd name="T90" fmla="*/ 222 w 245"/>
                  <a:gd name="T91" fmla="*/ 76 h 503"/>
                  <a:gd name="T92" fmla="*/ 221 w 245"/>
                  <a:gd name="T93" fmla="*/ 106 h 503"/>
                  <a:gd name="T94" fmla="*/ 194 w 245"/>
                  <a:gd name="T95" fmla="*/ 107 h 503"/>
                  <a:gd name="T96" fmla="*/ 196 w 245"/>
                  <a:gd name="T97" fmla="*/ 77 h 503"/>
                  <a:gd name="T98" fmla="*/ 222 w 245"/>
                  <a:gd name="T99" fmla="*/ 7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5" h="503">
                    <a:moveTo>
                      <a:pt x="163" y="0"/>
                    </a:moveTo>
                    <a:lnTo>
                      <a:pt x="0" y="23"/>
                    </a:lnTo>
                    <a:lnTo>
                      <a:pt x="0" y="458"/>
                    </a:lnTo>
                    <a:lnTo>
                      <a:pt x="82" y="503"/>
                    </a:lnTo>
                    <a:lnTo>
                      <a:pt x="245" y="479"/>
                    </a:lnTo>
                    <a:lnTo>
                      <a:pt x="245" y="44"/>
                    </a:lnTo>
                    <a:lnTo>
                      <a:pt x="163" y="0"/>
                    </a:lnTo>
                    <a:close/>
                    <a:moveTo>
                      <a:pt x="104" y="121"/>
                    </a:moveTo>
                    <a:lnTo>
                      <a:pt x="104" y="91"/>
                    </a:lnTo>
                    <a:lnTo>
                      <a:pt x="104" y="90"/>
                    </a:lnTo>
                    <a:lnTo>
                      <a:pt x="106" y="90"/>
                    </a:lnTo>
                    <a:lnTo>
                      <a:pt x="175" y="81"/>
                    </a:lnTo>
                    <a:lnTo>
                      <a:pt x="177" y="79"/>
                    </a:lnTo>
                    <a:lnTo>
                      <a:pt x="177" y="82"/>
                    </a:lnTo>
                    <a:lnTo>
                      <a:pt x="177" y="111"/>
                    </a:lnTo>
                    <a:lnTo>
                      <a:pt x="177" y="113"/>
                    </a:lnTo>
                    <a:lnTo>
                      <a:pt x="176" y="113"/>
                    </a:lnTo>
                    <a:lnTo>
                      <a:pt x="107" y="123"/>
                    </a:lnTo>
                    <a:lnTo>
                      <a:pt x="104" y="123"/>
                    </a:lnTo>
                    <a:lnTo>
                      <a:pt x="104" y="121"/>
                    </a:lnTo>
                    <a:close/>
                    <a:moveTo>
                      <a:pt x="104" y="187"/>
                    </a:moveTo>
                    <a:lnTo>
                      <a:pt x="104" y="158"/>
                    </a:lnTo>
                    <a:lnTo>
                      <a:pt x="104" y="156"/>
                    </a:lnTo>
                    <a:lnTo>
                      <a:pt x="106" y="156"/>
                    </a:lnTo>
                    <a:lnTo>
                      <a:pt x="130" y="152"/>
                    </a:lnTo>
                    <a:lnTo>
                      <a:pt x="132" y="152"/>
                    </a:lnTo>
                    <a:lnTo>
                      <a:pt x="132" y="155"/>
                    </a:lnTo>
                    <a:lnTo>
                      <a:pt x="132" y="183"/>
                    </a:lnTo>
                    <a:lnTo>
                      <a:pt x="132" y="185"/>
                    </a:lnTo>
                    <a:lnTo>
                      <a:pt x="131" y="185"/>
                    </a:lnTo>
                    <a:lnTo>
                      <a:pt x="107" y="188"/>
                    </a:lnTo>
                    <a:lnTo>
                      <a:pt x="104" y="189"/>
                    </a:lnTo>
                    <a:lnTo>
                      <a:pt x="104" y="187"/>
                    </a:lnTo>
                    <a:close/>
                    <a:moveTo>
                      <a:pt x="104" y="253"/>
                    </a:moveTo>
                    <a:lnTo>
                      <a:pt x="104" y="224"/>
                    </a:lnTo>
                    <a:lnTo>
                      <a:pt x="104" y="222"/>
                    </a:lnTo>
                    <a:lnTo>
                      <a:pt x="106" y="222"/>
                    </a:lnTo>
                    <a:lnTo>
                      <a:pt x="175" y="212"/>
                    </a:lnTo>
                    <a:lnTo>
                      <a:pt x="177" y="212"/>
                    </a:lnTo>
                    <a:lnTo>
                      <a:pt x="177" y="215"/>
                    </a:lnTo>
                    <a:lnTo>
                      <a:pt x="177" y="242"/>
                    </a:lnTo>
                    <a:lnTo>
                      <a:pt x="177" y="245"/>
                    </a:lnTo>
                    <a:lnTo>
                      <a:pt x="176" y="245"/>
                    </a:lnTo>
                    <a:lnTo>
                      <a:pt x="107" y="254"/>
                    </a:lnTo>
                    <a:lnTo>
                      <a:pt x="104" y="254"/>
                    </a:lnTo>
                    <a:lnTo>
                      <a:pt x="104" y="253"/>
                    </a:lnTo>
                    <a:close/>
                    <a:moveTo>
                      <a:pt x="132" y="418"/>
                    </a:moveTo>
                    <a:lnTo>
                      <a:pt x="132" y="447"/>
                    </a:lnTo>
                    <a:lnTo>
                      <a:pt x="132" y="449"/>
                    </a:lnTo>
                    <a:lnTo>
                      <a:pt x="131" y="449"/>
                    </a:lnTo>
                    <a:lnTo>
                      <a:pt x="107" y="453"/>
                    </a:lnTo>
                    <a:lnTo>
                      <a:pt x="104" y="453"/>
                    </a:lnTo>
                    <a:lnTo>
                      <a:pt x="104" y="450"/>
                    </a:lnTo>
                    <a:lnTo>
                      <a:pt x="104" y="422"/>
                    </a:lnTo>
                    <a:lnTo>
                      <a:pt x="104" y="420"/>
                    </a:lnTo>
                    <a:lnTo>
                      <a:pt x="106" y="420"/>
                    </a:lnTo>
                    <a:lnTo>
                      <a:pt x="130" y="417"/>
                    </a:lnTo>
                    <a:lnTo>
                      <a:pt x="132" y="416"/>
                    </a:lnTo>
                    <a:lnTo>
                      <a:pt x="132" y="418"/>
                    </a:lnTo>
                    <a:close/>
                    <a:moveTo>
                      <a:pt x="132" y="352"/>
                    </a:moveTo>
                    <a:lnTo>
                      <a:pt x="132" y="381"/>
                    </a:lnTo>
                    <a:lnTo>
                      <a:pt x="132" y="383"/>
                    </a:lnTo>
                    <a:lnTo>
                      <a:pt x="131" y="383"/>
                    </a:lnTo>
                    <a:lnTo>
                      <a:pt x="107" y="387"/>
                    </a:lnTo>
                    <a:lnTo>
                      <a:pt x="104" y="387"/>
                    </a:lnTo>
                    <a:lnTo>
                      <a:pt x="104" y="384"/>
                    </a:lnTo>
                    <a:lnTo>
                      <a:pt x="104" y="356"/>
                    </a:lnTo>
                    <a:lnTo>
                      <a:pt x="104" y="354"/>
                    </a:lnTo>
                    <a:lnTo>
                      <a:pt x="106" y="354"/>
                    </a:lnTo>
                    <a:lnTo>
                      <a:pt x="130" y="351"/>
                    </a:lnTo>
                    <a:lnTo>
                      <a:pt x="132" y="350"/>
                    </a:lnTo>
                    <a:lnTo>
                      <a:pt x="132" y="352"/>
                    </a:lnTo>
                    <a:close/>
                    <a:moveTo>
                      <a:pt x="132" y="286"/>
                    </a:moveTo>
                    <a:lnTo>
                      <a:pt x="132" y="315"/>
                    </a:lnTo>
                    <a:lnTo>
                      <a:pt x="132" y="316"/>
                    </a:lnTo>
                    <a:lnTo>
                      <a:pt x="131" y="318"/>
                    </a:lnTo>
                    <a:lnTo>
                      <a:pt x="107" y="320"/>
                    </a:lnTo>
                    <a:lnTo>
                      <a:pt x="104" y="320"/>
                    </a:lnTo>
                    <a:lnTo>
                      <a:pt x="104" y="319"/>
                    </a:lnTo>
                    <a:lnTo>
                      <a:pt x="104" y="290"/>
                    </a:lnTo>
                    <a:lnTo>
                      <a:pt x="104" y="289"/>
                    </a:lnTo>
                    <a:lnTo>
                      <a:pt x="106" y="287"/>
                    </a:lnTo>
                    <a:lnTo>
                      <a:pt x="130" y="285"/>
                    </a:lnTo>
                    <a:lnTo>
                      <a:pt x="132" y="285"/>
                    </a:lnTo>
                    <a:lnTo>
                      <a:pt x="132" y="286"/>
                    </a:lnTo>
                    <a:close/>
                    <a:moveTo>
                      <a:pt x="177" y="412"/>
                    </a:moveTo>
                    <a:lnTo>
                      <a:pt x="177" y="441"/>
                    </a:lnTo>
                    <a:lnTo>
                      <a:pt x="177" y="442"/>
                    </a:lnTo>
                    <a:lnTo>
                      <a:pt x="176" y="444"/>
                    </a:lnTo>
                    <a:lnTo>
                      <a:pt x="152" y="446"/>
                    </a:lnTo>
                    <a:lnTo>
                      <a:pt x="149" y="446"/>
                    </a:lnTo>
                    <a:lnTo>
                      <a:pt x="149" y="445"/>
                    </a:lnTo>
                    <a:lnTo>
                      <a:pt x="149" y="416"/>
                    </a:lnTo>
                    <a:lnTo>
                      <a:pt x="149" y="413"/>
                    </a:lnTo>
                    <a:lnTo>
                      <a:pt x="151" y="413"/>
                    </a:lnTo>
                    <a:lnTo>
                      <a:pt x="175" y="410"/>
                    </a:lnTo>
                    <a:lnTo>
                      <a:pt x="177" y="410"/>
                    </a:lnTo>
                    <a:lnTo>
                      <a:pt x="177" y="412"/>
                    </a:lnTo>
                    <a:close/>
                    <a:moveTo>
                      <a:pt x="222" y="340"/>
                    </a:moveTo>
                    <a:lnTo>
                      <a:pt x="222" y="368"/>
                    </a:lnTo>
                    <a:lnTo>
                      <a:pt x="222" y="371"/>
                    </a:lnTo>
                    <a:lnTo>
                      <a:pt x="221" y="371"/>
                    </a:lnTo>
                    <a:lnTo>
                      <a:pt x="197" y="373"/>
                    </a:lnTo>
                    <a:lnTo>
                      <a:pt x="194" y="375"/>
                    </a:lnTo>
                    <a:lnTo>
                      <a:pt x="194" y="372"/>
                    </a:lnTo>
                    <a:lnTo>
                      <a:pt x="194" y="343"/>
                    </a:lnTo>
                    <a:lnTo>
                      <a:pt x="194" y="342"/>
                    </a:lnTo>
                    <a:lnTo>
                      <a:pt x="196" y="342"/>
                    </a:lnTo>
                    <a:lnTo>
                      <a:pt x="220" y="338"/>
                    </a:lnTo>
                    <a:lnTo>
                      <a:pt x="222" y="338"/>
                    </a:lnTo>
                    <a:lnTo>
                      <a:pt x="222" y="340"/>
                    </a:lnTo>
                    <a:close/>
                    <a:moveTo>
                      <a:pt x="222" y="274"/>
                    </a:moveTo>
                    <a:lnTo>
                      <a:pt x="222" y="302"/>
                    </a:lnTo>
                    <a:lnTo>
                      <a:pt x="222" y="305"/>
                    </a:lnTo>
                    <a:lnTo>
                      <a:pt x="221" y="305"/>
                    </a:lnTo>
                    <a:lnTo>
                      <a:pt x="152" y="314"/>
                    </a:lnTo>
                    <a:lnTo>
                      <a:pt x="149" y="315"/>
                    </a:lnTo>
                    <a:lnTo>
                      <a:pt x="149" y="312"/>
                    </a:lnTo>
                    <a:lnTo>
                      <a:pt x="149" y="283"/>
                    </a:lnTo>
                    <a:lnTo>
                      <a:pt x="149" y="282"/>
                    </a:lnTo>
                    <a:lnTo>
                      <a:pt x="151" y="282"/>
                    </a:lnTo>
                    <a:lnTo>
                      <a:pt x="220" y="271"/>
                    </a:lnTo>
                    <a:lnTo>
                      <a:pt x="222" y="271"/>
                    </a:lnTo>
                    <a:lnTo>
                      <a:pt x="222" y="274"/>
                    </a:lnTo>
                    <a:close/>
                    <a:moveTo>
                      <a:pt x="222" y="142"/>
                    </a:moveTo>
                    <a:lnTo>
                      <a:pt x="222" y="171"/>
                    </a:lnTo>
                    <a:lnTo>
                      <a:pt x="222" y="172"/>
                    </a:lnTo>
                    <a:lnTo>
                      <a:pt x="221" y="172"/>
                    </a:lnTo>
                    <a:lnTo>
                      <a:pt x="197" y="176"/>
                    </a:lnTo>
                    <a:lnTo>
                      <a:pt x="194" y="176"/>
                    </a:lnTo>
                    <a:lnTo>
                      <a:pt x="194" y="173"/>
                    </a:lnTo>
                    <a:lnTo>
                      <a:pt x="194" y="146"/>
                    </a:lnTo>
                    <a:lnTo>
                      <a:pt x="194" y="143"/>
                    </a:lnTo>
                    <a:lnTo>
                      <a:pt x="196" y="143"/>
                    </a:lnTo>
                    <a:lnTo>
                      <a:pt x="220" y="140"/>
                    </a:lnTo>
                    <a:lnTo>
                      <a:pt x="222" y="139"/>
                    </a:lnTo>
                    <a:lnTo>
                      <a:pt x="222" y="142"/>
                    </a:lnTo>
                    <a:close/>
                    <a:moveTo>
                      <a:pt x="222" y="76"/>
                    </a:moveTo>
                    <a:lnTo>
                      <a:pt x="222" y="105"/>
                    </a:lnTo>
                    <a:lnTo>
                      <a:pt x="222" y="106"/>
                    </a:lnTo>
                    <a:lnTo>
                      <a:pt x="221" y="106"/>
                    </a:lnTo>
                    <a:lnTo>
                      <a:pt x="197" y="110"/>
                    </a:lnTo>
                    <a:lnTo>
                      <a:pt x="194" y="110"/>
                    </a:lnTo>
                    <a:lnTo>
                      <a:pt x="194" y="107"/>
                    </a:lnTo>
                    <a:lnTo>
                      <a:pt x="194" y="79"/>
                    </a:lnTo>
                    <a:lnTo>
                      <a:pt x="194" y="77"/>
                    </a:lnTo>
                    <a:lnTo>
                      <a:pt x="196" y="77"/>
                    </a:lnTo>
                    <a:lnTo>
                      <a:pt x="220" y="74"/>
                    </a:lnTo>
                    <a:lnTo>
                      <a:pt x="222" y="73"/>
                    </a:lnTo>
                    <a:lnTo>
                      <a:pt x="222"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grpSp>
        <p:nvGrpSpPr>
          <p:cNvPr id="8" name="Group 7"/>
          <p:cNvGrpSpPr/>
          <p:nvPr/>
        </p:nvGrpSpPr>
        <p:grpSpPr>
          <a:xfrm>
            <a:off x="5371241" y="1602430"/>
            <a:ext cx="747283" cy="747283"/>
            <a:chOff x="6909580" y="2367590"/>
            <a:chExt cx="747283" cy="747283"/>
          </a:xfrm>
        </p:grpSpPr>
        <p:sp>
          <p:nvSpPr>
            <p:cNvPr id="40" name="Flowchart: Off-page Connector 39"/>
            <p:cNvSpPr/>
            <p:nvPr/>
          </p:nvSpPr>
          <p:spPr bwMode="auto">
            <a:xfrm flipH="1">
              <a:off x="6909580" y="2367590"/>
              <a:ext cx="747283" cy="747283"/>
            </a:xfrm>
            <a:prstGeom prst="flowChartOffpageConnector">
              <a:avLst/>
            </a:prstGeom>
            <a:solidFill>
              <a:srgbClr val="FFFFFF"/>
            </a:solidFill>
            <a:ln w="38100">
              <a:solidFill>
                <a:schemeClr val="tx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29" name="Group 28"/>
            <p:cNvGrpSpPr/>
            <p:nvPr/>
          </p:nvGrpSpPr>
          <p:grpSpPr>
            <a:xfrm>
              <a:off x="6978192" y="2448281"/>
              <a:ext cx="610058" cy="491138"/>
              <a:chOff x="546100" y="536575"/>
              <a:chExt cx="814388" cy="655638"/>
            </a:xfrm>
            <a:solidFill>
              <a:schemeClr val="tx1"/>
            </a:solidFill>
          </p:grpSpPr>
          <p:sp>
            <p:nvSpPr>
              <p:cNvPr id="30" name="Freeform 57"/>
              <p:cNvSpPr>
                <a:spLocks/>
              </p:cNvSpPr>
              <p:nvPr/>
            </p:nvSpPr>
            <p:spPr bwMode="auto">
              <a:xfrm>
                <a:off x="1054100" y="536575"/>
                <a:ext cx="306388" cy="563562"/>
              </a:xfrm>
              <a:custGeom>
                <a:avLst/>
                <a:gdLst>
                  <a:gd name="T0" fmla="*/ 146 w 150"/>
                  <a:gd name="T1" fmla="*/ 130 h 275"/>
                  <a:gd name="T2" fmla="*/ 98 w 150"/>
                  <a:gd name="T3" fmla="*/ 105 h 275"/>
                  <a:gd name="T4" fmla="*/ 98 w 150"/>
                  <a:gd name="T5" fmla="*/ 88 h 275"/>
                  <a:gd name="T6" fmla="*/ 105 w 150"/>
                  <a:gd name="T7" fmla="*/ 75 h 275"/>
                  <a:gd name="T8" fmla="*/ 111 w 150"/>
                  <a:gd name="T9" fmla="*/ 67 h 275"/>
                  <a:gd name="T10" fmla="*/ 113 w 150"/>
                  <a:gd name="T11" fmla="*/ 54 h 275"/>
                  <a:gd name="T12" fmla="*/ 109 w 150"/>
                  <a:gd name="T13" fmla="*/ 46 h 275"/>
                  <a:gd name="T14" fmla="*/ 70 w 150"/>
                  <a:gd name="T15" fmla="*/ 0 h 275"/>
                  <a:gd name="T16" fmla="*/ 32 w 150"/>
                  <a:gd name="T17" fmla="*/ 46 h 275"/>
                  <a:gd name="T18" fmla="*/ 28 w 150"/>
                  <a:gd name="T19" fmla="*/ 54 h 275"/>
                  <a:gd name="T20" fmla="*/ 30 w 150"/>
                  <a:gd name="T21" fmla="*/ 67 h 275"/>
                  <a:gd name="T22" fmla="*/ 36 w 150"/>
                  <a:gd name="T23" fmla="*/ 75 h 275"/>
                  <a:gd name="T24" fmla="*/ 43 w 150"/>
                  <a:gd name="T25" fmla="*/ 88 h 275"/>
                  <a:gd name="T26" fmla="*/ 43 w 150"/>
                  <a:gd name="T27" fmla="*/ 105 h 275"/>
                  <a:gd name="T28" fmla="*/ 0 w 150"/>
                  <a:gd name="T29" fmla="*/ 124 h 275"/>
                  <a:gd name="T30" fmla="*/ 22 w 150"/>
                  <a:gd name="T31" fmla="*/ 133 h 275"/>
                  <a:gd name="T32" fmla="*/ 50 w 150"/>
                  <a:gd name="T33" fmla="*/ 159 h 275"/>
                  <a:gd name="T34" fmla="*/ 51 w 150"/>
                  <a:gd name="T35" fmla="*/ 275 h 275"/>
                  <a:gd name="T36" fmla="*/ 70 w 150"/>
                  <a:gd name="T37" fmla="*/ 275 h 275"/>
                  <a:gd name="T38" fmla="*/ 146 w 150"/>
                  <a:gd name="T39" fmla="*/ 249 h 275"/>
                  <a:gd name="T40" fmla="*/ 146 w 150"/>
                  <a:gd name="T41" fmla="*/ 13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275">
                    <a:moveTo>
                      <a:pt x="146" y="130"/>
                    </a:moveTo>
                    <a:cubicBezTo>
                      <a:pt x="145" y="123"/>
                      <a:pt x="116" y="110"/>
                      <a:pt x="98" y="105"/>
                    </a:cubicBezTo>
                    <a:cubicBezTo>
                      <a:pt x="98" y="88"/>
                      <a:pt x="98" y="88"/>
                      <a:pt x="98" y="88"/>
                    </a:cubicBezTo>
                    <a:cubicBezTo>
                      <a:pt x="101" y="84"/>
                      <a:pt x="103" y="80"/>
                      <a:pt x="105" y="75"/>
                    </a:cubicBezTo>
                    <a:cubicBezTo>
                      <a:pt x="108" y="74"/>
                      <a:pt x="111" y="71"/>
                      <a:pt x="111" y="67"/>
                    </a:cubicBezTo>
                    <a:cubicBezTo>
                      <a:pt x="113" y="54"/>
                      <a:pt x="113" y="54"/>
                      <a:pt x="113" y="54"/>
                    </a:cubicBezTo>
                    <a:cubicBezTo>
                      <a:pt x="113" y="51"/>
                      <a:pt x="112" y="47"/>
                      <a:pt x="109" y="46"/>
                    </a:cubicBezTo>
                    <a:cubicBezTo>
                      <a:pt x="108" y="17"/>
                      <a:pt x="99" y="0"/>
                      <a:pt x="70" y="0"/>
                    </a:cubicBezTo>
                    <a:cubicBezTo>
                      <a:pt x="42" y="0"/>
                      <a:pt x="32" y="17"/>
                      <a:pt x="32" y="46"/>
                    </a:cubicBezTo>
                    <a:cubicBezTo>
                      <a:pt x="29" y="47"/>
                      <a:pt x="28" y="51"/>
                      <a:pt x="28" y="54"/>
                    </a:cubicBezTo>
                    <a:cubicBezTo>
                      <a:pt x="30" y="67"/>
                      <a:pt x="30" y="67"/>
                      <a:pt x="30" y="67"/>
                    </a:cubicBezTo>
                    <a:cubicBezTo>
                      <a:pt x="30" y="71"/>
                      <a:pt x="33" y="74"/>
                      <a:pt x="36" y="75"/>
                    </a:cubicBezTo>
                    <a:cubicBezTo>
                      <a:pt x="38" y="80"/>
                      <a:pt x="40" y="84"/>
                      <a:pt x="43" y="88"/>
                    </a:cubicBezTo>
                    <a:cubicBezTo>
                      <a:pt x="43" y="105"/>
                      <a:pt x="43" y="105"/>
                      <a:pt x="43" y="105"/>
                    </a:cubicBezTo>
                    <a:cubicBezTo>
                      <a:pt x="29" y="109"/>
                      <a:pt x="9" y="117"/>
                      <a:pt x="0" y="124"/>
                    </a:cubicBezTo>
                    <a:cubicBezTo>
                      <a:pt x="7" y="126"/>
                      <a:pt x="15" y="129"/>
                      <a:pt x="22" y="133"/>
                    </a:cubicBezTo>
                    <a:cubicBezTo>
                      <a:pt x="40" y="142"/>
                      <a:pt x="48" y="149"/>
                      <a:pt x="50" y="159"/>
                    </a:cubicBezTo>
                    <a:cubicBezTo>
                      <a:pt x="52" y="174"/>
                      <a:pt x="54" y="228"/>
                      <a:pt x="51" y="275"/>
                    </a:cubicBezTo>
                    <a:cubicBezTo>
                      <a:pt x="57" y="275"/>
                      <a:pt x="64" y="275"/>
                      <a:pt x="70" y="275"/>
                    </a:cubicBezTo>
                    <a:cubicBezTo>
                      <a:pt x="110" y="275"/>
                      <a:pt x="144" y="270"/>
                      <a:pt x="146" y="249"/>
                    </a:cubicBezTo>
                    <a:cubicBezTo>
                      <a:pt x="150" y="203"/>
                      <a:pt x="148" y="144"/>
                      <a:pt x="146"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31" name="Freeform 58"/>
              <p:cNvSpPr>
                <a:spLocks/>
              </p:cNvSpPr>
              <p:nvPr/>
            </p:nvSpPr>
            <p:spPr bwMode="auto">
              <a:xfrm>
                <a:off x="546100" y="536575"/>
                <a:ext cx="307975" cy="563562"/>
              </a:xfrm>
              <a:custGeom>
                <a:avLst/>
                <a:gdLst>
                  <a:gd name="T0" fmla="*/ 101 w 150"/>
                  <a:gd name="T1" fmla="*/ 159 h 275"/>
                  <a:gd name="T2" fmla="*/ 129 w 150"/>
                  <a:gd name="T3" fmla="*/ 133 h 275"/>
                  <a:gd name="T4" fmla="*/ 150 w 150"/>
                  <a:gd name="T5" fmla="*/ 124 h 275"/>
                  <a:gd name="T6" fmla="*/ 108 w 150"/>
                  <a:gd name="T7" fmla="*/ 105 h 275"/>
                  <a:gd name="T8" fmla="*/ 108 w 150"/>
                  <a:gd name="T9" fmla="*/ 88 h 275"/>
                  <a:gd name="T10" fmla="*/ 114 w 150"/>
                  <a:gd name="T11" fmla="*/ 75 h 275"/>
                  <a:gd name="T12" fmla="*/ 121 w 150"/>
                  <a:gd name="T13" fmla="*/ 67 h 275"/>
                  <a:gd name="T14" fmla="*/ 122 w 150"/>
                  <a:gd name="T15" fmla="*/ 54 h 275"/>
                  <a:gd name="T16" fmla="*/ 119 w 150"/>
                  <a:gd name="T17" fmla="*/ 46 h 275"/>
                  <a:gd name="T18" fmla="*/ 80 w 150"/>
                  <a:gd name="T19" fmla="*/ 0 h 275"/>
                  <a:gd name="T20" fmla="*/ 41 w 150"/>
                  <a:gd name="T21" fmla="*/ 46 h 275"/>
                  <a:gd name="T22" fmla="*/ 38 w 150"/>
                  <a:gd name="T23" fmla="*/ 54 h 275"/>
                  <a:gd name="T24" fmla="*/ 39 w 150"/>
                  <a:gd name="T25" fmla="*/ 67 h 275"/>
                  <a:gd name="T26" fmla="*/ 46 w 150"/>
                  <a:gd name="T27" fmla="*/ 75 h 275"/>
                  <a:gd name="T28" fmla="*/ 52 w 150"/>
                  <a:gd name="T29" fmla="*/ 88 h 275"/>
                  <a:gd name="T30" fmla="*/ 52 w 150"/>
                  <a:gd name="T31" fmla="*/ 105 h 275"/>
                  <a:gd name="T32" fmla="*/ 4 w 150"/>
                  <a:gd name="T33" fmla="*/ 130 h 275"/>
                  <a:gd name="T34" fmla="*/ 4 w 150"/>
                  <a:gd name="T35" fmla="*/ 249 h 275"/>
                  <a:gd name="T36" fmla="*/ 80 w 150"/>
                  <a:gd name="T37" fmla="*/ 275 h 275"/>
                  <a:gd name="T38" fmla="*/ 99 w 150"/>
                  <a:gd name="T39" fmla="*/ 275 h 275"/>
                  <a:gd name="T40" fmla="*/ 101 w 150"/>
                  <a:gd name="T41" fmla="*/ 15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275">
                    <a:moveTo>
                      <a:pt x="101" y="159"/>
                    </a:moveTo>
                    <a:cubicBezTo>
                      <a:pt x="102" y="149"/>
                      <a:pt x="110" y="142"/>
                      <a:pt x="129" y="133"/>
                    </a:cubicBezTo>
                    <a:cubicBezTo>
                      <a:pt x="135" y="129"/>
                      <a:pt x="143" y="126"/>
                      <a:pt x="150" y="124"/>
                    </a:cubicBezTo>
                    <a:cubicBezTo>
                      <a:pt x="141" y="117"/>
                      <a:pt x="122" y="109"/>
                      <a:pt x="108" y="105"/>
                    </a:cubicBezTo>
                    <a:cubicBezTo>
                      <a:pt x="108" y="88"/>
                      <a:pt x="108" y="88"/>
                      <a:pt x="108" y="88"/>
                    </a:cubicBezTo>
                    <a:cubicBezTo>
                      <a:pt x="110" y="84"/>
                      <a:pt x="113" y="80"/>
                      <a:pt x="114" y="75"/>
                    </a:cubicBezTo>
                    <a:cubicBezTo>
                      <a:pt x="118" y="74"/>
                      <a:pt x="120" y="71"/>
                      <a:pt x="121" y="67"/>
                    </a:cubicBezTo>
                    <a:cubicBezTo>
                      <a:pt x="122" y="54"/>
                      <a:pt x="122" y="54"/>
                      <a:pt x="122" y="54"/>
                    </a:cubicBezTo>
                    <a:cubicBezTo>
                      <a:pt x="123" y="51"/>
                      <a:pt x="121" y="47"/>
                      <a:pt x="119" y="46"/>
                    </a:cubicBezTo>
                    <a:cubicBezTo>
                      <a:pt x="118" y="17"/>
                      <a:pt x="109" y="0"/>
                      <a:pt x="80" y="0"/>
                    </a:cubicBezTo>
                    <a:cubicBezTo>
                      <a:pt x="51" y="0"/>
                      <a:pt x="42" y="17"/>
                      <a:pt x="41" y="46"/>
                    </a:cubicBezTo>
                    <a:cubicBezTo>
                      <a:pt x="39" y="47"/>
                      <a:pt x="37" y="51"/>
                      <a:pt x="38" y="54"/>
                    </a:cubicBezTo>
                    <a:cubicBezTo>
                      <a:pt x="39" y="67"/>
                      <a:pt x="39" y="67"/>
                      <a:pt x="39" y="67"/>
                    </a:cubicBezTo>
                    <a:cubicBezTo>
                      <a:pt x="40" y="71"/>
                      <a:pt x="42" y="74"/>
                      <a:pt x="46" y="75"/>
                    </a:cubicBezTo>
                    <a:cubicBezTo>
                      <a:pt x="47" y="80"/>
                      <a:pt x="50" y="84"/>
                      <a:pt x="52" y="88"/>
                    </a:cubicBezTo>
                    <a:cubicBezTo>
                      <a:pt x="52" y="105"/>
                      <a:pt x="52" y="105"/>
                      <a:pt x="52" y="105"/>
                    </a:cubicBezTo>
                    <a:cubicBezTo>
                      <a:pt x="34" y="110"/>
                      <a:pt x="5" y="123"/>
                      <a:pt x="4" y="130"/>
                    </a:cubicBezTo>
                    <a:cubicBezTo>
                      <a:pt x="2" y="144"/>
                      <a:pt x="0" y="203"/>
                      <a:pt x="4" y="249"/>
                    </a:cubicBezTo>
                    <a:cubicBezTo>
                      <a:pt x="6" y="270"/>
                      <a:pt x="40" y="275"/>
                      <a:pt x="80" y="275"/>
                    </a:cubicBezTo>
                    <a:cubicBezTo>
                      <a:pt x="87" y="275"/>
                      <a:pt x="93" y="275"/>
                      <a:pt x="99" y="275"/>
                    </a:cubicBezTo>
                    <a:cubicBezTo>
                      <a:pt x="97" y="228"/>
                      <a:pt x="98" y="174"/>
                      <a:pt x="101" y="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32" name="Freeform 59"/>
              <p:cNvSpPr>
                <a:spLocks/>
              </p:cNvSpPr>
              <p:nvPr/>
            </p:nvSpPr>
            <p:spPr bwMode="auto">
              <a:xfrm>
                <a:off x="858838" y="577850"/>
                <a:ext cx="190500" cy="239712"/>
              </a:xfrm>
              <a:custGeom>
                <a:avLst/>
                <a:gdLst>
                  <a:gd name="T0" fmla="*/ 76 w 93"/>
                  <a:gd name="T1" fmla="*/ 110 h 117"/>
                  <a:gd name="T2" fmla="*/ 76 w 93"/>
                  <a:gd name="T3" fmla="*/ 96 h 117"/>
                  <a:gd name="T4" fmla="*/ 84 w 93"/>
                  <a:gd name="T5" fmla="*/ 81 h 117"/>
                  <a:gd name="T6" fmla="*/ 91 w 93"/>
                  <a:gd name="T7" fmla="*/ 73 h 117"/>
                  <a:gd name="T8" fmla="*/ 92 w 93"/>
                  <a:gd name="T9" fmla="*/ 59 h 117"/>
                  <a:gd name="T10" fmla="*/ 88 w 93"/>
                  <a:gd name="T11" fmla="*/ 50 h 117"/>
                  <a:gd name="T12" fmla="*/ 46 w 93"/>
                  <a:gd name="T13" fmla="*/ 0 h 117"/>
                  <a:gd name="T14" fmla="*/ 4 w 93"/>
                  <a:gd name="T15" fmla="*/ 50 h 117"/>
                  <a:gd name="T16" fmla="*/ 0 w 93"/>
                  <a:gd name="T17" fmla="*/ 59 h 117"/>
                  <a:gd name="T18" fmla="*/ 2 w 93"/>
                  <a:gd name="T19" fmla="*/ 73 h 117"/>
                  <a:gd name="T20" fmla="*/ 9 w 93"/>
                  <a:gd name="T21" fmla="*/ 81 h 117"/>
                  <a:gd name="T22" fmla="*/ 16 w 93"/>
                  <a:gd name="T23" fmla="*/ 96 h 117"/>
                  <a:gd name="T24" fmla="*/ 16 w 93"/>
                  <a:gd name="T25" fmla="*/ 110 h 117"/>
                  <a:gd name="T26" fmla="*/ 46 w 93"/>
                  <a:gd name="T27" fmla="*/ 117 h 117"/>
                  <a:gd name="T28" fmla="*/ 76 w 93"/>
                  <a:gd name="T29" fmla="*/ 11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17">
                    <a:moveTo>
                      <a:pt x="76" y="110"/>
                    </a:moveTo>
                    <a:cubicBezTo>
                      <a:pt x="76" y="96"/>
                      <a:pt x="76" y="96"/>
                      <a:pt x="76" y="96"/>
                    </a:cubicBezTo>
                    <a:cubicBezTo>
                      <a:pt x="79" y="92"/>
                      <a:pt x="82" y="87"/>
                      <a:pt x="84" y="81"/>
                    </a:cubicBezTo>
                    <a:cubicBezTo>
                      <a:pt x="87" y="80"/>
                      <a:pt x="90" y="77"/>
                      <a:pt x="91" y="73"/>
                    </a:cubicBezTo>
                    <a:cubicBezTo>
                      <a:pt x="92" y="59"/>
                      <a:pt x="92" y="59"/>
                      <a:pt x="92" y="59"/>
                    </a:cubicBezTo>
                    <a:cubicBezTo>
                      <a:pt x="93" y="55"/>
                      <a:pt x="91" y="52"/>
                      <a:pt x="88" y="50"/>
                    </a:cubicBezTo>
                    <a:cubicBezTo>
                      <a:pt x="88" y="18"/>
                      <a:pt x="77" y="0"/>
                      <a:pt x="46" y="0"/>
                    </a:cubicBezTo>
                    <a:cubicBezTo>
                      <a:pt x="15" y="0"/>
                      <a:pt x="5" y="18"/>
                      <a:pt x="4" y="50"/>
                    </a:cubicBezTo>
                    <a:cubicBezTo>
                      <a:pt x="1" y="52"/>
                      <a:pt x="0" y="55"/>
                      <a:pt x="0" y="59"/>
                    </a:cubicBezTo>
                    <a:cubicBezTo>
                      <a:pt x="2" y="73"/>
                      <a:pt x="2" y="73"/>
                      <a:pt x="2" y="73"/>
                    </a:cubicBezTo>
                    <a:cubicBezTo>
                      <a:pt x="2" y="77"/>
                      <a:pt x="5" y="80"/>
                      <a:pt x="9" y="81"/>
                    </a:cubicBezTo>
                    <a:cubicBezTo>
                      <a:pt x="11" y="87"/>
                      <a:pt x="13" y="92"/>
                      <a:pt x="16" y="96"/>
                    </a:cubicBezTo>
                    <a:cubicBezTo>
                      <a:pt x="16" y="110"/>
                      <a:pt x="16" y="110"/>
                      <a:pt x="16" y="110"/>
                    </a:cubicBezTo>
                    <a:cubicBezTo>
                      <a:pt x="27" y="115"/>
                      <a:pt x="37" y="117"/>
                      <a:pt x="46" y="117"/>
                    </a:cubicBezTo>
                    <a:cubicBezTo>
                      <a:pt x="55" y="117"/>
                      <a:pt x="65" y="115"/>
                      <a:pt x="76"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33" name="Freeform 60"/>
              <p:cNvSpPr>
                <a:spLocks/>
              </p:cNvSpPr>
              <p:nvPr/>
            </p:nvSpPr>
            <p:spPr bwMode="auto">
              <a:xfrm>
                <a:off x="776288" y="814388"/>
                <a:ext cx="355600" cy="377825"/>
              </a:xfrm>
              <a:custGeom>
                <a:avLst/>
                <a:gdLst>
                  <a:gd name="T0" fmla="*/ 170 w 174"/>
                  <a:gd name="T1" fmla="*/ 25 h 184"/>
                  <a:gd name="T2" fmla="*/ 123 w 174"/>
                  <a:gd name="T3" fmla="*/ 0 h 184"/>
                  <a:gd name="T4" fmla="*/ 117 w 174"/>
                  <a:gd name="T5" fmla="*/ 17 h 184"/>
                  <a:gd name="T6" fmla="*/ 127 w 174"/>
                  <a:gd name="T7" fmla="*/ 92 h 184"/>
                  <a:gd name="T8" fmla="*/ 105 w 174"/>
                  <a:gd name="T9" fmla="*/ 118 h 184"/>
                  <a:gd name="T10" fmla="*/ 93 w 174"/>
                  <a:gd name="T11" fmla="*/ 38 h 184"/>
                  <a:gd name="T12" fmla="*/ 101 w 174"/>
                  <a:gd name="T13" fmla="*/ 34 h 184"/>
                  <a:gd name="T14" fmla="*/ 95 w 174"/>
                  <a:gd name="T15" fmla="*/ 14 h 184"/>
                  <a:gd name="T16" fmla="*/ 79 w 174"/>
                  <a:gd name="T17" fmla="*/ 14 h 184"/>
                  <a:gd name="T18" fmla="*/ 73 w 174"/>
                  <a:gd name="T19" fmla="*/ 34 h 184"/>
                  <a:gd name="T20" fmla="*/ 81 w 174"/>
                  <a:gd name="T21" fmla="*/ 38 h 184"/>
                  <a:gd name="T22" fmla="*/ 69 w 174"/>
                  <a:gd name="T23" fmla="*/ 118 h 184"/>
                  <a:gd name="T24" fmla="*/ 48 w 174"/>
                  <a:gd name="T25" fmla="*/ 92 h 184"/>
                  <a:gd name="T26" fmla="*/ 58 w 174"/>
                  <a:gd name="T27" fmla="*/ 17 h 184"/>
                  <a:gd name="T28" fmla="*/ 52 w 174"/>
                  <a:gd name="T29" fmla="*/ 0 h 184"/>
                  <a:gd name="T30" fmla="*/ 5 w 174"/>
                  <a:gd name="T31" fmla="*/ 25 h 184"/>
                  <a:gd name="T32" fmla="*/ 5 w 174"/>
                  <a:gd name="T33" fmla="*/ 156 h 184"/>
                  <a:gd name="T34" fmla="*/ 87 w 174"/>
                  <a:gd name="T35" fmla="*/ 184 h 184"/>
                  <a:gd name="T36" fmla="*/ 170 w 174"/>
                  <a:gd name="T37" fmla="*/ 156 h 184"/>
                  <a:gd name="T38" fmla="*/ 170 w 174"/>
                  <a:gd name="T39" fmla="*/ 2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4" h="184">
                    <a:moveTo>
                      <a:pt x="170" y="25"/>
                    </a:moveTo>
                    <a:cubicBezTo>
                      <a:pt x="169" y="18"/>
                      <a:pt x="143" y="6"/>
                      <a:pt x="123" y="0"/>
                    </a:cubicBezTo>
                    <a:cubicBezTo>
                      <a:pt x="122" y="5"/>
                      <a:pt x="120" y="11"/>
                      <a:pt x="117" y="17"/>
                    </a:cubicBezTo>
                    <a:cubicBezTo>
                      <a:pt x="127" y="92"/>
                      <a:pt x="127" y="92"/>
                      <a:pt x="127" y="92"/>
                    </a:cubicBezTo>
                    <a:cubicBezTo>
                      <a:pt x="105" y="118"/>
                      <a:pt x="105" y="118"/>
                      <a:pt x="105" y="118"/>
                    </a:cubicBezTo>
                    <a:cubicBezTo>
                      <a:pt x="93" y="38"/>
                      <a:pt x="93" y="38"/>
                      <a:pt x="93" y="38"/>
                    </a:cubicBezTo>
                    <a:cubicBezTo>
                      <a:pt x="101" y="34"/>
                      <a:pt x="101" y="34"/>
                      <a:pt x="101" y="34"/>
                    </a:cubicBezTo>
                    <a:cubicBezTo>
                      <a:pt x="95" y="14"/>
                      <a:pt x="95" y="14"/>
                      <a:pt x="95" y="14"/>
                    </a:cubicBezTo>
                    <a:cubicBezTo>
                      <a:pt x="79" y="14"/>
                      <a:pt x="79" y="14"/>
                      <a:pt x="79" y="14"/>
                    </a:cubicBezTo>
                    <a:cubicBezTo>
                      <a:pt x="73" y="34"/>
                      <a:pt x="73" y="34"/>
                      <a:pt x="73" y="34"/>
                    </a:cubicBezTo>
                    <a:cubicBezTo>
                      <a:pt x="81" y="38"/>
                      <a:pt x="81" y="38"/>
                      <a:pt x="81" y="38"/>
                    </a:cubicBezTo>
                    <a:cubicBezTo>
                      <a:pt x="69" y="118"/>
                      <a:pt x="69" y="118"/>
                      <a:pt x="69" y="118"/>
                    </a:cubicBezTo>
                    <a:cubicBezTo>
                      <a:pt x="48" y="92"/>
                      <a:pt x="48" y="92"/>
                      <a:pt x="48" y="92"/>
                    </a:cubicBezTo>
                    <a:cubicBezTo>
                      <a:pt x="58" y="17"/>
                      <a:pt x="58" y="17"/>
                      <a:pt x="58" y="17"/>
                    </a:cubicBezTo>
                    <a:cubicBezTo>
                      <a:pt x="55" y="11"/>
                      <a:pt x="53" y="6"/>
                      <a:pt x="52" y="0"/>
                    </a:cubicBezTo>
                    <a:cubicBezTo>
                      <a:pt x="32" y="6"/>
                      <a:pt x="6" y="18"/>
                      <a:pt x="5" y="25"/>
                    </a:cubicBezTo>
                    <a:cubicBezTo>
                      <a:pt x="2" y="41"/>
                      <a:pt x="0" y="106"/>
                      <a:pt x="5" y="156"/>
                    </a:cubicBezTo>
                    <a:cubicBezTo>
                      <a:pt x="6" y="178"/>
                      <a:pt x="44" y="184"/>
                      <a:pt x="87" y="184"/>
                    </a:cubicBezTo>
                    <a:cubicBezTo>
                      <a:pt x="131" y="184"/>
                      <a:pt x="168" y="178"/>
                      <a:pt x="170" y="156"/>
                    </a:cubicBezTo>
                    <a:cubicBezTo>
                      <a:pt x="174" y="106"/>
                      <a:pt x="172" y="41"/>
                      <a:pt x="17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grpSp>
        <p:nvGrpSpPr>
          <p:cNvPr id="57" name="Group 56"/>
          <p:cNvGrpSpPr/>
          <p:nvPr/>
        </p:nvGrpSpPr>
        <p:grpSpPr>
          <a:xfrm>
            <a:off x="8576573" y="2098059"/>
            <a:ext cx="747283" cy="747283"/>
            <a:chOff x="6909580" y="3072255"/>
            <a:chExt cx="747283" cy="747283"/>
          </a:xfrm>
        </p:grpSpPr>
        <p:sp>
          <p:nvSpPr>
            <p:cNvPr id="58" name="Oval 57"/>
            <p:cNvSpPr/>
            <p:nvPr/>
          </p:nvSpPr>
          <p:spPr bwMode="auto">
            <a:xfrm flipH="1">
              <a:off x="6909580" y="3072255"/>
              <a:ext cx="747283" cy="747283"/>
            </a:xfrm>
            <a:prstGeom prst="ellipse">
              <a:avLst/>
            </a:prstGeom>
            <a:solidFill>
              <a:srgbClr val="FFFFFF"/>
            </a:solidFill>
            <a:ln w="38100">
              <a:solidFill>
                <a:schemeClr val="tx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59" name="Group 58"/>
            <p:cNvGrpSpPr/>
            <p:nvPr/>
          </p:nvGrpSpPr>
          <p:grpSpPr>
            <a:xfrm>
              <a:off x="7054392" y="3205099"/>
              <a:ext cx="457658" cy="481594"/>
              <a:chOff x="12277725" y="5773738"/>
              <a:chExt cx="758825" cy="798513"/>
            </a:xfrm>
            <a:solidFill>
              <a:schemeClr val="tx1"/>
            </a:solidFill>
          </p:grpSpPr>
          <p:sp>
            <p:nvSpPr>
              <p:cNvPr id="60" name="Freeform 64"/>
              <p:cNvSpPr>
                <a:spLocks/>
              </p:cNvSpPr>
              <p:nvPr/>
            </p:nvSpPr>
            <p:spPr bwMode="auto">
              <a:xfrm>
                <a:off x="12877800" y="5872163"/>
                <a:ext cx="158750" cy="609600"/>
              </a:xfrm>
              <a:custGeom>
                <a:avLst/>
                <a:gdLst>
                  <a:gd name="T0" fmla="*/ 50 w 100"/>
                  <a:gd name="T1" fmla="*/ 0 h 384"/>
                  <a:gd name="T2" fmla="*/ 0 w 100"/>
                  <a:gd name="T3" fmla="*/ 8 h 384"/>
                  <a:gd name="T4" fmla="*/ 0 w 100"/>
                  <a:gd name="T5" fmla="*/ 375 h 384"/>
                  <a:gd name="T6" fmla="*/ 18 w 100"/>
                  <a:gd name="T7" fmla="*/ 384 h 384"/>
                  <a:gd name="T8" fmla="*/ 100 w 100"/>
                  <a:gd name="T9" fmla="*/ 374 h 384"/>
                  <a:gd name="T10" fmla="*/ 100 w 100"/>
                  <a:gd name="T11" fmla="*/ 28 h 384"/>
                  <a:gd name="T12" fmla="*/ 50 w 100"/>
                  <a:gd name="T13" fmla="*/ 0 h 384"/>
                </a:gdLst>
                <a:ahLst/>
                <a:cxnLst>
                  <a:cxn ang="0">
                    <a:pos x="T0" y="T1"/>
                  </a:cxn>
                  <a:cxn ang="0">
                    <a:pos x="T2" y="T3"/>
                  </a:cxn>
                  <a:cxn ang="0">
                    <a:pos x="T4" y="T5"/>
                  </a:cxn>
                  <a:cxn ang="0">
                    <a:pos x="T6" y="T7"/>
                  </a:cxn>
                  <a:cxn ang="0">
                    <a:pos x="T8" y="T9"/>
                  </a:cxn>
                  <a:cxn ang="0">
                    <a:pos x="T10" y="T11"/>
                  </a:cxn>
                  <a:cxn ang="0">
                    <a:pos x="T12" y="T13"/>
                  </a:cxn>
                </a:cxnLst>
                <a:rect l="0" t="0" r="r" b="b"/>
                <a:pathLst>
                  <a:path w="100" h="384">
                    <a:moveTo>
                      <a:pt x="50" y="0"/>
                    </a:moveTo>
                    <a:lnTo>
                      <a:pt x="0" y="8"/>
                    </a:lnTo>
                    <a:lnTo>
                      <a:pt x="0" y="375"/>
                    </a:lnTo>
                    <a:lnTo>
                      <a:pt x="18" y="384"/>
                    </a:lnTo>
                    <a:lnTo>
                      <a:pt x="100" y="374"/>
                    </a:lnTo>
                    <a:lnTo>
                      <a:pt x="100" y="28"/>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61" name="Freeform 65"/>
              <p:cNvSpPr>
                <a:spLocks/>
              </p:cNvSpPr>
              <p:nvPr/>
            </p:nvSpPr>
            <p:spPr bwMode="auto">
              <a:xfrm>
                <a:off x="12277725" y="5970588"/>
                <a:ext cx="149225" cy="450850"/>
              </a:xfrm>
              <a:custGeom>
                <a:avLst/>
                <a:gdLst>
                  <a:gd name="T0" fmla="*/ 0 w 94"/>
                  <a:gd name="T1" fmla="*/ 14 h 284"/>
                  <a:gd name="T2" fmla="*/ 0 w 94"/>
                  <a:gd name="T3" fmla="*/ 248 h 284"/>
                  <a:gd name="T4" fmla="*/ 65 w 94"/>
                  <a:gd name="T5" fmla="*/ 284 h 284"/>
                  <a:gd name="T6" fmla="*/ 94 w 94"/>
                  <a:gd name="T7" fmla="*/ 280 h 284"/>
                  <a:gd name="T8" fmla="*/ 94 w 94"/>
                  <a:gd name="T9" fmla="*/ 0 h 284"/>
                  <a:gd name="T10" fmla="*/ 0 w 94"/>
                  <a:gd name="T11" fmla="*/ 14 h 284"/>
                </a:gdLst>
                <a:ahLst/>
                <a:cxnLst>
                  <a:cxn ang="0">
                    <a:pos x="T0" y="T1"/>
                  </a:cxn>
                  <a:cxn ang="0">
                    <a:pos x="T2" y="T3"/>
                  </a:cxn>
                  <a:cxn ang="0">
                    <a:pos x="T4" y="T5"/>
                  </a:cxn>
                  <a:cxn ang="0">
                    <a:pos x="T6" y="T7"/>
                  </a:cxn>
                  <a:cxn ang="0">
                    <a:pos x="T8" y="T9"/>
                  </a:cxn>
                  <a:cxn ang="0">
                    <a:pos x="T10" y="T11"/>
                  </a:cxn>
                </a:cxnLst>
                <a:rect l="0" t="0" r="r" b="b"/>
                <a:pathLst>
                  <a:path w="94" h="284">
                    <a:moveTo>
                      <a:pt x="0" y="14"/>
                    </a:moveTo>
                    <a:lnTo>
                      <a:pt x="0" y="248"/>
                    </a:lnTo>
                    <a:lnTo>
                      <a:pt x="65" y="284"/>
                    </a:lnTo>
                    <a:lnTo>
                      <a:pt x="94" y="280"/>
                    </a:lnTo>
                    <a:lnTo>
                      <a:pt x="94"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62" name="Freeform 66"/>
              <p:cNvSpPr>
                <a:spLocks noEditPoints="1"/>
              </p:cNvSpPr>
              <p:nvPr/>
            </p:nvSpPr>
            <p:spPr bwMode="auto">
              <a:xfrm>
                <a:off x="12457113" y="5773738"/>
                <a:ext cx="388938" cy="798513"/>
              </a:xfrm>
              <a:custGeom>
                <a:avLst/>
                <a:gdLst>
                  <a:gd name="T0" fmla="*/ 0 w 245"/>
                  <a:gd name="T1" fmla="*/ 458 h 503"/>
                  <a:gd name="T2" fmla="*/ 245 w 245"/>
                  <a:gd name="T3" fmla="*/ 44 h 503"/>
                  <a:gd name="T4" fmla="*/ 104 w 245"/>
                  <a:gd name="T5" fmla="*/ 91 h 503"/>
                  <a:gd name="T6" fmla="*/ 175 w 245"/>
                  <a:gd name="T7" fmla="*/ 81 h 503"/>
                  <a:gd name="T8" fmla="*/ 177 w 245"/>
                  <a:gd name="T9" fmla="*/ 111 h 503"/>
                  <a:gd name="T10" fmla="*/ 107 w 245"/>
                  <a:gd name="T11" fmla="*/ 123 h 503"/>
                  <a:gd name="T12" fmla="*/ 104 w 245"/>
                  <a:gd name="T13" fmla="*/ 187 h 503"/>
                  <a:gd name="T14" fmla="*/ 106 w 245"/>
                  <a:gd name="T15" fmla="*/ 156 h 503"/>
                  <a:gd name="T16" fmla="*/ 132 w 245"/>
                  <a:gd name="T17" fmla="*/ 155 h 503"/>
                  <a:gd name="T18" fmla="*/ 131 w 245"/>
                  <a:gd name="T19" fmla="*/ 185 h 503"/>
                  <a:gd name="T20" fmla="*/ 104 w 245"/>
                  <a:gd name="T21" fmla="*/ 187 h 503"/>
                  <a:gd name="T22" fmla="*/ 104 w 245"/>
                  <a:gd name="T23" fmla="*/ 222 h 503"/>
                  <a:gd name="T24" fmla="*/ 177 w 245"/>
                  <a:gd name="T25" fmla="*/ 212 h 503"/>
                  <a:gd name="T26" fmla="*/ 177 w 245"/>
                  <a:gd name="T27" fmla="*/ 245 h 503"/>
                  <a:gd name="T28" fmla="*/ 104 w 245"/>
                  <a:gd name="T29" fmla="*/ 254 h 503"/>
                  <a:gd name="T30" fmla="*/ 132 w 245"/>
                  <a:gd name="T31" fmla="*/ 447 h 503"/>
                  <a:gd name="T32" fmla="*/ 107 w 245"/>
                  <a:gd name="T33" fmla="*/ 453 h 503"/>
                  <a:gd name="T34" fmla="*/ 104 w 245"/>
                  <a:gd name="T35" fmla="*/ 422 h 503"/>
                  <a:gd name="T36" fmla="*/ 130 w 245"/>
                  <a:gd name="T37" fmla="*/ 417 h 503"/>
                  <a:gd name="T38" fmla="*/ 132 w 245"/>
                  <a:gd name="T39" fmla="*/ 352 h 503"/>
                  <a:gd name="T40" fmla="*/ 131 w 245"/>
                  <a:gd name="T41" fmla="*/ 383 h 503"/>
                  <a:gd name="T42" fmla="*/ 104 w 245"/>
                  <a:gd name="T43" fmla="*/ 384 h 503"/>
                  <a:gd name="T44" fmla="*/ 106 w 245"/>
                  <a:gd name="T45" fmla="*/ 354 h 503"/>
                  <a:gd name="T46" fmla="*/ 132 w 245"/>
                  <a:gd name="T47" fmla="*/ 352 h 503"/>
                  <a:gd name="T48" fmla="*/ 132 w 245"/>
                  <a:gd name="T49" fmla="*/ 316 h 503"/>
                  <a:gd name="T50" fmla="*/ 104 w 245"/>
                  <a:gd name="T51" fmla="*/ 320 h 503"/>
                  <a:gd name="T52" fmla="*/ 104 w 245"/>
                  <a:gd name="T53" fmla="*/ 289 h 503"/>
                  <a:gd name="T54" fmla="*/ 132 w 245"/>
                  <a:gd name="T55" fmla="*/ 285 h 503"/>
                  <a:gd name="T56" fmla="*/ 177 w 245"/>
                  <a:gd name="T57" fmla="*/ 441 h 503"/>
                  <a:gd name="T58" fmla="*/ 152 w 245"/>
                  <a:gd name="T59" fmla="*/ 446 h 503"/>
                  <a:gd name="T60" fmla="*/ 149 w 245"/>
                  <a:gd name="T61" fmla="*/ 416 h 503"/>
                  <a:gd name="T62" fmla="*/ 175 w 245"/>
                  <a:gd name="T63" fmla="*/ 410 h 503"/>
                  <a:gd name="T64" fmla="*/ 222 w 245"/>
                  <a:gd name="T65" fmla="*/ 340 h 503"/>
                  <a:gd name="T66" fmla="*/ 221 w 245"/>
                  <a:gd name="T67" fmla="*/ 371 h 503"/>
                  <a:gd name="T68" fmla="*/ 194 w 245"/>
                  <a:gd name="T69" fmla="*/ 372 h 503"/>
                  <a:gd name="T70" fmla="*/ 196 w 245"/>
                  <a:gd name="T71" fmla="*/ 342 h 503"/>
                  <a:gd name="T72" fmla="*/ 222 w 245"/>
                  <a:gd name="T73" fmla="*/ 340 h 503"/>
                  <a:gd name="T74" fmla="*/ 222 w 245"/>
                  <a:gd name="T75" fmla="*/ 305 h 503"/>
                  <a:gd name="T76" fmla="*/ 149 w 245"/>
                  <a:gd name="T77" fmla="*/ 315 h 503"/>
                  <a:gd name="T78" fmla="*/ 149 w 245"/>
                  <a:gd name="T79" fmla="*/ 282 h 503"/>
                  <a:gd name="T80" fmla="*/ 222 w 245"/>
                  <a:gd name="T81" fmla="*/ 271 h 503"/>
                  <a:gd name="T82" fmla="*/ 222 w 245"/>
                  <a:gd name="T83" fmla="*/ 171 h 503"/>
                  <a:gd name="T84" fmla="*/ 197 w 245"/>
                  <a:gd name="T85" fmla="*/ 176 h 503"/>
                  <a:gd name="T86" fmla="*/ 194 w 245"/>
                  <a:gd name="T87" fmla="*/ 146 h 503"/>
                  <a:gd name="T88" fmla="*/ 220 w 245"/>
                  <a:gd name="T89" fmla="*/ 140 h 503"/>
                  <a:gd name="T90" fmla="*/ 222 w 245"/>
                  <a:gd name="T91" fmla="*/ 76 h 503"/>
                  <a:gd name="T92" fmla="*/ 221 w 245"/>
                  <a:gd name="T93" fmla="*/ 106 h 503"/>
                  <a:gd name="T94" fmla="*/ 194 w 245"/>
                  <a:gd name="T95" fmla="*/ 107 h 503"/>
                  <a:gd name="T96" fmla="*/ 196 w 245"/>
                  <a:gd name="T97" fmla="*/ 77 h 503"/>
                  <a:gd name="T98" fmla="*/ 222 w 245"/>
                  <a:gd name="T99" fmla="*/ 7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5" h="503">
                    <a:moveTo>
                      <a:pt x="163" y="0"/>
                    </a:moveTo>
                    <a:lnTo>
                      <a:pt x="0" y="23"/>
                    </a:lnTo>
                    <a:lnTo>
                      <a:pt x="0" y="458"/>
                    </a:lnTo>
                    <a:lnTo>
                      <a:pt x="82" y="503"/>
                    </a:lnTo>
                    <a:lnTo>
                      <a:pt x="245" y="479"/>
                    </a:lnTo>
                    <a:lnTo>
                      <a:pt x="245" y="44"/>
                    </a:lnTo>
                    <a:lnTo>
                      <a:pt x="163" y="0"/>
                    </a:lnTo>
                    <a:close/>
                    <a:moveTo>
                      <a:pt x="104" y="121"/>
                    </a:moveTo>
                    <a:lnTo>
                      <a:pt x="104" y="91"/>
                    </a:lnTo>
                    <a:lnTo>
                      <a:pt x="104" y="90"/>
                    </a:lnTo>
                    <a:lnTo>
                      <a:pt x="106" y="90"/>
                    </a:lnTo>
                    <a:lnTo>
                      <a:pt x="175" y="81"/>
                    </a:lnTo>
                    <a:lnTo>
                      <a:pt x="177" y="79"/>
                    </a:lnTo>
                    <a:lnTo>
                      <a:pt x="177" y="82"/>
                    </a:lnTo>
                    <a:lnTo>
                      <a:pt x="177" y="111"/>
                    </a:lnTo>
                    <a:lnTo>
                      <a:pt x="177" y="113"/>
                    </a:lnTo>
                    <a:lnTo>
                      <a:pt x="176" y="113"/>
                    </a:lnTo>
                    <a:lnTo>
                      <a:pt x="107" y="123"/>
                    </a:lnTo>
                    <a:lnTo>
                      <a:pt x="104" y="123"/>
                    </a:lnTo>
                    <a:lnTo>
                      <a:pt x="104" y="121"/>
                    </a:lnTo>
                    <a:close/>
                    <a:moveTo>
                      <a:pt x="104" y="187"/>
                    </a:moveTo>
                    <a:lnTo>
                      <a:pt x="104" y="158"/>
                    </a:lnTo>
                    <a:lnTo>
                      <a:pt x="104" y="156"/>
                    </a:lnTo>
                    <a:lnTo>
                      <a:pt x="106" y="156"/>
                    </a:lnTo>
                    <a:lnTo>
                      <a:pt x="130" y="152"/>
                    </a:lnTo>
                    <a:lnTo>
                      <a:pt x="132" y="152"/>
                    </a:lnTo>
                    <a:lnTo>
                      <a:pt x="132" y="155"/>
                    </a:lnTo>
                    <a:lnTo>
                      <a:pt x="132" y="183"/>
                    </a:lnTo>
                    <a:lnTo>
                      <a:pt x="132" y="185"/>
                    </a:lnTo>
                    <a:lnTo>
                      <a:pt x="131" y="185"/>
                    </a:lnTo>
                    <a:lnTo>
                      <a:pt x="107" y="188"/>
                    </a:lnTo>
                    <a:lnTo>
                      <a:pt x="104" y="189"/>
                    </a:lnTo>
                    <a:lnTo>
                      <a:pt x="104" y="187"/>
                    </a:lnTo>
                    <a:close/>
                    <a:moveTo>
                      <a:pt x="104" y="253"/>
                    </a:moveTo>
                    <a:lnTo>
                      <a:pt x="104" y="224"/>
                    </a:lnTo>
                    <a:lnTo>
                      <a:pt x="104" y="222"/>
                    </a:lnTo>
                    <a:lnTo>
                      <a:pt x="106" y="222"/>
                    </a:lnTo>
                    <a:lnTo>
                      <a:pt x="175" y="212"/>
                    </a:lnTo>
                    <a:lnTo>
                      <a:pt x="177" y="212"/>
                    </a:lnTo>
                    <a:lnTo>
                      <a:pt x="177" y="215"/>
                    </a:lnTo>
                    <a:lnTo>
                      <a:pt x="177" y="242"/>
                    </a:lnTo>
                    <a:lnTo>
                      <a:pt x="177" y="245"/>
                    </a:lnTo>
                    <a:lnTo>
                      <a:pt x="176" y="245"/>
                    </a:lnTo>
                    <a:lnTo>
                      <a:pt x="107" y="254"/>
                    </a:lnTo>
                    <a:lnTo>
                      <a:pt x="104" y="254"/>
                    </a:lnTo>
                    <a:lnTo>
                      <a:pt x="104" y="253"/>
                    </a:lnTo>
                    <a:close/>
                    <a:moveTo>
                      <a:pt x="132" y="418"/>
                    </a:moveTo>
                    <a:lnTo>
                      <a:pt x="132" y="447"/>
                    </a:lnTo>
                    <a:lnTo>
                      <a:pt x="132" y="449"/>
                    </a:lnTo>
                    <a:lnTo>
                      <a:pt x="131" y="449"/>
                    </a:lnTo>
                    <a:lnTo>
                      <a:pt x="107" y="453"/>
                    </a:lnTo>
                    <a:lnTo>
                      <a:pt x="104" y="453"/>
                    </a:lnTo>
                    <a:lnTo>
                      <a:pt x="104" y="450"/>
                    </a:lnTo>
                    <a:lnTo>
                      <a:pt x="104" y="422"/>
                    </a:lnTo>
                    <a:lnTo>
                      <a:pt x="104" y="420"/>
                    </a:lnTo>
                    <a:lnTo>
                      <a:pt x="106" y="420"/>
                    </a:lnTo>
                    <a:lnTo>
                      <a:pt x="130" y="417"/>
                    </a:lnTo>
                    <a:lnTo>
                      <a:pt x="132" y="416"/>
                    </a:lnTo>
                    <a:lnTo>
                      <a:pt x="132" y="418"/>
                    </a:lnTo>
                    <a:close/>
                    <a:moveTo>
                      <a:pt x="132" y="352"/>
                    </a:moveTo>
                    <a:lnTo>
                      <a:pt x="132" y="381"/>
                    </a:lnTo>
                    <a:lnTo>
                      <a:pt x="132" y="383"/>
                    </a:lnTo>
                    <a:lnTo>
                      <a:pt x="131" y="383"/>
                    </a:lnTo>
                    <a:lnTo>
                      <a:pt x="107" y="387"/>
                    </a:lnTo>
                    <a:lnTo>
                      <a:pt x="104" y="387"/>
                    </a:lnTo>
                    <a:lnTo>
                      <a:pt x="104" y="384"/>
                    </a:lnTo>
                    <a:lnTo>
                      <a:pt x="104" y="356"/>
                    </a:lnTo>
                    <a:lnTo>
                      <a:pt x="104" y="354"/>
                    </a:lnTo>
                    <a:lnTo>
                      <a:pt x="106" y="354"/>
                    </a:lnTo>
                    <a:lnTo>
                      <a:pt x="130" y="351"/>
                    </a:lnTo>
                    <a:lnTo>
                      <a:pt x="132" y="350"/>
                    </a:lnTo>
                    <a:lnTo>
                      <a:pt x="132" y="352"/>
                    </a:lnTo>
                    <a:close/>
                    <a:moveTo>
                      <a:pt x="132" y="286"/>
                    </a:moveTo>
                    <a:lnTo>
                      <a:pt x="132" y="315"/>
                    </a:lnTo>
                    <a:lnTo>
                      <a:pt x="132" y="316"/>
                    </a:lnTo>
                    <a:lnTo>
                      <a:pt x="131" y="318"/>
                    </a:lnTo>
                    <a:lnTo>
                      <a:pt x="107" y="320"/>
                    </a:lnTo>
                    <a:lnTo>
                      <a:pt x="104" y="320"/>
                    </a:lnTo>
                    <a:lnTo>
                      <a:pt x="104" y="319"/>
                    </a:lnTo>
                    <a:lnTo>
                      <a:pt x="104" y="290"/>
                    </a:lnTo>
                    <a:lnTo>
                      <a:pt x="104" y="289"/>
                    </a:lnTo>
                    <a:lnTo>
                      <a:pt x="106" y="287"/>
                    </a:lnTo>
                    <a:lnTo>
                      <a:pt x="130" y="285"/>
                    </a:lnTo>
                    <a:lnTo>
                      <a:pt x="132" y="285"/>
                    </a:lnTo>
                    <a:lnTo>
                      <a:pt x="132" y="286"/>
                    </a:lnTo>
                    <a:close/>
                    <a:moveTo>
                      <a:pt x="177" y="412"/>
                    </a:moveTo>
                    <a:lnTo>
                      <a:pt x="177" y="441"/>
                    </a:lnTo>
                    <a:lnTo>
                      <a:pt x="177" y="442"/>
                    </a:lnTo>
                    <a:lnTo>
                      <a:pt x="176" y="444"/>
                    </a:lnTo>
                    <a:lnTo>
                      <a:pt x="152" y="446"/>
                    </a:lnTo>
                    <a:lnTo>
                      <a:pt x="149" y="446"/>
                    </a:lnTo>
                    <a:lnTo>
                      <a:pt x="149" y="445"/>
                    </a:lnTo>
                    <a:lnTo>
                      <a:pt x="149" y="416"/>
                    </a:lnTo>
                    <a:lnTo>
                      <a:pt x="149" y="413"/>
                    </a:lnTo>
                    <a:lnTo>
                      <a:pt x="151" y="413"/>
                    </a:lnTo>
                    <a:lnTo>
                      <a:pt x="175" y="410"/>
                    </a:lnTo>
                    <a:lnTo>
                      <a:pt x="177" y="410"/>
                    </a:lnTo>
                    <a:lnTo>
                      <a:pt x="177" y="412"/>
                    </a:lnTo>
                    <a:close/>
                    <a:moveTo>
                      <a:pt x="222" y="340"/>
                    </a:moveTo>
                    <a:lnTo>
                      <a:pt x="222" y="368"/>
                    </a:lnTo>
                    <a:lnTo>
                      <a:pt x="222" y="371"/>
                    </a:lnTo>
                    <a:lnTo>
                      <a:pt x="221" y="371"/>
                    </a:lnTo>
                    <a:lnTo>
                      <a:pt x="197" y="373"/>
                    </a:lnTo>
                    <a:lnTo>
                      <a:pt x="194" y="375"/>
                    </a:lnTo>
                    <a:lnTo>
                      <a:pt x="194" y="372"/>
                    </a:lnTo>
                    <a:lnTo>
                      <a:pt x="194" y="343"/>
                    </a:lnTo>
                    <a:lnTo>
                      <a:pt x="194" y="342"/>
                    </a:lnTo>
                    <a:lnTo>
                      <a:pt x="196" y="342"/>
                    </a:lnTo>
                    <a:lnTo>
                      <a:pt x="220" y="338"/>
                    </a:lnTo>
                    <a:lnTo>
                      <a:pt x="222" y="338"/>
                    </a:lnTo>
                    <a:lnTo>
                      <a:pt x="222" y="340"/>
                    </a:lnTo>
                    <a:close/>
                    <a:moveTo>
                      <a:pt x="222" y="274"/>
                    </a:moveTo>
                    <a:lnTo>
                      <a:pt x="222" y="302"/>
                    </a:lnTo>
                    <a:lnTo>
                      <a:pt x="222" y="305"/>
                    </a:lnTo>
                    <a:lnTo>
                      <a:pt x="221" y="305"/>
                    </a:lnTo>
                    <a:lnTo>
                      <a:pt x="152" y="314"/>
                    </a:lnTo>
                    <a:lnTo>
                      <a:pt x="149" y="315"/>
                    </a:lnTo>
                    <a:lnTo>
                      <a:pt x="149" y="312"/>
                    </a:lnTo>
                    <a:lnTo>
                      <a:pt x="149" y="283"/>
                    </a:lnTo>
                    <a:lnTo>
                      <a:pt x="149" y="282"/>
                    </a:lnTo>
                    <a:lnTo>
                      <a:pt x="151" y="282"/>
                    </a:lnTo>
                    <a:lnTo>
                      <a:pt x="220" y="271"/>
                    </a:lnTo>
                    <a:lnTo>
                      <a:pt x="222" y="271"/>
                    </a:lnTo>
                    <a:lnTo>
                      <a:pt x="222" y="274"/>
                    </a:lnTo>
                    <a:close/>
                    <a:moveTo>
                      <a:pt x="222" y="142"/>
                    </a:moveTo>
                    <a:lnTo>
                      <a:pt x="222" y="171"/>
                    </a:lnTo>
                    <a:lnTo>
                      <a:pt x="222" y="172"/>
                    </a:lnTo>
                    <a:lnTo>
                      <a:pt x="221" y="172"/>
                    </a:lnTo>
                    <a:lnTo>
                      <a:pt x="197" y="176"/>
                    </a:lnTo>
                    <a:lnTo>
                      <a:pt x="194" y="176"/>
                    </a:lnTo>
                    <a:lnTo>
                      <a:pt x="194" y="173"/>
                    </a:lnTo>
                    <a:lnTo>
                      <a:pt x="194" y="146"/>
                    </a:lnTo>
                    <a:lnTo>
                      <a:pt x="194" y="143"/>
                    </a:lnTo>
                    <a:lnTo>
                      <a:pt x="196" y="143"/>
                    </a:lnTo>
                    <a:lnTo>
                      <a:pt x="220" y="140"/>
                    </a:lnTo>
                    <a:lnTo>
                      <a:pt x="222" y="139"/>
                    </a:lnTo>
                    <a:lnTo>
                      <a:pt x="222" y="142"/>
                    </a:lnTo>
                    <a:close/>
                    <a:moveTo>
                      <a:pt x="222" y="76"/>
                    </a:moveTo>
                    <a:lnTo>
                      <a:pt x="222" y="105"/>
                    </a:lnTo>
                    <a:lnTo>
                      <a:pt x="222" y="106"/>
                    </a:lnTo>
                    <a:lnTo>
                      <a:pt x="221" y="106"/>
                    </a:lnTo>
                    <a:lnTo>
                      <a:pt x="197" y="110"/>
                    </a:lnTo>
                    <a:lnTo>
                      <a:pt x="194" y="110"/>
                    </a:lnTo>
                    <a:lnTo>
                      <a:pt x="194" y="107"/>
                    </a:lnTo>
                    <a:lnTo>
                      <a:pt x="194" y="79"/>
                    </a:lnTo>
                    <a:lnTo>
                      <a:pt x="194" y="77"/>
                    </a:lnTo>
                    <a:lnTo>
                      <a:pt x="196" y="77"/>
                    </a:lnTo>
                    <a:lnTo>
                      <a:pt x="220" y="74"/>
                    </a:lnTo>
                    <a:lnTo>
                      <a:pt x="222" y="73"/>
                    </a:lnTo>
                    <a:lnTo>
                      <a:pt x="222"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grpSp>
        <p:nvGrpSpPr>
          <p:cNvPr id="63" name="Group 62"/>
          <p:cNvGrpSpPr/>
          <p:nvPr/>
        </p:nvGrpSpPr>
        <p:grpSpPr>
          <a:xfrm>
            <a:off x="8576573" y="1393394"/>
            <a:ext cx="747283" cy="747283"/>
            <a:chOff x="6909580" y="2367590"/>
            <a:chExt cx="747283" cy="747283"/>
          </a:xfrm>
        </p:grpSpPr>
        <p:sp>
          <p:nvSpPr>
            <p:cNvPr id="64" name="Flowchart: Off-page Connector 63"/>
            <p:cNvSpPr/>
            <p:nvPr/>
          </p:nvSpPr>
          <p:spPr bwMode="auto">
            <a:xfrm flipH="1">
              <a:off x="6909580" y="2367590"/>
              <a:ext cx="747283" cy="747283"/>
            </a:xfrm>
            <a:prstGeom prst="flowChartOffpageConnector">
              <a:avLst/>
            </a:prstGeom>
            <a:solidFill>
              <a:srgbClr val="FFFFFF"/>
            </a:solidFill>
            <a:ln w="38100">
              <a:solidFill>
                <a:schemeClr val="tx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65" name="Group 64"/>
            <p:cNvGrpSpPr/>
            <p:nvPr/>
          </p:nvGrpSpPr>
          <p:grpSpPr>
            <a:xfrm>
              <a:off x="6978192" y="2448281"/>
              <a:ext cx="610058" cy="491138"/>
              <a:chOff x="546100" y="536575"/>
              <a:chExt cx="814388" cy="655638"/>
            </a:xfrm>
            <a:solidFill>
              <a:schemeClr val="tx1"/>
            </a:solidFill>
          </p:grpSpPr>
          <p:sp>
            <p:nvSpPr>
              <p:cNvPr id="66" name="Freeform 57"/>
              <p:cNvSpPr>
                <a:spLocks/>
              </p:cNvSpPr>
              <p:nvPr/>
            </p:nvSpPr>
            <p:spPr bwMode="auto">
              <a:xfrm>
                <a:off x="1054100" y="536575"/>
                <a:ext cx="306388" cy="563562"/>
              </a:xfrm>
              <a:custGeom>
                <a:avLst/>
                <a:gdLst>
                  <a:gd name="T0" fmla="*/ 146 w 150"/>
                  <a:gd name="T1" fmla="*/ 130 h 275"/>
                  <a:gd name="T2" fmla="*/ 98 w 150"/>
                  <a:gd name="T3" fmla="*/ 105 h 275"/>
                  <a:gd name="T4" fmla="*/ 98 w 150"/>
                  <a:gd name="T5" fmla="*/ 88 h 275"/>
                  <a:gd name="T6" fmla="*/ 105 w 150"/>
                  <a:gd name="T7" fmla="*/ 75 h 275"/>
                  <a:gd name="T8" fmla="*/ 111 w 150"/>
                  <a:gd name="T9" fmla="*/ 67 h 275"/>
                  <a:gd name="T10" fmla="*/ 113 w 150"/>
                  <a:gd name="T11" fmla="*/ 54 h 275"/>
                  <a:gd name="T12" fmla="*/ 109 w 150"/>
                  <a:gd name="T13" fmla="*/ 46 h 275"/>
                  <a:gd name="T14" fmla="*/ 70 w 150"/>
                  <a:gd name="T15" fmla="*/ 0 h 275"/>
                  <a:gd name="T16" fmla="*/ 32 w 150"/>
                  <a:gd name="T17" fmla="*/ 46 h 275"/>
                  <a:gd name="T18" fmla="*/ 28 w 150"/>
                  <a:gd name="T19" fmla="*/ 54 h 275"/>
                  <a:gd name="T20" fmla="*/ 30 w 150"/>
                  <a:gd name="T21" fmla="*/ 67 h 275"/>
                  <a:gd name="T22" fmla="*/ 36 w 150"/>
                  <a:gd name="T23" fmla="*/ 75 h 275"/>
                  <a:gd name="T24" fmla="*/ 43 w 150"/>
                  <a:gd name="T25" fmla="*/ 88 h 275"/>
                  <a:gd name="T26" fmla="*/ 43 w 150"/>
                  <a:gd name="T27" fmla="*/ 105 h 275"/>
                  <a:gd name="T28" fmla="*/ 0 w 150"/>
                  <a:gd name="T29" fmla="*/ 124 h 275"/>
                  <a:gd name="T30" fmla="*/ 22 w 150"/>
                  <a:gd name="T31" fmla="*/ 133 h 275"/>
                  <a:gd name="T32" fmla="*/ 50 w 150"/>
                  <a:gd name="T33" fmla="*/ 159 h 275"/>
                  <a:gd name="T34" fmla="*/ 51 w 150"/>
                  <a:gd name="T35" fmla="*/ 275 h 275"/>
                  <a:gd name="T36" fmla="*/ 70 w 150"/>
                  <a:gd name="T37" fmla="*/ 275 h 275"/>
                  <a:gd name="T38" fmla="*/ 146 w 150"/>
                  <a:gd name="T39" fmla="*/ 249 h 275"/>
                  <a:gd name="T40" fmla="*/ 146 w 150"/>
                  <a:gd name="T41" fmla="*/ 13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275">
                    <a:moveTo>
                      <a:pt x="146" y="130"/>
                    </a:moveTo>
                    <a:cubicBezTo>
                      <a:pt x="145" y="123"/>
                      <a:pt x="116" y="110"/>
                      <a:pt x="98" y="105"/>
                    </a:cubicBezTo>
                    <a:cubicBezTo>
                      <a:pt x="98" y="88"/>
                      <a:pt x="98" y="88"/>
                      <a:pt x="98" y="88"/>
                    </a:cubicBezTo>
                    <a:cubicBezTo>
                      <a:pt x="101" y="84"/>
                      <a:pt x="103" y="80"/>
                      <a:pt x="105" y="75"/>
                    </a:cubicBezTo>
                    <a:cubicBezTo>
                      <a:pt x="108" y="74"/>
                      <a:pt x="111" y="71"/>
                      <a:pt x="111" y="67"/>
                    </a:cubicBezTo>
                    <a:cubicBezTo>
                      <a:pt x="113" y="54"/>
                      <a:pt x="113" y="54"/>
                      <a:pt x="113" y="54"/>
                    </a:cubicBezTo>
                    <a:cubicBezTo>
                      <a:pt x="113" y="51"/>
                      <a:pt x="112" y="47"/>
                      <a:pt x="109" y="46"/>
                    </a:cubicBezTo>
                    <a:cubicBezTo>
                      <a:pt x="108" y="17"/>
                      <a:pt x="99" y="0"/>
                      <a:pt x="70" y="0"/>
                    </a:cubicBezTo>
                    <a:cubicBezTo>
                      <a:pt x="42" y="0"/>
                      <a:pt x="32" y="17"/>
                      <a:pt x="32" y="46"/>
                    </a:cubicBezTo>
                    <a:cubicBezTo>
                      <a:pt x="29" y="47"/>
                      <a:pt x="28" y="51"/>
                      <a:pt x="28" y="54"/>
                    </a:cubicBezTo>
                    <a:cubicBezTo>
                      <a:pt x="30" y="67"/>
                      <a:pt x="30" y="67"/>
                      <a:pt x="30" y="67"/>
                    </a:cubicBezTo>
                    <a:cubicBezTo>
                      <a:pt x="30" y="71"/>
                      <a:pt x="33" y="74"/>
                      <a:pt x="36" y="75"/>
                    </a:cubicBezTo>
                    <a:cubicBezTo>
                      <a:pt x="38" y="80"/>
                      <a:pt x="40" y="84"/>
                      <a:pt x="43" y="88"/>
                    </a:cubicBezTo>
                    <a:cubicBezTo>
                      <a:pt x="43" y="105"/>
                      <a:pt x="43" y="105"/>
                      <a:pt x="43" y="105"/>
                    </a:cubicBezTo>
                    <a:cubicBezTo>
                      <a:pt x="29" y="109"/>
                      <a:pt x="9" y="117"/>
                      <a:pt x="0" y="124"/>
                    </a:cubicBezTo>
                    <a:cubicBezTo>
                      <a:pt x="7" y="126"/>
                      <a:pt x="15" y="129"/>
                      <a:pt x="22" y="133"/>
                    </a:cubicBezTo>
                    <a:cubicBezTo>
                      <a:pt x="40" y="142"/>
                      <a:pt x="48" y="149"/>
                      <a:pt x="50" y="159"/>
                    </a:cubicBezTo>
                    <a:cubicBezTo>
                      <a:pt x="52" y="174"/>
                      <a:pt x="54" y="228"/>
                      <a:pt x="51" y="275"/>
                    </a:cubicBezTo>
                    <a:cubicBezTo>
                      <a:pt x="57" y="275"/>
                      <a:pt x="64" y="275"/>
                      <a:pt x="70" y="275"/>
                    </a:cubicBezTo>
                    <a:cubicBezTo>
                      <a:pt x="110" y="275"/>
                      <a:pt x="144" y="270"/>
                      <a:pt x="146" y="249"/>
                    </a:cubicBezTo>
                    <a:cubicBezTo>
                      <a:pt x="150" y="203"/>
                      <a:pt x="148" y="144"/>
                      <a:pt x="146"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67" name="Freeform 58"/>
              <p:cNvSpPr>
                <a:spLocks/>
              </p:cNvSpPr>
              <p:nvPr/>
            </p:nvSpPr>
            <p:spPr bwMode="auto">
              <a:xfrm>
                <a:off x="546100" y="536575"/>
                <a:ext cx="307975" cy="563562"/>
              </a:xfrm>
              <a:custGeom>
                <a:avLst/>
                <a:gdLst>
                  <a:gd name="T0" fmla="*/ 101 w 150"/>
                  <a:gd name="T1" fmla="*/ 159 h 275"/>
                  <a:gd name="T2" fmla="*/ 129 w 150"/>
                  <a:gd name="T3" fmla="*/ 133 h 275"/>
                  <a:gd name="T4" fmla="*/ 150 w 150"/>
                  <a:gd name="T5" fmla="*/ 124 h 275"/>
                  <a:gd name="T6" fmla="*/ 108 w 150"/>
                  <a:gd name="T7" fmla="*/ 105 h 275"/>
                  <a:gd name="T8" fmla="*/ 108 w 150"/>
                  <a:gd name="T9" fmla="*/ 88 h 275"/>
                  <a:gd name="T10" fmla="*/ 114 w 150"/>
                  <a:gd name="T11" fmla="*/ 75 h 275"/>
                  <a:gd name="T12" fmla="*/ 121 w 150"/>
                  <a:gd name="T13" fmla="*/ 67 h 275"/>
                  <a:gd name="T14" fmla="*/ 122 w 150"/>
                  <a:gd name="T15" fmla="*/ 54 h 275"/>
                  <a:gd name="T16" fmla="*/ 119 w 150"/>
                  <a:gd name="T17" fmla="*/ 46 h 275"/>
                  <a:gd name="T18" fmla="*/ 80 w 150"/>
                  <a:gd name="T19" fmla="*/ 0 h 275"/>
                  <a:gd name="T20" fmla="*/ 41 w 150"/>
                  <a:gd name="T21" fmla="*/ 46 h 275"/>
                  <a:gd name="T22" fmla="*/ 38 w 150"/>
                  <a:gd name="T23" fmla="*/ 54 h 275"/>
                  <a:gd name="T24" fmla="*/ 39 w 150"/>
                  <a:gd name="T25" fmla="*/ 67 h 275"/>
                  <a:gd name="T26" fmla="*/ 46 w 150"/>
                  <a:gd name="T27" fmla="*/ 75 h 275"/>
                  <a:gd name="T28" fmla="*/ 52 w 150"/>
                  <a:gd name="T29" fmla="*/ 88 h 275"/>
                  <a:gd name="T30" fmla="*/ 52 w 150"/>
                  <a:gd name="T31" fmla="*/ 105 h 275"/>
                  <a:gd name="T32" fmla="*/ 4 w 150"/>
                  <a:gd name="T33" fmla="*/ 130 h 275"/>
                  <a:gd name="T34" fmla="*/ 4 w 150"/>
                  <a:gd name="T35" fmla="*/ 249 h 275"/>
                  <a:gd name="T36" fmla="*/ 80 w 150"/>
                  <a:gd name="T37" fmla="*/ 275 h 275"/>
                  <a:gd name="T38" fmla="*/ 99 w 150"/>
                  <a:gd name="T39" fmla="*/ 275 h 275"/>
                  <a:gd name="T40" fmla="*/ 101 w 150"/>
                  <a:gd name="T41" fmla="*/ 15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275">
                    <a:moveTo>
                      <a:pt x="101" y="159"/>
                    </a:moveTo>
                    <a:cubicBezTo>
                      <a:pt x="102" y="149"/>
                      <a:pt x="110" y="142"/>
                      <a:pt x="129" y="133"/>
                    </a:cubicBezTo>
                    <a:cubicBezTo>
                      <a:pt x="135" y="129"/>
                      <a:pt x="143" y="126"/>
                      <a:pt x="150" y="124"/>
                    </a:cubicBezTo>
                    <a:cubicBezTo>
                      <a:pt x="141" y="117"/>
                      <a:pt x="122" y="109"/>
                      <a:pt x="108" y="105"/>
                    </a:cubicBezTo>
                    <a:cubicBezTo>
                      <a:pt x="108" y="88"/>
                      <a:pt x="108" y="88"/>
                      <a:pt x="108" y="88"/>
                    </a:cubicBezTo>
                    <a:cubicBezTo>
                      <a:pt x="110" y="84"/>
                      <a:pt x="113" y="80"/>
                      <a:pt x="114" y="75"/>
                    </a:cubicBezTo>
                    <a:cubicBezTo>
                      <a:pt x="118" y="74"/>
                      <a:pt x="120" y="71"/>
                      <a:pt x="121" y="67"/>
                    </a:cubicBezTo>
                    <a:cubicBezTo>
                      <a:pt x="122" y="54"/>
                      <a:pt x="122" y="54"/>
                      <a:pt x="122" y="54"/>
                    </a:cubicBezTo>
                    <a:cubicBezTo>
                      <a:pt x="123" y="51"/>
                      <a:pt x="121" y="47"/>
                      <a:pt x="119" y="46"/>
                    </a:cubicBezTo>
                    <a:cubicBezTo>
                      <a:pt x="118" y="17"/>
                      <a:pt x="109" y="0"/>
                      <a:pt x="80" y="0"/>
                    </a:cubicBezTo>
                    <a:cubicBezTo>
                      <a:pt x="51" y="0"/>
                      <a:pt x="42" y="17"/>
                      <a:pt x="41" y="46"/>
                    </a:cubicBezTo>
                    <a:cubicBezTo>
                      <a:pt x="39" y="47"/>
                      <a:pt x="37" y="51"/>
                      <a:pt x="38" y="54"/>
                    </a:cubicBezTo>
                    <a:cubicBezTo>
                      <a:pt x="39" y="67"/>
                      <a:pt x="39" y="67"/>
                      <a:pt x="39" y="67"/>
                    </a:cubicBezTo>
                    <a:cubicBezTo>
                      <a:pt x="40" y="71"/>
                      <a:pt x="42" y="74"/>
                      <a:pt x="46" y="75"/>
                    </a:cubicBezTo>
                    <a:cubicBezTo>
                      <a:pt x="47" y="80"/>
                      <a:pt x="50" y="84"/>
                      <a:pt x="52" y="88"/>
                    </a:cubicBezTo>
                    <a:cubicBezTo>
                      <a:pt x="52" y="105"/>
                      <a:pt x="52" y="105"/>
                      <a:pt x="52" y="105"/>
                    </a:cubicBezTo>
                    <a:cubicBezTo>
                      <a:pt x="34" y="110"/>
                      <a:pt x="5" y="123"/>
                      <a:pt x="4" y="130"/>
                    </a:cubicBezTo>
                    <a:cubicBezTo>
                      <a:pt x="2" y="144"/>
                      <a:pt x="0" y="203"/>
                      <a:pt x="4" y="249"/>
                    </a:cubicBezTo>
                    <a:cubicBezTo>
                      <a:pt x="6" y="270"/>
                      <a:pt x="40" y="275"/>
                      <a:pt x="80" y="275"/>
                    </a:cubicBezTo>
                    <a:cubicBezTo>
                      <a:pt x="87" y="275"/>
                      <a:pt x="93" y="275"/>
                      <a:pt x="99" y="275"/>
                    </a:cubicBezTo>
                    <a:cubicBezTo>
                      <a:pt x="97" y="228"/>
                      <a:pt x="98" y="174"/>
                      <a:pt x="101" y="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68" name="Freeform 59"/>
              <p:cNvSpPr>
                <a:spLocks/>
              </p:cNvSpPr>
              <p:nvPr/>
            </p:nvSpPr>
            <p:spPr bwMode="auto">
              <a:xfrm>
                <a:off x="858838" y="577850"/>
                <a:ext cx="190500" cy="239712"/>
              </a:xfrm>
              <a:custGeom>
                <a:avLst/>
                <a:gdLst>
                  <a:gd name="T0" fmla="*/ 76 w 93"/>
                  <a:gd name="T1" fmla="*/ 110 h 117"/>
                  <a:gd name="T2" fmla="*/ 76 w 93"/>
                  <a:gd name="T3" fmla="*/ 96 h 117"/>
                  <a:gd name="T4" fmla="*/ 84 w 93"/>
                  <a:gd name="T5" fmla="*/ 81 h 117"/>
                  <a:gd name="T6" fmla="*/ 91 w 93"/>
                  <a:gd name="T7" fmla="*/ 73 h 117"/>
                  <a:gd name="T8" fmla="*/ 92 w 93"/>
                  <a:gd name="T9" fmla="*/ 59 h 117"/>
                  <a:gd name="T10" fmla="*/ 88 w 93"/>
                  <a:gd name="T11" fmla="*/ 50 h 117"/>
                  <a:gd name="T12" fmla="*/ 46 w 93"/>
                  <a:gd name="T13" fmla="*/ 0 h 117"/>
                  <a:gd name="T14" fmla="*/ 4 w 93"/>
                  <a:gd name="T15" fmla="*/ 50 h 117"/>
                  <a:gd name="T16" fmla="*/ 0 w 93"/>
                  <a:gd name="T17" fmla="*/ 59 h 117"/>
                  <a:gd name="T18" fmla="*/ 2 w 93"/>
                  <a:gd name="T19" fmla="*/ 73 h 117"/>
                  <a:gd name="T20" fmla="*/ 9 w 93"/>
                  <a:gd name="T21" fmla="*/ 81 h 117"/>
                  <a:gd name="T22" fmla="*/ 16 w 93"/>
                  <a:gd name="T23" fmla="*/ 96 h 117"/>
                  <a:gd name="T24" fmla="*/ 16 w 93"/>
                  <a:gd name="T25" fmla="*/ 110 h 117"/>
                  <a:gd name="T26" fmla="*/ 46 w 93"/>
                  <a:gd name="T27" fmla="*/ 117 h 117"/>
                  <a:gd name="T28" fmla="*/ 76 w 93"/>
                  <a:gd name="T29" fmla="*/ 11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17">
                    <a:moveTo>
                      <a:pt x="76" y="110"/>
                    </a:moveTo>
                    <a:cubicBezTo>
                      <a:pt x="76" y="96"/>
                      <a:pt x="76" y="96"/>
                      <a:pt x="76" y="96"/>
                    </a:cubicBezTo>
                    <a:cubicBezTo>
                      <a:pt x="79" y="92"/>
                      <a:pt x="82" y="87"/>
                      <a:pt x="84" y="81"/>
                    </a:cubicBezTo>
                    <a:cubicBezTo>
                      <a:pt x="87" y="80"/>
                      <a:pt x="90" y="77"/>
                      <a:pt x="91" y="73"/>
                    </a:cubicBezTo>
                    <a:cubicBezTo>
                      <a:pt x="92" y="59"/>
                      <a:pt x="92" y="59"/>
                      <a:pt x="92" y="59"/>
                    </a:cubicBezTo>
                    <a:cubicBezTo>
                      <a:pt x="93" y="55"/>
                      <a:pt x="91" y="52"/>
                      <a:pt x="88" y="50"/>
                    </a:cubicBezTo>
                    <a:cubicBezTo>
                      <a:pt x="88" y="18"/>
                      <a:pt x="77" y="0"/>
                      <a:pt x="46" y="0"/>
                    </a:cubicBezTo>
                    <a:cubicBezTo>
                      <a:pt x="15" y="0"/>
                      <a:pt x="5" y="18"/>
                      <a:pt x="4" y="50"/>
                    </a:cubicBezTo>
                    <a:cubicBezTo>
                      <a:pt x="1" y="52"/>
                      <a:pt x="0" y="55"/>
                      <a:pt x="0" y="59"/>
                    </a:cubicBezTo>
                    <a:cubicBezTo>
                      <a:pt x="2" y="73"/>
                      <a:pt x="2" y="73"/>
                      <a:pt x="2" y="73"/>
                    </a:cubicBezTo>
                    <a:cubicBezTo>
                      <a:pt x="2" y="77"/>
                      <a:pt x="5" y="80"/>
                      <a:pt x="9" y="81"/>
                    </a:cubicBezTo>
                    <a:cubicBezTo>
                      <a:pt x="11" y="87"/>
                      <a:pt x="13" y="92"/>
                      <a:pt x="16" y="96"/>
                    </a:cubicBezTo>
                    <a:cubicBezTo>
                      <a:pt x="16" y="110"/>
                      <a:pt x="16" y="110"/>
                      <a:pt x="16" y="110"/>
                    </a:cubicBezTo>
                    <a:cubicBezTo>
                      <a:pt x="27" y="115"/>
                      <a:pt x="37" y="117"/>
                      <a:pt x="46" y="117"/>
                    </a:cubicBezTo>
                    <a:cubicBezTo>
                      <a:pt x="55" y="117"/>
                      <a:pt x="65" y="115"/>
                      <a:pt x="76"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69" name="Freeform 60"/>
              <p:cNvSpPr>
                <a:spLocks/>
              </p:cNvSpPr>
              <p:nvPr/>
            </p:nvSpPr>
            <p:spPr bwMode="auto">
              <a:xfrm>
                <a:off x="776288" y="814388"/>
                <a:ext cx="355600" cy="377825"/>
              </a:xfrm>
              <a:custGeom>
                <a:avLst/>
                <a:gdLst>
                  <a:gd name="T0" fmla="*/ 170 w 174"/>
                  <a:gd name="T1" fmla="*/ 25 h 184"/>
                  <a:gd name="T2" fmla="*/ 123 w 174"/>
                  <a:gd name="T3" fmla="*/ 0 h 184"/>
                  <a:gd name="T4" fmla="*/ 117 w 174"/>
                  <a:gd name="T5" fmla="*/ 17 h 184"/>
                  <a:gd name="T6" fmla="*/ 127 w 174"/>
                  <a:gd name="T7" fmla="*/ 92 h 184"/>
                  <a:gd name="T8" fmla="*/ 105 w 174"/>
                  <a:gd name="T9" fmla="*/ 118 h 184"/>
                  <a:gd name="T10" fmla="*/ 93 w 174"/>
                  <a:gd name="T11" fmla="*/ 38 h 184"/>
                  <a:gd name="T12" fmla="*/ 101 w 174"/>
                  <a:gd name="T13" fmla="*/ 34 h 184"/>
                  <a:gd name="T14" fmla="*/ 95 w 174"/>
                  <a:gd name="T15" fmla="*/ 14 h 184"/>
                  <a:gd name="T16" fmla="*/ 79 w 174"/>
                  <a:gd name="T17" fmla="*/ 14 h 184"/>
                  <a:gd name="T18" fmla="*/ 73 w 174"/>
                  <a:gd name="T19" fmla="*/ 34 h 184"/>
                  <a:gd name="T20" fmla="*/ 81 w 174"/>
                  <a:gd name="T21" fmla="*/ 38 h 184"/>
                  <a:gd name="T22" fmla="*/ 69 w 174"/>
                  <a:gd name="T23" fmla="*/ 118 h 184"/>
                  <a:gd name="T24" fmla="*/ 48 w 174"/>
                  <a:gd name="T25" fmla="*/ 92 h 184"/>
                  <a:gd name="T26" fmla="*/ 58 w 174"/>
                  <a:gd name="T27" fmla="*/ 17 h 184"/>
                  <a:gd name="T28" fmla="*/ 52 w 174"/>
                  <a:gd name="T29" fmla="*/ 0 h 184"/>
                  <a:gd name="T30" fmla="*/ 5 w 174"/>
                  <a:gd name="T31" fmla="*/ 25 h 184"/>
                  <a:gd name="T32" fmla="*/ 5 w 174"/>
                  <a:gd name="T33" fmla="*/ 156 h 184"/>
                  <a:gd name="T34" fmla="*/ 87 w 174"/>
                  <a:gd name="T35" fmla="*/ 184 h 184"/>
                  <a:gd name="T36" fmla="*/ 170 w 174"/>
                  <a:gd name="T37" fmla="*/ 156 h 184"/>
                  <a:gd name="T38" fmla="*/ 170 w 174"/>
                  <a:gd name="T39" fmla="*/ 2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4" h="184">
                    <a:moveTo>
                      <a:pt x="170" y="25"/>
                    </a:moveTo>
                    <a:cubicBezTo>
                      <a:pt x="169" y="18"/>
                      <a:pt x="143" y="6"/>
                      <a:pt x="123" y="0"/>
                    </a:cubicBezTo>
                    <a:cubicBezTo>
                      <a:pt x="122" y="5"/>
                      <a:pt x="120" y="11"/>
                      <a:pt x="117" y="17"/>
                    </a:cubicBezTo>
                    <a:cubicBezTo>
                      <a:pt x="127" y="92"/>
                      <a:pt x="127" y="92"/>
                      <a:pt x="127" y="92"/>
                    </a:cubicBezTo>
                    <a:cubicBezTo>
                      <a:pt x="105" y="118"/>
                      <a:pt x="105" y="118"/>
                      <a:pt x="105" y="118"/>
                    </a:cubicBezTo>
                    <a:cubicBezTo>
                      <a:pt x="93" y="38"/>
                      <a:pt x="93" y="38"/>
                      <a:pt x="93" y="38"/>
                    </a:cubicBezTo>
                    <a:cubicBezTo>
                      <a:pt x="101" y="34"/>
                      <a:pt x="101" y="34"/>
                      <a:pt x="101" y="34"/>
                    </a:cubicBezTo>
                    <a:cubicBezTo>
                      <a:pt x="95" y="14"/>
                      <a:pt x="95" y="14"/>
                      <a:pt x="95" y="14"/>
                    </a:cubicBezTo>
                    <a:cubicBezTo>
                      <a:pt x="79" y="14"/>
                      <a:pt x="79" y="14"/>
                      <a:pt x="79" y="14"/>
                    </a:cubicBezTo>
                    <a:cubicBezTo>
                      <a:pt x="73" y="34"/>
                      <a:pt x="73" y="34"/>
                      <a:pt x="73" y="34"/>
                    </a:cubicBezTo>
                    <a:cubicBezTo>
                      <a:pt x="81" y="38"/>
                      <a:pt x="81" y="38"/>
                      <a:pt x="81" y="38"/>
                    </a:cubicBezTo>
                    <a:cubicBezTo>
                      <a:pt x="69" y="118"/>
                      <a:pt x="69" y="118"/>
                      <a:pt x="69" y="118"/>
                    </a:cubicBezTo>
                    <a:cubicBezTo>
                      <a:pt x="48" y="92"/>
                      <a:pt x="48" y="92"/>
                      <a:pt x="48" y="92"/>
                    </a:cubicBezTo>
                    <a:cubicBezTo>
                      <a:pt x="58" y="17"/>
                      <a:pt x="58" y="17"/>
                      <a:pt x="58" y="17"/>
                    </a:cubicBezTo>
                    <a:cubicBezTo>
                      <a:pt x="55" y="11"/>
                      <a:pt x="53" y="6"/>
                      <a:pt x="52" y="0"/>
                    </a:cubicBezTo>
                    <a:cubicBezTo>
                      <a:pt x="32" y="6"/>
                      <a:pt x="6" y="18"/>
                      <a:pt x="5" y="25"/>
                    </a:cubicBezTo>
                    <a:cubicBezTo>
                      <a:pt x="2" y="41"/>
                      <a:pt x="0" y="106"/>
                      <a:pt x="5" y="156"/>
                    </a:cubicBezTo>
                    <a:cubicBezTo>
                      <a:pt x="6" y="178"/>
                      <a:pt x="44" y="184"/>
                      <a:pt x="87" y="184"/>
                    </a:cubicBezTo>
                    <a:cubicBezTo>
                      <a:pt x="131" y="184"/>
                      <a:pt x="168" y="178"/>
                      <a:pt x="170" y="156"/>
                    </a:cubicBezTo>
                    <a:cubicBezTo>
                      <a:pt x="174" y="106"/>
                      <a:pt x="172" y="41"/>
                      <a:pt x="17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grpSp>
        <p:nvGrpSpPr>
          <p:cNvPr id="70" name="Group 69"/>
          <p:cNvGrpSpPr/>
          <p:nvPr/>
        </p:nvGrpSpPr>
        <p:grpSpPr>
          <a:xfrm>
            <a:off x="9947765" y="2712497"/>
            <a:ext cx="747283" cy="747283"/>
            <a:chOff x="6909580" y="3072255"/>
            <a:chExt cx="747283" cy="747283"/>
          </a:xfrm>
        </p:grpSpPr>
        <p:sp>
          <p:nvSpPr>
            <p:cNvPr id="71" name="Oval 70"/>
            <p:cNvSpPr/>
            <p:nvPr/>
          </p:nvSpPr>
          <p:spPr bwMode="auto">
            <a:xfrm flipH="1">
              <a:off x="6909580" y="3072255"/>
              <a:ext cx="747283" cy="747283"/>
            </a:xfrm>
            <a:prstGeom prst="ellipse">
              <a:avLst/>
            </a:prstGeom>
            <a:solidFill>
              <a:srgbClr val="FFFFFF"/>
            </a:solidFill>
            <a:ln w="38100">
              <a:solidFill>
                <a:schemeClr val="tx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72" name="Group 71"/>
            <p:cNvGrpSpPr/>
            <p:nvPr/>
          </p:nvGrpSpPr>
          <p:grpSpPr>
            <a:xfrm>
              <a:off x="7054392" y="3205099"/>
              <a:ext cx="457658" cy="481594"/>
              <a:chOff x="12277725" y="5773738"/>
              <a:chExt cx="758825" cy="798513"/>
            </a:xfrm>
            <a:solidFill>
              <a:schemeClr val="tx1"/>
            </a:solidFill>
          </p:grpSpPr>
          <p:sp>
            <p:nvSpPr>
              <p:cNvPr id="73" name="Freeform 64"/>
              <p:cNvSpPr>
                <a:spLocks/>
              </p:cNvSpPr>
              <p:nvPr/>
            </p:nvSpPr>
            <p:spPr bwMode="auto">
              <a:xfrm>
                <a:off x="12877800" y="5872163"/>
                <a:ext cx="158750" cy="609600"/>
              </a:xfrm>
              <a:custGeom>
                <a:avLst/>
                <a:gdLst>
                  <a:gd name="T0" fmla="*/ 50 w 100"/>
                  <a:gd name="T1" fmla="*/ 0 h 384"/>
                  <a:gd name="T2" fmla="*/ 0 w 100"/>
                  <a:gd name="T3" fmla="*/ 8 h 384"/>
                  <a:gd name="T4" fmla="*/ 0 w 100"/>
                  <a:gd name="T5" fmla="*/ 375 h 384"/>
                  <a:gd name="T6" fmla="*/ 18 w 100"/>
                  <a:gd name="T7" fmla="*/ 384 h 384"/>
                  <a:gd name="T8" fmla="*/ 100 w 100"/>
                  <a:gd name="T9" fmla="*/ 374 h 384"/>
                  <a:gd name="T10" fmla="*/ 100 w 100"/>
                  <a:gd name="T11" fmla="*/ 28 h 384"/>
                  <a:gd name="T12" fmla="*/ 50 w 100"/>
                  <a:gd name="T13" fmla="*/ 0 h 384"/>
                </a:gdLst>
                <a:ahLst/>
                <a:cxnLst>
                  <a:cxn ang="0">
                    <a:pos x="T0" y="T1"/>
                  </a:cxn>
                  <a:cxn ang="0">
                    <a:pos x="T2" y="T3"/>
                  </a:cxn>
                  <a:cxn ang="0">
                    <a:pos x="T4" y="T5"/>
                  </a:cxn>
                  <a:cxn ang="0">
                    <a:pos x="T6" y="T7"/>
                  </a:cxn>
                  <a:cxn ang="0">
                    <a:pos x="T8" y="T9"/>
                  </a:cxn>
                  <a:cxn ang="0">
                    <a:pos x="T10" y="T11"/>
                  </a:cxn>
                  <a:cxn ang="0">
                    <a:pos x="T12" y="T13"/>
                  </a:cxn>
                </a:cxnLst>
                <a:rect l="0" t="0" r="r" b="b"/>
                <a:pathLst>
                  <a:path w="100" h="384">
                    <a:moveTo>
                      <a:pt x="50" y="0"/>
                    </a:moveTo>
                    <a:lnTo>
                      <a:pt x="0" y="8"/>
                    </a:lnTo>
                    <a:lnTo>
                      <a:pt x="0" y="375"/>
                    </a:lnTo>
                    <a:lnTo>
                      <a:pt x="18" y="384"/>
                    </a:lnTo>
                    <a:lnTo>
                      <a:pt x="100" y="374"/>
                    </a:lnTo>
                    <a:lnTo>
                      <a:pt x="100" y="28"/>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74" name="Freeform 65"/>
              <p:cNvSpPr>
                <a:spLocks/>
              </p:cNvSpPr>
              <p:nvPr/>
            </p:nvSpPr>
            <p:spPr bwMode="auto">
              <a:xfrm>
                <a:off x="12277725" y="5970588"/>
                <a:ext cx="149225" cy="450850"/>
              </a:xfrm>
              <a:custGeom>
                <a:avLst/>
                <a:gdLst>
                  <a:gd name="T0" fmla="*/ 0 w 94"/>
                  <a:gd name="T1" fmla="*/ 14 h 284"/>
                  <a:gd name="T2" fmla="*/ 0 w 94"/>
                  <a:gd name="T3" fmla="*/ 248 h 284"/>
                  <a:gd name="T4" fmla="*/ 65 w 94"/>
                  <a:gd name="T5" fmla="*/ 284 h 284"/>
                  <a:gd name="T6" fmla="*/ 94 w 94"/>
                  <a:gd name="T7" fmla="*/ 280 h 284"/>
                  <a:gd name="T8" fmla="*/ 94 w 94"/>
                  <a:gd name="T9" fmla="*/ 0 h 284"/>
                  <a:gd name="T10" fmla="*/ 0 w 94"/>
                  <a:gd name="T11" fmla="*/ 14 h 284"/>
                </a:gdLst>
                <a:ahLst/>
                <a:cxnLst>
                  <a:cxn ang="0">
                    <a:pos x="T0" y="T1"/>
                  </a:cxn>
                  <a:cxn ang="0">
                    <a:pos x="T2" y="T3"/>
                  </a:cxn>
                  <a:cxn ang="0">
                    <a:pos x="T4" y="T5"/>
                  </a:cxn>
                  <a:cxn ang="0">
                    <a:pos x="T6" y="T7"/>
                  </a:cxn>
                  <a:cxn ang="0">
                    <a:pos x="T8" y="T9"/>
                  </a:cxn>
                  <a:cxn ang="0">
                    <a:pos x="T10" y="T11"/>
                  </a:cxn>
                </a:cxnLst>
                <a:rect l="0" t="0" r="r" b="b"/>
                <a:pathLst>
                  <a:path w="94" h="284">
                    <a:moveTo>
                      <a:pt x="0" y="14"/>
                    </a:moveTo>
                    <a:lnTo>
                      <a:pt x="0" y="248"/>
                    </a:lnTo>
                    <a:lnTo>
                      <a:pt x="65" y="284"/>
                    </a:lnTo>
                    <a:lnTo>
                      <a:pt x="94" y="280"/>
                    </a:lnTo>
                    <a:lnTo>
                      <a:pt x="94"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75" name="Freeform 66"/>
              <p:cNvSpPr>
                <a:spLocks noEditPoints="1"/>
              </p:cNvSpPr>
              <p:nvPr/>
            </p:nvSpPr>
            <p:spPr bwMode="auto">
              <a:xfrm>
                <a:off x="12457113" y="5773738"/>
                <a:ext cx="388938" cy="798513"/>
              </a:xfrm>
              <a:custGeom>
                <a:avLst/>
                <a:gdLst>
                  <a:gd name="T0" fmla="*/ 0 w 245"/>
                  <a:gd name="T1" fmla="*/ 458 h 503"/>
                  <a:gd name="T2" fmla="*/ 245 w 245"/>
                  <a:gd name="T3" fmla="*/ 44 h 503"/>
                  <a:gd name="T4" fmla="*/ 104 w 245"/>
                  <a:gd name="T5" fmla="*/ 91 h 503"/>
                  <a:gd name="T6" fmla="*/ 175 w 245"/>
                  <a:gd name="T7" fmla="*/ 81 h 503"/>
                  <a:gd name="T8" fmla="*/ 177 w 245"/>
                  <a:gd name="T9" fmla="*/ 111 h 503"/>
                  <a:gd name="T10" fmla="*/ 107 w 245"/>
                  <a:gd name="T11" fmla="*/ 123 h 503"/>
                  <a:gd name="T12" fmla="*/ 104 w 245"/>
                  <a:gd name="T13" fmla="*/ 187 h 503"/>
                  <a:gd name="T14" fmla="*/ 106 w 245"/>
                  <a:gd name="T15" fmla="*/ 156 h 503"/>
                  <a:gd name="T16" fmla="*/ 132 w 245"/>
                  <a:gd name="T17" fmla="*/ 155 h 503"/>
                  <a:gd name="T18" fmla="*/ 131 w 245"/>
                  <a:gd name="T19" fmla="*/ 185 h 503"/>
                  <a:gd name="T20" fmla="*/ 104 w 245"/>
                  <a:gd name="T21" fmla="*/ 187 h 503"/>
                  <a:gd name="T22" fmla="*/ 104 w 245"/>
                  <a:gd name="T23" fmla="*/ 222 h 503"/>
                  <a:gd name="T24" fmla="*/ 177 w 245"/>
                  <a:gd name="T25" fmla="*/ 212 h 503"/>
                  <a:gd name="T26" fmla="*/ 177 w 245"/>
                  <a:gd name="T27" fmla="*/ 245 h 503"/>
                  <a:gd name="T28" fmla="*/ 104 w 245"/>
                  <a:gd name="T29" fmla="*/ 254 h 503"/>
                  <a:gd name="T30" fmla="*/ 132 w 245"/>
                  <a:gd name="T31" fmla="*/ 447 h 503"/>
                  <a:gd name="T32" fmla="*/ 107 w 245"/>
                  <a:gd name="T33" fmla="*/ 453 h 503"/>
                  <a:gd name="T34" fmla="*/ 104 w 245"/>
                  <a:gd name="T35" fmla="*/ 422 h 503"/>
                  <a:gd name="T36" fmla="*/ 130 w 245"/>
                  <a:gd name="T37" fmla="*/ 417 h 503"/>
                  <a:gd name="T38" fmla="*/ 132 w 245"/>
                  <a:gd name="T39" fmla="*/ 352 h 503"/>
                  <a:gd name="T40" fmla="*/ 131 w 245"/>
                  <a:gd name="T41" fmla="*/ 383 h 503"/>
                  <a:gd name="T42" fmla="*/ 104 w 245"/>
                  <a:gd name="T43" fmla="*/ 384 h 503"/>
                  <a:gd name="T44" fmla="*/ 106 w 245"/>
                  <a:gd name="T45" fmla="*/ 354 h 503"/>
                  <a:gd name="T46" fmla="*/ 132 w 245"/>
                  <a:gd name="T47" fmla="*/ 352 h 503"/>
                  <a:gd name="T48" fmla="*/ 132 w 245"/>
                  <a:gd name="T49" fmla="*/ 316 h 503"/>
                  <a:gd name="T50" fmla="*/ 104 w 245"/>
                  <a:gd name="T51" fmla="*/ 320 h 503"/>
                  <a:gd name="T52" fmla="*/ 104 w 245"/>
                  <a:gd name="T53" fmla="*/ 289 h 503"/>
                  <a:gd name="T54" fmla="*/ 132 w 245"/>
                  <a:gd name="T55" fmla="*/ 285 h 503"/>
                  <a:gd name="T56" fmla="*/ 177 w 245"/>
                  <a:gd name="T57" fmla="*/ 441 h 503"/>
                  <a:gd name="T58" fmla="*/ 152 w 245"/>
                  <a:gd name="T59" fmla="*/ 446 h 503"/>
                  <a:gd name="T60" fmla="*/ 149 w 245"/>
                  <a:gd name="T61" fmla="*/ 416 h 503"/>
                  <a:gd name="T62" fmla="*/ 175 w 245"/>
                  <a:gd name="T63" fmla="*/ 410 h 503"/>
                  <a:gd name="T64" fmla="*/ 222 w 245"/>
                  <a:gd name="T65" fmla="*/ 340 h 503"/>
                  <a:gd name="T66" fmla="*/ 221 w 245"/>
                  <a:gd name="T67" fmla="*/ 371 h 503"/>
                  <a:gd name="T68" fmla="*/ 194 w 245"/>
                  <a:gd name="T69" fmla="*/ 372 h 503"/>
                  <a:gd name="T70" fmla="*/ 196 w 245"/>
                  <a:gd name="T71" fmla="*/ 342 h 503"/>
                  <a:gd name="T72" fmla="*/ 222 w 245"/>
                  <a:gd name="T73" fmla="*/ 340 h 503"/>
                  <a:gd name="T74" fmla="*/ 222 w 245"/>
                  <a:gd name="T75" fmla="*/ 305 h 503"/>
                  <a:gd name="T76" fmla="*/ 149 w 245"/>
                  <a:gd name="T77" fmla="*/ 315 h 503"/>
                  <a:gd name="T78" fmla="*/ 149 w 245"/>
                  <a:gd name="T79" fmla="*/ 282 h 503"/>
                  <a:gd name="T80" fmla="*/ 222 w 245"/>
                  <a:gd name="T81" fmla="*/ 271 h 503"/>
                  <a:gd name="T82" fmla="*/ 222 w 245"/>
                  <a:gd name="T83" fmla="*/ 171 h 503"/>
                  <a:gd name="T84" fmla="*/ 197 w 245"/>
                  <a:gd name="T85" fmla="*/ 176 h 503"/>
                  <a:gd name="T86" fmla="*/ 194 w 245"/>
                  <a:gd name="T87" fmla="*/ 146 h 503"/>
                  <a:gd name="T88" fmla="*/ 220 w 245"/>
                  <a:gd name="T89" fmla="*/ 140 h 503"/>
                  <a:gd name="T90" fmla="*/ 222 w 245"/>
                  <a:gd name="T91" fmla="*/ 76 h 503"/>
                  <a:gd name="T92" fmla="*/ 221 w 245"/>
                  <a:gd name="T93" fmla="*/ 106 h 503"/>
                  <a:gd name="T94" fmla="*/ 194 w 245"/>
                  <a:gd name="T95" fmla="*/ 107 h 503"/>
                  <a:gd name="T96" fmla="*/ 196 w 245"/>
                  <a:gd name="T97" fmla="*/ 77 h 503"/>
                  <a:gd name="T98" fmla="*/ 222 w 245"/>
                  <a:gd name="T99" fmla="*/ 7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5" h="503">
                    <a:moveTo>
                      <a:pt x="163" y="0"/>
                    </a:moveTo>
                    <a:lnTo>
                      <a:pt x="0" y="23"/>
                    </a:lnTo>
                    <a:lnTo>
                      <a:pt x="0" y="458"/>
                    </a:lnTo>
                    <a:lnTo>
                      <a:pt x="82" y="503"/>
                    </a:lnTo>
                    <a:lnTo>
                      <a:pt x="245" y="479"/>
                    </a:lnTo>
                    <a:lnTo>
                      <a:pt x="245" y="44"/>
                    </a:lnTo>
                    <a:lnTo>
                      <a:pt x="163" y="0"/>
                    </a:lnTo>
                    <a:close/>
                    <a:moveTo>
                      <a:pt x="104" y="121"/>
                    </a:moveTo>
                    <a:lnTo>
                      <a:pt x="104" y="91"/>
                    </a:lnTo>
                    <a:lnTo>
                      <a:pt x="104" y="90"/>
                    </a:lnTo>
                    <a:lnTo>
                      <a:pt x="106" y="90"/>
                    </a:lnTo>
                    <a:lnTo>
                      <a:pt x="175" y="81"/>
                    </a:lnTo>
                    <a:lnTo>
                      <a:pt x="177" y="79"/>
                    </a:lnTo>
                    <a:lnTo>
                      <a:pt x="177" y="82"/>
                    </a:lnTo>
                    <a:lnTo>
                      <a:pt x="177" y="111"/>
                    </a:lnTo>
                    <a:lnTo>
                      <a:pt x="177" y="113"/>
                    </a:lnTo>
                    <a:lnTo>
                      <a:pt x="176" y="113"/>
                    </a:lnTo>
                    <a:lnTo>
                      <a:pt x="107" y="123"/>
                    </a:lnTo>
                    <a:lnTo>
                      <a:pt x="104" y="123"/>
                    </a:lnTo>
                    <a:lnTo>
                      <a:pt x="104" y="121"/>
                    </a:lnTo>
                    <a:close/>
                    <a:moveTo>
                      <a:pt x="104" y="187"/>
                    </a:moveTo>
                    <a:lnTo>
                      <a:pt x="104" y="158"/>
                    </a:lnTo>
                    <a:lnTo>
                      <a:pt x="104" y="156"/>
                    </a:lnTo>
                    <a:lnTo>
                      <a:pt x="106" y="156"/>
                    </a:lnTo>
                    <a:lnTo>
                      <a:pt x="130" y="152"/>
                    </a:lnTo>
                    <a:lnTo>
                      <a:pt x="132" y="152"/>
                    </a:lnTo>
                    <a:lnTo>
                      <a:pt x="132" y="155"/>
                    </a:lnTo>
                    <a:lnTo>
                      <a:pt x="132" y="183"/>
                    </a:lnTo>
                    <a:lnTo>
                      <a:pt x="132" y="185"/>
                    </a:lnTo>
                    <a:lnTo>
                      <a:pt x="131" y="185"/>
                    </a:lnTo>
                    <a:lnTo>
                      <a:pt x="107" y="188"/>
                    </a:lnTo>
                    <a:lnTo>
                      <a:pt x="104" y="189"/>
                    </a:lnTo>
                    <a:lnTo>
                      <a:pt x="104" y="187"/>
                    </a:lnTo>
                    <a:close/>
                    <a:moveTo>
                      <a:pt x="104" y="253"/>
                    </a:moveTo>
                    <a:lnTo>
                      <a:pt x="104" y="224"/>
                    </a:lnTo>
                    <a:lnTo>
                      <a:pt x="104" y="222"/>
                    </a:lnTo>
                    <a:lnTo>
                      <a:pt x="106" y="222"/>
                    </a:lnTo>
                    <a:lnTo>
                      <a:pt x="175" y="212"/>
                    </a:lnTo>
                    <a:lnTo>
                      <a:pt x="177" y="212"/>
                    </a:lnTo>
                    <a:lnTo>
                      <a:pt x="177" y="215"/>
                    </a:lnTo>
                    <a:lnTo>
                      <a:pt x="177" y="242"/>
                    </a:lnTo>
                    <a:lnTo>
                      <a:pt x="177" y="245"/>
                    </a:lnTo>
                    <a:lnTo>
                      <a:pt x="176" y="245"/>
                    </a:lnTo>
                    <a:lnTo>
                      <a:pt x="107" y="254"/>
                    </a:lnTo>
                    <a:lnTo>
                      <a:pt x="104" y="254"/>
                    </a:lnTo>
                    <a:lnTo>
                      <a:pt x="104" y="253"/>
                    </a:lnTo>
                    <a:close/>
                    <a:moveTo>
                      <a:pt x="132" y="418"/>
                    </a:moveTo>
                    <a:lnTo>
                      <a:pt x="132" y="447"/>
                    </a:lnTo>
                    <a:lnTo>
                      <a:pt x="132" y="449"/>
                    </a:lnTo>
                    <a:lnTo>
                      <a:pt x="131" y="449"/>
                    </a:lnTo>
                    <a:lnTo>
                      <a:pt x="107" y="453"/>
                    </a:lnTo>
                    <a:lnTo>
                      <a:pt x="104" y="453"/>
                    </a:lnTo>
                    <a:lnTo>
                      <a:pt x="104" y="450"/>
                    </a:lnTo>
                    <a:lnTo>
                      <a:pt x="104" y="422"/>
                    </a:lnTo>
                    <a:lnTo>
                      <a:pt x="104" y="420"/>
                    </a:lnTo>
                    <a:lnTo>
                      <a:pt x="106" y="420"/>
                    </a:lnTo>
                    <a:lnTo>
                      <a:pt x="130" y="417"/>
                    </a:lnTo>
                    <a:lnTo>
                      <a:pt x="132" y="416"/>
                    </a:lnTo>
                    <a:lnTo>
                      <a:pt x="132" y="418"/>
                    </a:lnTo>
                    <a:close/>
                    <a:moveTo>
                      <a:pt x="132" y="352"/>
                    </a:moveTo>
                    <a:lnTo>
                      <a:pt x="132" y="381"/>
                    </a:lnTo>
                    <a:lnTo>
                      <a:pt x="132" y="383"/>
                    </a:lnTo>
                    <a:lnTo>
                      <a:pt x="131" y="383"/>
                    </a:lnTo>
                    <a:lnTo>
                      <a:pt x="107" y="387"/>
                    </a:lnTo>
                    <a:lnTo>
                      <a:pt x="104" y="387"/>
                    </a:lnTo>
                    <a:lnTo>
                      <a:pt x="104" y="384"/>
                    </a:lnTo>
                    <a:lnTo>
                      <a:pt x="104" y="356"/>
                    </a:lnTo>
                    <a:lnTo>
                      <a:pt x="104" y="354"/>
                    </a:lnTo>
                    <a:lnTo>
                      <a:pt x="106" y="354"/>
                    </a:lnTo>
                    <a:lnTo>
                      <a:pt x="130" y="351"/>
                    </a:lnTo>
                    <a:lnTo>
                      <a:pt x="132" y="350"/>
                    </a:lnTo>
                    <a:lnTo>
                      <a:pt x="132" y="352"/>
                    </a:lnTo>
                    <a:close/>
                    <a:moveTo>
                      <a:pt x="132" y="286"/>
                    </a:moveTo>
                    <a:lnTo>
                      <a:pt x="132" y="315"/>
                    </a:lnTo>
                    <a:lnTo>
                      <a:pt x="132" y="316"/>
                    </a:lnTo>
                    <a:lnTo>
                      <a:pt x="131" y="318"/>
                    </a:lnTo>
                    <a:lnTo>
                      <a:pt x="107" y="320"/>
                    </a:lnTo>
                    <a:lnTo>
                      <a:pt x="104" y="320"/>
                    </a:lnTo>
                    <a:lnTo>
                      <a:pt x="104" y="319"/>
                    </a:lnTo>
                    <a:lnTo>
                      <a:pt x="104" y="290"/>
                    </a:lnTo>
                    <a:lnTo>
                      <a:pt x="104" y="289"/>
                    </a:lnTo>
                    <a:lnTo>
                      <a:pt x="106" y="287"/>
                    </a:lnTo>
                    <a:lnTo>
                      <a:pt x="130" y="285"/>
                    </a:lnTo>
                    <a:lnTo>
                      <a:pt x="132" y="285"/>
                    </a:lnTo>
                    <a:lnTo>
                      <a:pt x="132" y="286"/>
                    </a:lnTo>
                    <a:close/>
                    <a:moveTo>
                      <a:pt x="177" y="412"/>
                    </a:moveTo>
                    <a:lnTo>
                      <a:pt x="177" y="441"/>
                    </a:lnTo>
                    <a:lnTo>
                      <a:pt x="177" y="442"/>
                    </a:lnTo>
                    <a:lnTo>
                      <a:pt x="176" y="444"/>
                    </a:lnTo>
                    <a:lnTo>
                      <a:pt x="152" y="446"/>
                    </a:lnTo>
                    <a:lnTo>
                      <a:pt x="149" y="446"/>
                    </a:lnTo>
                    <a:lnTo>
                      <a:pt x="149" y="445"/>
                    </a:lnTo>
                    <a:lnTo>
                      <a:pt x="149" y="416"/>
                    </a:lnTo>
                    <a:lnTo>
                      <a:pt x="149" y="413"/>
                    </a:lnTo>
                    <a:lnTo>
                      <a:pt x="151" y="413"/>
                    </a:lnTo>
                    <a:lnTo>
                      <a:pt x="175" y="410"/>
                    </a:lnTo>
                    <a:lnTo>
                      <a:pt x="177" y="410"/>
                    </a:lnTo>
                    <a:lnTo>
                      <a:pt x="177" y="412"/>
                    </a:lnTo>
                    <a:close/>
                    <a:moveTo>
                      <a:pt x="222" y="340"/>
                    </a:moveTo>
                    <a:lnTo>
                      <a:pt x="222" y="368"/>
                    </a:lnTo>
                    <a:lnTo>
                      <a:pt x="222" y="371"/>
                    </a:lnTo>
                    <a:lnTo>
                      <a:pt x="221" y="371"/>
                    </a:lnTo>
                    <a:lnTo>
                      <a:pt x="197" y="373"/>
                    </a:lnTo>
                    <a:lnTo>
                      <a:pt x="194" y="375"/>
                    </a:lnTo>
                    <a:lnTo>
                      <a:pt x="194" y="372"/>
                    </a:lnTo>
                    <a:lnTo>
                      <a:pt x="194" y="343"/>
                    </a:lnTo>
                    <a:lnTo>
                      <a:pt x="194" y="342"/>
                    </a:lnTo>
                    <a:lnTo>
                      <a:pt x="196" y="342"/>
                    </a:lnTo>
                    <a:lnTo>
                      <a:pt x="220" y="338"/>
                    </a:lnTo>
                    <a:lnTo>
                      <a:pt x="222" y="338"/>
                    </a:lnTo>
                    <a:lnTo>
                      <a:pt x="222" y="340"/>
                    </a:lnTo>
                    <a:close/>
                    <a:moveTo>
                      <a:pt x="222" y="274"/>
                    </a:moveTo>
                    <a:lnTo>
                      <a:pt x="222" y="302"/>
                    </a:lnTo>
                    <a:lnTo>
                      <a:pt x="222" y="305"/>
                    </a:lnTo>
                    <a:lnTo>
                      <a:pt x="221" y="305"/>
                    </a:lnTo>
                    <a:lnTo>
                      <a:pt x="152" y="314"/>
                    </a:lnTo>
                    <a:lnTo>
                      <a:pt x="149" y="315"/>
                    </a:lnTo>
                    <a:lnTo>
                      <a:pt x="149" y="312"/>
                    </a:lnTo>
                    <a:lnTo>
                      <a:pt x="149" y="283"/>
                    </a:lnTo>
                    <a:lnTo>
                      <a:pt x="149" y="282"/>
                    </a:lnTo>
                    <a:lnTo>
                      <a:pt x="151" y="282"/>
                    </a:lnTo>
                    <a:lnTo>
                      <a:pt x="220" y="271"/>
                    </a:lnTo>
                    <a:lnTo>
                      <a:pt x="222" y="271"/>
                    </a:lnTo>
                    <a:lnTo>
                      <a:pt x="222" y="274"/>
                    </a:lnTo>
                    <a:close/>
                    <a:moveTo>
                      <a:pt x="222" y="142"/>
                    </a:moveTo>
                    <a:lnTo>
                      <a:pt x="222" y="171"/>
                    </a:lnTo>
                    <a:lnTo>
                      <a:pt x="222" y="172"/>
                    </a:lnTo>
                    <a:lnTo>
                      <a:pt x="221" y="172"/>
                    </a:lnTo>
                    <a:lnTo>
                      <a:pt x="197" y="176"/>
                    </a:lnTo>
                    <a:lnTo>
                      <a:pt x="194" y="176"/>
                    </a:lnTo>
                    <a:lnTo>
                      <a:pt x="194" y="173"/>
                    </a:lnTo>
                    <a:lnTo>
                      <a:pt x="194" y="146"/>
                    </a:lnTo>
                    <a:lnTo>
                      <a:pt x="194" y="143"/>
                    </a:lnTo>
                    <a:lnTo>
                      <a:pt x="196" y="143"/>
                    </a:lnTo>
                    <a:lnTo>
                      <a:pt x="220" y="140"/>
                    </a:lnTo>
                    <a:lnTo>
                      <a:pt x="222" y="139"/>
                    </a:lnTo>
                    <a:lnTo>
                      <a:pt x="222" y="142"/>
                    </a:lnTo>
                    <a:close/>
                    <a:moveTo>
                      <a:pt x="222" y="76"/>
                    </a:moveTo>
                    <a:lnTo>
                      <a:pt x="222" y="105"/>
                    </a:lnTo>
                    <a:lnTo>
                      <a:pt x="222" y="106"/>
                    </a:lnTo>
                    <a:lnTo>
                      <a:pt x="221" y="106"/>
                    </a:lnTo>
                    <a:lnTo>
                      <a:pt x="197" y="110"/>
                    </a:lnTo>
                    <a:lnTo>
                      <a:pt x="194" y="110"/>
                    </a:lnTo>
                    <a:lnTo>
                      <a:pt x="194" y="107"/>
                    </a:lnTo>
                    <a:lnTo>
                      <a:pt x="194" y="79"/>
                    </a:lnTo>
                    <a:lnTo>
                      <a:pt x="194" y="77"/>
                    </a:lnTo>
                    <a:lnTo>
                      <a:pt x="196" y="77"/>
                    </a:lnTo>
                    <a:lnTo>
                      <a:pt x="220" y="74"/>
                    </a:lnTo>
                    <a:lnTo>
                      <a:pt x="222" y="73"/>
                    </a:lnTo>
                    <a:lnTo>
                      <a:pt x="222"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grpSp>
        <p:nvGrpSpPr>
          <p:cNvPr id="76" name="Group 75"/>
          <p:cNvGrpSpPr/>
          <p:nvPr/>
        </p:nvGrpSpPr>
        <p:grpSpPr>
          <a:xfrm>
            <a:off x="9947765" y="2007832"/>
            <a:ext cx="747283" cy="747283"/>
            <a:chOff x="6909580" y="2367590"/>
            <a:chExt cx="747283" cy="747283"/>
          </a:xfrm>
        </p:grpSpPr>
        <p:sp>
          <p:nvSpPr>
            <p:cNvPr id="77" name="Flowchart: Off-page Connector 76"/>
            <p:cNvSpPr/>
            <p:nvPr/>
          </p:nvSpPr>
          <p:spPr bwMode="auto">
            <a:xfrm flipH="1">
              <a:off x="6909580" y="2367590"/>
              <a:ext cx="747283" cy="747283"/>
            </a:xfrm>
            <a:prstGeom prst="flowChartOffpageConnector">
              <a:avLst/>
            </a:prstGeom>
            <a:solidFill>
              <a:srgbClr val="FFFFFF"/>
            </a:solidFill>
            <a:ln w="38100">
              <a:solidFill>
                <a:schemeClr val="tx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78" name="Group 77"/>
            <p:cNvGrpSpPr/>
            <p:nvPr/>
          </p:nvGrpSpPr>
          <p:grpSpPr>
            <a:xfrm>
              <a:off x="6978192" y="2448281"/>
              <a:ext cx="610058" cy="491138"/>
              <a:chOff x="546100" y="536575"/>
              <a:chExt cx="814388" cy="655638"/>
            </a:xfrm>
            <a:solidFill>
              <a:schemeClr val="tx1"/>
            </a:solidFill>
          </p:grpSpPr>
          <p:sp>
            <p:nvSpPr>
              <p:cNvPr id="79" name="Freeform 57"/>
              <p:cNvSpPr>
                <a:spLocks/>
              </p:cNvSpPr>
              <p:nvPr/>
            </p:nvSpPr>
            <p:spPr bwMode="auto">
              <a:xfrm>
                <a:off x="1054100" y="536575"/>
                <a:ext cx="306388" cy="563562"/>
              </a:xfrm>
              <a:custGeom>
                <a:avLst/>
                <a:gdLst>
                  <a:gd name="T0" fmla="*/ 146 w 150"/>
                  <a:gd name="T1" fmla="*/ 130 h 275"/>
                  <a:gd name="T2" fmla="*/ 98 w 150"/>
                  <a:gd name="T3" fmla="*/ 105 h 275"/>
                  <a:gd name="T4" fmla="*/ 98 w 150"/>
                  <a:gd name="T5" fmla="*/ 88 h 275"/>
                  <a:gd name="T6" fmla="*/ 105 w 150"/>
                  <a:gd name="T7" fmla="*/ 75 h 275"/>
                  <a:gd name="T8" fmla="*/ 111 w 150"/>
                  <a:gd name="T9" fmla="*/ 67 h 275"/>
                  <a:gd name="T10" fmla="*/ 113 w 150"/>
                  <a:gd name="T11" fmla="*/ 54 h 275"/>
                  <a:gd name="T12" fmla="*/ 109 w 150"/>
                  <a:gd name="T13" fmla="*/ 46 h 275"/>
                  <a:gd name="T14" fmla="*/ 70 w 150"/>
                  <a:gd name="T15" fmla="*/ 0 h 275"/>
                  <a:gd name="T16" fmla="*/ 32 w 150"/>
                  <a:gd name="T17" fmla="*/ 46 h 275"/>
                  <a:gd name="T18" fmla="*/ 28 w 150"/>
                  <a:gd name="T19" fmla="*/ 54 h 275"/>
                  <a:gd name="T20" fmla="*/ 30 w 150"/>
                  <a:gd name="T21" fmla="*/ 67 h 275"/>
                  <a:gd name="T22" fmla="*/ 36 w 150"/>
                  <a:gd name="T23" fmla="*/ 75 h 275"/>
                  <a:gd name="T24" fmla="*/ 43 w 150"/>
                  <a:gd name="T25" fmla="*/ 88 h 275"/>
                  <a:gd name="T26" fmla="*/ 43 w 150"/>
                  <a:gd name="T27" fmla="*/ 105 h 275"/>
                  <a:gd name="T28" fmla="*/ 0 w 150"/>
                  <a:gd name="T29" fmla="*/ 124 h 275"/>
                  <a:gd name="T30" fmla="*/ 22 w 150"/>
                  <a:gd name="T31" fmla="*/ 133 h 275"/>
                  <a:gd name="T32" fmla="*/ 50 w 150"/>
                  <a:gd name="T33" fmla="*/ 159 h 275"/>
                  <a:gd name="T34" fmla="*/ 51 w 150"/>
                  <a:gd name="T35" fmla="*/ 275 h 275"/>
                  <a:gd name="T36" fmla="*/ 70 w 150"/>
                  <a:gd name="T37" fmla="*/ 275 h 275"/>
                  <a:gd name="T38" fmla="*/ 146 w 150"/>
                  <a:gd name="T39" fmla="*/ 249 h 275"/>
                  <a:gd name="T40" fmla="*/ 146 w 150"/>
                  <a:gd name="T41" fmla="*/ 13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275">
                    <a:moveTo>
                      <a:pt x="146" y="130"/>
                    </a:moveTo>
                    <a:cubicBezTo>
                      <a:pt x="145" y="123"/>
                      <a:pt x="116" y="110"/>
                      <a:pt x="98" y="105"/>
                    </a:cubicBezTo>
                    <a:cubicBezTo>
                      <a:pt x="98" y="88"/>
                      <a:pt x="98" y="88"/>
                      <a:pt x="98" y="88"/>
                    </a:cubicBezTo>
                    <a:cubicBezTo>
                      <a:pt x="101" y="84"/>
                      <a:pt x="103" y="80"/>
                      <a:pt x="105" y="75"/>
                    </a:cubicBezTo>
                    <a:cubicBezTo>
                      <a:pt x="108" y="74"/>
                      <a:pt x="111" y="71"/>
                      <a:pt x="111" y="67"/>
                    </a:cubicBezTo>
                    <a:cubicBezTo>
                      <a:pt x="113" y="54"/>
                      <a:pt x="113" y="54"/>
                      <a:pt x="113" y="54"/>
                    </a:cubicBezTo>
                    <a:cubicBezTo>
                      <a:pt x="113" y="51"/>
                      <a:pt x="112" y="47"/>
                      <a:pt x="109" y="46"/>
                    </a:cubicBezTo>
                    <a:cubicBezTo>
                      <a:pt x="108" y="17"/>
                      <a:pt x="99" y="0"/>
                      <a:pt x="70" y="0"/>
                    </a:cubicBezTo>
                    <a:cubicBezTo>
                      <a:pt x="42" y="0"/>
                      <a:pt x="32" y="17"/>
                      <a:pt x="32" y="46"/>
                    </a:cubicBezTo>
                    <a:cubicBezTo>
                      <a:pt x="29" y="47"/>
                      <a:pt x="28" y="51"/>
                      <a:pt x="28" y="54"/>
                    </a:cubicBezTo>
                    <a:cubicBezTo>
                      <a:pt x="30" y="67"/>
                      <a:pt x="30" y="67"/>
                      <a:pt x="30" y="67"/>
                    </a:cubicBezTo>
                    <a:cubicBezTo>
                      <a:pt x="30" y="71"/>
                      <a:pt x="33" y="74"/>
                      <a:pt x="36" y="75"/>
                    </a:cubicBezTo>
                    <a:cubicBezTo>
                      <a:pt x="38" y="80"/>
                      <a:pt x="40" y="84"/>
                      <a:pt x="43" y="88"/>
                    </a:cubicBezTo>
                    <a:cubicBezTo>
                      <a:pt x="43" y="105"/>
                      <a:pt x="43" y="105"/>
                      <a:pt x="43" y="105"/>
                    </a:cubicBezTo>
                    <a:cubicBezTo>
                      <a:pt x="29" y="109"/>
                      <a:pt x="9" y="117"/>
                      <a:pt x="0" y="124"/>
                    </a:cubicBezTo>
                    <a:cubicBezTo>
                      <a:pt x="7" y="126"/>
                      <a:pt x="15" y="129"/>
                      <a:pt x="22" y="133"/>
                    </a:cubicBezTo>
                    <a:cubicBezTo>
                      <a:pt x="40" y="142"/>
                      <a:pt x="48" y="149"/>
                      <a:pt x="50" y="159"/>
                    </a:cubicBezTo>
                    <a:cubicBezTo>
                      <a:pt x="52" y="174"/>
                      <a:pt x="54" y="228"/>
                      <a:pt x="51" y="275"/>
                    </a:cubicBezTo>
                    <a:cubicBezTo>
                      <a:pt x="57" y="275"/>
                      <a:pt x="64" y="275"/>
                      <a:pt x="70" y="275"/>
                    </a:cubicBezTo>
                    <a:cubicBezTo>
                      <a:pt x="110" y="275"/>
                      <a:pt x="144" y="270"/>
                      <a:pt x="146" y="249"/>
                    </a:cubicBezTo>
                    <a:cubicBezTo>
                      <a:pt x="150" y="203"/>
                      <a:pt x="148" y="144"/>
                      <a:pt x="146"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80" name="Freeform 58"/>
              <p:cNvSpPr>
                <a:spLocks/>
              </p:cNvSpPr>
              <p:nvPr/>
            </p:nvSpPr>
            <p:spPr bwMode="auto">
              <a:xfrm>
                <a:off x="546100" y="536575"/>
                <a:ext cx="307975" cy="563562"/>
              </a:xfrm>
              <a:custGeom>
                <a:avLst/>
                <a:gdLst>
                  <a:gd name="T0" fmla="*/ 101 w 150"/>
                  <a:gd name="T1" fmla="*/ 159 h 275"/>
                  <a:gd name="T2" fmla="*/ 129 w 150"/>
                  <a:gd name="T3" fmla="*/ 133 h 275"/>
                  <a:gd name="T4" fmla="*/ 150 w 150"/>
                  <a:gd name="T5" fmla="*/ 124 h 275"/>
                  <a:gd name="T6" fmla="*/ 108 w 150"/>
                  <a:gd name="T7" fmla="*/ 105 h 275"/>
                  <a:gd name="T8" fmla="*/ 108 w 150"/>
                  <a:gd name="T9" fmla="*/ 88 h 275"/>
                  <a:gd name="T10" fmla="*/ 114 w 150"/>
                  <a:gd name="T11" fmla="*/ 75 h 275"/>
                  <a:gd name="T12" fmla="*/ 121 w 150"/>
                  <a:gd name="T13" fmla="*/ 67 h 275"/>
                  <a:gd name="T14" fmla="*/ 122 w 150"/>
                  <a:gd name="T15" fmla="*/ 54 h 275"/>
                  <a:gd name="T16" fmla="*/ 119 w 150"/>
                  <a:gd name="T17" fmla="*/ 46 h 275"/>
                  <a:gd name="T18" fmla="*/ 80 w 150"/>
                  <a:gd name="T19" fmla="*/ 0 h 275"/>
                  <a:gd name="T20" fmla="*/ 41 w 150"/>
                  <a:gd name="T21" fmla="*/ 46 h 275"/>
                  <a:gd name="T22" fmla="*/ 38 w 150"/>
                  <a:gd name="T23" fmla="*/ 54 h 275"/>
                  <a:gd name="T24" fmla="*/ 39 w 150"/>
                  <a:gd name="T25" fmla="*/ 67 h 275"/>
                  <a:gd name="T26" fmla="*/ 46 w 150"/>
                  <a:gd name="T27" fmla="*/ 75 h 275"/>
                  <a:gd name="T28" fmla="*/ 52 w 150"/>
                  <a:gd name="T29" fmla="*/ 88 h 275"/>
                  <a:gd name="T30" fmla="*/ 52 w 150"/>
                  <a:gd name="T31" fmla="*/ 105 h 275"/>
                  <a:gd name="T32" fmla="*/ 4 w 150"/>
                  <a:gd name="T33" fmla="*/ 130 h 275"/>
                  <a:gd name="T34" fmla="*/ 4 w 150"/>
                  <a:gd name="T35" fmla="*/ 249 h 275"/>
                  <a:gd name="T36" fmla="*/ 80 w 150"/>
                  <a:gd name="T37" fmla="*/ 275 h 275"/>
                  <a:gd name="T38" fmla="*/ 99 w 150"/>
                  <a:gd name="T39" fmla="*/ 275 h 275"/>
                  <a:gd name="T40" fmla="*/ 101 w 150"/>
                  <a:gd name="T41" fmla="*/ 15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275">
                    <a:moveTo>
                      <a:pt x="101" y="159"/>
                    </a:moveTo>
                    <a:cubicBezTo>
                      <a:pt x="102" y="149"/>
                      <a:pt x="110" y="142"/>
                      <a:pt x="129" y="133"/>
                    </a:cubicBezTo>
                    <a:cubicBezTo>
                      <a:pt x="135" y="129"/>
                      <a:pt x="143" y="126"/>
                      <a:pt x="150" y="124"/>
                    </a:cubicBezTo>
                    <a:cubicBezTo>
                      <a:pt x="141" y="117"/>
                      <a:pt x="122" y="109"/>
                      <a:pt x="108" y="105"/>
                    </a:cubicBezTo>
                    <a:cubicBezTo>
                      <a:pt x="108" y="88"/>
                      <a:pt x="108" y="88"/>
                      <a:pt x="108" y="88"/>
                    </a:cubicBezTo>
                    <a:cubicBezTo>
                      <a:pt x="110" y="84"/>
                      <a:pt x="113" y="80"/>
                      <a:pt x="114" y="75"/>
                    </a:cubicBezTo>
                    <a:cubicBezTo>
                      <a:pt x="118" y="74"/>
                      <a:pt x="120" y="71"/>
                      <a:pt x="121" y="67"/>
                    </a:cubicBezTo>
                    <a:cubicBezTo>
                      <a:pt x="122" y="54"/>
                      <a:pt x="122" y="54"/>
                      <a:pt x="122" y="54"/>
                    </a:cubicBezTo>
                    <a:cubicBezTo>
                      <a:pt x="123" y="51"/>
                      <a:pt x="121" y="47"/>
                      <a:pt x="119" y="46"/>
                    </a:cubicBezTo>
                    <a:cubicBezTo>
                      <a:pt x="118" y="17"/>
                      <a:pt x="109" y="0"/>
                      <a:pt x="80" y="0"/>
                    </a:cubicBezTo>
                    <a:cubicBezTo>
                      <a:pt x="51" y="0"/>
                      <a:pt x="42" y="17"/>
                      <a:pt x="41" y="46"/>
                    </a:cubicBezTo>
                    <a:cubicBezTo>
                      <a:pt x="39" y="47"/>
                      <a:pt x="37" y="51"/>
                      <a:pt x="38" y="54"/>
                    </a:cubicBezTo>
                    <a:cubicBezTo>
                      <a:pt x="39" y="67"/>
                      <a:pt x="39" y="67"/>
                      <a:pt x="39" y="67"/>
                    </a:cubicBezTo>
                    <a:cubicBezTo>
                      <a:pt x="40" y="71"/>
                      <a:pt x="42" y="74"/>
                      <a:pt x="46" y="75"/>
                    </a:cubicBezTo>
                    <a:cubicBezTo>
                      <a:pt x="47" y="80"/>
                      <a:pt x="50" y="84"/>
                      <a:pt x="52" y="88"/>
                    </a:cubicBezTo>
                    <a:cubicBezTo>
                      <a:pt x="52" y="105"/>
                      <a:pt x="52" y="105"/>
                      <a:pt x="52" y="105"/>
                    </a:cubicBezTo>
                    <a:cubicBezTo>
                      <a:pt x="34" y="110"/>
                      <a:pt x="5" y="123"/>
                      <a:pt x="4" y="130"/>
                    </a:cubicBezTo>
                    <a:cubicBezTo>
                      <a:pt x="2" y="144"/>
                      <a:pt x="0" y="203"/>
                      <a:pt x="4" y="249"/>
                    </a:cubicBezTo>
                    <a:cubicBezTo>
                      <a:pt x="6" y="270"/>
                      <a:pt x="40" y="275"/>
                      <a:pt x="80" y="275"/>
                    </a:cubicBezTo>
                    <a:cubicBezTo>
                      <a:pt x="87" y="275"/>
                      <a:pt x="93" y="275"/>
                      <a:pt x="99" y="275"/>
                    </a:cubicBezTo>
                    <a:cubicBezTo>
                      <a:pt x="97" y="228"/>
                      <a:pt x="98" y="174"/>
                      <a:pt x="101" y="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81" name="Freeform 59"/>
              <p:cNvSpPr>
                <a:spLocks/>
              </p:cNvSpPr>
              <p:nvPr/>
            </p:nvSpPr>
            <p:spPr bwMode="auto">
              <a:xfrm>
                <a:off x="858838" y="577850"/>
                <a:ext cx="190500" cy="239712"/>
              </a:xfrm>
              <a:custGeom>
                <a:avLst/>
                <a:gdLst>
                  <a:gd name="T0" fmla="*/ 76 w 93"/>
                  <a:gd name="T1" fmla="*/ 110 h 117"/>
                  <a:gd name="T2" fmla="*/ 76 w 93"/>
                  <a:gd name="T3" fmla="*/ 96 h 117"/>
                  <a:gd name="T4" fmla="*/ 84 w 93"/>
                  <a:gd name="T5" fmla="*/ 81 h 117"/>
                  <a:gd name="T6" fmla="*/ 91 w 93"/>
                  <a:gd name="T7" fmla="*/ 73 h 117"/>
                  <a:gd name="T8" fmla="*/ 92 w 93"/>
                  <a:gd name="T9" fmla="*/ 59 h 117"/>
                  <a:gd name="T10" fmla="*/ 88 w 93"/>
                  <a:gd name="T11" fmla="*/ 50 h 117"/>
                  <a:gd name="T12" fmla="*/ 46 w 93"/>
                  <a:gd name="T13" fmla="*/ 0 h 117"/>
                  <a:gd name="T14" fmla="*/ 4 w 93"/>
                  <a:gd name="T15" fmla="*/ 50 h 117"/>
                  <a:gd name="T16" fmla="*/ 0 w 93"/>
                  <a:gd name="T17" fmla="*/ 59 h 117"/>
                  <a:gd name="T18" fmla="*/ 2 w 93"/>
                  <a:gd name="T19" fmla="*/ 73 h 117"/>
                  <a:gd name="T20" fmla="*/ 9 w 93"/>
                  <a:gd name="T21" fmla="*/ 81 h 117"/>
                  <a:gd name="T22" fmla="*/ 16 w 93"/>
                  <a:gd name="T23" fmla="*/ 96 h 117"/>
                  <a:gd name="T24" fmla="*/ 16 w 93"/>
                  <a:gd name="T25" fmla="*/ 110 h 117"/>
                  <a:gd name="T26" fmla="*/ 46 w 93"/>
                  <a:gd name="T27" fmla="*/ 117 h 117"/>
                  <a:gd name="T28" fmla="*/ 76 w 93"/>
                  <a:gd name="T29" fmla="*/ 11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17">
                    <a:moveTo>
                      <a:pt x="76" y="110"/>
                    </a:moveTo>
                    <a:cubicBezTo>
                      <a:pt x="76" y="96"/>
                      <a:pt x="76" y="96"/>
                      <a:pt x="76" y="96"/>
                    </a:cubicBezTo>
                    <a:cubicBezTo>
                      <a:pt x="79" y="92"/>
                      <a:pt x="82" y="87"/>
                      <a:pt x="84" y="81"/>
                    </a:cubicBezTo>
                    <a:cubicBezTo>
                      <a:pt x="87" y="80"/>
                      <a:pt x="90" y="77"/>
                      <a:pt x="91" y="73"/>
                    </a:cubicBezTo>
                    <a:cubicBezTo>
                      <a:pt x="92" y="59"/>
                      <a:pt x="92" y="59"/>
                      <a:pt x="92" y="59"/>
                    </a:cubicBezTo>
                    <a:cubicBezTo>
                      <a:pt x="93" y="55"/>
                      <a:pt x="91" y="52"/>
                      <a:pt x="88" y="50"/>
                    </a:cubicBezTo>
                    <a:cubicBezTo>
                      <a:pt x="88" y="18"/>
                      <a:pt x="77" y="0"/>
                      <a:pt x="46" y="0"/>
                    </a:cubicBezTo>
                    <a:cubicBezTo>
                      <a:pt x="15" y="0"/>
                      <a:pt x="5" y="18"/>
                      <a:pt x="4" y="50"/>
                    </a:cubicBezTo>
                    <a:cubicBezTo>
                      <a:pt x="1" y="52"/>
                      <a:pt x="0" y="55"/>
                      <a:pt x="0" y="59"/>
                    </a:cubicBezTo>
                    <a:cubicBezTo>
                      <a:pt x="2" y="73"/>
                      <a:pt x="2" y="73"/>
                      <a:pt x="2" y="73"/>
                    </a:cubicBezTo>
                    <a:cubicBezTo>
                      <a:pt x="2" y="77"/>
                      <a:pt x="5" y="80"/>
                      <a:pt x="9" y="81"/>
                    </a:cubicBezTo>
                    <a:cubicBezTo>
                      <a:pt x="11" y="87"/>
                      <a:pt x="13" y="92"/>
                      <a:pt x="16" y="96"/>
                    </a:cubicBezTo>
                    <a:cubicBezTo>
                      <a:pt x="16" y="110"/>
                      <a:pt x="16" y="110"/>
                      <a:pt x="16" y="110"/>
                    </a:cubicBezTo>
                    <a:cubicBezTo>
                      <a:pt x="27" y="115"/>
                      <a:pt x="37" y="117"/>
                      <a:pt x="46" y="117"/>
                    </a:cubicBezTo>
                    <a:cubicBezTo>
                      <a:pt x="55" y="117"/>
                      <a:pt x="65" y="115"/>
                      <a:pt x="76"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82" name="Freeform 60"/>
              <p:cNvSpPr>
                <a:spLocks/>
              </p:cNvSpPr>
              <p:nvPr/>
            </p:nvSpPr>
            <p:spPr bwMode="auto">
              <a:xfrm>
                <a:off x="776288" y="814388"/>
                <a:ext cx="355600" cy="377825"/>
              </a:xfrm>
              <a:custGeom>
                <a:avLst/>
                <a:gdLst>
                  <a:gd name="T0" fmla="*/ 170 w 174"/>
                  <a:gd name="T1" fmla="*/ 25 h 184"/>
                  <a:gd name="T2" fmla="*/ 123 w 174"/>
                  <a:gd name="T3" fmla="*/ 0 h 184"/>
                  <a:gd name="T4" fmla="*/ 117 w 174"/>
                  <a:gd name="T5" fmla="*/ 17 h 184"/>
                  <a:gd name="T6" fmla="*/ 127 w 174"/>
                  <a:gd name="T7" fmla="*/ 92 h 184"/>
                  <a:gd name="T8" fmla="*/ 105 w 174"/>
                  <a:gd name="T9" fmla="*/ 118 h 184"/>
                  <a:gd name="T10" fmla="*/ 93 w 174"/>
                  <a:gd name="T11" fmla="*/ 38 h 184"/>
                  <a:gd name="T12" fmla="*/ 101 w 174"/>
                  <a:gd name="T13" fmla="*/ 34 h 184"/>
                  <a:gd name="T14" fmla="*/ 95 w 174"/>
                  <a:gd name="T15" fmla="*/ 14 h 184"/>
                  <a:gd name="T16" fmla="*/ 79 w 174"/>
                  <a:gd name="T17" fmla="*/ 14 h 184"/>
                  <a:gd name="T18" fmla="*/ 73 w 174"/>
                  <a:gd name="T19" fmla="*/ 34 h 184"/>
                  <a:gd name="T20" fmla="*/ 81 w 174"/>
                  <a:gd name="T21" fmla="*/ 38 h 184"/>
                  <a:gd name="T22" fmla="*/ 69 w 174"/>
                  <a:gd name="T23" fmla="*/ 118 h 184"/>
                  <a:gd name="T24" fmla="*/ 48 w 174"/>
                  <a:gd name="T25" fmla="*/ 92 h 184"/>
                  <a:gd name="T26" fmla="*/ 58 w 174"/>
                  <a:gd name="T27" fmla="*/ 17 h 184"/>
                  <a:gd name="T28" fmla="*/ 52 w 174"/>
                  <a:gd name="T29" fmla="*/ 0 h 184"/>
                  <a:gd name="T30" fmla="*/ 5 w 174"/>
                  <a:gd name="T31" fmla="*/ 25 h 184"/>
                  <a:gd name="T32" fmla="*/ 5 w 174"/>
                  <a:gd name="T33" fmla="*/ 156 h 184"/>
                  <a:gd name="T34" fmla="*/ 87 w 174"/>
                  <a:gd name="T35" fmla="*/ 184 h 184"/>
                  <a:gd name="T36" fmla="*/ 170 w 174"/>
                  <a:gd name="T37" fmla="*/ 156 h 184"/>
                  <a:gd name="T38" fmla="*/ 170 w 174"/>
                  <a:gd name="T39" fmla="*/ 2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4" h="184">
                    <a:moveTo>
                      <a:pt x="170" y="25"/>
                    </a:moveTo>
                    <a:cubicBezTo>
                      <a:pt x="169" y="18"/>
                      <a:pt x="143" y="6"/>
                      <a:pt x="123" y="0"/>
                    </a:cubicBezTo>
                    <a:cubicBezTo>
                      <a:pt x="122" y="5"/>
                      <a:pt x="120" y="11"/>
                      <a:pt x="117" y="17"/>
                    </a:cubicBezTo>
                    <a:cubicBezTo>
                      <a:pt x="127" y="92"/>
                      <a:pt x="127" y="92"/>
                      <a:pt x="127" y="92"/>
                    </a:cubicBezTo>
                    <a:cubicBezTo>
                      <a:pt x="105" y="118"/>
                      <a:pt x="105" y="118"/>
                      <a:pt x="105" y="118"/>
                    </a:cubicBezTo>
                    <a:cubicBezTo>
                      <a:pt x="93" y="38"/>
                      <a:pt x="93" y="38"/>
                      <a:pt x="93" y="38"/>
                    </a:cubicBezTo>
                    <a:cubicBezTo>
                      <a:pt x="101" y="34"/>
                      <a:pt x="101" y="34"/>
                      <a:pt x="101" y="34"/>
                    </a:cubicBezTo>
                    <a:cubicBezTo>
                      <a:pt x="95" y="14"/>
                      <a:pt x="95" y="14"/>
                      <a:pt x="95" y="14"/>
                    </a:cubicBezTo>
                    <a:cubicBezTo>
                      <a:pt x="79" y="14"/>
                      <a:pt x="79" y="14"/>
                      <a:pt x="79" y="14"/>
                    </a:cubicBezTo>
                    <a:cubicBezTo>
                      <a:pt x="73" y="34"/>
                      <a:pt x="73" y="34"/>
                      <a:pt x="73" y="34"/>
                    </a:cubicBezTo>
                    <a:cubicBezTo>
                      <a:pt x="81" y="38"/>
                      <a:pt x="81" y="38"/>
                      <a:pt x="81" y="38"/>
                    </a:cubicBezTo>
                    <a:cubicBezTo>
                      <a:pt x="69" y="118"/>
                      <a:pt x="69" y="118"/>
                      <a:pt x="69" y="118"/>
                    </a:cubicBezTo>
                    <a:cubicBezTo>
                      <a:pt x="48" y="92"/>
                      <a:pt x="48" y="92"/>
                      <a:pt x="48" y="92"/>
                    </a:cubicBezTo>
                    <a:cubicBezTo>
                      <a:pt x="58" y="17"/>
                      <a:pt x="58" y="17"/>
                      <a:pt x="58" y="17"/>
                    </a:cubicBezTo>
                    <a:cubicBezTo>
                      <a:pt x="55" y="11"/>
                      <a:pt x="53" y="6"/>
                      <a:pt x="52" y="0"/>
                    </a:cubicBezTo>
                    <a:cubicBezTo>
                      <a:pt x="32" y="6"/>
                      <a:pt x="6" y="18"/>
                      <a:pt x="5" y="25"/>
                    </a:cubicBezTo>
                    <a:cubicBezTo>
                      <a:pt x="2" y="41"/>
                      <a:pt x="0" y="106"/>
                      <a:pt x="5" y="156"/>
                    </a:cubicBezTo>
                    <a:cubicBezTo>
                      <a:pt x="6" y="178"/>
                      <a:pt x="44" y="184"/>
                      <a:pt x="87" y="184"/>
                    </a:cubicBezTo>
                    <a:cubicBezTo>
                      <a:pt x="131" y="184"/>
                      <a:pt x="168" y="178"/>
                      <a:pt x="170" y="156"/>
                    </a:cubicBezTo>
                    <a:cubicBezTo>
                      <a:pt x="174" y="106"/>
                      <a:pt x="172" y="41"/>
                      <a:pt x="17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sp>
        <p:nvSpPr>
          <p:cNvPr id="109" name="Freeform 5"/>
          <p:cNvSpPr>
            <a:spLocks noEditPoints="1"/>
          </p:cNvSpPr>
          <p:nvPr/>
        </p:nvSpPr>
        <p:spPr bwMode="auto">
          <a:xfrm>
            <a:off x="4691838" y="4451099"/>
            <a:ext cx="1366344" cy="1485838"/>
          </a:xfrm>
          <a:custGeom>
            <a:avLst/>
            <a:gdLst>
              <a:gd name="T0" fmla="*/ 361 w 476"/>
              <a:gd name="T1" fmla="*/ 150 h 518"/>
              <a:gd name="T2" fmla="*/ 377 w 476"/>
              <a:gd name="T3" fmla="*/ 108 h 518"/>
              <a:gd name="T4" fmla="*/ 330 w 476"/>
              <a:gd name="T5" fmla="*/ 108 h 518"/>
              <a:gd name="T6" fmla="*/ 345 w 476"/>
              <a:gd name="T7" fmla="*/ 150 h 518"/>
              <a:gd name="T8" fmla="*/ 285 w 476"/>
              <a:gd name="T9" fmla="*/ 82 h 518"/>
              <a:gd name="T10" fmla="*/ 277 w 476"/>
              <a:gd name="T11" fmla="*/ 36 h 518"/>
              <a:gd name="T12" fmla="*/ 270 w 476"/>
              <a:gd name="T13" fmla="*/ 82 h 518"/>
              <a:gd name="T14" fmla="*/ 209 w 476"/>
              <a:gd name="T15" fmla="*/ 150 h 518"/>
              <a:gd name="T16" fmla="*/ 225 w 476"/>
              <a:gd name="T17" fmla="*/ 83 h 518"/>
              <a:gd name="T18" fmla="*/ 177 w 476"/>
              <a:gd name="T19" fmla="*/ 83 h 518"/>
              <a:gd name="T20" fmla="*/ 193 w 476"/>
              <a:gd name="T21" fmla="*/ 150 h 518"/>
              <a:gd name="T22" fmla="*/ 133 w 476"/>
              <a:gd name="T23" fmla="*/ 46 h 518"/>
              <a:gd name="T24" fmla="*/ 125 w 476"/>
              <a:gd name="T25" fmla="*/ 0 h 518"/>
              <a:gd name="T26" fmla="*/ 117 w 476"/>
              <a:gd name="T27" fmla="*/ 46 h 518"/>
              <a:gd name="T28" fmla="*/ 71 w 476"/>
              <a:gd name="T29" fmla="*/ 150 h 518"/>
              <a:gd name="T30" fmla="*/ 71 w 476"/>
              <a:gd name="T31" fmla="*/ 150 h 518"/>
              <a:gd name="T32" fmla="*/ 71 w 476"/>
              <a:gd name="T33" fmla="*/ 368 h 518"/>
              <a:gd name="T34" fmla="*/ 71 w 476"/>
              <a:gd name="T35" fmla="*/ 368 h 518"/>
              <a:gd name="T36" fmla="*/ 117 w 476"/>
              <a:gd name="T37" fmla="*/ 388 h 518"/>
              <a:gd name="T38" fmla="*/ 125 w 476"/>
              <a:gd name="T39" fmla="*/ 434 h 518"/>
              <a:gd name="T40" fmla="*/ 133 w 476"/>
              <a:gd name="T41" fmla="*/ 388 h 518"/>
              <a:gd name="T42" fmla="*/ 193 w 476"/>
              <a:gd name="T43" fmla="*/ 368 h 518"/>
              <a:gd name="T44" fmla="*/ 177 w 476"/>
              <a:gd name="T45" fmla="*/ 459 h 518"/>
              <a:gd name="T46" fmla="*/ 225 w 476"/>
              <a:gd name="T47" fmla="*/ 459 h 518"/>
              <a:gd name="T48" fmla="*/ 209 w 476"/>
              <a:gd name="T49" fmla="*/ 368 h 518"/>
              <a:gd name="T50" fmla="*/ 270 w 476"/>
              <a:gd name="T51" fmla="*/ 414 h 518"/>
              <a:gd name="T52" fmla="*/ 277 w 476"/>
              <a:gd name="T53" fmla="*/ 460 h 518"/>
              <a:gd name="T54" fmla="*/ 285 w 476"/>
              <a:gd name="T55" fmla="*/ 414 h 518"/>
              <a:gd name="T56" fmla="*/ 345 w 476"/>
              <a:gd name="T57" fmla="*/ 368 h 518"/>
              <a:gd name="T58" fmla="*/ 330 w 476"/>
              <a:gd name="T59" fmla="*/ 494 h 518"/>
              <a:gd name="T60" fmla="*/ 377 w 476"/>
              <a:gd name="T61" fmla="*/ 494 h 518"/>
              <a:gd name="T62" fmla="*/ 361 w 476"/>
              <a:gd name="T63" fmla="*/ 368 h 518"/>
              <a:gd name="T64" fmla="*/ 476 w 476"/>
              <a:gd name="T65" fmla="*/ 259 h 518"/>
              <a:gd name="T66" fmla="*/ 71 w 476"/>
              <a:gd name="T67" fmla="*/ 352 h 518"/>
              <a:gd name="T68" fmla="*/ 71 w 476"/>
              <a:gd name="T69" fmla="*/ 166 h 518"/>
              <a:gd name="T70" fmla="*/ 71 w 476"/>
              <a:gd name="T71" fmla="*/ 352 h 518"/>
              <a:gd name="T72" fmla="*/ 350 w 476"/>
              <a:gd name="T73" fmla="*/ 259 h 518"/>
              <a:gd name="T74" fmla="*/ 460 w 476"/>
              <a:gd name="T75" fmla="*/ 25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6" h="518">
                <a:moveTo>
                  <a:pt x="405" y="150"/>
                </a:moveTo>
                <a:cubicBezTo>
                  <a:pt x="361" y="150"/>
                  <a:pt x="361" y="150"/>
                  <a:pt x="361" y="150"/>
                </a:cubicBezTo>
                <a:cubicBezTo>
                  <a:pt x="361" y="130"/>
                  <a:pt x="361" y="130"/>
                  <a:pt x="361" y="130"/>
                </a:cubicBezTo>
                <a:cubicBezTo>
                  <a:pt x="370" y="127"/>
                  <a:pt x="377" y="118"/>
                  <a:pt x="377" y="108"/>
                </a:cubicBezTo>
                <a:cubicBezTo>
                  <a:pt x="377" y="95"/>
                  <a:pt x="366" y="84"/>
                  <a:pt x="353" y="84"/>
                </a:cubicBezTo>
                <a:cubicBezTo>
                  <a:pt x="340" y="84"/>
                  <a:pt x="330" y="95"/>
                  <a:pt x="330" y="108"/>
                </a:cubicBezTo>
                <a:cubicBezTo>
                  <a:pt x="330" y="118"/>
                  <a:pt x="336" y="127"/>
                  <a:pt x="345" y="130"/>
                </a:cubicBezTo>
                <a:cubicBezTo>
                  <a:pt x="345" y="150"/>
                  <a:pt x="345" y="150"/>
                  <a:pt x="345" y="150"/>
                </a:cubicBezTo>
                <a:cubicBezTo>
                  <a:pt x="285" y="150"/>
                  <a:pt x="285" y="150"/>
                  <a:pt x="285" y="150"/>
                </a:cubicBezTo>
                <a:cubicBezTo>
                  <a:pt x="285" y="82"/>
                  <a:pt x="285" y="82"/>
                  <a:pt x="285" y="82"/>
                </a:cubicBezTo>
                <a:cubicBezTo>
                  <a:pt x="295" y="79"/>
                  <a:pt x="301" y="70"/>
                  <a:pt x="301" y="60"/>
                </a:cubicBezTo>
                <a:cubicBezTo>
                  <a:pt x="301" y="47"/>
                  <a:pt x="291" y="36"/>
                  <a:pt x="277" y="36"/>
                </a:cubicBezTo>
                <a:cubicBezTo>
                  <a:pt x="264" y="36"/>
                  <a:pt x="254" y="47"/>
                  <a:pt x="254" y="60"/>
                </a:cubicBezTo>
                <a:cubicBezTo>
                  <a:pt x="254" y="70"/>
                  <a:pt x="260" y="79"/>
                  <a:pt x="270" y="82"/>
                </a:cubicBezTo>
                <a:cubicBezTo>
                  <a:pt x="270" y="150"/>
                  <a:pt x="270" y="150"/>
                  <a:pt x="270" y="150"/>
                </a:cubicBezTo>
                <a:cubicBezTo>
                  <a:pt x="209" y="150"/>
                  <a:pt x="209" y="150"/>
                  <a:pt x="209" y="150"/>
                </a:cubicBezTo>
                <a:cubicBezTo>
                  <a:pt x="209" y="105"/>
                  <a:pt x="209" y="105"/>
                  <a:pt x="209" y="105"/>
                </a:cubicBezTo>
                <a:cubicBezTo>
                  <a:pt x="218" y="102"/>
                  <a:pt x="225" y="93"/>
                  <a:pt x="225" y="83"/>
                </a:cubicBezTo>
                <a:cubicBezTo>
                  <a:pt x="225" y="69"/>
                  <a:pt x="214" y="59"/>
                  <a:pt x="201" y="59"/>
                </a:cubicBezTo>
                <a:cubicBezTo>
                  <a:pt x="188" y="59"/>
                  <a:pt x="177" y="69"/>
                  <a:pt x="177" y="83"/>
                </a:cubicBezTo>
                <a:cubicBezTo>
                  <a:pt x="177" y="93"/>
                  <a:pt x="184" y="102"/>
                  <a:pt x="193" y="105"/>
                </a:cubicBezTo>
                <a:cubicBezTo>
                  <a:pt x="193" y="150"/>
                  <a:pt x="193" y="150"/>
                  <a:pt x="193" y="150"/>
                </a:cubicBezTo>
                <a:cubicBezTo>
                  <a:pt x="133" y="150"/>
                  <a:pt x="133" y="150"/>
                  <a:pt x="133" y="150"/>
                </a:cubicBezTo>
                <a:cubicBezTo>
                  <a:pt x="133" y="46"/>
                  <a:pt x="133" y="46"/>
                  <a:pt x="133" y="46"/>
                </a:cubicBezTo>
                <a:cubicBezTo>
                  <a:pt x="142" y="43"/>
                  <a:pt x="149" y="34"/>
                  <a:pt x="149" y="24"/>
                </a:cubicBezTo>
                <a:cubicBezTo>
                  <a:pt x="149" y="11"/>
                  <a:pt x="138" y="0"/>
                  <a:pt x="125" y="0"/>
                </a:cubicBezTo>
                <a:cubicBezTo>
                  <a:pt x="112" y="0"/>
                  <a:pt x="102" y="11"/>
                  <a:pt x="102" y="24"/>
                </a:cubicBezTo>
                <a:cubicBezTo>
                  <a:pt x="102" y="34"/>
                  <a:pt x="108" y="43"/>
                  <a:pt x="117" y="46"/>
                </a:cubicBezTo>
                <a:cubicBezTo>
                  <a:pt x="117" y="150"/>
                  <a:pt x="117" y="150"/>
                  <a:pt x="117" y="150"/>
                </a:cubicBezTo>
                <a:cubicBezTo>
                  <a:pt x="71" y="150"/>
                  <a:pt x="71" y="150"/>
                  <a:pt x="71" y="150"/>
                </a:cubicBezTo>
                <a:cubicBezTo>
                  <a:pt x="71" y="150"/>
                  <a:pt x="71" y="150"/>
                  <a:pt x="71" y="150"/>
                </a:cubicBezTo>
                <a:cubicBezTo>
                  <a:pt x="71" y="150"/>
                  <a:pt x="71" y="150"/>
                  <a:pt x="71" y="150"/>
                </a:cubicBezTo>
                <a:cubicBezTo>
                  <a:pt x="31" y="150"/>
                  <a:pt x="0" y="198"/>
                  <a:pt x="0" y="259"/>
                </a:cubicBezTo>
                <a:cubicBezTo>
                  <a:pt x="0" y="320"/>
                  <a:pt x="31" y="368"/>
                  <a:pt x="71" y="368"/>
                </a:cubicBezTo>
                <a:cubicBezTo>
                  <a:pt x="71" y="368"/>
                  <a:pt x="71" y="368"/>
                  <a:pt x="71" y="368"/>
                </a:cubicBezTo>
                <a:cubicBezTo>
                  <a:pt x="71" y="368"/>
                  <a:pt x="71" y="368"/>
                  <a:pt x="71" y="368"/>
                </a:cubicBezTo>
                <a:cubicBezTo>
                  <a:pt x="117" y="368"/>
                  <a:pt x="117" y="368"/>
                  <a:pt x="117" y="368"/>
                </a:cubicBezTo>
                <a:cubicBezTo>
                  <a:pt x="117" y="388"/>
                  <a:pt x="117" y="388"/>
                  <a:pt x="117" y="388"/>
                </a:cubicBezTo>
                <a:cubicBezTo>
                  <a:pt x="108" y="391"/>
                  <a:pt x="102" y="400"/>
                  <a:pt x="102" y="410"/>
                </a:cubicBezTo>
                <a:cubicBezTo>
                  <a:pt x="102" y="423"/>
                  <a:pt x="112" y="434"/>
                  <a:pt x="125" y="434"/>
                </a:cubicBezTo>
                <a:cubicBezTo>
                  <a:pt x="138" y="434"/>
                  <a:pt x="149" y="423"/>
                  <a:pt x="149" y="410"/>
                </a:cubicBezTo>
                <a:cubicBezTo>
                  <a:pt x="149" y="400"/>
                  <a:pt x="142" y="391"/>
                  <a:pt x="133" y="388"/>
                </a:cubicBezTo>
                <a:cubicBezTo>
                  <a:pt x="133" y="368"/>
                  <a:pt x="133" y="368"/>
                  <a:pt x="133" y="368"/>
                </a:cubicBezTo>
                <a:cubicBezTo>
                  <a:pt x="193" y="368"/>
                  <a:pt x="193" y="368"/>
                  <a:pt x="193" y="368"/>
                </a:cubicBezTo>
                <a:cubicBezTo>
                  <a:pt x="193" y="436"/>
                  <a:pt x="193" y="436"/>
                  <a:pt x="193" y="436"/>
                </a:cubicBezTo>
                <a:cubicBezTo>
                  <a:pt x="184" y="439"/>
                  <a:pt x="177" y="448"/>
                  <a:pt x="177" y="459"/>
                </a:cubicBezTo>
                <a:cubicBezTo>
                  <a:pt x="177" y="472"/>
                  <a:pt x="188" y="482"/>
                  <a:pt x="201" y="482"/>
                </a:cubicBezTo>
                <a:cubicBezTo>
                  <a:pt x="214" y="482"/>
                  <a:pt x="225" y="472"/>
                  <a:pt x="225" y="459"/>
                </a:cubicBezTo>
                <a:cubicBezTo>
                  <a:pt x="225" y="448"/>
                  <a:pt x="218" y="439"/>
                  <a:pt x="209" y="436"/>
                </a:cubicBezTo>
                <a:cubicBezTo>
                  <a:pt x="209" y="368"/>
                  <a:pt x="209" y="368"/>
                  <a:pt x="209" y="368"/>
                </a:cubicBezTo>
                <a:cubicBezTo>
                  <a:pt x="270" y="368"/>
                  <a:pt x="270" y="368"/>
                  <a:pt x="270" y="368"/>
                </a:cubicBezTo>
                <a:cubicBezTo>
                  <a:pt x="270" y="414"/>
                  <a:pt x="270" y="414"/>
                  <a:pt x="270" y="414"/>
                </a:cubicBezTo>
                <a:cubicBezTo>
                  <a:pt x="260" y="417"/>
                  <a:pt x="254" y="426"/>
                  <a:pt x="254" y="436"/>
                </a:cubicBezTo>
                <a:cubicBezTo>
                  <a:pt x="254" y="449"/>
                  <a:pt x="264" y="460"/>
                  <a:pt x="277" y="460"/>
                </a:cubicBezTo>
                <a:cubicBezTo>
                  <a:pt x="291" y="460"/>
                  <a:pt x="301" y="449"/>
                  <a:pt x="301" y="436"/>
                </a:cubicBezTo>
                <a:cubicBezTo>
                  <a:pt x="301" y="426"/>
                  <a:pt x="295" y="417"/>
                  <a:pt x="285" y="414"/>
                </a:cubicBezTo>
                <a:cubicBezTo>
                  <a:pt x="285" y="368"/>
                  <a:pt x="285" y="368"/>
                  <a:pt x="285" y="368"/>
                </a:cubicBezTo>
                <a:cubicBezTo>
                  <a:pt x="345" y="368"/>
                  <a:pt x="345" y="368"/>
                  <a:pt x="345" y="368"/>
                </a:cubicBezTo>
                <a:cubicBezTo>
                  <a:pt x="345" y="472"/>
                  <a:pt x="345" y="472"/>
                  <a:pt x="345" y="472"/>
                </a:cubicBezTo>
                <a:cubicBezTo>
                  <a:pt x="336" y="475"/>
                  <a:pt x="330" y="484"/>
                  <a:pt x="330" y="494"/>
                </a:cubicBezTo>
                <a:cubicBezTo>
                  <a:pt x="330" y="507"/>
                  <a:pt x="340" y="518"/>
                  <a:pt x="353" y="518"/>
                </a:cubicBezTo>
                <a:cubicBezTo>
                  <a:pt x="366" y="518"/>
                  <a:pt x="377" y="507"/>
                  <a:pt x="377" y="494"/>
                </a:cubicBezTo>
                <a:cubicBezTo>
                  <a:pt x="377" y="484"/>
                  <a:pt x="370" y="475"/>
                  <a:pt x="361" y="472"/>
                </a:cubicBezTo>
                <a:cubicBezTo>
                  <a:pt x="361" y="368"/>
                  <a:pt x="361" y="368"/>
                  <a:pt x="361" y="368"/>
                </a:cubicBezTo>
                <a:cubicBezTo>
                  <a:pt x="405" y="368"/>
                  <a:pt x="405" y="368"/>
                  <a:pt x="405" y="368"/>
                </a:cubicBezTo>
                <a:cubicBezTo>
                  <a:pt x="444" y="368"/>
                  <a:pt x="476" y="320"/>
                  <a:pt x="476" y="259"/>
                </a:cubicBezTo>
                <a:cubicBezTo>
                  <a:pt x="476" y="198"/>
                  <a:pt x="444" y="150"/>
                  <a:pt x="405" y="150"/>
                </a:cubicBezTo>
                <a:close/>
                <a:moveTo>
                  <a:pt x="71" y="352"/>
                </a:moveTo>
                <a:cubicBezTo>
                  <a:pt x="41" y="352"/>
                  <a:pt x="15" y="310"/>
                  <a:pt x="15" y="259"/>
                </a:cubicBezTo>
                <a:cubicBezTo>
                  <a:pt x="15" y="209"/>
                  <a:pt x="41" y="166"/>
                  <a:pt x="71" y="166"/>
                </a:cubicBezTo>
                <a:cubicBezTo>
                  <a:pt x="101" y="166"/>
                  <a:pt x="126" y="209"/>
                  <a:pt x="126" y="259"/>
                </a:cubicBezTo>
                <a:cubicBezTo>
                  <a:pt x="126" y="310"/>
                  <a:pt x="101" y="352"/>
                  <a:pt x="71" y="352"/>
                </a:cubicBezTo>
                <a:close/>
                <a:moveTo>
                  <a:pt x="405" y="352"/>
                </a:moveTo>
                <a:cubicBezTo>
                  <a:pt x="375" y="352"/>
                  <a:pt x="350" y="310"/>
                  <a:pt x="350" y="259"/>
                </a:cubicBezTo>
                <a:cubicBezTo>
                  <a:pt x="350" y="209"/>
                  <a:pt x="375" y="166"/>
                  <a:pt x="405" y="166"/>
                </a:cubicBezTo>
                <a:cubicBezTo>
                  <a:pt x="435" y="166"/>
                  <a:pt x="460" y="209"/>
                  <a:pt x="460" y="259"/>
                </a:cubicBezTo>
                <a:cubicBezTo>
                  <a:pt x="460" y="310"/>
                  <a:pt x="435" y="352"/>
                  <a:pt x="405" y="352"/>
                </a:cubicBezTo>
                <a:close/>
              </a:path>
            </a:pathLst>
          </a:custGeom>
          <a:pattFill prst="ltUpDiag">
            <a:fgClr>
              <a:srgbClr val="CDCDCD"/>
            </a:fgClr>
            <a:bgClr>
              <a:srgbClr val="FFFFFF"/>
            </a:bgClr>
          </a:pattFill>
          <a:ln w="571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a:gradFill>
                <a:gsLst>
                  <a:gs pos="36283">
                    <a:srgbClr val="505050"/>
                  </a:gs>
                  <a:gs pos="28000">
                    <a:srgbClr val="505050"/>
                  </a:gs>
                </a:gsLst>
                <a:lin ang="5400000" scaled="0"/>
              </a:gradFill>
            </a:endParaRPr>
          </a:p>
        </p:txBody>
      </p:sp>
      <p:grpSp>
        <p:nvGrpSpPr>
          <p:cNvPr id="129" name="Group 128"/>
          <p:cNvGrpSpPr/>
          <p:nvPr/>
        </p:nvGrpSpPr>
        <p:grpSpPr>
          <a:xfrm>
            <a:off x="2198030" y="4955940"/>
            <a:ext cx="2718099" cy="476156"/>
            <a:chOff x="2198030" y="4955940"/>
            <a:chExt cx="2718099" cy="476156"/>
          </a:xfrm>
        </p:grpSpPr>
        <p:cxnSp>
          <p:nvCxnSpPr>
            <p:cNvPr id="110" name="Straight Arrow Connector 109"/>
            <p:cNvCxnSpPr/>
            <p:nvPr/>
          </p:nvCxnSpPr>
          <p:spPr>
            <a:xfrm>
              <a:off x="2198030" y="5174585"/>
              <a:ext cx="2718099" cy="0"/>
            </a:xfrm>
            <a:prstGeom prst="straightConnector1">
              <a:avLst/>
            </a:prstGeom>
            <a:ln w="85725"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2656552" y="4955940"/>
              <a:ext cx="476154" cy="476156"/>
              <a:chOff x="2738754" y="4055542"/>
              <a:chExt cx="585334" cy="585336"/>
            </a:xfrm>
          </p:grpSpPr>
          <p:sp>
            <p:nvSpPr>
              <p:cNvPr id="84" name="Oval 83"/>
              <p:cNvSpPr/>
              <p:nvPr/>
            </p:nvSpPr>
            <p:spPr bwMode="auto">
              <a:xfrm flipH="1">
                <a:off x="2738754" y="4055542"/>
                <a:ext cx="585334" cy="585336"/>
              </a:xfrm>
              <a:prstGeom prst="ellipse">
                <a:avLst/>
              </a:prstGeom>
              <a:solidFill>
                <a:srgbClr val="FFFFFF"/>
              </a:solidFill>
              <a:ln w="38100">
                <a:solidFill>
                  <a:schemeClr val="accent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83" name="Freeform 762"/>
              <p:cNvSpPr>
                <a:spLocks noChangeAspect="1" noEditPoints="1"/>
              </p:cNvSpPr>
              <p:nvPr/>
            </p:nvSpPr>
            <p:spPr bwMode="auto">
              <a:xfrm>
                <a:off x="2899486" y="4152996"/>
                <a:ext cx="263872" cy="390430"/>
              </a:xfrm>
              <a:custGeom>
                <a:avLst/>
                <a:gdLst>
                  <a:gd name="T0" fmla="*/ 270 w 270"/>
                  <a:gd name="T1" fmla="*/ 260 h 400"/>
                  <a:gd name="T2" fmla="*/ 270 w 270"/>
                  <a:gd name="T3" fmla="*/ 166 h 400"/>
                  <a:gd name="T4" fmla="*/ 241 w 270"/>
                  <a:gd name="T5" fmla="*/ 164 h 400"/>
                  <a:gd name="T6" fmla="*/ 241 w 270"/>
                  <a:gd name="T7" fmla="*/ 106 h 400"/>
                  <a:gd name="T8" fmla="*/ 135 w 270"/>
                  <a:gd name="T9" fmla="*/ 0 h 400"/>
                  <a:gd name="T10" fmla="*/ 29 w 270"/>
                  <a:gd name="T11" fmla="*/ 106 h 400"/>
                  <a:gd name="T12" fmla="*/ 29 w 270"/>
                  <a:gd name="T13" fmla="*/ 164 h 400"/>
                  <a:gd name="T14" fmla="*/ 0 w 270"/>
                  <a:gd name="T15" fmla="*/ 166 h 400"/>
                  <a:gd name="T16" fmla="*/ 0 w 270"/>
                  <a:gd name="T17" fmla="*/ 260 h 400"/>
                  <a:gd name="T18" fmla="*/ 0 w 270"/>
                  <a:gd name="T19" fmla="*/ 297 h 400"/>
                  <a:gd name="T20" fmla="*/ 0 w 270"/>
                  <a:gd name="T21" fmla="*/ 391 h 400"/>
                  <a:gd name="T22" fmla="*/ 135 w 270"/>
                  <a:gd name="T23" fmla="*/ 400 h 400"/>
                  <a:gd name="T24" fmla="*/ 270 w 270"/>
                  <a:gd name="T25" fmla="*/ 391 h 400"/>
                  <a:gd name="T26" fmla="*/ 270 w 270"/>
                  <a:gd name="T27" fmla="*/ 297 h 400"/>
                  <a:gd name="T28" fmla="*/ 270 w 270"/>
                  <a:gd name="T29" fmla="*/ 297 h 400"/>
                  <a:gd name="T30" fmla="*/ 270 w 270"/>
                  <a:gd name="T31" fmla="*/ 260 h 400"/>
                  <a:gd name="T32" fmla="*/ 151 w 270"/>
                  <a:gd name="T33" fmla="*/ 314 h 400"/>
                  <a:gd name="T34" fmla="*/ 137 w 270"/>
                  <a:gd name="T35" fmla="*/ 314 h 400"/>
                  <a:gd name="T36" fmla="*/ 133 w 270"/>
                  <a:gd name="T37" fmla="*/ 314 h 400"/>
                  <a:gd name="T38" fmla="*/ 119 w 270"/>
                  <a:gd name="T39" fmla="*/ 314 h 400"/>
                  <a:gd name="T40" fmla="*/ 129 w 270"/>
                  <a:gd name="T41" fmla="*/ 277 h 400"/>
                  <a:gd name="T42" fmla="*/ 119 w 270"/>
                  <a:gd name="T43" fmla="*/ 262 h 400"/>
                  <a:gd name="T44" fmla="*/ 135 w 270"/>
                  <a:gd name="T45" fmla="*/ 246 h 400"/>
                  <a:gd name="T46" fmla="*/ 151 w 270"/>
                  <a:gd name="T47" fmla="*/ 262 h 400"/>
                  <a:gd name="T48" fmla="*/ 141 w 270"/>
                  <a:gd name="T49" fmla="*/ 277 h 400"/>
                  <a:gd name="T50" fmla="*/ 151 w 270"/>
                  <a:gd name="T51" fmla="*/ 314 h 400"/>
                  <a:gd name="T52" fmla="*/ 209 w 270"/>
                  <a:gd name="T53" fmla="*/ 162 h 400"/>
                  <a:gd name="T54" fmla="*/ 135 w 270"/>
                  <a:gd name="T55" fmla="*/ 157 h 400"/>
                  <a:gd name="T56" fmla="*/ 61 w 270"/>
                  <a:gd name="T57" fmla="*/ 162 h 400"/>
                  <a:gd name="T58" fmla="*/ 61 w 270"/>
                  <a:gd name="T59" fmla="*/ 106 h 400"/>
                  <a:gd name="T60" fmla="*/ 135 w 270"/>
                  <a:gd name="T61" fmla="*/ 32 h 400"/>
                  <a:gd name="T62" fmla="*/ 209 w 270"/>
                  <a:gd name="T63" fmla="*/ 106 h 400"/>
                  <a:gd name="T64" fmla="*/ 209 w 270"/>
                  <a:gd name="T65" fmla="*/ 16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0" h="400">
                    <a:moveTo>
                      <a:pt x="270" y="260"/>
                    </a:moveTo>
                    <a:cubicBezTo>
                      <a:pt x="270" y="166"/>
                      <a:pt x="270" y="166"/>
                      <a:pt x="270" y="166"/>
                    </a:cubicBezTo>
                    <a:cubicBezTo>
                      <a:pt x="241" y="164"/>
                      <a:pt x="241" y="164"/>
                      <a:pt x="241" y="164"/>
                    </a:cubicBezTo>
                    <a:cubicBezTo>
                      <a:pt x="241" y="106"/>
                      <a:pt x="241" y="106"/>
                      <a:pt x="241" y="106"/>
                    </a:cubicBezTo>
                    <a:cubicBezTo>
                      <a:pt x="241" y="47"/>
                      <a:pt x="193" y="0"/>
                      <a:pt x="135" y="0"/>
                    </a:cubicBezTo>
                    <a:cubicBezTo>
                      <a:pt x="77" y="0"/>
                      <a:pt x="29" y="47"/>
                      <a:pt x="29" y="106"/>
                    </a:cubicBezTo>
                    <a:cubicBezTo>
                      <a:pt x="29" y="164"/>
                      <a:pt x="29" y="164"/>
                      <a:pt x="29" y="164"/>
                    </a:cubicBezTo>
                    <a:cubicBezTo>
                      <a:pt x="0" y="166"/>
                      <a:pt x="0" y="166"/>
                      <a:pt x="0" y="166"/>
                    </a:cubicBezTo>
                    <a:cubicBezTo>
                      <a:pt x="0" y="260"/>
                      <a:pt x="0" y="260"/>
                      <a:pt x="0" y="260"/>
                    </a:cubicBezTo>
                    <a:cubicBezTo>
                      <a:pt x="0" y="297"/>
                      <a:pt x="0" y="297"/>
                      <a:pt x="0" y="297"/>
                    </a:cubicBezTo>
                    <a:cubicBezTo>
                      <a:pt x="0" y="391"/>
                      <a:pt x="0" y="391"/>
                      <a:pt x="0" y="391"/>
                    </a:cubicBezTo>
                    <a:cubicBezTo>
                      <a:pt x="135" y="400"/>
                      <a:pt x="135" y="400"/>
                      <a:pt x="135" y="400"/>
                    </a:cubicBezTo>
                    <a:cubicBezTo>
                      <a:pt x="270" y="391"/>
                      <a:pt x="270" y="391"/>
                      <a:pt x="270" y="391"/>
                    </a:cubicBezTo>
                    <a:cubicBezTo>
                      <a:pt x="270" y="297"/>
                      <a:pt x="270" y="297"/>
                      <a:pt x="270" y="297"/>
                    </a:cubicBezTo>
                    <a:cubicBezTo>
                      <a:pt x="270" y="297"/>
                      <a:pt x="270" y="297"/>
                      <a:pt x="270" y="297"/>
                    </a:cubicBezTo>
                    <a:lnTo>
                      <a:pt x="270" y="260"/>
                    </a:lnTo>
                    <a:close/>
                    <a:moveTo>
                      <a:pt x="151" y="314"/>
                    </a:moveTo>
                    <a:cubicBezTo>
                      <a:pt x="137" y="314"/>
                      <a:pt x="137" y="314"/>
                      <a:pt x="137" y="314"/>
                    </a:cubicBezTo>
                    <a:cubicBezTo>
                      <a:pt x="133" y="314"/>
                      <a:pt x="133" y="314"/>
                      <a:pt x="133" y="314"/>
                    </a:cubicBezTo>
                    <a:cubicBezTo>
                      <a:pt x="119" y="314"/>
                      <a:pt x="119" y="314"/>
                      <a:pt x="119" y="314"/>
                    </a:cubicBezTo>
                    <a:cubicBezTo>
                      <a:pt x="129" y="277"/>
                      <a:pt x="129" y="277"/>
                      <a:pt x="129" y="277"/>
                    </a:cubicBezTo>
                    <a:cubicBezTo>
                      <a:pt x="123" y="275"/>
                      <a:pt x="119" y="269"/>
                      <a:pt x="119" y="262"/>
                    </a:cubicBezTo>
                    <a:cubicBezTo>
                      <a:pt x="119" y="253"/>
                      <a:pt x="126" y="246"/>
                      <a:pt x="135" y="246"/>
                    </a:cubicBezTo>
                    <a:cubicBezTo>
                      <a:pt x="144" y="246"/>
                      <a:pt x="151" y="253"/>
                      <a:pt x="151" y="262"/>
                    </a:cubicBezTo>
                    <a:cubicBezTo>
                      <a:pt x="151" y="269"/>
                      <a:pt x="147" y="275"/>
                      <a:pt x="141" y="277"/>
                    </a:cubicBezTo>
                    <a:lnTo>
                      <a:pt x="151" y="314"/>
                    </a:lnTo>
                    <a:close/>
                    <a:moveTo>
                      <a:pt x="209" y="162"/>
                    </a:moveTo>
                    <a:cubicBezTo>
                      <a:pt x="135" y="157"/>
                      <a:pt x="135" y="157"/>
                      <a:pt x="135" y="157"/>
                    </a:cubicBezTo>
                    <a:cubicBezTo>
                      <a:pt x="61" y="162"/>
                      <a:pt x="61" y="162"/>
                      <a:pt x="61" y="162"/>
                    </a:cubicBezTo>
                    <a:cubicBezTo>
                      <a:pt x="61" y="106"/>
                      <a:pt x="61" y="106"/>
                      <a:pt x="61" y="106"/>
                    </a:cubicBezTo>
                    <a:cubicBezTo>
                      <a:pt x="61" y="65"/>
                      <a:pt x="94" y="32"/>
                      <a:pt x="135" y="32"/>
                    </a:cubicBezTo>
                    <a:cubicBezTo>
                      <a:pt x="176" y="32"/>
                      <a:pt x="209" y="65"/>
                      <a:pt x="209" y="106"/>
                    </a:cubicBezTo>
                    <a:lnTo>
                      <a:pt x="209" y="162"/>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grpSp>
      </p:grpSp>
      <p:cxnSp>
        <p:nvCxnSpPr>
          <p:cNvPr id="112" name="Straight Arrow Connector 111"/>
          <p:cNvCxnSpPr/>
          <p:nvPr/>
        </p:nvCxnSpPr>
        <p:spPr>
          <a:xfrm>
            <a:off x="5827733" y="5174585"/>
            <a:ext cx="4596427" cy="0"/>
          </a:xfrm>
          <a:prstGeom prst="straightConnector1">
            <a:avLst/>
          </a:prstGeom>
          <a:ln w="85725"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10318407" y="3615233"/>
            <a:ext cx="0" cy="1638411"/>
          </a:xfrm>
          <a:prstGeom prst="straightConnector1">
            <a:avLst/>
          </a:prstGeom>
          <a:ln w="85725"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a:off x="8950214" y="2932771"/>
            <a:ext cx="0" cy="2152185"/>
          </a:xfrm>
          <a:prstGeom prst="straightConnector1">
            <a:avLst/>
          </a:prstGeom>
          <a:ln w="85725"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a:off x="7593347" y="3631617"/>
            <a:ext cx="0" cy="1526070"/>
          </a:xfrm>
          <a:prstGeom prst="straightConnector1">
            <a:avLst/>
          </a:prstGeom>
          <a:ln w="85725"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V="1">
            <a:off x="5744882" y="3113414"/>
            <a:ext cx="0" cy="433007"/>
          </a:xfrm>
          <a:prstGeom prst="straightConnector1">
            <a:avLst/>
          </a:prstGeom>
          <a:ln w="85725"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5938687" y="3546228"/>
            <a:ext cx="1646677" cy="0"/>
          </a:xfrm>
          <a:prstGeom prst="straightConnector1">
            <a:avLst/>
          </a:prstGeom>
          <a:ln w="85725"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285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Effect transition="in" filter="fade">
                                      <p:cBhvr>
                                        <p:cTn id="9" dur="250"/>
                                        <p:tgtEl>
                                          <p:spTgt spid="5"/>
                                        </p:tgtEl>
                                      </p:cBhvr>
                                    </p:animEffect>
                                  </p:childTnLst>
                                </p:cTn>
                              </p:par>
                              <p:par>
                                <p:cTn id="10" presetID="6" presetClass="emph" presetSubtype="0" decel="100000" fill="hold" nodeType="withEffect">
                                  <p:stCondLst>
                                    <p:cond delay="200"/>
                                  </p:stCondLst>
                                  <p:childTnLst>
                                    <p:animScale>
                                      <p:cBhvr>
                                        <p:cTn id="11" dur="250" fill="hold"/>
                                        <p:tgtEl>
                                          <p:spTgt spid="5"/>
                                        </p:tgtEl>
                                      </p:cBhvr>
                                      <p:by x="110000" y="110000"/>
                                    </p:animScale>
                                  </p:childTnLst>
                                </p:cTn>
                              </p:par>
                              <p:par>
                                <p:cTn id="12" presetID="6" presetClass="emph" presetSubtype="0" decel="100000" fill="hold" nodeType="withEffect">
                                  <p:stCondLst>
                                    <p:cond delay="300"/>
                                  </p:stCondLst>
                                  <p:childTnLst>
                                    <p:animScale>
                                      <p:cBhvr>
                                        <p:cTn id="13" dur="250" fill="hold"/>
                                        <p:tgtEl>
                                          <p:spTgt spid="5"/>
                                        </p:tgtEl>
                                      </p:cBhvr>
                                      <p:by x="91000" y="91000"/>
                                    </p:animScale>
                                  </p:childTnLst>
                                </p:cTn>
                              </p:par>
                              <p:par>
                                <p:cTn id="14" presetID="53"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250" fill="hold"/>
                                        <p:tgtEl>
                                          <p:spTgt spid="26"/>
                                        </p:tgtEl>
                                        <p:attrNameLst>
                                          <p:attrName>ppt_w</p:attrName>
                                        </p:attrNameLst>
                                      </p:cBhvr>
                                      <p:tavLst>
                                        <p:tav tm="0">
                                          <p:val>
                                            <p:fltVal val="0"/>
                                          </p:val>
                                        </p:tav>
                                        <p:tav tm="100000">
                                          <p:val>
                                            <p:strVal val="#ppt_w"/>
                                          </p:val>
                                        </p:tav>
                                      </p:tavLst>
                                    </p:anim>
                                    <p:anim calcmode="lin" valueType="num">
                                      <p:cBhvr>
                                        <p:cTn id="17" dur="250" fill="hold"/>
                                        <p:tgtEl>
                                          <p:spTgt spid="26"/>
                                        </p:tgtEl>
                                        <p:attrNameLst>
                                          <p:attrName>ppt_h</p:attrName>
                                        </p:attrNameLst>
                                      </p:cBhvr>
                                      <p:tavLst>
                                        <p:tav tm="0">
                                          <p:val>
                                            <p:fltVal val="0"/>
                                          </p:val>
                                        </p:tav>
                                        <p:tav tm="100000">
                                          <p:val>
                                            <p:strVal val="#ppt_h"/>
                                          </p:val>
                                        </p:tav>
                                      </p:tavLst>
                                    </p:anim>
                                    <p:animEffect transition="in" filter="fade">
                                      <p:cBhvr>
                                        <p:cTn id="18" dur="250"/>
                                        <p:tgtEl>
                                          <p:spTgt spid="26"/>
                                        </p:tgtEl>
                                      </p:cBhvr>
                                    </p:animEffect>
                                  </p:childTnLst>
                                </p:cTn>
                              </p:par>
                              <p:par>
                                <p:cTn id="19" presetID="6" presetClass="emph" presetSubtype="0" decel="100000" fill="hold" grpId="1" nodeType="withEffect">
                                  <p:stCondLst>
                                    <p:cond delay="200"/>
                                  </p:stCondLst>
                                  <p:childTnLst>
                                    <p:animScale>
                                      <p:cBhvr>
                                        <p:cTn id="20" dur="250" fill="hold"/>
                                        <p:tgtEl>
                                          <p:spTgt spid="26"/>
                                        </p:tgtEl>
                                      </p:cBhvr>
                                      <p:by x="110000" y="110000"/>
                                    </p:animScale>
                                  </p:childTnLst>
                                </p:cTn>
                              </p:par>
                              <p:par>
                                <p:cTn id="21" presetID="6" presetClass="emph" presetSubtype="0" decel="100000" fill="hold" grpId="2" nodeType="withEffect">
                                  <p:stCondLst>
                                    <p:cond delay="300"/>
                                  </p:stCondLst>
                                  <p:childTnLst>
                                    <p:animScale>
                                      <p:cBhvr>
                                        <p:cTn id="22" dur="250" fill="hold"/>
                                        <p:tgtEl>
                                          <p:spTgt spid="26"/>
                                        </p:tgtEl>
                                      </p:cBhvr>
                                      <p:by x="91000" y="91000"/>
                                    </p:animScale>
                                  </p:childTnLst>
                                </p:cTn>
                              </p:par>
                              <p:par>
                                <p:cTn id="23" presetID="53" presetClass="entr" presetSubtype="16"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p:cTn id="25" dur="250" fill="hold"/>
                                        <p:tgtEl>
                                          <p:spTgt spid="38"/>
                                        </p:tgtEl>
                                        <p:attrNameLst>
                                          <p:attrName>ppt_w</p:attrName>
                                        </p:attrNameLst>
                                      </p:cBhvr>
                                      <p:tavLst>
                                        <p:tav tm="0">
                                          <p:val>
                                            <p:fltVal val="0"/>
                                          </p:val>
                                        </p:tav>
                                        <p:tav tm="100000">
                                          <p:val>
                                            <p:strVal val="#ppt_w"/>
                                          </p:val>
                                        </p:tav>
                                      </p:tavLst>
                                    </p:anim>
                                    <p:anim calcmode="lin" valueType="num">
                                      <p:cBhvr>
                                        <p:cTn id="26" dur="250" fill="hold"/>
                                        <p:tgtEl>
                                          <p:spTgt spid="38"/>
                                        </p:tgtEl>
                                        <p:attrNameLst>
                                          <p:attrName>ppt_h</p:attrName>
                                        </p:attrNameLst>
                                      </p:cBhvr>
                                      <p:tavLst>
                                        <p:tav tm="0">
                                          <p:val>
                                            <p:fltVal val="0"/>
                                          </p:val>
                                        </p:tav>
                                        <p:tav tm="100000">
                                          <p:val>
                                            <p:strVal val="#ppt_h"/>
                                          </p:val>
                                        </p:tav>
                                      </p:tavLst>
                                    </p:anim>
                                    <p:animEffect transition="in" filter="fade">
                                      <p:cBhvr>
                                        <p:cTn id="27" dur="250"/>
                                        <p:tgtEl>
                                          <p:spTgt spid="38"/>
                                        </p:tgtEl>
                                      </p:cBhvr>
                                    </p:animEffect>
                                  </p:childTnLst>
                                </p:cTn>
                              </p:par>
                              <p:par>
                                <p:cTn id="28" presetID="6" presetClass="emph" presetSubtype="0" decel="100000" fill="hold" grpId="1" nodeType="withEffect">
                                  <p:stCondLst>
                                    <p:cond delay="200"/>
                                  </p:stCondLst>
                                  <p:childTnLst>
                                    <p:animScale>
                                      <p:cBhvr>
                                        <p:cTn id="29" dur="250" fill="hold"/>
                                        <p:tgtEl>
                                          <p:spTgt spid="38"/>
                                        </p:tgtEl>
                                      </p:cBhvr>
                                      <p:by x="110000" y="110000"/>
                                    </p:animScale>
                                  </p:childTnLst>
                                </p:cTn>
                              </p:par>
                              <p:par>
                                <p:cTn id="30" presetID="6" presetClass="emph" presetSubtype="0" decel="100000" fill="hold" grpId="2" nodeType="withEffect">
                                  <p:stCondLst>
                                    <p:cond delay="300"/>
                                  </p:stCondLst>
                                  <p:childTnLst>
                                    <p:animScale>
                                      <p:cBhvr>
                                        <p:cTn id="31" dur="250" fill="hold"/>
                                        <p:tgtEl>
                                          <p:spTgt spid="38"/>
                                        </p:tgtEl>
                                      </p:cBhvr>
                                      <p:by x="91000" y="91000"/>
                                    </p:animScale>
                                  </p:childTnLst>
                                </p:cTn>
                              </p:par>
                              <p:par>
                                <p:cTn id="32" presetID="10" presetClass="entr" presetSubtype="0" fill="hold" grpId="0" nodeType="withEffect">
                                  <p:stCondLst>
                                    <p:cond delay="300"/>
                                  </p:stCondLst>
                                  <p:childTnLst>
                                    <p:set>
                                      <p:cBhvr>
                                        <p:cTn id="33" dur="1" fill="hold">
                                          <p:stCondLst>
                                            <p:cond delay="0"/>
                                          </p:stCondLst>
                                        </p:cTn>
                                        <p:tgtEl>
                                          <p:spTgt spid="109"/>
                                        </p:tgtEl>
                                        <p:attrNameLst>
                                          <p:attrName>style.visibility</p:attrName>
                                        </p:attrNameLst>
                                      </p:cBhvr>
                                      <p:to>
                                        <p:strVal val="visible"/>
                                      </p:to>
                                    </p:set>
                                    <p:animEffect transition="in" filter="fade">
                                      <p:cBhvr>
                                        <p:cTn id="34" dur="500"/>
                                        <p:tgtEl>
                                          <p:spTgt spid="109"/>
                                        </p:tgtEl>
                                      </p:cBhvr>
                                    </p:animEffect>
                                  </p:childTnLst>
                                </p:cTn>
                              </p:par>
                              <p:par>
                                <p:cTn id="35" presetID="10" presetClass="entr" presetSubtype="0" fill="hold" grpId="0" nodeType="withEffect">
                                  <p:stCondLst>
                                    <p:cond delay="30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800"/>
                            </p:stCondLst>
                            <p:childTnLst>
                              <p:par>
                                <p:cTn id="39" presetID="22" presetClass="entr" presetSubtype="8" fill="hold" nodeType="afterEffect">
                                  <p:stCondLst>
                                    <p:cond delay="0"/>
                                  </p:stCondLst>
                                  <p:childTnLst>
                                    <p:set>
                                      <p:cBhvr>
                                        <p:cTn id="40" dur="1" fill="hold">
                                          <p:stCondLst>
                                            <p:cond delay="0"/>
                                          </p:stCondLst>
                                        </p:cTn>
                                        <p:tgtEl>
                                          <p:spTgt spid="129"/>
                                        </p:tgtEl>
                                        <p:attrNameLst>
                                          <p:attrName>style.visibility</p:attrName>
                                        </p:attrNameLst>
                                      </p:cBhvr>
                                      <p:to>
                                        <p:strVal val="visible"/>
                                      </p:to>
                                    </p:set>
                                    <p:animEffect transition="in" filter="wipe(left)">
                                      <p:cBhvr>
                                        <p:cTn id="41" dur="500"/>
                                        <p:tgtEl>
                                          <p:spTgt spid="129"/>
                                        </p:tgtEl>
                                      </p:cBhvr>
                                    </p:animEffect>
                                  </p:childTnLst>
                                </p:cTn>
                              </p:par>
                              <p:par>
                                <p:cTn id="42" presetID="22" presetClass="entr" presetSubtype="8" fill="hold" nodeType="withEffect">
                                  <p:stCondLst>
                                    <p:cond delay="500"/>
                                  </p:stCondLst>
                                  <p:childTnLst>
                                    <p:set>
                                      <p:cBhvr>
                                        <p:cTn id="43" dur="1" fill="hold">
                                          <p:stCondLst>
                                            <p:cond delay="0"/>
                                          </p:stCondLst>
                                        </p:cTn>
                                        <p:tgtEl>
                                          <p:spTgt spid="112"/>
                                        </p:tgtEl>
                                        <p:attrNameLst>
                                          <p:attrName>style.visibility</p:attrName>
                                        </p:attrNameLst>
                                      </p:cBhvr>
                                      <p:to>
                                        <p:strVal val="visible"/>
                                      </p:to>
                                    </p:set>
                                    <p:animEffect transition="in" filter="wipe(left)">
                                      <p:cBhvr>
                                        <p:cTn id="44" dur="1250"/>
                                        <p:tgtEl>
                                          <p:spTgt spid="112"/>
                                        </p:tgtEl>
                                      </p:cBhvr>
                                    </p:animEffect>
                                  </p:childTnLst>
                                </p:cTn>
                              </p:par>
                              <p:par>
                                <p:cTn id="45" presetID="22" presetClass="entr" presetSubtype="4" fill="hold" nodeType="withEffect">
                                  <p:stCondLst>
                                    <p:cond delay="850"/>
                                  </p:stCondLst>
                                  <p:childTnLst>
                                    <p:set>
                                      <p:cBhvr>
                                        <p:cTn id="46" dur="1" fill="hold">
                                          <p:stCondLst>
                                            <p:cond delay="0"/>
                                          </p:stCondLst>
                                        </p:cTn>
                                        <p:tgtEl>
                                          <p:spTgt spid="120"/>
                                        </p:tgtEl>
                                        <p:attrNameLst>
                                          <p:attrName>style.visibility</p:attrName>
                                        </p:attrNameLst>
                                      </p:cBhvr>
                                      <p:to>
                                        <p:strVal val="visible"/>
                                      </p:to>
                                    </p:set>
                                    <p:animEffect transition="in" filter="wipe(down)">
                                      <p:cBhvr>
                                        <p:cTn id="47" dur="500"/>
                                        <p:tgtEl>
                                          <p:spTgt spid="120"/>
                                        </p:tgtEl>
                                      </p:cBhvr>
                                    </p:animEffect>
                                  </p:childTnLst>
                                </p:cTn>
                              </p:par>
                              <p:par>
                                <p:cTn id="48" presetID="22" presetClass="entr" presetSubtype="2" fill="hold" nodeType="withEffect">
                                  <p:stCondLst>
                                    <p:cond delay="1250"/>
                                  </p:stCondLst>
                                  <p:childTnLst>
                                    <p:set>
                                      <p:cBhvr>
                                        <p:cTn id="49" dur="1" fill="hold">
                                          <p:stCondLst>
                                            <p:cond delay="0"/>
                                          </p:stCondLst>
                                        </p:cTn>
                                        <p:tgtEl>
                                          <p:spTgt spid="125"/>
                                        </p:tgtEl>
                                        <p:attrNameLst>
                                          <p:attrName>style.visibility</p:attrName>
                                        </p:attrNameLst>
                                      </p:cBhvr>
                                      <p:to>
                                        <p:strVal val="visible"/>
                                      </p:to>
                                    </p:set>
                                    <p:animEffect transition="in" filter="wipe(right)">
                                      <p:cBhvr>
                                        <p:cTn id="50" dur="500"/>
                                        <p:tgtEl>
                                          <p:spTgt spid="125"/>
                                        </p:tgtEl>
                                      </p:cBhvr>
                                    </p:animEffect>
                                  </p:childTnLst>
                                </p:cTn>
                              </p:par>
                              <p:par>
                                <p:cTn id="51" presetID="22" presetClass="entr" presetSubtype="4" fill="hold" nodeType="withEffect">
                                  <p:stCondLst>
                                    <p:cond delay="1750"/>
                                  </p:stCondLst>
                                  <p:childTnLst>
                                    <p:set>
                                      <p:cBhvr>
                                        <p:cTn id="52" dur="1" fill="hold">
                                          <p:stCondLst>
                                            <p:cond delay="0"/>
                                          </p:stCondLst>
                                        </p:cTn>
                                        <p:tgtEl>
                                          <p:spTgt spid="122"/>
                                        </p:tgtEl>
                                        <p:attrNameLst>
                                          <p:attrName>style.visibility</p:attrName>
                                        </p:attrNameLst>
                                      </p:cBhvr>
                                      <p:to>
                                        <p:strVal val="visible"/>
                                      </p:to>
                                    </p:set>
                                    <p:animEffect transition="in" filter="wipe(down)">
                                      <p:cBhvr>
                                        <p:cTn id="53" dur="250"/>
                                        <p:tgtEl>
                                          <p:spTgt spid="122"/>
                                        </p:tgtEl>
                                      </p:cBhvr>
                                    </p:animEffect>
                                  </p:childTnLst>
                                </p:cTn>
                              </p:par>
                              <p:par>
                                <p:cTn id="54" presetID="10" presetClass="entr" presetSubtype="0" fill="hold" nodeType="withEffect">
                                  <p:stCondLst>
                                    <p:cond delay="190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10" presetClass="entr" presetSubtype="0" fill="hold" nodeType="withEffect">
                                  <p:stCondLst>
                                    <p:cond delay="190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par>
                                <p:cTn id="60" presetID="22" presetClass="entr" presetSubtype="4" fill="hold" nodeType="withEffect">
                                  <p:stCondLst>
                                    <p:cond delay="1150"/>
                                  </p:stCondLst>
                                  <p:childTnLst>
                                    <p:set>
                                      <p:cBhvr>
                                        <p:cTn id="61" dur="1" fill="hold">
                                          <p:stCondLst>
                                            <p:cond delay="0"/>
                                          </p:stCondLst>
                                        </p:cTn>
                                        <p:tgtEl>
                                          <p:spTgt spid="117"/>
                                        </p:tgtEl>
                                        <p:attrNameLst>
                                          <p:attrName>style.visibility</p:attrName>
                                        </p:attrNameLst>
                                      </p:cBhvr>
                                      <p:to>
                                        <p:strVal val="visible"/>
                                      </p:to>
                                    </p:set>
                                    <p:animEffect transition="in" filter="wipe(down)">
                                      <p:cBhvr>
                                        <p:cTn id="62" dur="500"/>
                                        <p:tgtEl>
                                          <p:spTgt spid="117"/>
                                        </p:tgtEl>
                                      </p:cBhvr>
                                    </p:animEffect>
                                  </p:childTnLst>
                                </p:cTn>
                              </p:par>
                              <p:par>
                                <p:cTn id="63" presetID="10" presetClass="entr" presetSubtype="0" fill="hold" nodeType="withEffect">
                                  <p:stCondLst>
                                    <p:cond delay="165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par>
                                <p:cTn id="66" presetID="10" presetClass="entr" presetSubtype="0" fill="hold" nodeType="withEffect">
                                  <p:stCondLst>
                                    <p:cond delay="165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22" presetClass="entr" presetSubtype="4" fill="hold" nodeType="withEffect">
                                  <p:stCondLst>
                                    <p:cond delay="1600"/>
                                  </p:stCondLst>
                                  <p:childTnLst>
                                    <p:set>
                                      <p:cBhvr>
                                        <p:cTn id="70" dur="1" fill="hold">
                                          <p:stCondLst>
                                            <p:cond delay="0"/>
                                          </p:stCondLst>
                                        </p:cTn>
                                        <p:tgtEl>
                                          <p:spTgt spid="114"/>
                                        </p:tgtEl>
                                        <p:attrNameLst>
                                          <p:attrName>style.visibility</p:attrName>
                                        </p:attrNameLst>
                                      </p:cBhvr>
                                      <p:to>
                                        <p:strVal val="visible"/>
                                      </p:to>
                                    </p:set>
                                    <p:animEffect transition="in" filter="wipe(down)">
                                      <p:cBhvr>
                                        <p:cTn id="71" dur="500"/>
                                        <p:tgtEl>
                                          <p:spTgt spid="114"/>
                                        </p:tgtEl>
                                      </p:cBhvr>
                                    </p:animEffect>
                                  </p:childTnLst>
                                </p:cTn>
                              </p:par>
                              <p:par>
                                <p:cTn id="72" presetID="10" presetClass="entr" presetSubtype="0" fill="hold" nodeType="withEffect">
                                  <p:stCondLst>
                                    <p:cond delay="2100"/>
                                  </p:stCondLst>
                                  <p:childTnLst>
                                    <p:set>
                                      <p:cBhvr>
                                        <p:cTn id="73" dur="1" fill="hold">
                                          <p:stCondLst>
                                            <p:cond delay="0"/>
                                          </p:stCondLst>
                                        </p:cTn>
                                        <p:tgtEl>
                                          <p:spTgt spid="70"/>
                                        </p:tgtEl>
                                        <p:attrNameLst>
                                          <p:attrName>style.visibility</p:attrName>
                                        </p:attrNameLst>
                                      </p:cBhvr>
                                      <p:to>
                                        <p:strVal val="visible"/>
                                      </p:to>
                                    </p:set>
                                    <p:animEffect transition="in" filter="fade">
                                      <p:cBhvr>
                                        <p:cTn id="74" dur="500"/>
                                        <p:tgtEl>
                                          <p:spTgt spid="70"/>
                                        </p:tgtEl>
                                      </p:cBhvr>
                                    </p:animEffect>
                                  </p:childTnLst>
                                </p:cTn>
                              </p:par>
                              <p:par>
                                <p:cTn id="75" presetID="10" presetClass="entr" presetSubtype="0" fill="hold" nodeType="withEffect">
                                  <p:stCondLst>
                                    <p:cond delay="2100"/>
                                  </p:stCondLst>
                                  <p:childTnLst>
                                    <p:set>
                                      <p:cBhvr>
                                        <p:cTn id="76" dur="1" fill="hold">
                                          <p:stCondLst>
                                            <p:cond delay="0"/>
                                          </p:stCondLst>
                                        </p:cTn>
                                        <p:tgtEl>
                                          <p:spTgt spid="76"/>
                                        </p:tgtEl>
                                        <p:attrNameLst>
                                          <p:attrName>style.visibility</p:attrName>
                                        </p:attrNameLst>
                                      </p:cBhvr>
                                      <p:to>
                                        <p:strVal val="visible"/>
                                      </p:to>
                                    </p:set>
                                    <p:animEffect transition="in" filter="fade">
                                      <p:cBhvr>
                                        <p:cTn id="7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8" grpId="2" animBg="1"/>
      <p:bldP spid="25" grpId="0"/>
      <p:bldP spid="26" grpId="0" animBg="1"/>
      <p:bldP spid="26" grpId="1" animBg="1"/>
      <p:bldP spid="26" grpId="2" animBg="1"/>
      <p:bldP spid="10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a:t>
            </a:r>
            <a:r>
              <a:rPr lang="en-US" sz="700" dirty="0" smtClean="0">
                <a:gradFill>
                  <a:gsLst>
                    <a:gs pos="0">
                      <a:srgbClr val="FFFFFF"/>
                    </a:gs>
                    <a:gs pos="100000">
                      <a:srgbClr val="FFFFFF"/>
                    </a:gs>
                  </a:gsLst>
                  <a:lin ang="5400000" scaled="0"/>
                </a:gradFill>
                <a:cs typeface="Segoe UI" pitchFamily="34" charset="0"/>
              </a:rPr>
              <a:t>2013 </a:t>
            </a:r>
            <a:r>
              <a:rPr lang="en-US" sz="7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 useBgFill="1">
        <p:nvSpPr>
          <p:cNvPr id="4" name="Rectangle 3"/>
          <p:cNvSpPr/>
          <p:nvPr/>
        </p:nvSpPr>
        <p:spPr bwMode="auto">
          <a:xfrm>
            <a:off x="3809" y="0"/>
            <a:ext cx="12432666" cy="187692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6" name="Text Placeholder 4"/>
          <p:cNvSpPr txBox="1">
            <a:spLocks/>
          </p:cNvSpPr>
          <p:nvPr/>
        </p:nvSpPr>
        <p:spPr>
          <a:xfrm>
            <a:off x="0" y="1223963"/>
            <a:ext cx="11887200" cy="5484812"/>
          </a:xfrm>
          <a:prstGeom prst="rect">
            <a:avLst/>
          </a:prstGeom>
        </p:spPr>
        <p:txBody>
          <a:bodyPr vert="horz" lIns="182880" tIns="146304" rIns="182880" bIns="146304" rtlCol="0">
            <a:spAutoFit/>
          </a:bodyPr>
          <a:lstStyle>
            <a:lvl1pPr marL="346553" marR="0" indent="-346553"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71" baseline="0">
                <a:gradFill>
                  <a:gsLst>
                    <a:gs pos="1250">
                      <a:schemeClr val="tx1"/>
                    </a:gs>
                    <a:gs pos="100000">
                      <a:schemeClr val="tx1"/>
                    </a:gs>
                  </a:gsLst>
                  <a:lin ang="5400000" scaled="0"/>
                </a:gradFill>
                <a:latin typeface="+mj-lt"/>
                <a:ea typeface="+mn-ea"/>
                <a:cs typeface="+mn-cs"/>
              </a:defRPr>
            </a:lvl1pPr>
            <a:lvl2pPr marL="584607" marR="0" indent="-238054" algn="l" defTabSz="932742"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81456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814563" algn="l"/>
              </a:tabLst>
              <a:defRPr sz="2800" kern="1200" spc="0" baseline="0">
                <a:gradFill>
                  <a:gsLst>
                    <a:gs pos="1250">
                      <a:schemeClr val="tx1"/>
                    </a:gs>
                    <a:gs pos="100000">
                      <a:schemeClr val="tx1"/>
                    </a:gs>
                  </a:gsLst>
                  <a:lin ang="5400000" scaled="0"/>
                </a:gradFill>
                <a:latin typeface="+mn-lt"/>
                <a:ea typeface="+mn-ea"/>
                <a:cs typeface="+mn-cs"/>
              </a:defRPr>
            </a:lvl3pPr>
            <a:lvl4pPr marL="1050997" marR="0" indent="-236434" algn="l" defTabSz="932742"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8095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1280953" algn="l"/>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endParaRPr lang="en-US" sz="2400" smtClean="0"/>
          </a:p>
          <a:p>
            <a:pPr marL="342900" indent="-342900"/>
            <a:endParaRPr lang="en-US" sz="2400" smtClean="0"/>
          </a:p>
          <a:p>
            <a:pPr marL="342900" indent="-342900"/>
            <a:endParaRPr lang="en-US" sz="2400" dirty="0" smtClean="0"/>
          </a:p>
        </p:txBody>
      </p:sp>
      <p:sp>
        <p:nvSpPr>
          <p:cNvPr id="7" name="Rectangle 6"/>
          <p:cNvSpPr/>
          <p:nvPr/>
        </p:nvSpPr>
        <p:spPr bwMode="auto">
          <a:xfrm>
            <a:off x="7621" y="1876927"/>
            <a:ext cx="12428854" cy="4155074"/>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algn="ctr" defTabSz="932472" fontAlgn="base">
              <a:lnSpc>
                <a:spcPct val="90000"/>
              </a:lnSpc>
              <a:spcBef>
                <a:spcPct val="0"/>
              </a:spcBef>
              <a:spcAft>
                <a:spcPct val="0"/>
              </a:spcAft>
            </a:pPr>
            <a:endParaRPr lang="en-US" sz="2000" dirty="0" smtClean="0">
              <a:gradFill>
                <a:gsLst>
                  <a:gs pos="84071">
                    <a:srgbClr val="191919"/>
                  </a:gs>
                  <a:gs pos="57000">
                    <a:srgbClr val="191919"/>
                  </a:gs>
                </a:gsLst>
                <a:lin ang="5400000" scaled="0"/>
              </a:gradFill>
            </a:endParaRPr>
          </a:p>
        </p:txBody>
      </p:sp>
      <p:sp useBgFill="1">
        <p:nvSpPr>
          <p:cNvPr id="8" name="L mask 1"/>
          <p:cNvSpPr/>
          <p:nvPr/>
        </p:nvSpPr>
        <p:spPr bwMode="auto">
          <a:xfrm>
            <a:off x="-88265" y="1445711"/>
            <a:ext cx="454024" cy="502209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useBgFill="1">
        <p:nvSpPr>
          <p:cNvPr id="9" name="R mask 1"/>
          <p:cNvSpPr/>
          <p:nvPr/>
        </p:nvSpPr>
        <p:spPr bwMode="auto">
          <a:xfrm>
            <a:off x="12070715" y="1445711"/>
            <a:ext cx="457200" cy="502209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useBgFill="1">
        <p:nvSpPr>
          <p:cNvPr id="10" name="L mask 2"/>
          <p:cNvSpPr/>
          <p:nvPr/>
        </p:nvSpPr>
        <p:spPr bwMode="auto">
          <a:xfrm rot="1200000">
            <a:off x="-227349" y="1405624"/>
            <a:ext cx="600177" cy="502209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useBgFill="1">
        <p:nvSpPr>
          <p:cNvPr id="11" name="R mask 2"/>
          <p:cNvSpPr/>
          <p:nvPr/>
        </p:nvSpPr>
        <p:spPr bwMode="auto">
          <a:xfrm rot="20400000">
            <a:off x="12063547" y="1405055"/>
            <a:ext cx="603504" cy="502209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grpSp>
        <p:nvGrpSpPr>
          <p:cNvPr id="12" name="Group 11"/>
          <p:cNvGrpSpPr/>
          <p:nvPr/>
        </p:nvGrpSpPr>
        <p:grpSpPr>
          <a:xfrm>
            <a:off x="1231524" y="3051471"/>
            <a:ext cx="10180667" cy="2400657"/>
            <a:chOff x="1100345" y="3039596"/>
            <a:chExt cx="10180667" cy="2400657"/>
          </a:xfrm>
        </p:grpSpPr>
        <p:sp>
          <p:nvSpPr>
            <p:cNvPr id="13" name="Title 3"/>
            <p:cNvSpPr txBox="1">
              <a:spLocks/>
            </p:cNvSpPr>
            <p:nvPr/>
          </p:nvSpPr>
          <p:spPr>
            <a:xfrm>
              <a:off x="1733251" y="3039596"/>
              <a:ext cx="9547761" cy="2400657"/>
            </a:xfrm>
            <a:prstGeom prst="rect">
              <a:avLst/>
            </a:prstGeom>
          </p:spPr>
          <p:txBody>
            <a:bodyPr vert="horz" wrap="square" lIns="146304" tIns="91440" rIns="146304" bIns="91440" rtlCol="0" anchor="t">
              <a:sp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algn="ctr"/>
              <a:r>
                <a:rPr lang="en-US" sz="8000" dirty="0" smtClean="0">
                  <a:solidFill>
                    <a:srgbClr val="04178F"/>
                  </a:solidFill>
                </a:rPr>
                <a:t>Power your business with Windows Azure</a:t>
              </a:r>
              <a:endParaRPr lang="en-US" sz="8000" dirty="0">
                <a:solidFill>
                  <a:srgbClr val="04178F"/>
                </a:solidFill>
              </a:endParaRPr>
            </a:p>
          </p:txBody>
        </p:sp>
        <p:sp>
          <p:nvSpPr>
            <p:cNvPr id="14" name="Freeform 687"/>
            <p:cNvSpPr>
              <a:spLocks noChangeAspect="1" noEditPoints="1"/>
            </p:cNvSpPr>
            <p:nvPr/>
          </p:nvSpPr>
          <p:spPr bwMode="auto">
            <a:xfrm>
              <a:off x="1100345" y="3308909"/>
              <a:ext cx="527071" cy="769834"/>
            </a:xfrm>
            <a:custGeom>
              <a:avLst/>
              <a:gdLst>
                <a:gd name="T0" fmla="*/ 137 w 274"/>
                <a:gd name="T1" fmla="*/ 338 h 400"/>
                <a:gd name="T2" fmla="*/ 115 w 274"/>
                <a:gd name="T3" fmla="*/ 337 h 400"/>
                <a:gd name="T4" fmla="*/ 115 w 274"/>
                <a:gd name="T5" fmla="*/ 400 h 400"/>
                <a:gd name="T6" fmla="*/ 159 w 274"/>
                <a:gd name="T7" fmla="*/ 400 h 400"/>
                <a:gd name="T8" fmla="*/ 159 w 274"/>
                <a:gd name="T9" fmla="*/ 337 h 400"/>
                <a:gd name="T10" fmla="*/ 137 w 274"/>
                <a:gd name="T11" fmla="*/ 338 h 400"/>
                <a:gd name="T12" fmla="*/ 238 w 274"/>
                <a:gd name="T13" fmla="*/ 123 h 400"/>
                <a:gd name="T14" fmla="*/ 220 w 274"/>
                <a:gd name="T15" fmla="*/ 123 h 400"/>
                <a:gd name="T16" fmla="*/ 220 w 274"/>
                <a:gd name="T17" fmla="*/ 69 h 400"/>
                <a:gd name="T18" fmla="*/ 220 w 274"/>
                <a:gd name="T19" fmla="*/ 66 h 400"/>
                <a:gd name="T20" fmla="*/ 220 w 274"/>
                <a:gd name="T21" fmla="*/ 10 h 400"/>
                <a:gd name="T22" fmla="*/ 205 w 274"/>
                <a:gd name="T23" fmla="*/ 0 h 400"/>
                <a:gd name="T24" fmla="*/ 191 w 274"/>
                <a:gd name="T25" fmla="*/ 10 h 400"/>
                <a:gd name="T26" fmla="*/ 191 w 274"/>
                <a:gd name="T27" fmla="*/ 66 h 400"/>
                <a:gd name="T28" fmla="*/ 191 w 274"/>
                <a:gd name="T29" fmla="*/ 69 h 400"/>
                <a:gd name="T30" fmla="*/ 191 w 274"/>
                <a:gd name="T31" fmla="*/ 123 h 400"/>
                <a:gd name="T32" fmla="*/ 82 w 274"/>
                <a:gd name="T33" fmla="*/ 123 h 400"/>
                <a:gd name="T34" fmla="*/ 82 w 274"/>
                <a:gd name="T35" fmla="*/ 69 h 400"/>
                <a:gd name="T36" fmla="*/ 82 w 274"/>
                <a:gd name="T37" fmla="*/ 66 h 400"/>
                <a:gd name="T38" fmla="*/ 82 w 274"/>
                <a:gd name="T39" fmla="*/ 10 h 400"/>
                <a:gd name="T40" fmla="*/ 68 w 274"/>
                <a:gd name="T41" fmla="*/ 0 h 400"/>
                <a:gd name="T42" fmla="*/ 53 w 274"/>
                <a:gd name="T43" fmla="*/ 10 h 400"/>
                <a:gd name="T44" fmla="*/ 53 w 274"/>
                <a:gd name="T45" fmla="*/ 66 h 400"/>
                <a:gd name="T46" fmla="*/ 53 w 274"/>
                <a:gd name="T47" fmla="*/ 69 h 400"/>
                <a:gd name="T48" fmla="*/ 53 w 274"/>
                <a:gd name="T49" fmla="*/ 123 h 400"/>
                <a:gd name="T50" fmla="*/ 36 w 274"/>
                <a:gd name="T51" fmla="*/ 123 h 400"/>
                <a:gd name="T52" fmla="*/ 0 w 274"/>
                <a:gd name="T53" fmla="*/ 159 h 400"/>
                <a:gd name="T54" fmla="*/ 0 w 274"/>
                <a:gd name="T55" fmla="*/ 168 h 400"/>
                <a:gd name="T56" fmla="*/ 0 w 274"/>
                <a:gd name="T57" fmla="*/ 211 h 400"/>
                <a:gd name="T58" fmla="*/ 0 w 274"/>
                <a:gd name="T59" fmla="*/ 250 h 400"/>
                <a:gd name="T60" fmla="*/ 137 w 274"/>
                <a:gd name="T61" fmla="*/ 327 h 400"/>
                <a:gd name="T62" fmla="*/ 274 w 274"/>
                <a:gd name="T63" fmla="*/ 250 h 400"/>
                <a:gd name="T64" fmla="*/ 274 w 274"/>
                <a:gd name="T65" fmla="*/ 211 h 400"/>
                <a:gd name="T66" fmla="*/ 274 w 274"/>
                <a:gd name="T67" fmla="*/ 168 h 400"/>
                <a:gd name="T68" fmla="*/ 274 w 274"/>
                <a:gd name="T69" fmla="*/ 159 h 400"/>
                <a:gd name="T70" fmla="*/ 238 w 274"/>
                <a:gd name="T71" fmla="*/ 12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4" h="400">
                  <a:moveTo>
                    <a:pt x="137" y="338"/>
                  </a:moveTo>
                  <a:cubicBezTo>
                    <a:pt x="130" y="338"/>
                    <a:pt x="122" y="338"/>
                    <a:pt x="115" y="337"/>
                  </a:cubicBezTo>
                  <a:cubicBezTo>
                    <a:pt x="115" y="400"/>
                    <a:pt x="115" y="400"/>
                    <a:pt x="115" y="400"/>
                  </a:cubicBezTo>
                  <a:cubicBezTo>
                    <a:pt x="159" y="400"/>
                    <a:pt x="159" y="400"/>
                    <a:pt x="159" y="400"/>
                  </a:cubicBezTo>
                  <a:cubicBezTo>
                    <a:pt x="159" y="337"/>
                    <a:pt x="159" y="337"/>
                    <a:pt x="159" y="337"/>
                  </a:cubicBezTo>
                  <a:cubicBezTo>
                    <a:pt x="152" y="338"/>
                    <a:pt x="144" y="338"/>
                    <a:pt x="137" y="338"/>
                  </a:cubicBezTo>
                  <a:close/>
                  <a:moveTo>
                    <a:pt x="238" y="123"/>
                  </a:moveTo>
                  <a:cubicBezTo>
                    <a:pt x="220" y="123"/>
                    <a:pt x="220" y="123"/>
                    <a:pt x="220" y="123"/>
                  </a:cubicBezTo>
                  <a:cubicBezTo>
                    <a:pt x="220" y="69"/>
                    <a:pt x="220" y="69"/>
                    <a:pt x="220" y="69"/>
                  </a:cubicBezTo>
                  <a:cubicBezTo>
                    <a:pt x="220" y="66"/>
                    <a:pt x="220" y="66"/>
                    <a:pt x="220" y="66"/>
                  </a:cubicBezTo>
                  <a:cubicBezTo>
                    <a:pt x="220" y="10"/>
                    <a:pt x="220" y="10"/>
                    <a:pt x="220" y="10"/>
                  </a:cubicBezTo>
                  <a:cubicBezTo>
                    <a:pt x="220" y="4"/>
                    <a:pt x="213" y="0"/>
                    <a:pt x="205" y="0"/>
                  </a:cubicBezTo>
                  <a:cubicBezTo>
                    <a:pt x="198" y="0"/>
                    <a:pt x="191" y="4"/>
                    <a:pt x="191" y="10"/>
                  </a:cubicBezTo>
                  <a:cubicBezTo>
                    <a:pt x="191" y="66"/>
                    <a:pt x="191" y="66"/>
                    <a:pt x="191" y="66"/>
                  </a:cubicBezTo>
                  <a:cubicBezTo>
                    <a:pt x="191" y="69"/>
                    <a:pt x="191" y="69"/>
                    <a:pt x="191" y="69"/>
                  </a:cubicBezTo>
                  <a:cubicBezTo>
                    <a:pt x="191" y="123"/>
                    <a:pt x="191" y="123"/>
                    <a:pt x="191" y="123"/>
                  </a:cubicBezTo>
                  <a:cubicBezTo>
                    <a:pt x="82" y="123"/>
                    <a:pt x="82" y="123"/>
                    <a:pt x="82" y="123"/>
                  </a:cubicBezTo>
                  <a:cubicBezTo>
                    <a:pt x="82" y="69"/>
                    <a:pt x="82" y="69"/>
                    <a:pt x="82" y="69"/>
                  </a:cubicBezTo>
                  <a:cubicBezTo>
                    <a:pt x="82" y="66"/>
                    <a:pt x="82" y="66"/>
                    <a:pt x="82" y="66"/>
                  </a:cubicBezTo>
                  <a:cubicBezTo>
                    <a:pt x="82" y="10"/>
                    <a:pt x="82" y="10"/>
                    <a:pt x="82" y="10"/>
                  </a:cubicBezTo>
                  <a:cubicBezTo>
                    <a:pt x="82" y="4"/>
                    <a:pt x="76" y="0"/>
                    <a:pt x="68" y="0"/>
                  </a:cubicBezTo>
                  <a:cubicBezTo>
                    <a:pt x="60" y="0"/>
                    <a:pt x="53" y="4"/>
                    <a:pt x="53" y="10"/>
                  </a:cubicBezTo>
                  <a:cubicBezTo>
                    <a:pt x="53" y="66"/>
                    <a:pt x="53" y="66"/>
                    <a:pt x="53" y="66"/>
                  </a:cubicBezTo>
                  <a:cubicBezTo>
                    <a:pt x="53" y="69"/>
                    <a:pt x="53" y="69"/>
                    <a:pt x="53" y="69"/>
                  </a:cubicBezTo>
                  <a:cubicBezTo>
                    <a:pt x="53" y="123"/>
                    <a:pt x="53" y="123"/>
                    <a:pt x="53" y="123"/>
                  </a:cubicBezTo>
                  <a:cubicBezTo>
                    <a:pt x="36" y="123"/>
                    <a:pt x="36" y="123"/>
                    <a:pt x="36" y="123"/>
                  </a:cubicBezTo>
                  <a:cubicBezTo>
                    <a:pt x="16" y="123"/>
                    <a:pt x="0" y="139"/>
                    <a:pt x="0" y="159"/>
                  </a:cubicBezTo>
                  <a:cubicBezTo>
                    <a:pt x="0" y="168"/>
                    <a:pt x="0" y="168"/>
                    <a:pt x="0" y="168"/>
                  </a:cubicBezTo>
                  <a:cubicBezTo>
                    <a:pt x="0" y="211"/>
                    <a:pt x="0" y="211"/>
                    <a:pt x="0" y="211"/>
                  </a:cubicBezTo>
                  <a:cubicBezTo>
                    <a:pt x="0" y="250"/>
                    <a:pt x="0" y="250"/>
                    <a:pt x="0" y="250"/>
                  </a:cubicBezTo>
                  <a:cubicBezTo>
                    <a:pt x="0" y="293"/>
                    <a:pt x="61" y="327"/>
                    <a:pt x="137" y="327"/>
                  </a:cubicBezTo>
                  <a:cubicBezTo>
                    <a:pt x="213" y="327"/>
                    <a:pt x="274" y="293"/>
                    <a:pt x="274" y="250"/>
                  </a:cubicBezTo>
                  <a:cubicBezTo>
                    <a:pt x="274" y="211"/>
                    <a:pt x="274" y="211"/>
                    <a:pt x="274" y="211"/>
                  </a:cubicBezTo>
                  <a:cubicBezTo>
                    <a:pt x="274" y="168"/>
                    <a:pt x="274" y="168"/>
                    <a:pt x="274" y="168"/>
                  </a:cubicBezTo>
                  <a:cubicBezTo>
                    <a:pt x="274" y="159"/>
                    <a:pt x="274" y="159"/>
                    <a:pt x="274" y="159"/>
                  </a:cubicBezTo>
                  <a:cubicBezTo>
                    <a:pt x="274" y="139"/>
                    <a:pt x="258" y="123"/>
                    <a:pt x="238" y="123"/>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noAutofit/>
            </a:bodyPr>
            <a:lstStyle/>
            <a:p>
              <a:endParaRPr lang="en-US"/>
            </a:p>
          </p:txBody>
        </p:sp>
      </p:grpSp>
      <p:sp useBgFill="1">
        <p:nvSpPr>
          <p:cNvPr id="15" name="Rectangle 14"/>
          <p:cNvSpPr/>
          <p:nvPr/>
        </p:nvSpPr>
        <p:spPr bwMode="auto">
          <a:xfrm>
            <a:off x="0" y="6032000"/>
            <a:ext cx="12432666" cy="96252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Tree>
    <p:extLst>
      <p:ext uri="{BB962C8B-B14F-4D97-AF65-F5344CB8AC3E}">
        <p14:creationId xmlns:p14="http://schemas.microsoft.com/office/powerpoint/2010/main" val="104631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2" nodeType="withEffect">
                                  <p:stCondLst>
                                    <p:cond delay="1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 fill="hold"/>
                                        <p:tgtEl>
                                          <p:spTgt spid="8"/>
                                        </p:tgtEl>
                                        <p:attrNameLst>
                                          <p:attrName>ppt_x</p:attrName>
                                        </p:attrNameLst>
                                      </p:cBhvr>
                                      <p:tavLst>
                                        <p:tav tm="0">
                                          <p:val>
                                            <p:strVal val="0-#ppt_w/2"/>
                                          </p:val>
                                        </p:tav>
                                        <p:tav tm="100000">
                                          <p:val>
                                            <p:strVal val="#ppt_x"/>
                                          </p:val>
                                        </p:tav>
                                      </p:tavLst>
                                    </p:anim>
                                    <p:anim calcmode="lin" valueType="num">
                                      <p:cBhvr additive="base">
                                        <p:cTn id="8" dur="2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2" nodeType="withEffect">
                                  <p:stCondLst>
                                    <p:cond delay="12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 fill="hold"/>
                                        <p:tgtEl>
                                          <p:spTgt spid="9"/>
                                        </p:tgtEl>
                                        <p:attrNameLst>
                                          <p:attrName>ppt_x</p:attrName>
                                        </p:attrNameLst>
                                      </p:cBhvr>
                                      <p:tavLst>
                                        <p:tav tm="0">
                                          <p:val>
                                            <p:strVal val="1+#ppt_w/2"/>
                                          </p:val>
                                        </p:tav>
                                        <p:tav tm="100000">
                                          <p:val>
                                            <p:strVal val="#ppt_x"/>
                                          </p:val>
                                        </p:tav>
                                      </p:tavLst>
                                    </p:anim>
                                    <p:anim calcmode="lin" valueType="num">
                                      <p:cBhvr additive="base">
                                        <p:cTn id="12" dur="200" fill="hold"/>
                                        <p:tgtEl>
                                          <p:spTgt spid="9"/>
                                        </p:tgtEl>
                                        <p:attrNameLst>
                                          <p:attrName>ppt_y</p:attrName>
                                        </p:attrNameLst>
                                      </p:cBhvr>
                                      <p:tavLst>
                                        <p:tav tm="0">
                                          <p:val>
                                            <p:strVal val="#ppt_y"/>
                                          </p:val>
                                        </p:tav>
                                        <p:tav tm="100000">
                                          <p:val>
                                            <p:strVal val="#ppt_y"/>
                                          </p:val>
                                        </p:tav>
                                      </p:tavLst>
                                    </p:anim>
                                  </p:childTnLst>
                                </p:cTn>
                              </p:par>
                              <p:par>
                                <p:cTn id="13" presetID="2" presetClass="exit" presetSubtype="4" accel="100000" fill="hold" nodeType="withEffect">
                                  <p:stCondLst>
                                    <p:cond delay="750"/>
                                  </p:stCondLst>
                                  <p:childTnLst>
                                    <p:anim calcmode="lin" valueType="num">
                                      <p:cBhvr additive="base">
                                        <p:cTn id="14" dur="500"/>
                                        <p:tgtEl>
                                          <p:spTgt spid="12"/>
                                        </p:tgtEl>
                                        <p:attrNameLst>
                                          <p:attrName>ppt_x</p:attrName>
                                        </p:attrNameLst>
                                      </p:cBhvr>
                                      <p:tavLst>
                                        <p:tav tm="0">
                                          <p:val>
                                            <p:strVal val="ppt_x"/>
                                          </p:val>
                                        </p:tav>
                                        <p:tav tm="100000">
                                          <p:val>
                                            <p:strVal val="ppt_x"/>
                                          </p:val>
                                        </p:tav>
                                      </p:tavLst>
                                    </p:anim>
                                    <p:anim calcmode="lin" valueType="num">
                                      <p:cBhvr additive="base">
                                        <p:cTn id="15" dur="500"/>
                                        <p:tgtEl>
                                          <p:spTgt spid="12"/>
                                        </p:tgtEl>
                                        <p:attrNameLst>
                                          <p:attrName>ppt_y</p:attrName>
                                        </p:attrNameLst>
                                      </p:cBhvr>
                                      <p:tavLst>
                                        <p:tav tm="0">
                                          <p:val>
                                            <p:strVal val="ppt_y"/>
                                          </p:val>
                                        </p:tav>
                                        <p:tav tm="100000">
                                          <p:val>
                                            <p:strVal val="1+ppt_h/2"/>
                                          </p:val>
                                        </p:tav>
                                      </p:tavLst>
                                    </p:anim>
                                    <p:set>
                                      <p:cBhvr>
                                        <p:cTn id="16" dur="1" fill="hold">
                                          <p:stCondLst>
                                            <p:cond delay="499"/>
                                          </p:stCondLst>
                                        </p:cTn>
                                        <p:tgtEl>
                                          <p:spTgt spid="12"/>
                                        </p:tgtEl>
                                        <p:attrNameLst>
                                          <p:attrName>style.visibility</p:attrName>
                                        </p:attrNameLst>
                                      </p:cBhvr>
                                      <p:to>
                                        <p:strVal val="hidden"/>
                                      </p:to>
                                    </p:set>
                                  </p:childTnLst>
                                </p:cTn>
                              </p:par>
                            </p:childTnLst>
                          </p:cTn>
                        </p:par>
                        <p:par>
                          <p:cTn id="17" fill="hold">
                            <p:stCondLst>
                              <p:cond delay="1450"/>
                            </p:stCondLst>
                            <p:childTnLst>
                              <p:par>
                                <p:cTn id="18" presetID="8" presetClass="emph" presetSubtype="0" accel="100000" fill="hold" grpId="0" nodeType="afterEffect">
                                  <p:stCondLst>
                                    <p:cond delay="0"/>
                                  </p:stCondLst>
                                  <p:childTnLst>
                                    <p:animRot by="-1200000">
                                      <p:cBhvr>
                                        <p:cTn id="19" dur="300" fill="hold"/>
                                        <p:tgtEl>
                                          <p:spTgt spid="8"/>
                                        </p:tgtEl>
                                        <p:attrNameLst>
                                          <p:attrName>r</p:attrName>
                                        </p:attrNameLst>
                                      </p:cBhvr>
                                    </p:animRot>
                                  </p:childTnLst>
                                </p:cTn>
                              </p:par>
                              <p:par>
                                <p:cTn id="20" presetID="8" presetClass="emph" presetSubtype="0" accel="100000" fill="hold" grpId="0" nodeType="withEffect">
                                  <p:stCondLst>
                                    <p:cond delay="0"/>
                                  </p:stCondLst>
                                  <p:childTnLst>
                                    <p:animRot by="1200000">
                                      <p:cBhvr>
                                        <p:cTn id="21" dur="300" fill="hold"/>
                                        <p:tgtEl>
                                          <p:spTgt spid="9"/>
                                        </p:tgtEl>
                                        <p:attrNameLst>
                                          <p:attrName>r</p:attrName>
                                        </p:attrNameLst>
                                      </p:cBhvr>
                                    </p:animRot>
                                  </p:childTnLst>
                                </p:cTn>
                              </p:par>
                              <p:par>
                                <p:cTn id="22" presetID="1" presetClass="exit" presetSubtype="0" fill="hold" grpId="1" nodeType="withEffect">
                                  <p:stCondLst>
                                    <p:cond delay="300"/>
                                  </p:stCondLst>
                                  <p:childTnLst>
                                    <p:set>
                                      <p:cBhvr>
                                        <p:cTn id="23" dur="1" fill="hold">
                                          <p:stCondLst>
                                            <p:cond delay="0"/>
                                          </p:stCondLst>
                                        </p:cTn>
                                        <p:tgtEl>
                                          <p:spTgt spid="8"/>
                                        </p:tgtEl>
                                        <p:attrNameLst>
                                          <p:attrName>style.visibility</p:attrName>
                                        </p:attrNameLst>
                                      </p:cBhvr>
                                      <p:to>
                                        <p:strVal val="hidden"/>
                                      </p:to>
                                    </p:set>
                                  </p:childTnLst>
                                </p:cTn>
                              </p:par>
                              <p:par>
                                <p:cTn id="24" presetID="1" presetClass="exit" presetSubtype="0" fill="hold" grpId="1" nodeType="withEffect">
                                  <p:stCondLst>
                                    <p:cond delay="300"/>
                                  </p:stCondLst>
                                  <p:childTnLst>
                                    <p:set>
                                      <p:cBhvr>
                                        <p:cTn id="25" dur="1" fill="hold">
                                          <p:stCondLst>
                                            <p:cond delay="0"/>
                                          </p:stCondLst>
                                        </p:cTn>
                                        <p:tgtEl>
                                          <p:spTgt spid="9"/>
                                        </p:tgtEl>
                                        <p:attrNameLst>
                                          <p:attrName>style.visibility</p:attrName>
                                        </p:attrNameLst>
                                      </p:cBhvr>
                                      <p:to>
                                        <p:strVal val="hidden"/>
                                      </p:to>
                                    </p:set>
                                  </p:childTnLst>
                                </p:cTn>
                              </p:par>
                              <p:par>
                                <p:cTn id="26" presetID="6" presetClass="emph" presetSubtype="0" accel="100000" fill="hold" grpId="0" nodeType="withEffect">
                                  <p:stCondLst>
                                    <p:cond delay="0"/>
                                  </p:stCondLst>
                                  <p:childTnLst>
                                    <p:animScale>
                                      <p:cBhvr>
                                        <p:cTn id="27" dur="300" fill="hold"/>
                                        <p:tgtEl>
                                          <p:spTgt spid="7"/>
                                        </p:tgtEl>
                                      </p:cBhvr>
                                      <p:by x="100000" y="0"/>
                                    </p:animScale>
                                  </p:childTnLst>
                                </p:cTn>
                              </p:par>
                              <p:par>
                                <p:cTn id="28" presetID="1" presetClass="entr" presetSubtype="0" fill="hold" grpId="0" nodeType="withEffect">
                                  <p:stCondLst>
                                    <p:cond delay="300"/>
                                  </p:stCondLst>
                                  <p:childTnLst>
                                    <p:set>
                                      <p:cBhvr>
                                        <p:cTn id="29" dur="1" fill="hold">
                                          <p:stCondLst>
                                            <p:cond delay="0"/>
                                          </p:stCondLst>
                                        </p:cTn>
                                        <p:tgtEl>
                                          <p:spTgt spid="10"/>
                                        </p:tgtEl>
                                        <p:attrNameLst>
                                          <p:attrName>style.visibility</p:attrName>
                                        </p:attrNameLst>
                                      </p:cBhvr>
                                      <p:to>
                                        <p:strVal val="visible"/>
                                      </p:to>
                                    </p:set>
                                  </p:childTnLst>
                                </p:cTn>
                              </p:par>
                              <p:par>
                                <p:cTn id="30" presetID="1" presetClass="entr" presetSubtype="0" fill="hold" grpId="0" nodeType="withEffect">
                                  <p:stCondLst>
                                    <p:cond delay="300"/>
                                  </p:stCondLst>
                                  <p:childTnLst>
                                    <p:set>
                                      <p:cBhvr>
                                        <p:cTn id="31" dur="1" fill="hold">
                                          <p:stCondLst>
                                            <p:cond delay="0"/>
                                          </p:stCondLst>
                                        </p:cTn>
                                        <p:tgtEl>
                                          <p:spTgt spid="11"/>
                                        </p:tgtEl>
                                        <p:attrNameLst>
                                          <p:attrName>style.visibility</p:attrName>
                                        </p:attrNameLst>
                                      </p:cBhvr>
                                      <p:to>
                                        <p:strVal val="visible"/>
                                      </p:to>
                                    </p:set>
                                  </p:childTnLst>
                                </p:cTn>
                              </p:par>
                              <p:par>
                                <p:cTn id="32" presetID="8" presetClass="emph" presetSubtype="0" decel="100000" fill="hold" grpId="1" nodeType="withEffect">
                                  <p:stCondLst>
                                    <p:cond delay="300"/>
                                  </p:stCondLst>
                                  <p:childTnLst>
                                    <p:animRot by="-1200000">
                                      <p:cBhvr>
                                        <p:cTn id="33" dur="300" fill="hold"/>
                                        <p:tgtEl>
                                          <p:spTgt spid="10"/>
                                        </p:tgtEl>
                                        <p:attrNameLst>
                                          <p:attrName>r</p:attrName>
                                        </p:attrNameLst>
                                      </p:cBhvr>
                                    </p:animRot>
                                  </p:childTnLst>
                                </p:cTn>
                              </p:par>
                              <p:par>
                                <p:cTn id="34" presetID="8" presetClass="emph" presetSubtype="0" decel="100000" fill="hold" grpId="1" nodeType="withEffect">
                                  <p:stCondLst>
                                    <p:cond delay="300"/>
                                  </p:stCondLst>
                                  <p:childTnLst>
                                    <p:animRot by="1200000">
                                      <p:cBhvr>
                                        <p:cTn id="35" dur="300" fill="hold"/>
                                        <p:tgtEl>
                                          <p:spTgt spid="11"/>
                                        </p:tgtEl>
                                        <p:attrNameLst>
                                          <p:attrName>r</p:attrName>
                                        </p:attrNameLst>
                                      </p:cBhvr>
                                    </p:animRot>
                                  </p:childTnLst>
                                </p:cTn>
                              </p:par>
                            </p:childTnLst>
                          </p:cTn>
                        </p:par>
                        <p:par>
                          <p:cTn id="36" fill="hold">
                            <p:stCondLst>
                              <p:cond delay="2050"/>
                            </p:stCondLst>
                            <p:childTnLst>
                              <p:par>
                                <p:cTn id="37" presetID="2" presetClass="exit" presetSubtype="8" accel="100000" fill="hold" grpId="2" nodeType="afterEffect">
                                  <p:stCondLst>
                                    <p:cond delay="0"/>
                                  </p:stCondLst>
                                  <p:childTnLst>
                                    <p:anim calcmode="lin" valueType="num">
                                      <p:cBhvr additive="base">
                                        <p:cTn id="38" dur="500"/>
                                        <p:tgtEl>
                                          <p:spTgt spid="10"/>
                                        </p:tgtEl>
                                        <p:attrNameLst>
                                          <p:attrName>ppt_x</p:attrName>
                                        </p:attrNameLst>
                                      </p:cBhvr>
                                      <p:tavLst>
                                        <p:tav tm="0">
                                          <p:val>
                                            <p:strVal val="ppt_x"/>
                                          </p:val>
                                        </p:tav>
                                        <p:tav tm="100000">
                                          <p:val>
                                            <p:strVal val="0-ppt_w/2"/>
                                          </p:val>
                                        </p:tav>
                                      </p:tavLst>
                                    </p:anim>
                                    <p:anim calcmode="lin" valueType="num">
                                      <p:cBhvr additive="base">
                                        <p:cTn id="39" dur="500"/>
                                        <p:tgtEl>
                                          <p:spTgt spid="10"/>
                                        </p:tgtEl>
                                        <p:attrNameLst>
                                          <p:attrName>ppt_y</p:attrName>
                                        </p:attrNameLst>
                                      </p:cBhvr>
                                      <p:tavLst>
                                        <p:tav tm="0">
                                          <p:val>
                                            <p:strVal val="ppt_y"/>
                                          </p:val>
                                        </p:tav>
                                        <p:tav tm="100000">
                                          <p:val>
                                            <p:strVal val="ppt_y"/>
                                          </p:val>
                                        </p:tav>
                                      </p:tavLst>
                                    </p:anim>
                                    <p:set>
                                      <p:cBhvr>
                                        <p:cTn id="40" dur="1" fill="hold">
                                          <p:stCondLst>
                                            <p:cond delay="499"/>
                                          </p:stCondLst>
                                        </p:cTn>
                                        <p:tgtEl>
                                          <p:spTgt spid="10"/>
                                        </p:tgtEl>
                                        <p:attrNameLst>
                                          <p:attrName>style.visibility</p:attrName>
                                        </p:attrNameLst>
                                      </p:cBhvr>
                                      <p:to>
                                        <p:strVal val="hidden"/>
                                      </p:to>
                                    </p:set>
                                  </p:childTnLst>
                                </p:cTn>
                              </p:par>
                              <p:par>
                                <p:cTn id="41" presetID="2" presetClass="exit" presetSubtype="2" accel="100000" fill="hold" grpId="2" nodeType="withEffect">
                                  <p:stCondLst>
                                    <p:cond delay="0"/>
                                  </p:stCondLst>
                                  <p:childTnLst>
                                    <p:anim calcmode="lin" valueType="num">
                                      <p:cBhvr additive="base">
                                        <p:cTn id="42" dur="500"/>
                                        <p:tgtEl>
                                          <p:spTgt spid="11"/>
                                        </p:tgtEl>
                                        <p:attrNameLst>
                                          <p:attrName>ppt_x</p:attrName>
                                        </p:attrNameLst>
                                      </p:cBhvr>
                                      <p:tavLst>
                                        <p:tav tm="0">
                                          <p:val>
                                            <p:strVal val="ppt_x"/>
                                          </p:val>
                                        </p:tav>
                                        <p:tav tm="100000">
                                          <p:val>
                                            <p:strVal val="1+ppt_w/2"/>
                                          </p:val>
                                        </p:tav>
                                      </p:tavLst>
                                    </p:anim>
                                    <p:anim calcmode="lin" valueType="num">
                                      <p:cBhvr additive="base">
                                        <p:cTn id="43" dur="500"/>
                                        <p:tgtEl>
                                          <p:spTgt spid="11"/>
                                        </p:tgtEl>
                                        <p:attrNameLst>
                                          <p:attrName>ppt_y</p:attrName>
                                        </p:attrNameLst>
                                      </p:cBhvr>
                                      <p:tavLst>
                                        <p:tav tm="0">
                                          <p:val>
                                            <p:strVal val="ppt_y"/>
                                          </p:val>
                                        </p:tav>
                                        <p:tav tm="100000">
                                          <p:val>
                                            <p:strVal val="ppt_y"/>
                                          </p:val>
                                        </p:tav>
                                      </p:tavLst>
                                    </p:anim>
                                    <p:set>
                                      <p:cBhvr>
                                        <p:cTn id="44" dur="1" fill="hold">
                                          <p:stCondLst>
                                            <p:cond delay="499"/>
                                          </p:stCondLst>
                                        </p:cTn>
                                        <p:tgtEl>
                                          <p:spTgt spid="11"/>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2" presetClass="exit" presetSubtype="1" accel="100000" fill="hold" grpId="1" nodeType="withEffect">
                                  <p:stCondLst>
                                    <p:cond delay="0"/>
                                  </p:stCondLst>
                                  <p:childTnLst>
                                    <p:anim calcmode="lin" valueType="num">
                                      <p:cBhvr additive="base">
                                        <p:cTn id="48" dur="500"/>
                                        <p:tgtEl>
                                          <p:spTgt spid="4"/>
                                        </p:tgtEl>
                                        <p:attrNameLst>
                                          <p:attrName>ppt_x</p:attrName>
                                        </p:attrNameLst>
                                      </p:cBhvr>
                                      <p:tavLst>
                                        <p:tav tm="0">
                                          <p:val>
                                            <p:strVal val="ppt_x"/>
                                          </p:val>
                                        </p:tav>
                                        <p:tav tm="100000">
                                          <p:val>
                                            <p:strVal val="ppt_x"/>
                                          </p:val>
                                        </p:tav>
                                      </p:tavLst>
                                    </p:anim>
                                    <p:anim calcmode="lin" valueType="num">
                                      <p:cBhvr additive="base">
                                        <p:cTn id="49" dur="500"/>
                                        <p:tgtEl>
                                          <p:spTgt spid="4"/>
                                        </p:tgtEl>
                                        <p:attrNameLst>
                                          <p:attrName>ppt_y</p:attrName>
                                        </p:attrNameLst>
                                      </p:cBhvr>
                                      <p:tavLst>
                                        <p:tav tm="0">
                                          <p:val>
                                            <p:strVal val="ppt_y"/>
                                          </p:val>
                                        </p:tav>
                                        <p:tav tm="100000">
                                          <p:val>
                                            <p:strVal val="0-ppt_h/2"/>
                                          </p:val>
                                        </p:tav>
                                      </p:tavLst>
                                    </p:anim>
                                    <p:set>
                                      <p:cBhvr>
                                        <p:cTn id="5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content</a:t>
            </a:r>
            <a:endParaRPr lang="en-US" dirty="0"/>
          </a:p>
        </p:txBody>
      </p:sp>
      <p:sp>
        <p:nvSpPr>
          <p:cNvPr id="6" name="Rectangle 5"/>
          <p:cNvSpPr/>
          <p:nvPr/>
        </p:nvSpPr>
        <p:spPr bwMode="auto">
          <a:xfrm>
            <a:off x="257386"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invGray">
          <a:xfrm>
            <a:off x="371669" y="1395987"/>
            <a:ext cx="11790169" cy="4924425"/>
          </a:xfrm>
          <a:prstGeom prst="rect">
            <a:avLst/>
          </a:prstGeom>
        </p:spPr>
        <p:txBody>
          <a:bodyPr wrap="square">
            <a:spAutoFit/>
          </a:bodyPr>
          <a:lstStyle/>
          <a:p>
            <a:pPr marL="571500" indent="-571500" defTabSz="932688">
              <a:lnSpc>
                <a:spcPct val="90000"/>
              </a:lnSpc>
              <a:spcBef>
                <a:spcPct val="20000"/>
              </a:spcBef>
              <a:buSzPct val="105000"/>
              <a:buFontTx/>
              <a:buBlip>
                <a:blip r:embed="rId3"/>
              </a:buBlip>
            </a:pPr>
            <a:r>
              <a:rPr lang="en-US" sz="2000" u="sng" dirty="0">
                <a:gradFill>
                  <a:gsLst>
                    <a:gs pos="1250">
                      <a:srgbClr val="FFFFFF"/>
                    </a:gs>
                    <a:gs pos="100000">
                      <a:srgbClr val="FFFFFF"/>
                    </a:gs>
                  </a:gsLst>
                  <a:lin ang="5400000" scaled="0"/>
                </a:gradFill>
                <a:latin typeface="Segoe UI Light"/>
              </a:rPr>
              <a:t>MDC-B377: Windows Azure in the Enterprise</a:t>
            </a:r>
          </a:p>
          <a:p>
            <a:pPr marL="571500" indent="-571500" defTabSz="932688">
              <a:lnSpc>
                <a:spcPct val="90000"/>
              </a:lnSpc>
              <a:spcBef>
                <a:spcPct val="20000"/>
              </a:spcBef>
              <a:buSzPct val="105000"/>
              <a:buFontTx/>
              <a:buBlip>
                <a:blip r:embed="rId3"/>
              </a:buBlip>
            </a:pPr>
            <a:r>
              <a:rPr lang="en-US" sz="2000" dirty="0">
                <a:gradFill>
                  <a:gsLst>
                    <a:gs pos="1250">
                      <a:srgbClr val="FFFFFF"/>
                    </a:gs>
                    <a:gs pos="100000">
                      <a:srgbClr val="FFFFFF"/>
                    </a:gs>
                  </a:gsLst>
                  <a:lin ang="5400000" scaled="0"/>
                </a:gradFill>
                <a:latin typeface="Segoe UI Light"/>
              </a:rPr>
              <a:t>MDC-B212: Infrastructure Services on Windows Azure: Virtual Machines and Virtual Networks with Mark Russinovich</a:t>
            </a:r>
          </a:p>
          <a:p>
            <a:pPr marL="571500" indent="-571500" defTabSz="932688">
              <a:lnSpc>
                <a:spcPct val="90000"/>
              </a:lnSpc>
              <a:spcBef>
                <a:spcPct val="20000"/>
              </a:spcBef>
              <a:buSzPct val="105000"/>
              <a:buFontTx/>
              <a:buBlip>
                <a:blip r:embed="rId3"/>
              </a:buBlip>
            </a:pPr>
            <a:r>
              <a:rPr lang="en-US" sz="2000" dirty="0">
                <a:gradFill>
                  <a:gsLst>
                    <a:gs pos="1250">
                      <a:srgbClr val="FFFFFF"/>
                    </a:gs>
                    <a:gs pos="100000">
                      <a:srgbClr val="FFFFFF"/>
                    </a:gs>
                  </a:gsLst>
                  <a:lin ang="5400000" scaled="0"/>
                </a:gradFill>
                <a:latin typeface="Segoe UI Light"/>
              </a:rPr>
              <a:t>WAD-B402: Windows Azure Internals </a:t>
            </a:r>
          </a:p>
          <a:p>
            <a:pPr marL="571500" indent="-571500" defTabSz="932688">
              <a:lnSpc>
                <a:spcPct val="90000"/>
              </a:lnSpc>
              <a:spcBef>
                <a:spcPct val="20000"/>
              </a:spcBef>
              <a:buSzPct val="105000"/>
              <a:buFontTx/>
              <a:buBlip>
                <a:blip r:embed="rId3"/>
              </a:buBlip>
            </a:pPr>
            <a:r>
              <a:rPr lang="en-US" sz="2000" dirty="0">
                <a:gradFill>
                  <a:gsLst>
                    <a:gs pos="1250">
                      <a:srgbClr val="FFFFFF"/>
                    </a:gs>
                    <a:gs pos="100000">
                      <a:srgbClr val="FFFFFF"/>
                    </a:gs>
                  </a:gsLst>
                  <a:lin ang="5400000" scaled="0"/>
                </a:gradFill>
                <a:latin typeface="Segoe UI Light"/>
              </a:rPr>
              <a:t>MDC-B360: Hybrid Networking offerings in Windows Azure</a:t>
            </a:r>
          </a:p>
          <a:p>
            <a:pPr marL="571500" indent="-571500" defTabSz="932688">
              <a:lnSpc>
                <a:spcPct val="90000"/>
              </a:lnSpc>
              <a:spcBef>
                <a:spcPct val="20000"/>
              </a:spcBef>
              <a:buSzPct val="105000"/>
              <a:buFontTx/>
              <a:buBlip>
                <a:blip r:embed="rId3"/>
              </a:buBlip>
            </a:pPr>
            <a:r>
              <a:rPr lang="en-US" sz="2000" dirty="0">
                <a:gradFill>
                  <a:gsLst>
                    <a:gs pos="1250">
                      <a:srgbClr val="FFFFFF"/>
                    </a:gs>
                    <a:gs pos="100000">
                      <a:srgbClr val="FFFFFF"/>
                    </a:gs>
                  </a:gsLst>
                  <a:lin ang="5400000" scaled="0"/>
                </a:gradFill>
                <a:latin typeface="Segoe UI Light"/>
              </a:rPr>
              <a:t>MDC-B370: Building Your Lab, </a:t>
            </a:r>
            <a:r>
              <a:rPr lang="en-US" sz="2000" dirty="0" err="1">
                <a:gradFill>
                  <a:gsLst>
                    <a:gs pos="1250">
                      <a:srgbClr val="FFFFFF"/>
                    </a:gs>
                    <a:gs pos="100000">
                      <a:srgbClr val="FFFFFF"/>
                    </a:gs>
                  </a:gsLst>
                  <a:lin ang="5400000" scaled="0"/>
                </a:gradFill>
                <a:latin typeface="Segoe UI Light"/>
              </a:rPr>
              <a:t>Dev</a:t>
            </a:r>
            <a:r>
              <a:rPr lang="en-US" sz="2000" dirty="0">
                <a:gradFill>
                  <a:gsLst>
                    <a:gs pos="1250">
                      <a:srgbClr val="FFFFFF"/>
                    </a:gs>
                    <a:gs pos="100000">
                      <a:srgbClr val="FFFFFF"/>
                    </a:gs>
                  </a:gsLst>
                  <a:lin ang="5400000" scaled="0"/>
                </a:gradFill>
                <a:latin typeface="Segoe UI Light"/>
              </a:rPr>
              <a:t>, and Test Scenarios in Windows Azure Infrastructure Services</a:t>
            </a:r>
          </a:p>
          <a:p>
            <a:pPr marL="571500" indent="-571500" defTabSz="932688">
              <a:lnSpc>
                <a:spcPct val="90000"/>
              </a:lnSpc>
              <a:spcBef>
                <a:spcPct val="20000"/>
              </a:spcBef>
              <a:buSzPct val="105000"/>
              <a:buFontTx/>
              <a:buBlip>
                <a:blip r:embed="rId3"/>
              </a:buBlip>
            </a:pPr>
            <a:r>
              <a:rPr lang="en-US" sz="2000" dirty="0">
                <a:gradFill>
                  <a:gsLst>
                    <a:gs pos="1250">
                      <a:srgbClr val="FFFFFF"/>
                    </a:gs>
                    <a:gs pos="100000">
                      <a:srgbClr val="FFFFFF"/>
                    </a:gs>
                  </a:gsLst>
                  <a:lin ang="5400000" scaled="0"/>
                </a:gradFill>
                <a:latin typeface="Segoe UI Light"/>
              </a:rPr>
              <a:t>MDC-B371: Building Reliable and Resilient Apps on Windows Azure Infrastructure Services</a:t>
            </a:r>
          </a:p>
          <a:p>
            <a:pPr marL="571500" indent="-571500" defTabSz="932688">
              <a:lnSpc>
                <a:spcPct val="90000"/>
              </a:lnSpc>
              <a:spcBef>
                <a:spcPct val="20000"/>
              </a:spcBef>
              <a:buSzPct val="105000"/>
              <a:buFontTx/>
              <a:buBlip>
                <a:blip r:embed="rId3"/>
              </a:buBlip>
            </a:pPr>
            <a:r>
              <a:rPr lang="en-US" sz="2000" dirty="0">
                <a:gradFill>
                  <a:gsLst>
                    <a:gs pos="1250">
                      <a:srgbClr val="FFFFFF"/>
                    </a:gs>
                    <a:gs pos="100000">
                      <a:srgbClr val="FFFFFF"/>
                    </a:gs>
                  </a:gsLst>
                  <a:lin ang="5400000" scaled="0"/>
                </a:gradFill>
                <a:latin typeface="Segoe UI Light"/>
              </a:rPr>
              <a:t>MDC-B213: Hosting a Microsoft SharePoint 2013 Farm on Windows Azure</a:t>
            </a:r>
          </a:p>
          <a:p>
            <a:pPr marL="571500" indent="-571500" defTabSz="932688">
              <a:lnSpc>
                <a:spcPct val="90000"/>
              </a:lnSpc>
              <a:spcBef>
                <a:spcPct val="20000"/>
              </a:spcBef>
              <a:buSzPct val="105000"/>
              <a:buFontTx/>
              <a:buBlip>
                <a:blip r:embed="rId3"/>
              </a:buBlip>
            </a:pPr>
            <a:r>
              <a:rPr lang="en-US" sz="2000" dirty="0">
                <a:gradFill>
                  <a:gsLst>
                    <a:gs pos="1250">
                      <a:srgbClr val="FFFFFF"/>
                    </a:gs>
                    <a:gs pos="100000">
                      <a:srgbClr val="FFFFFF"/>
                    </a:gs>
                  </a:gsLst>
                  <a:lin ang="5400000" scaled="0"/>
                </a:gradFill>
                <a:latin typeface="Segoe UI Light"/>
              </a:rPr>
              <a:t>MDC-B406: Achieve High Availability with Microsoft SQL Server on Windows Azure Virtual Machines</a:t>
            </a:r>
          </a:p>
          <a:p>
            <a:pPr marL="571500" indent="-571500" defTabSz="932688">
              <a:lnSpc>
                <a:spcPct val="90000"/>
              </a:lnSpc>
              <a:spcBef>
                <a:spcPct val="20000"/>
              </a:spcBef>
              <a:buSzPct val="105000"/>
              <a:buFontTx/>
              <a:buBlip>
                <a:blip r:embed="rId3"/>
              </a:buBlip>
            </a:pPr>
            <a:r>
              <a:rPr lang="en-US" sz="2000" dirty="0">
                <a:gradFill>
                  <a:gsLst>
                    <a:gs pos="1250">
                      <a:srgbClr val="FFFFFF"/>
                    </a:gs>
                    <a:gs pos="100000">
                      <a:srgbClr val="FFFFFF"/>
                    </a:gs>
                  </a:gsLst>
                  <a:lin ang="5400000" scaled="0"/>
                </a:gradFill>
                <a:latin typeface="Segoe UI Light"/>
              </a:rPr>
              <a:t>DBI-B306: Microsoft SQL Server High Availability and Disaster Recovery on Windows Azure</a:t>
            </a:r>
          </a:p>
          <a:p>
            <a:pPr marL="571500" indent="-571500" defTabSz="932688">
              <a:lnSpc>
                <a:spcPct val="90000"/>
              </a:lnSpc>
              <a:spcBef>
                <a:spcPct val="20000"/>
              </a:spcBef>
              <a:buSzPct val="105000"/>
              <a:buFontTx/>
              <a:buBlip>
                <a:blip r:embed="rId3"/>
              </a:buBlip>
            </a:pPr>
            <a:r>
              <a:rPr lang="en-US" sz="2000" dirty="0">
                <a:gradFill>
                  <a:gsLst>
                    <a:gs pos="1250">
                      <a:srgbClr val="FFFFFF"/>
                    </a:gs>
                    <a:gs pos="100000">
                      <a:srgbClr val="FFFFFF"/>
                    </a:gs>
                  </a:gsLst>
                  <a:lin ang="5400000" scaled="0"/>
                </a:gradFill>
                <a:latin typeface="Segoe UI Light"/>
              </a:rPr>
              <a:t>MDC-B405: Crash Course on "Automating deployments in Windows Azure Virtual Machines". How and which tools?</a:t>
            </a:r>
          </a:p>
          <a:p>
            <a:pPr marL="571500" indent="-571500" defTabSz="932688">
              <a:lnSpc>
                <a:spcPct val="90000"/>
              </a:lnSpc>
              <a:spcBef>
                <a:spcPct val="20000"/>
              </a:spcBef>
              <a:buSzPct val="105000"/>
              <a:buFontTx/>
              <a:buBlip>
                <a:blip r:embed="rId3"/>
              </a:buBlip>
            </a:pPr>
            <a:r>
              <a:rPr lang="en-US" sz="2000" dirty="0">
                <a:gradFill>
                  <a:gsLst>
                    <a:gs pos="1250">
                      <a:srgbClr val="FFFFFF"/>
                    </a:gs>
                    <a:gs pos="100000">
                      <a:srgbClr val="FFFFFF"/>
                    </a:gs>
                  </a:gsLst>
                  <a:lin ang="5400000" scaled="0"/>
                </a:gradFill>
                <a:latin typeface="Segoe UI Light"/>
              </a:rPr>
              <a:t>MDC-B361: Best Practices from Real Customers: Deploying to Windows Azure Infrastructure Services (</a:t>
            </a:r>
            <a:r>
              <a:rPr lang="en-US" sz="2000" dirty="0" err="1">
                <a:gradFill>
                  <a:gsLst>
                    <a:gs pos="1250">
                      <a:srgbClr val="FFFFFF"/>
                    </a:gs>
                    <a:gs pos="100000">
                      <a:srgbClr val="FFFFFF"/>
                    </a:gs>
                  </a:gsLst>
                  <a:lin ang="5400000" scaled="0"/>
                </a:gradFill>
                <a:latin typeface="Segoe UI Light"/>
              </a:rPr>
              <a:t>IaaS</a:t>
            </a:r>
            <a:r>
              <a:rPr lang="en-US" sz="2000" dirty="0">
                <a:gradFill>
                  <a:gsLst>
                    <a:gs pos="1250">
                      <a:srgbClr val="FFFFFF"/>
                    </a:gs>
                    <a:gs pos="100000">
                      <a:srgbClr val="FFFFFF"/>
                    </a:gs>
                  </a:gsLst>
                  <a:lin ang="5400000" scaled="0"/>
                </a:gradFill>
                <a:latin typeface="Segoe UI Light"/>
              </a:rPr>
              <a:t>)</a:t>
            </a:r>
          </a:p>
          <a:p>
            <a:pPr marL="571500" indent="-571500" defTabSz="932688">
              <a:lnSpc>
                <a:spcPct val="90000"/>
              </a:lnSpc>
              <a:spcBef>
                <a:spcPct val="20000"/>
              </a:spcBef>
              <a:buSzPct val="105000"/>
              <a:buFontTx/>
              <a:buBlip>
                <a:blip r:embed="rId3"/>
              </a:buBlip>
            </a:pPr>
            <a:r>
              <a:rPr lang="en-US" sz="2000" dirty="0">
                <a:gradFill>
                  <a:gsLst>
                    <a:gs pos="1250">
                      <a:srgbClr val="FFFFFF"/>
                    </a:gs>
                    <a:gs pos="100000">
                      <a:srgbClr val="FFFFFF"/>
                    </a:gs>
                  </a:gsLst>
                  <a:lin ang="5400000" scaled="0"/>
                </a:gradFill>
                <a:latin typeface="Segoe UI Light"/>
              </a:rPr>
              <a:t>WAD-B305: Take Control of the Cloud with the Windows Azure PowerShell </a:t>
            </a:r>
            <a:r>
              <a:rPr lang="en-US" sz="2000" dirty="0" err="1" smtClean="0">
                <a:gradFill>
                  <a:gsLst>
                    <a:gs pos="1250">
                      <a:srgbClr val="FFFFFF"/>
                    </a:gs>
                    <a:gs pos="100000">
                      <a:srgbClr val="FFFFFF"/>
                    </a:gs>
                  </a:gsLst>
                  <a:lin ang="5400000" scaled="0"/>
                </a:gradFill>
                <a:latin typeface="Segoe UI Light"/>
              </a:rPr>
              <a:t>Cmdlets</a:t>
            </a:r>
            <a:endParaRPr lang="en-US" sz="2000" dirty="0">
              <a:gradFill>
                <a:gsLst>
                  <a:gs pos="1250">
                    <a:srgbClr val="FFFFFF"/>
                  </a:gs>
                  <a:gs pos="100000">
                    <a:srgbClr val="FFFFFF"/>
                  </a:gs>
                </a:gsLst>
                <a:lin ang="5400000" scaled="0"/>
              </a:gradFill>
              <a:latin typeface="Segoe UI Ligh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61319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82" y="3023328"/>
            <a:ext cx="12434711" cy="206804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smtClean="0"/>
              <a:t>Track Resources &amp; Calls To Action</a:t>
            </a:r>
            <a:endParaRPr lang="en-US" dirty="0"/>
          </a:p>
        </p:txBody>
      </p:sp>
      <p:sp>
        <p:nvSpPr>
          <p:cNvPr id="13" name="Text Placeholder 12"/>
          <p:cNvSpPr>
            <a:spLocks noGrp="1"/>
          </p:cNvSpPr>
          <p:nvPr>
            <p:ph type="body" sz="quarter" idx="10"/>
          </p:nvPr>
        </p:nvSpPr>
        <p:spPr>
          <a:xfrm>
            <a:off x="275481" y="1212850"/>
            <a:ext cx="11885514" cy="1660198"/>
          </a:xfrm>
        </p:spPr>
        <p:txBody>
          <a:bodyPr/>
          <a:lstStyle/>
          <a:p>
            <a:pPr lvl="0">
              <a:buSzPct val="105000"/>
            </a:pPr>
            <a:r>
              <a:rPr lang="en-US" sz="3672" dirty="0">
                <a:gradFill>
                  <a:gsLst>
                    <a:gs pos="1250">
                      <a:srgbClr val="FFFFFF"/>
                    </a:gs>
                    <a:gs pos="100000">
                      <a:srgbClr val="FFFFFF"/>
                    </a:gs>
                  </a:gsLst>
                  <a:lin ang="5400000" scaled="0"/>
                </a:gradFill>
              </a:rPr>
              <a:t>Get Started with Windows Azure</a:t>
            </a:r>
          </a:p>
          <a:p>
            <a:pPr marL="412869" indent="-412869">
              <a:buSzPct val="105000"/>
              <a:buBlip>
                <a:blip r:embed="rId3"/>
              </a:buBlip>
            </a:pPr>
            <a:r>
              <a:rPr lang="en-US" sz="2856" dirty="0">
                <a:solidFill>
                  <a:srgbClr val="FFFFFF"/>
                </a:solidFill>
              </a:rPr>
              <a:t>Develop and Test in VMs, Build Websites, Extend on-premises applications</a:t>
            </a:r>
          </a:p>
          <a:p>
            <a:pPr marL="412869">
              <a:buSzPct val="105000"/>
            </a:pPr>
            <a:r>
              <a:rPr lang="en-US" sz="2856" dirty="0">
                <a:solidFill>
                  <a:srgbClr val="002050"/>
                </a:solidFill>
                <a:latin typeface="Segoe UI"/>
                <a:hlinkClick r:id="rId4"/>
              </a:rPr>
              <a:t>http://www.windowsazure.com</a:t>
            </a:r>
            <a:r>
              <a:rPr lang="en-US" sz="2856" dirty="0">
                <a:solidFill>
                  <a:srgbClr val="002050"/>
                </a:solidFill>
                <a:latin typeface="Segoe UI"/>
              </a:rPr>
              <a:t> </a:t>
            </a:r>
          </a:p>
        </p:txBody>
      </p:sp>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58892" y="2705591"/>
            <a:ext cx="3655651" cy="2741739"/>
          </a:xfrm>
          <a:prstGeom prst="rect">
            <a:avLst/>
          </a:prstGeom>
        </p:spPr>
      </p:pic>
      <p:sp>
        <p:nvSpPr>
          <p:cNvPr id="4" name="TextBox 3"/>
          <p:cNvSpPr txBox="1"/>
          <p:nvPr/>
        </p:nvSpPr>
        <p:spPr>
          <a:xfrm>
            <a:off x="322686" y="6359168"/>
            <a:ext cx="11840355" cy="521434"/>
          </a:xfrm>
          <a:prstGeom prst="rect">
            <a:avLst/>
          </a:prstGeom>
          <a:noFill/>
        </p:spPr>
        <p:txBody>
          <a:bodyPr wrap="square" lIns="182854" tIns="146283" rIns="182854" bIns="146283" rtlCol="0">
            <a:spAutoFit/>
          </a:bodyPr>
          <a:lstStyle/>
          <a:p>
            <a:pPr defTabSz="932563">
              <a:lnSpc>
                <a:spcPct val="90000"/>
              </a:lnSpc>
              <a:spcAft>
                <a:spcPts val="600"/>
              </a:spcAft>
            </a:pPr>
            <a:r>
              <a:rPr lang="en-US" sz="816" dirty="0">
                <a:gradFill>
                  <a:gsLst>
                    <a:gs pos="2917">
                      <a:srgbClr val="FFFFFF"/>
                    </a:gs>
                    <a:gs pos="30000">
                      <a:srgbClr val="FFFFFF"/>
                    </a:gs>
                  </a:gsLst>
                  <a:lin ang="5400000" scaled="0"/>
                </a:gradFill>
              </a:rPr>
              <a:t>*No purchase necessary. Open to eligible Visual Studio Professional, Premium or Ultimate with MSDN subscribers as of June 1, 2013. Ends 11:59 p.m. PT on September 30, 2013. For full official rules including odds, eligibility and prize restrictions see website. Sponsor: Microsoft Corporation. Aston Martin is a trademark owned and licensed by Aston Martin </a:t>
            </a:r>
            <a:r>
              <a:rPr lang="en-US" sz="816" dirty="0" err="1">
                <a:gradFill>
                  <a:gsLst>
                    <a:gs pos="2917">
                      <a:srgbClr val="FFFFFF"/>
                    </a:gs>
                    <a:gs pos="30000">
                      <a:srgbClr val="FFFFFF"/>
                    </a:gs>
                  </a:gsLst>
                  <a:lin ang="5400000" scaled="0"/>
                </a:gradFill>
              </a:rPr>
              <a:t>Lagonda</a:t>
            </a:r>
            <a:r>
              <a:rPr lang="en-US" sz="816" dirty="0">
                <a:gradFill>
                  <a:gsLst>
                    <a:gs pos="2917">
                      <a:srgbClr val="FFFFFF"/>
                    </a:gs>
                    <a:gs pos="30000">
                      <a:srgbClr val="FFFFFF"/>
                    </a:gs>
                  </a:gsLst>
                  <a:lin ang="5400000" scaled="0"/>
                </a:gradFill>
              </a:rPr>
              <a:t> Limited. Image copyright </a:t>
            </a:r>
            <a:r>
              <a:rPr lang="en-US" sz="816" dirty="0" err="1">
                <a:gradFill>
                  <a:gsLst>
                    <a:gs pos="2917">
                      <a:srgbClr val="FFFFFF"/>
                    </a:gs>
                    <a:gs pos="30000">
                      <a:srgbClr val="FFFFFF"/>
                    </a:gs>
                  </a:gsLst>
                  <a:lin ang="5400000" scaled="0"/>
                </a:gradFill>
              </a:rPr>
              <a:t>Evox</a:t>
            </a:r>
            <a:r>
              <a:rPr lang="en-US" sz="816" dirty="0">
                <a:gradFill>
                  <a:gsLst>
                    <a:gs pos="2917">
                      <a:srgbClr val="FFFFFF"/>
                    </a:gs>
                    <a:gs pos="30000">
                      <a:srgbClr val="FFFFFF"/>
                    </a:gs>
                  </a:gsLst>
                  <a:lin ang="5400000" scaled="0"/>
                </a:gradFill>
              </a:rPr>
              <a:t> Images. All rights reserved. </a:t>
            </a:r>
          </a:p>
        </p:txBody>
      </p:sp>
      <p:sp>
        <p:nvSpPr>
          <p:cNvPr id="9" name="Rectangle 8"/>
          <p:cNvSpPr/>
          <p:nvPr/>
        </p:nvSpPr>
        <p:spPr bwMode="invGray">
          <a:xfrm>
            <a:off x="2505587" y="5354661"/>
            <a:ext cx="9768863" cy="1464622"/>
          </a:xfrm>
          <a:prstGeom prst="rect">
            <a:avLst/>
          </a:prstGeom>
        </p:spPr>
        <p:txBody>
          <a:bodyPr wrap="square">
            <a:spAutoFit/>
          </a:bodyPr>
          <a:lstStyle/>
          <a:p>
            <a:pPr defTabSz="932563">
              <a:lnSpc>
                <a:spcPct val="90000"/>
              </a:lnSpc>
              <a:spcBef>
                <a:spcPct val="20000"/>
              </a:spcBef>
              <a:buSzPct val="105000"/>
            </a:pPr>
            <a:r>
              <a:rPr lang="en-US" sz="2856" dirty="0">
                <a:latin typeface="Segoe UI Light"/>
              </a:rPr>
              <a:t>Drop by the Windows Azure booth to participate in the </a:t>
            </a:r>
            <a:br>
              <a:rPr lang="en-US" sz="2856" dirty="0">
                <a:latin typeface="Segoe UI Light"/>
              </a:rPr>
            </a:br>
            <a:r>
              <a:rPr lang="en-US" sz="2856" dirty="0">
                <a:latin typeface="Segoe UI Light"/>
              </a:rPr>
              <a:t>Windows Azure Challenge for even more prizes!</a:t>
            </a:r>
          </a:p>
          <a:p>
            <a:pPr defTabSz="932563">
              <a:lnSpc>
                <a:spcPct val="90000"/>
              </a:lnSpc>
              <a:spcBef>
                <a:spcPct val="20000"/>
              </a:spcBef>
              <a:buSzPct val="105000"/>
            </a:pPr>
            <a:endParaRPr lang="en-US" sz="3264" dirty="0">
              <a:gradFill>
                <a:gsLst>
                  <a:gs pos="1250">
                    <a:srgbClr val="FFFFFF"/>
                  </a:gs>
                  <a:gs pos="100000">
                    <a:srgbClr val="FFFFFF"/>
                  </a:gs>
                </a:gsLst>
                <a:lin ang="5400000" scaled="0"/>
              </a:gradFill>
              <a:latin typeface="Segoe UI Light"/>
            </a:endParaRPr>
          </a:p>
        </p:txBody>
      </p:sp>
      <p:pic>
        <p:nvPicPr>
          <p:cNvPr id="3" name="Picture 2"/>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8365" y="5091374"/>
            <a:ext cx="1784213" cy="1293256"/>
          </a:xfrm>
          <a:prstGeom prst="rect">
            <a:avLst/>
          </a:prstGeom>
        </p:spPr>
      </p:pic>
      <p:sp>
        <p:nvSpPr>
          <p:cNvPr id="7" name="Rectangle 6"/>
          <p:cNvSpPr/>
          <p:nvPr/>
        </p:nvSpPr>
        <p:spPr bwMode="invGray">
          <a:xfrm>
            <a:off x="275481" y="3101791"/>
            <a:ext cx="11456052" cy="1986617"/>
          </a:xfrm>
          <a:prstGeom prst="rect">
            <a:avLst/>
          </a:prstGeom>
          <a:noFill/>
        </p:spPr>
        <p:txBody>
          <a:bodyPr wrap="square">
            <a:spAutoFit/>
          </a:bodyPr>
          <a:lstStyle/>
          <a:p>
            <a:pPr defTabSz="932563">
              <a:lnSpc>
                <a:spcPct val="90000"/>
              </a:lnSpc>
              <a:spcBef>
                <a:spcPct val="20000"/>
              </a:spcBef>
              <a:buSzPct val="105000"/>
            </a:pPr>
            <a:r>
              <a:rPr lang="en-US" sz="3672" dirty="0">
                <a:solidFill>
                  <a:schemeClr val="bg2"/>
                </a:solidFill>
                <a:latin typeface="Segoe UI Light"/>
              </a:rPr>
              <a:t>MSDN Subscribers: you’ve got it, now use it</a:t>
            </a:r>
          </a:p>
          <a:p>
            <a:pPr marL="571390" indent="-571390" defTabSz="932563">
              <a:lnSpc>
                <a:spcPct val="90000"/>
              </a:lnSpc>
              <a:spcBef>
                <a:spcPct val="20000"/>
              </a:spcBef>
              <a:buSzPct val="105000"/>
              <a:buBlip>
                <a:blip r:embed="rId3"/>
              </a:buBlip>
            </a:pPr>
            <a:r>
              <a:rPr lang="en-US" sz="2652" dirty="0">
                <a:solidFill>
                  <a:schemeClr val="bg2"/>
                </a:solidFill>
                <a:latin typeface="Segoe UI Light"/>
              </a:rPr>
              <a:t>Activate your MSDN Benefit &amp; try it by 9/30</a:t>
            </a:r>
          </a:p>
          <a:p>
            <a:pPr marL="571390" indent="-571390" defTabSz="932563">
              <a:lnSpc>
                <a:spcPct val="90000"/>
              </a:lnSpc>
              <a:spcBef>
                <a:spcPct val="20000"/>
              </a:spcBef>
              <a:buSzPct val="105000"/>
              <a:buBlip>
                <a:blip r:embed="rId3"/>
              </a:buBlip>
            </a:pPr>
            <a:r>
              <a:rPr lang="en-US" sz="2652" dirty="0">
                <a:solidFill>
                  <a:schemeClr val="bg2"/>
                </a:solidFill>
                <a:latin typeface="Segoe UI Light"/>
              </a:rPr>
              <a:t>You could win* an Aston Martin V8 Vantage!</a:t>
            </a:r>
          </a:p>
          <a:p>
            <a:pPr marL="571390" indent="-571390" defTabSz="932563">
              <a:lnSpc>
                <a:spcPct val="90000"/>
              </a:lnSpc>
              <a:spcBef>
                <a:spcPct val="20000"/>
              </a:spcBef>
              <a:buSzPct val="105000"/>
              <a:buBlip>
                <a:blip r:embed="rId3"/>
              </a:buBlip>
            </a:pPr>
            <a:r>
              <a:rPr lang="en-US" sz="2652" dirty="0">
                <a:solidFill>
                  <a:schemeClr val="bg2"/>
                </a:solidFill>
                <a:latin typeface="Segoe UI Light"/>
              </a:rPr>
              <a:t>Go to: </a:t>
            </a:r>
            <a:r>
              <a:rPr lang="en-US" sz="2652" u="sng" dirty="0">
                <a:solidFill>
                  <a:schemeClr val="bg2"/>
                </a:solidFill>
                <a:latin typeface="Segoe UI Light"/>
                <a:hlinkClick r:id="rId8"/>
              </a:rPr>
              <a:t>http://aka.ms/AzureContest</a:t>
            </a:r>
            <a:endParaRPr lang="en-US" sz="2652" u="sng" dirty="0">
              <a:solidFill>
                <a:schemeClr val="bg2"/>
              </a:solidFill>
              <a:latin typeface="Segoe UI Light"/>
            </a:endParaRPr>
          </a:p>
        </p:txBody>
      </p:sp>
    </p:spTree>
    <p:extLst>
      <p:ext uri="{BB962C8B-B14F-4D97-AF65-F5344CB8AC3E}">
        <p14:creationId xmlns:p14="http://schemas.microsoft.com/office/powerpoint/2010/main" val="276129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279213" y="1238650"/>
            <a:ext cx="11878048" cy="4558121"/>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Track </a:t>
            </a:r>
            <a:r>
              <a:rPr lang="en-US" dirty="0" smtClean="0"/>
              <a:t>resources</a:t>
            </a:r>
            <a:endParaRPr lang="en-US" dirty="0"/>
          </a:p>
        </p:txBody>
      </p:sp>
      <p:sp>
        <p:nvSpPr>
          <p:cNvPr id="3" name="Text Placeholder 2"/>
          <p:cNvSpPr>
            <a:spLocks noGrp="1"/>
          </p:cNvSpPr>
          <p:nvPr>
            <p:ph type="body" sz="quarter" idx="10"/>
          </p:nvPr>
        </p:nvSpPr>
        <p:spPr>
          <a:xfrm>
            <a:off x="277029" y="1212850"/>
            <a:ext cx="11882419" cy="4265848"/>
          </a:xfrm>
        </p:spPr>
        <p:txBody>
          <a:bodyPr/>
          <a:lstStyle/>
          <a:p>
            <a:pPr marL="571165" indent="-571165" defTabSz="932194">
              <a:buSzPct val="105000"/>
              <a:buBlip>
                <a:blip r:embed="rId3"/>
              </a:buBlip>
            </a:pPr>
            <a:r>
              <a:rPr lang="en-US" sz="4080" dirty="0">
                <a:gradFill>
                  <a:gsLst>
                    <a:gs pos="1250">
                      <a:srgbClr val="FFFFFF"/>
                    </a:gs>
                    <a:gs pos="100000">
                      <a:srgbClr val="FFFFFF"/>
                    </a:gs>
                  </a:gsLst>
                  <a:lin ang="5400000" scaled="0"/>
                </a:gradFill>
              </a:rPr>
              <a:t>Learn more about Windows Server 2012 R2 Preview, download the datasheet and </a:t>
            </a:r>
            <a:br>
              <a:rPr lang="en-US" sz="4080" dirty="0">
                <a:gradFill>
                  <a:gsLst>
                    <a:gs pos="1250">
                      <a:srgbClr val="FFFFFF"/>
                    </a:gs>
                    <a:gs pos="100000">
                      <a:srgbClr val="FFFFFF"/>
                    </a:gs>
                  </a:gsLst>
                  <a:lin ang="5400000" scaled="0"/>
                </a:gradFill>
              </a:rPr>
            </a:br>
            <a:r>
              <a:rPr lang="en-US" sz="4080" dirty="0">
                <a:gradFill>
                  <a:gsLst>
                    <a:gs pos="1250">
                      <a:srgbClr val="FFFFFF"/>
                    </a:gs>
                    <a:gs pos="100000">
                      <a:srgbClr val="FFFFFF"/>
                    </a:gs>
                  </a:gsLst>
                  <a:lin ang="5400000" scaled="0"/>
                </a:gradFill>
              </a:rPr>
              <a:t>evaluation bits on </a:t>
            </a:r>
            <a:br>
              <a:rPr lang="en-US" sz="4080" dirty="0">
                <a:gradFill>
                  <a:gsLst>
                    <a:gs pos="1250">
                      <a:srgbClr val="FFFFFF"/>
                    </a:gs>
                    <a:gs pos="100000">
                      <a:srgbClr val="FFFFFF"/>
                    </a:gs>
                  </a:gsLst>
                  <a:lin ang="5400000" scaled="0"/>
                </a:gradFill>
              </a:rPr>
            </a:br>
            <a:r>
              <a:rPr lang="en-US" sz="4080" dirty="0">
                <a:gradFill>
                  <a:gsLst>
                    <a:gs pos="1250">
                      <a:srgbClr val="FFFFFF"/>
                    </a:gs>
                    <a:gs pos="100000">
                      <a:srgbClr val="FFFFFF"/>
                    </a:gs>
                  </a:gsLst>
                  <a:lin ang="5400000" scaled="0"/>
                </a:gradFill>
                <a:hlinkClick r:id="rId4"/>
              </a:rPr>
              <a:t>http://aka.ms/WS2012R2</a:t>
            </a:r>
            <a:endParaRPr lang="en-US" sz="4080" dirty="0">
              <a:gradFill>
                <a:gsLst>
                  <a:gs pos="1250">
                    <a:srgbClr val="FFFFFF"/>
                  </a:gs>
                  <a:gs pos="100000">
                    <a:srgbClr val="FFFFFF"/>
                  </a:gs>
                </a:gsLst>
                <a:lin ang="5400000" scaled="0"/>
              </a:gradFill>
            </a:endParaRPr>
          </a:p>
          <a:p>
            <a:pPr marL="571165" indent="-571165" defTabSz="932194">
              <a:buSzPct val="105000"/>
              <a:buBlip>
                <a:blip r:embed="rId3"/>
              </a:buBlip>
            </a:pPr>
            <a:r>
              <a:rPr lang="en-US" sz="4080" dirty="0">
                <a:gradFill>
                  <a:gsLst>
                    <a:gs pos="1250">
                      <a:srgbClr val="FFFFFF"/>
                    </a:gs>
                    <a:gs pos="100000">
                      <a:srgbClr val="FFFFFF"/>
                    </a:gs>
                  </a:gsLst>
                  <a:lin ang="5400000" scaled="0"/>
                </a:gradFill>
              </a:rPr>
              <a:t>Learn more about System Center 2012 R2 Preview, download the datasheet and evaluation bits on </a:t>
            </a:r>
            <a:br>
              <a:rPr lang="en-US" sz="4080" dirty="0">
                <a:gradFill>
                  <a:gsLst>
                    <a:gs pos="1250">
                      <a:srgbClr val="FFFFFF"/>
                    </a:gs>
                    <a:gs pos="100000">
                      <a:srgbClr val="FFFFFF"/>
                    </a:gs>
                  </a:gsLst>
                  <a:lin ang="5400000" scaled="0"/>
                </a:gradFill>
              </a:rPr>
            </a:br>
            <a:r>
              <a:rPr lang="en-US" sz="4080" dirty="0">
                <a:gradFill>
                  <a:gsLst>
                    <a:gs pos="1250">
                      <a:srgbClr val="FFFFFF"/>
                    </a:gs>
                    <a:gs pos="100000">
                      <a:srgbClr val="FFFFFF"/>
                    </a:gs>
                  </a:gsLst>
                  <a:lin ang="5400000" scaled="0"/>
                </a:gradFill>
                <a:hlinkClick r:id="rId5"/>
              </a:rPr>
              <a:t>http://aka.ms/SC2012R2</a:t>
            </a:r>
            <a:endParaRPr lang="en-US" sz="4080"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357309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defTabSz="932742">
                <a:tabLst>
                  <a:tab pos="1828800" algn="l"/>
                </a:tabLst>
              </a:pPr>
              <a:r>
                <a:rPr lang="en-US" sz="1600" dirty="0">
                  <a:gradFill>
                    <a:gsLst>
                      <a:gs pos="1250">
                        <a:srgbClr val="002050"/>
                      </a:gs>
                      <a:gs pos="100000">
                        <a:srgbClr val="002050"/>
                      </a:gs>
                    </a:gsLst>
                    <a:lin ang="5400000" scaled="0"/>
                  </a:gradFill>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pPr defTabSz="932742"/>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defTabSz="932742">
                <a:tabLst>
                  <a:tab pos="1828800" algn="l"/>
                </a:tabLst>
              </a:pPr>
              <a:r>
                <a:rPr lang="en-US" sz="1600" dirty="0">
                  <a:gradFill>
                    <a:gsLst>
                      <a:gs pos="1250">
                        <a:srgbClr val="002050"/>
                      </a:gs>
                      <a:gs pos="100000">
                        <a:srgbClr val="002050"/>
                      </a:gs>
                    </a:gsLst>
                    <a:lin ang="5400000" scaled="0"/>
                  </a:gradFill>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pPr defTabSz="932742"/>
              <a:r>
                <a:rPr lang="en-US" dirty="0">
                  <a:solidFill>
                    <a:srgbClr val="FFFFFF"/>
                  </a:solidFill>
                  <a:hlinkClick r:id="rId4"/>
                </a:rPr>
                <a:t>www.microsoft.com/learning </a:t>
              </a:r>
              <a:endParaRPr lang="en-US" sz="1600" dirty="0">
                <a:solidFill>
                  <a:srgbClr val="FFFFFF"/>
                </a:solidFill>
              </a:endParaRPr>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defTabSz="932742">
                <a:tabLst>
                  <a:tab pos="1828800" algn="l"/>
                </a:tabLst>
              </a:pPr>
              <a:r>
                <a:rPr lang="en-US" sz="1600" dirty="0" smtClean="0">
                  <a:gradFill>
                    <a:gsLst>
                      <a:gs pos="1250">
                        <a:srgbClr val="002050"/>
                      </a:gs>
                      <a:gs pos="100000">
                        <a:srgbClr val="002050"/>
                      </a:gs>
                    </a:gsLst>
                    <a:lin ang="5400000" scaled="0"/>
                  </a:gradFill>
                  <a:ea typeface="Segoe UI" pitchFamily="34" charset="0"/>
                  <a:cs typeface="Segoe UI" pitchFamily="34" charset="0"/>
                </a:rPr>
                <a:t>Sessions on Demand</a:t>
              </a:r>
              <a:endParaRPr lang="en-US" sz="1600" dirty="0">
                <a:gradFill>
                  <a:gsLst>
                    <a:gs pos="1250">
                      <a:srgbClr val="002050"/>
                    </a:gs>
                    <a:gs pos="100000">
                      <a:srgbClr val="002050"/>
                    </a:gs>
                  </a:gsLst>
                  <a:lin ang="5400000" scaled="0"/>
                </a:gradFill>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pPr defTabSz="932742"/>
              <a:r>
                <a:rPr lang="en-US" u="sng" dirty="0">
                  <a:solidFill>
                    <a:srgbClr val="FFFFFF"/>
                  </a:solidFill>
                  <a:hlinkClick r:id="rId5"/>
                </a:rPr>
                <a:t>http://channel9.msdn.com/Events/TechEd</a:t>
              </a:r>
              <a:endParaRPr lang="en-US" dirty="0">
                <a:solidFill>
                  <a:srgbClr val="FFFFFF"/>
                </a:solidFill>
              </a:endParaRPr>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defTabSz="932742">
                <a:tabLst>
                  <a:tab pos="1828800" algn="l"/>
                </a:tabLst>
              </a:pPr>
              <a:r>
                <a:rPr lang="en-US" sz="1600" dirty="0">
                  <a:gradFill>
                    <a:gsLst>
                      <a:gs pos="1250">
                        <a:srgbClr val="002050"/>
                      </a:gs>
                      <a:gs pos="100000">
                        <a:srgbClr val="002050"/>
                      </a:gs>
                    </a:gsLst>
                    <a:lin ang="5400000" scaled="0"/>
                  </a:gradFill>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defTabSz="932742">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765301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an evaluation on CommNet and enter to win!</a:t>
            </a:r>
            <a:endParaRPr lang="en-US" dirty="0"/>
          </a:p>
        </p:txBody>
      </p:sp>
      <p:sp>
        <p:nvSpPr>
          <p:cNvPr id="5" name="Rectangle 4"/>
          <p:cNvSpPr/>
          <p:nvPr/>
        </p:nvSpPr>
        <p:spPr bwMode="auto">
          <a:xfrm>
            <a:off x="4459854" y="2125662"/>
            <a:ext cx="7701983"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6" name="Best Buy gc" descr="\\192.168.1.51\Shared\ADI_Projects\Microsoft\MS_11-01457_TechEd_2012_Template\Working_Art\Eval-prizes\bestbuy-gc.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77148" y="2607703"/>
            <a:ext cx="1881043" cy="1224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274638" y="2125663"/>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8" name="Xbox kinect" descr="\\192.168.1.51\Shared\ADI_Projects\Microsoft\MS_11-01457_TechEd_2012_Template\Working_Art\Eval-prizes\Xbox360_Matte_Sensor_7-8View.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3655" y="2529186"/>
            <a:ext cx="3614782" cy="3887912"/>
          </a:xfrm>
          <a:prstGeom prst="rect">
            <a:avLst/>
          </a:prstGeom>
          <a:noFill/>
          <a:extLst>
            <a:ext uri="{909E8E84-426E-40DD-AFC4-6F175D3DCCD1}">
              <a14:hiddenFill xmlns:a14="http://schemas.microsoft.com/office/drawing/2010/main">
                <a:solidFill>
                  <a:srgbClr val="FFFFFF"/>
                </a:solidFill>
              </a14:hiddenFill>
            </a:ext>
          </a:extLst>
        </p:spPr>
      </p:pic>
      <p:pic>
        <p:nvPicPr>
          <p:cNvPr id="9"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2535" y="4750235"/>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0"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92060" y="4750234"/>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1"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83123" y="4766996"/>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2"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83123" y="2372973"/>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3"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86190" y="2372974"/>
            <a:ext cx="1355377" cy="16942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bwMode="auto">
          <a:xfrm>
            <a:off x="0" y="0"/>
            <a:ext cx="12436475" cy="6994525"/>
          </a:xfrm>
          <a:custGeom>
            <a:avLst/>
            <a:gdLst>
              <a:gd name="connsiteX0" fmla="*/ 4459854 w 12436475"/>
              <a:gd name="connsiteY0" fmla="*/ 4500064 h 6994525"/>
              <a:gd name="connsiteX1" fmla="*/ 4459854 w 12436475"/>
              <a:gd name="connsiteY1" fmla="*/ 6697663 h 6994525"/>
              <a:gd name="connsiteX2" fmla="*/ 12161837 w 12436475"/>
              <a:gd name="connsiteY2" fmla="*/ 6697663 h 6994525"/>
              <a:gd name="connsiteX3" fmla="*/ 12161837 w 12436475"/>
              <a:gd name="connsiteY3" fmla="*/ 4500064 h 6994525"/>
              <a:gd name="connsiteX4" fmla="*/ 0 w 12436475"/>
              <a:gd name="connsiteY4" fmla="*/ 0 h 6994525"/>
              <a:gd name="connsiteX5" fmla="*/ 274638 w 12436475"/>
              <a:gd name="connsiteY5" fmla="*/ 0 h 6994525"/>
              <a:gd name="connsiteX6" fmla="*/ 274638 w 12436475"/>
              <a:gd name="connsiteY6" fmla="*/ 6697663 h 6994525"/>
              <a:gd name="connsiteX7" fmla="*/ 4307455 w 12436475"/>
              <a:gd name="connsiteY7" fmla="*/ 6697663 h 6994525"/>
              <a:gd name="connsiteX8" fmla="*/ 4307455 w 12436475"/>
              <a:gd name="connsiteY8" fmla="*/ 4500064 h 6994525"/>
              <a:gd name="connsiteX9" fmla="*/ 4307455 w 12436475"/>
              <a:gd name="connsiteY9" fmla="*/ 4320223 h 6994525"/>
              <a:gd name="connsiteX10" fmla="*/ 4307455 w 12436475"/>
              <a:gd name="connsiteY10" fmla="*/ 2125663 h 6994525"/>
              <a:gd name="connsiteX11" fmla="*/ 4459854 w 12436475"/>
              <a:gd name="connsiteY11" fmla="*/ 2125663 h 6994525"/>
              <a:gd name="connsiteX12" fmla="*/ 4459854 w 12436475"/>
              <a:gd name="connsiteY12" fmla="*/ 4320223 h 6994525"/>
              <a:gd name="connsiteX13" fmla="*/ 12161837 w 12436475"/>
              <a:gd name="connsiteY13" fmla="*/ 4320223 h 6994525"/>
              <a:gd name="connsiteX14" fmla="*/ 12161837 w 12436475"/>
              <a:gd name="connsiteY14" fmla="*/ 0 h 6994525"/>
              <a:gd name="connsiteX15" fmla="*/ 12436475 w 12436475"/>
              <a:gd name="connsiteY15" fmla="*/ 0 h 6994525"/>
              <a:gd name="connsiteX16" fmla="*/ 12436475 w 12436475"/>
              <a:gd name="connsiteY16" fmla="*/ 4320223 h 6994525"/>
              <a:gd name="connsiteX17" fmla="*/ 12436475 w 12436475"/>
              <a:gd name="connsiteY17" fmla="*/ 4500064 h 6994525"/>
              <a:gd name="connsiteX18" fmla="*/ 12436475 w 12436475"/>
              <a:gd name="connsiteY18" fmla="*/ 6697663 h 6994525"/>
              <a:gd name="connsiteX19" fmla="*/ 12436475 w 12436475"/>
              <a:gd name="connsiteY19" fmla="*/ 6994525 h 6994525"/>
              <a:gd name="connsiteX20" fmla="*/ 12161837 w 12436475"/>
              <a:gd name="connsiteY20" fmla="*/ 6994525 h 6994525"/>
              <a:gd name="connsiteX21" fmla="*/ 4459854 w 12436475"/>
              <a:gd name="connsiteY21" fmla="*/ 6994525 h 6994525"/>
              <a:gd name="connsiteX22" fmla="*/ 4307455 w 12436475"/>
              <a:gd name="connsiteY22" fmla="*/ 6994525 h 6994525"/>
              <a:gd name="connsiteX23" fmla="*/ 274638 w 12436475"/>
              <a:gd name="connsiteY23" fmla="*/ 6994525 h 6994525"/>
              <a:gd name="connsiteX24" fmla="*/ 1 w 12436475"/>
              <a:gd name="connsiteY24" fmla="*/ 6994525 h 6994525"/>
              <a:gd name="connsiteX25" fmla="*/ 0 w 12436475"/>
              <a:gd name="connsiteY25"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36475" h="6994525">
                <a:moveTo>
                  <a:pt x="4459854" y="4500064"/>
                </a:moveTo>
                <a:lnTo>
                  <a:pt x="4459854" y="6697663"/>
                </a:lnTo>
                <a:lnTo>
                  <a:pt x="12161837" y="6697663"/>
                </a:lnTo>
                <a:lnTo>
                  <a:pt x="12161837" y="4500064"/>
                </a:lnTo>
                <a:close/>
                <a:moveTo>
                  <a:pt x="0" y="0"/>
                </a:moveTo>
                <a:lnTo>
                  <a:pt x="274638" y="0"/>
                </a:lnTo>
                <a:lnTo>
                  <a:pt x="274638" y="6697663"/>
                </a:lnTo>
                <a:lnTo>
                  <a:pt x="4307455" y="6697663"/>
                </a:lnTo>
                <a:lnTo>
                  <a:pt x="4307455" y="4500064"/>
                </a:lnTo>
                <a:lnTo>
                  <a:pt x="4307455" y="4320223"/>
                </a:lnTo>
                <a:lnTo>
                  <a:pt x="4307455" y="2125663"/>
                </a:lnTo>
                <a:lnTo>
                  <a:pt x="4459854" y="2125663"/>
                </a:lnTo>
                <a:lnTo>
                  <a:pt x="4459854" y="4320223"/>
                </a:lnTo>
                <a:lnTo>
                  <a:pt x="12161837" y="4320223"/>
                </a:lnTo>
                <a:lnTo>
                  <a:pt x="12161837" y="0"/>
                </a:lnTo>
                <a:lnTo>
                  <a:pt x="12436475" y="0"/>
                </a:lnTo>
                <a:lnTo>
                  <a:pt x="12436475" y="4320223"/>
                </a:lnTo>
                <a:lnTo>
                  <a:pt x="12436475" y="4500064"/>
                </a:lnTo>
                <a:lnTo>
                  <a:pt x="12436475" y="6697663"/>
                </a:lnTo>
                <a:lnTo>
                  <a:pt x="12436475" y="6994525"/>
                </a:lnTo>
                <a:lnTo>
                  <a:pt x="12161837" y="6994525"/>
                </a:lnTo>
                <a:lnTo>
                  <a:pt x="4459854" y="6994525"/>
                </a:lnTo>
                <a:lnTo>
                  <a:pt x="4307455" y="6994525"/>
                </a:lnTo>
                <a:lnTo>
                  <a:pt x="274638" y="6994525"/>
                </a:lnTo>
                <a:lnTo>
                  <a:pt x="1" y="6994525"/>
                </a:lnTo>
                <a:lnTo>
                  <a:pt x="0" y="6994525"/>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93539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1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2" decel="100000" fill="hold" nodeType="withEffect">
                                  <p:stCondLst>
                                    <p:cond delay="1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1+#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4" decel="100000" fill="hold"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20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1+#ppt_w/2"/>
                                          </p:val>
                                        </p:tav>
                                        <p:tav tm="100000">
                                          <p:val>
                                            <p:strVal val="#ppt_x"/>
                                          </p:val>
                                        </p:tav>
                                      </p:tavLst>
                                    </p:anim>
                                    <p:anim calcmode="lin" valueType="num">
                                      <p:cBhvr additive="base">
                                        <p:cTn id="36" dur="1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4" decel="100000" fill="hold" nodeType="with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sp>
        <p:nvSpPr>
          <p:cNvPr id="7" name="TextBox 6"/>
          <p:cNvSpPr txBox="1"/>
          <p:nvPr/>
        </p:nvSpPr>
        <p:spPr>
          <a:xfrm>
            <a:off x="292249" y="2143592"/>
            <a:ext cx="4572318" cy="4561249"/>
          </a:xfrm>
          <a:prstGeom prst="rect">
            <a:avLst/>
          </a:prstGeom>
          <a:noFill/>
        </p:spPr>
        <p:txBody>
          <a:bodyPr wrap="square" lIns="182880" tIns="146304" rIns="182880" bIns="146304" rtlCol="0">
            <a:spAutoFit/>
          </a:bodyPr>
          <a:lstStyle/>
          <a:p>
            <a:pPr defTabSz="932742">
              <a:lnSpc>
                <a:spcPct val="90000"/>
              </a:lnSpc>
              <a:spcAft>
                <a:spcPts val="600"/>
              </a:spcAft>
            </a:pPr>
            <a:r>
              <a:rPr lang="en-US" sz="4400" b="1" dirty="0" smtClean="0">
                <a:gradFill>
                  <a:gsLst>
                    <a:gs pos="1250">
                      <a:srgbClr val="FFFFFF"/>
                    </a:gs>
                    <a:gs pos="100000">
                      <a:srgbClr val="FFFFFF"/>
                    </a:gs>
                  </a:gsLst>
                  <a:lin ang="5400000" scaled="0"/>
                </a:gradFill>
              </a:rPr>
              <a:t>Scan this QR code </a:t>
            </a:r>
            <a:r>
              <a:rPr lang="en-US" sz="4400" dirty="0" smtClean="0">
                <a:gradFill>
                  <a:gsLst>
                    <a:gs pos="1250">
                      <a:srgbClr val="FFFFFF"/>
                    </a:gs>
                    <a:gs pos="100000">
                      <a:srgbClr val="FFFFFF"/>
                    </a:gs>
                  </a:gsLst>
                  <a:lin ang="5400000" scaled="0"/>
                </a:gradFill>
              </a:rPr>
              <a:t>to evaluate this session and be automatically entered in a drawing to </a:t>
            </a:r>
            <a:br>
              <a:rPr lang="en-US" sz="4400" dirty="0" smtClean="0">
                <a:gradFill>
                  <a:gsLst>
                    <a:gs pos="1250">
                      <a:srgbClr val="FFFFFF"/>
                    </a:gs>
                    <a:gs pos="100000">
                      <a:srgbClr val="FFFFFF"/>
                    </a:gs>
                  </a:gsLst>
                  <a:lin ang="5400000" scaled="0"/>
                </a:gradFill>
              </a:rPr>
            </a:br>
            <a:r>
              <a:rPr lang="en-US" sz="4400" dirty="0" smtClean="0">
                <a:gradFill>
                  <a:gsLst>
                    <a:gs pos="1250">
                      <a:srgbClr val="FFFFFF"/>
                    </a:gs>
                    <a:gs pos="100000">
                      <a:srgbClr val="FFFFFF"/>
                    </a:gs>
                  </a:gsLst>
                  <a:lin ang="5400000" scaled="0"/>
                </a:gradFill>
              </a:rPr>
              <a:t>win a prize</a:t>
            </a:r>
            <a:endParaRPr lang="en-US" sz="4400" b="1" dirty="0" smtClean="0">
              <a:gradFill>
                <a:gsLst>
                  <a:gs pos="1250">
                    <a:srgbClr val="FFFFFF"/>
                  </a:gs>
                  <a:gs pos="100000">
                    <a:srgbClr val="FFFFFF"/>
                  </a:gs>
                </a:gsLst>
                <a:lin ang="5400000" scaled="0"/>
              </a:gradFill>
            </a:endParaRP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pPr defTabSz="932742"/>
            <a:r>
              <a:rPr lang="en-US" dirty="0">
                <a:solidFill>
                  <a:srgbClr val="FFFFFF">
                    <a:alpha val="99000"/>
                  </a:srgbClr>
                </a:solidFill>
              </a:rPr>
              <a:t>Your MS Tag will be inserted here during the final scrub.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6059" y="1214472"/>
            <a:ext cx="4762500" cy="4762500"/>
          </a:xfrm>
          <a:prstGeom prst="rect">
            <a:avLst/>
          </a:prstGeom>
        </p:spPr>
      </p:pic>
    </p:spTree>
    <p:extLst>
      <p:ext uri="{BB962C8B-B14F-4D97-AF65-F5344CB8AC3E}">
        <p14:creationId xmlns:p14="http://schemas.microsoft.com/office/powerpoint/2010/main" val="61413769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Arrow Connector 64"/>
          <p:cNvCxnSpPr/>
          <p:nvPr/>
        </p:nvCxnSpPr>
        <p:spPr>
          <a:xfrm flipV="1">
            <a:off x="6600497" y="2658140"/>
            <a:ext cx="10872" cy="2470179"/>
          </a:xfrm>
          <a:prstGeom prst="straightConnector1">
            <a:avLst/>
          </a:prstGeom>
          <a:ln w="44450" cap="sq">
            <a:solidFill>
              <a:schemeClr val="accent1"/>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flipV="1">
            <a:off x="5569389" y="5147041"/>
            <a:ext cx="1031108" cy="11854"/>
          </a:xfrm>
          <a:prstGeom prst="straightConnector1">
            <a:avLst/>
          </a:prstGeom>
          <a:ln w="44450" cap="sq">
            <a:solidFill>
              <a:schemeClr val="accent1"/>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sp>
        <p:nvSpPr>
          <p:cNvPr id="74" name="Freeform 128"/>
          <p:cNvSpPr>
            <a:spLocks noChangeAspect="1"/>
          </p:cNvSpPr>
          <p:nvPr/>
        </p:nvSpPr>
        <p:spPr bwMode="black">
          <a:xfrm>
            <a:off x="5372269" y="1267905"/>
            <a:ext cx="2478200" cy="136899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accent1"/>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chemeClr val="bg1"/>
                  </a:gs>
                  <a:gs pos="10417">
                    <a:schemeClr val="bg1"/>
                  </a:gs>
                </a:gsLst>
                <a:lin ang="5400000" scaled="0"/>
              </a:gradFill>
            </a:endParaRPr>
          </a:p>
        </p:txBody>
      </p:sp>
      <p:sp>
        <p:nvSpPr>
          <p:cNvPr id="70" name="Title 69"/>
          <p:cNvSpPr>
            <a:spLocks noGrp="1"/>
          </p:cNvSpPr>
          <p:nvPr>
            <p:ph type="title"/>
          </p:nvPr>
        </p:nvSpPr>
        <p:spPr>
          <a:xfrm>
            <a:off x="274638" y="292082"/>
            <a:ext cx="11375536" cy="849463"/>
          </a:xfrm>
        </p:spPr>
        <p:txBody>
          <a:bodyPr/>
          <a:lstStyle/>
          <a:p>
            <a:r>
              <a:rPr lang="en-US" sz="4800" dirty="0"/>
              <a:t>Cloud </a:t>
            </a:r>
            <a:r>
              <a:rPr lang="en-US" sz="4800" dirty="0" smtClean="0"/>
              <a:t>innovation presents challenges for </a:t>
            </a:r>
            <a:r>
              <a:rPr lang="en-US" sz="4800" dirty="0"/>
              <a:t>IT</a:t>
            </a:r>
          </a:p>
        </p:txBody>
      </p:sp>
      <p:grpSp>
        <p:nvGrpSpPr>
          <p:cNvPr id="26" name="Group 25"/>
          <p:cNvGrpSpPr/>
          <p:nvPr/>
        </p:nvGrpSpPr>
        <p:grpSpPr>
          <a:xfrm>
            <a:off x="568538" y="3563888"/>
            <a:ext cx="1031380" cy="2745500"/>
            <a:chOff x="529660" y="3577613"/>
            <a:chExt cx="1058335" cy="2817255"/>
          </a:xfrm>
        </p:grpSpPr>
        <p:sp>
          <p:nvSpPr>
            <p:cNvPr id="14" name="Freeform 741"/>
            <p:cNvSpPr>
              <a:spLocks/>
            </p:cNvSpPr>
            <p:nvPr/>
          </p:nvSpPr>
          <p:spPr bwMode="auto">
            <a:xfrm>
              <a:off x="529660" y="4273233"/>
              <a:ext cx="1058335" cy="2121635"/>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solidFill>
              <a:schemeClr val="accent1"/>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a:gradFill>
                  <a:gsLst>
                    <a:gs pos="1250">
                      <a:schemeClr val="bg1"/>
                    </a:gs>
                    <a:gs pos="10417">
                      <a:schemeClr val="bg1"/>
                    </a:gs>
                  </a:gsLst>
                  <a:lin ang="5400000" scaled="0"/>
                </a:gradFill>
              </a:endParaRPr>
            </a:p>
          </p:txBody>
        </p:sp>
        <p:sp>
          <p:nvSpPr>
            <p:cNvPr id="15" name="Oval 742"/>
            <p:cNvSpPr>
              <a:spLocks noChangeArrowheads="1"/>
            </p:cNvSpPr>
            <p:nvPr/>
          </p:nvSpPr>
          <p:spPr bwMode="auto">
            <a:xfrm>
              <a:off x="743315" y="3577613"/>
              <a:ext cx="631026" cy="635994"/>
            </a:xfrm>
            <a:prstGeom prst="ellipse">
              <a:avLst/>
            </a:prstGeom>
            <a:solidFill>
              <a:schemeClr val="accent1"/>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a:gradFill>
                  <a:gsLst>
                    <a:gs pos="1250">
                      <a:schemeClr val="bg1"/>
                    </a:gs>
                    <a:gs pos="10417">
                      <a:schemeClr val="bg1"/>
                    </a:gs>
                  </a:gsLst>
                  <a:lin ang="5400000" scaled="0"/>
                </a:gradFill>
              </a:endParaRPr>
            </a:p>
          </p:txBody>
        </p:sp>
      </p:grpSp>
      <p:sp>
        <p:nvSpPr>
          <p:cNvPr id="30" name="Freeform 5"/>
          <p:cNvSpPr>
            <a:spLocks noEditPoints="1"/>
          </p:cNvSpPr>
          <p:nvPr/>
        </p:nvSpPr>
        <p:spPr bwMode="black">
          <a:xfrm flipH="1">
            <a:off x="2292496" y="1637026"/>
            <a:ext cx="3269180" cy="5033963"/>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accent1"/>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a:gradFill>
                <a:gsLst>
                  <a:gs pos="1250">
                    <a:schemeClr val="bg1"/>
                  </a:gs>
                  <a:gs pos="10417">
                    <a:schemeClr val="bg1"/>
                  </a:gs>
                </a:gsLst>
                <a:lin ang="5400000" scaled="0"/>
              </a:gradFill>
            </a:endParaRPr>
          </a:p>
        </p:txBody>
      </p:sp>
      <p:grpSp>
        <p:nvGrpSpPr>
          <p:cNvPr id="4" name="Group 3"/>
          <p:cNvGrpSpPr/>
          <p:nvPr/>
        </p:nvGrpSpPr>
        <p:grpSpPr>
          <a:xfrm>
            <a:off x="587051" y="1998626"/>
            <a:ext cx="1000167" cy="1469125"/>
            <a:chOff x="587051" y="1998626"/>
            <a:chExt cx="1000167" cy="1469125"/>
          </a:xfrm>
        </p:grpSpPr>
        <p:grpSp>
          <p:nvGrpSpPr>
            <p:cNvPr id="13" name="Group 12"/>
            <p:cNvGrpSpPr/>
            <p:nvPr/>
          </p:nvGrpSpPr>
          <p:grpSpPr>
            <a:xfrm>
              <a:off x="587051" y="1998626"/>
              <a:ext cx="1000167" cy="1469125"/>
              <a:chOff x="1239558" y="656538"/>
              <a:chExt cx="1599453" cy="2349405"/>
            </a:xfrm>
          </p:grpSpPr>
          <p:sp>
            <p:nvSpPr>
              <p:cNvPr id="8" name="Freeform 5"/>
              <p:cNvSpPr>
                <a:spLocks/>
              </p:cNvSpPr>
              <p:nvPr/>
            </p:nvSpPr>
            <p:spPr bwMode="auto">
              <a:xfrm>
                <a:off x="1781007" y="2629402"/>
                <a:ext cx="507220" cy="90241"/>
              </a:xfrm>
              <a:custGeom>
                <a:avLst/>
                <a:gdLst>
                  <a:gd name="T0" fmla="*/ 326 w 326"/>
                  <a:gd name="T1" fmla="*/ 28 h 58"/>
                  <a:gd name="T2" fmla="*/ 326 w 326"/>
                  <a:gd name="T3" fmla="*/ 34 h 58"/>
                  <a:gd name="T4" fmla="*/ 326 w 326"/>
                  <a:gd name="T5" fmla="*/ 36 h 58"/>
                  <a:gd name="T6" fmla="*/ 326 w 326"/>
                  <a:gd name="T7" fmla="*/ 40 h 58"/>
                  <a:gd name="T8" fmla="*/ 320 w 326"/>
                  <a:gd name="T9" fmla="*/ 52 h 58"/>
                  <a:gd name="T10" fmla="*/ 310 w 326"/>
                  <a:gd name="T11" fmla="*/ 58 h 58"/>
                  <a:gd name="T12" fmla="*/ 278 w 326"/>
                  <a:gd name="T13" fmla="*/ 58 h 58"/>
                  <a:gd name="T14" fmla="*/ 244 w 326"/>
                  <a:gd name="T15" fmla="*/ 58 h 58"/>
                  <a:gd name="T16" fmla="*/ 210 w 326"/>
                  <a:gd name="T17" fmla="*/ 58 h 58"/>
                  <a:gd name="T18" fmla="*/ 182 w 326"/>
                  <a:gd name="T19" fmla="*/ 58 h 58"/>
                  <a:gd name="T20" fmla="*/ 158 w 326"/>
                  <a:gd name="T21" fmla="*/ 58 h 58"/>
                  <a:gd name="T22" fmla="*/ 134 w 326"/>
                  <a:gd name="T23" fmla="*/ 58 h 58"/>
                  <a:gd name="T24" fmla="*/ 114 w 326"/>
                  <a:gd name="T25" fmla="*/ 58 h 58"/>
                  <a:gd name="T26" fmla="*/ 96 w 326"/>
                  <a:gd name="T27" fmla="*/ 58 h 58"/>
                  <a:gd name="T28" fmla="*/ 82 w 326"/>
                  <a:gd name="T29" fmla="*/ 58 h 58"/>
                  <a:gd name="T30" fmla="*/ 64 w 326"/>
                  <a:gd name="T31" fmla="*/ 58 h 58"/>
                  <a:gd name="T32" fmla="*/ 44 w 326"/>
                  <a:gd name="T33" fmla="*/ 58 h 58"/>
                  <a:gd name="T34" fmla="*/ 34 w 326"/>
                  <a:gd name="T35" fmla="*/ 58 h 58"/>
                  <a:gd name="T36" fmla="*/ 26 w 326"/>
                  <a:gd name="T37" fmla="*/ 58 h 58"/>
                  <a:gd name="T38" fmla="*/ 22 w 326"/>
                  <a:gd name="T39" fmla="*/ 58 h 58"/>
                  <a:gd name="T40" fmla="*/ 22 w 326"/>
                  <a:gd name="T41" fmla="*/ 58 h 58"/>
                  <a:gd name="T42" fmla="*/ 10 w 326"/>
                  <a:gd name="T43" fmla="*/ 54 h 58"/>
                  <a:gd name="T44" fmla="*/ 2 w 326"/>
                  <a:gd name="T45" fmla="*/ 46 h 58"/>
                  <a:gd name="T46" fmla="*/ 0 w 326"/>
                  <a:gd name="T47" fmla="*/ 34 h 58"/>
                  <a:gd name="T48" fmla="*/ 0 w 326"/>
                  <a:gd name="T49" fmla="*/ 30 h 58"/>
                  <a:gd name="T50" fmla="*/ 0 w 326"/>
                  <a:gd name="T51" fmla="*/ 26 h 58"/>
                  <a:gd name="T52" fmla="*/ 0 w 326"/>
                  <a:gd name="T53" fmla="*/ 24 h 58"/>
                  <a:gd name="T54" fmla="*/ 4 w 326"/>
                  <a:gd name="T55" fmla="*/ 10 h 58"/>
                  <a:gd name="T56" fmla="*/ 14 w 326"/>
                  <a:gd name="T57" fmla="*/ 2 h 58"/>
                  <a:gd name="T58" fmla="*/ 18 w 326"/>
                  <a:gd name="T59" fmla="*/ 0 h 58"/>
                  <a:gd name="T60" fmla="*/ 48 w 326"/>
                  <a:gd name="T61" fmla="*/ 0 h 58"/>
                  <a:gd name="T62" fmla="*/ 84 w 326"/>
                  <a:gd name="T63" fmla="*/ 0 h 58"/>
                  <a:gd name="T64" fmla="*/ 116 w 326"/>
                  <a:gd name="T65" fmla="*/ 0 h 58"/>
                  <a:gd name="T66" fmla="*/ 144 w 326"/>
                  <a:gd name="T67" fmla="*/ 0 h 58"/>
                  <a:gd name="T68" fmla="*/ 170 w 326"/>
                  <a:gd name="T69" fmla="*/ 0 h 58"/>
                  <a:gd name="T70" fmla="*/ 192 w 326"/>
                  <a:gd name="T71" fmla="*/ 0 h 58"/>
                  <a:gd name="T72" fmla="*/ 212 w 326"/>
                  <a:gd name="T73" fmla="*/ 0 h 58"/>
                  <a:gd name="T74" fmla="*/ 230 w 326"/>
                  <a:gd name="T75" fmla="*/ 0 h 58"/>
                  <a:gd name="T76" fmla="*/ 246 w 326"/>
                  <a:gd name="T77" fmla="*/ 0 h 58"/>
                  <a:gd name="T78" fmla="*/ 262 w 326"/>
                  <a:gd name="T79" fmla="*/ 0 h 58"/>
                  <a:gd name="T80" fmla="*/ 280 w 326"/>
                  <a:gd name="T81" fmla="*/ 0 h 58"/>
                  <a:gd name="T82" fmla="*/ 294 w 326"/>
                  <a:gd name="T83" fmla="*/ 0 h 58"/>
                  <a:gd name="T84" fmla="*/ 302 w 326"/>
                  <a:gd name="T85" fmla="*/ 0 h 58"/>
                  <a:gd name="T86" fmla="*/ 304 w 326"/>
                  <a:gd name="T87" fmla="*/ 0 h 58"/>
                  <a:gd name="T88" fmla="*/ 304 w 326"/>
                  <a:gd name="T89" fmla="*/ 0 h 58"/>
                  <a:gd name="T90" fmla="*/ 312 w 326"/>
                  <a:gd name="T91" fmla="*/ 2 h 58"/>
                  <a:gd name="T92" fmla="*/ 320 w 326"/>
                  <a:gd name="T93" fmla="*/ 8 h 58"/>
                  <a:gd name="T94" fmla="*/ 326 w 326"/>
                  <a:gd name="T95"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6" h="58">
                    <a:moveTo>
                      <a:pt x="326" y="24"/>
                    </a:moveTo>
                    <a:lnTo>
                      <a:pt x="326" y="26"/>
                    </a:lnTo>
                    <a:lnTo>
                      <a:pt x="326" y="28"/>
                    </a:lnTo>
                    <a:lnTo>
                      <a:pt x="326" y="30"/>
                    </a:lnTo>
                    <a:lnTo>
                      <a:pt x="326" y="32"/>
                    </a:lnTo>
                    <a:lnTo>
                      <a:pt x="326" y="34"/>
                    </a:lnTo>
                    <a:lnTo>
                      <a:pt x="326" y="34"/>
                    </a:lnTo>
                    <a:lnTo>
                      <a:pt x="326" y="36"/>
                    </a:lnTo>
                    <a:lnTo>
                      <a:pt x="326" y="36"/>
                    </a:lnTo>
                    <a:lnTo>
                      <a:pt x="326" y="36"/>
                    </a:lnTo>
                    <a:lnTo>
                      <a:pt x="326" y="36"/>
                    </a:lnTo>
                    <a:lnTo>
                      <a:pt x="326" y="40"/>
                    </a:lnTo>
                    <a:lnTo>
                      <a:pt x="324" y="46"/>
                    </a:lnTo>
                    <a:lnTo>
                      <a:pt x="322" y="48"/>
                    </a:lnTo>
                    <a:lnTo>
                      <a:pt x="320" y="52"/>
                    </a:lnTo>
                    <a:lnTo>
                      <a:pt x="318" y="54"/>
                    </a:lnTo>
                    <a:lnTo>
                      <a:pt x="314" y="56"/>
                    </a:lnTo>
                    <a:lnTo>
                      <a:pt x="310" y="58"/>
                    </a:lnTo>
                    <a:lnTo>
                      <a:pt x="304" y="58"/>
                    </a:lnTo>
                    <a:lnTo>
                      <a:pt x="292" y="58"/>
                    </a:lnTo>
                    <a:lnTo>
                      <a:pt x="278" y="58"/>
                    </a:lnTo>
                    <a:lnTo>
                      <a:pt x="266" y="58"/>
                    </a:lnTo>
                    <a:lnTo>
                      <a:pt x="254" y="58"/>
                    </a:lnTo>
                    <a:lnTo>
                      <a:pt x="244" y="58"/>
                    </a:lnTo>
                    <a:lnTo>
                      <a:pt x="232" y="58"/>
                    </a:lnTo>
                    <a:lnTo>
                      <a:pt x="222" y="58"/>
                    </a:lnTo>
                    <a:lnTo>
                      <a:pt x="210" y="58"/>
                    </a:lnTo>
                    <a:lnTo>
                      <a:pt x="202" y="58"/>
                    </a:lnTo>
                    <a:lnTo>
                      <a:pt x="192" y="58"/>
                    </a:lnTo>
                    <a:lnTo>
                      <a:pt x="182" y="58"/>
                    </a:lnTo>
                    <a:lnTo>
                      <a:pt x="174" y="58"/>
                    </a:lnTo>
                    <a:lnTo>
                      <a:pt x="166" y="58"/>
                    </a:lnTo>
                    <a:lnTo>
                      <a:pt x="158" y="58"/>
                    </a:lnTo>
                    <a:lnTo>
                      <a:pt x="150" y="58"/>
                    </a:lnTo>
                    <a:lnTo>
                      <a:pt x="142" y="58"/>
                    </a:lnTo>
                    <a:lnTo>
                      <a:pt x="134" y="58"/>
                    </a:lnTo>
                    <a:lnTo>
                      <a:pt x="128" y="58"/>
                    </a:lnTo>
                    <a:lnTo>
                      <a:pt x="120" y="58"/>
                    </a:lnTo>
                    <a:lnTo>
                      <a:pt x="114" y="58"/>
                    </a:lnTo>
                    <a:lnTo>
                      <a:pt x="108" y="58"/>
                    </a:lnTo>
                    <a:lnTo>
                      <a:pt x="102" y="58"/>
                    </a:lnTo>
                    <a:lnTo>
                      <a:pt x="96" y="58"/>
                    </a:lnTo>
                    <a:lnTo>
                      <a:pt x="90" y="58"/>
                    </a:lnTo>
                    <a:lnTo>
                      <a:pt x="86" y="58"/>
                    </a:lnTo>
                    <a:lnTo>
                      <a:pt x="82" y="58"/>
                    </a:lnTo>
                    <a:lnTo>
                      <a:pt x="76" y="58"/>
                    </a:lnTo>
                    <a:lnTo>
                      <a:pt x="72" y="58"/>
                    </a:lnTo>
                    <a:lnTo>
                      <a:pt x="64" y="58"/>
                    </a:lnTo>
                    <a:lnTo>
                      <a:pt x="58" y="58"/>
                    </a:lnTo>
                    <a:lnTo>
                      <a:pt x="50" y="58"/>
                    </a:lnTo>
                    <a:lnTo>
                      <a:pt x="44" y="58"/>
                    </a:lnTo>
                    <a:lnTo>
                      <a:pt x="40" y="58"/>
                    </a:lnTo>
                    <a:lnTo>
                      <a:pt x="36" y="58"/>
                    </a:lnTo>
                    <a:lnTo>
                      <a:pt x="34" y="58"/>
                    </a:lnTo>
                    <a:lnTo>
                      <a:pt x="30" y="58"/>
                    </a:lnTo>
                    <a:lnTo>
                      <a:pt x="28" y="58"/>
                    </a:lnTo>
                    <a:lnTo>
                      <a:pt x="26" y="58"/>
                    </a:lnTo>
                    <a:lnTo>
                      <a:pt x="24" y="58"/>
                    </a:lnTo>
                    <a:lnTo>
                      <a:pt x="24" y="58"/>
                    </a:lnTo>
                    <a:lnTo>
                      <a:pt x="22" y="58"/>
                    </a:lnTo>
                    <a:lnTo>
                      <a:pt x="22" y="58"/>
                    </a:lnTo>
                    <a:lnTo>
                      <a:pt x="22" y="58"/>
                    </a:lnTo>
                    <a:lnTo>
                      <a:pt x="22" y="58"/>
                    </a:lnTo>
                    <a:lnTo>
                      <a:pt x="16" y="58"/>
                    </a:lnTo>
                    <a:lnTo>
                      <a:pt x="14" y="56"/>
                    </a:lnTo>
                    <a:lnTo>
                      <a:pt x="10" y="54"/>
                    </a:lnTo>
                    <a:lnTo>
                      <a:pt x="6" y="52"/>
                    </a:lnTo>
                    <a:lnTo>
                      <a:pt x="4" y="48"/>
                    </a:lnTo>
                    <a:lnTo>
                      <a:pt x="2" y="46"/>
                    </a:lnTo>
                    <a:lnTo>
                      <a:pt x="0" y="40"/>
                    </a:lnTo>
                    <a:lnTo>
                      <a:pt x="0" y="36"/>
                    </a:lnTo>
                    <a:lnTo>
                      <a:pt x="0" y="34"/>
                    </a:lnTo>
                    <a:lnTo>
                      <a:pt x="0" y="32"/>
                    </a:lnTo>
                    <a:lnTo>
                      <a:pt x="0" y="32"/>
                    </a:lnTo>
                    <a:lnTo>
                      <a:pt x="0" y="30"/>
                    </a:lnTo>
                    <a:lnTo>
                      <a:pt x="0" y="28"/>
                    </a:lnTo>
                    <a:lnTo>
                      <a:pt x="0" y="26"/>
                    </a:lnTo>
                    <a:lnTo>
                      <a:pt x="0" y="26"/>
                    </a:lnTo>
                    <a:lnTo>
                      <a:pt x="0" y="24"/>
                    </a:lnTo>
                    <a:lnTo>
                      <a:pt x="0" y="24"/>
                    </a:lnTo>
                    <a:lnTo>
                      <a:pt x="0" y="24"/>
                    </a:lnTo>
                    <a:lnTo>
                      <a:pt x="0" y="20"/>
                    </a:lnTo>
                    <a:lnTo>
                      <a:pt x="2" y="16"/>
                    </a:lnTo>
                    <a:lnTo>
                      <a:pt x="4" y="10"/>
                    </a:lnTo>
                    <a:lnTo>
                      <a:pt x="6" y="8"/>
                    </a:lnTo>
                    <a:lnTo>
                      <a:pt x="10" y="4"/>
                    </a:lnTo>
                    <a:lnTo>
                      <a:pt x="14" y="2"/>
                    </a:lnTo>
                    <a:lnTo>
                      <a:pt x="14" y="2"/>
                    </a:lnTo>
                    <a:lnTo>
                      <a:pt x="16" y="0"/>
                    </a:lnTo>
                    <a:lnTo>
                      <a:pt x="18" y="0"/>
                    </a:lnTo>
                    <a:lnTo>
                      <a:pt x="22" y="0"/>
                    </a:lnTo>
                    <a:lnTo>
                      <a:pt x="34" y="0"/>
                    </a:lnTo>
                    <a:lnTo>
                      <a:pt x="48" y="0"/>
                    </a:lnTo>
                    <a:lnTo>
                      <a:pt x="60" y="0"/>
                    </a:lnTo>
                    <a:lnTo>
                      <a:pt x="72" y="0"/>
                    </a:lnTo>
                    <a:lnTo>
                      <a:pt x="84" y="0"/>
                    </a:lnTo>
                    <a:lnTo>
                      <a:pt x="94" y="0"/>
                    </a:lnTo>
                    <a:lnTo>
                      <a:pt x="106" y="0"/>
                    </a:lnTo>
                    <a:lnTo>
                      <a:pt x="116" y="0"/>
                    </a:lnTo>
                    <a:lnTo>
                      <a:pt x="126" y="0"/>
                    </a:lnTo>
                    <a:lnTo>
                      <a:pt x="134" y="0"/>
                    </a:lnTo>
                    <a:lnTo>
                      <a:pt x="144" y="0"/>
                    </a:lnTo>
                    <a:lnTo>
                      <a:pt x="154" y="0"/>
                    </a:lnTo>
                    <a:lnTo>
                      <a:pt x="162" y="0"/>
                    </a:lnTo>
                    <a:lnTo>
                      <a:pt x="170" y="0"/>
                    </a:lnTo>
                    <a:lnTo>
                      <a:pt x="178" y="0"/>
                    </a:lnTo>
                    <a:lnTo>
                      <a:pt x="184" y="0"/>
                    </a:lnTo>
                    <a:lnTo>
                      <a:pt x="192" y="0"/>
                    </a:lnTo>
                    <a:lnTo>
                      <a:pt x="200" y="0"/>
                    </a:lnTo>
                    <a:lnTo>
                      <a:pt x="206" y="0"/>
                    </a:lnTo>
                    <a:lnTo>
                      <a:pt x="212" y="0"/>
                    </a:lnTo>
                    <a:lnTo>
                      <a:pt x="218" y="0"/>
                    </a:lnTo>
                    <a:lnTo>
                      <a:pt x="224" y="0"/>
                    </a:lnTo>
                    <a:lnTo>
                      <a:pt x="230" y="0"/>
                    </a:lnTo>
                    <a:lnTo>
                      <a:pt x="236" y="0"/>
                    </a:lnTo>
                    <a:lnTo>
                      <a:pt x="240" y="0"/>
                    </a:lnTo>
                    <a:lnTo>
                      <a:pt x="246" y="0"/>
                    </a:lnTo>
                    <a:lnTo>
                      <a:pt x="250" y="0"/>
                    </a:lnTo>
                    <a:lnTo>
                      <a:pt x="254" y="0"/>
                    </a:lnTo>
                    <a:lnTo>
                      <a:pt x="262" y="0"/>
                    </a:lnTo>
                    <a:lnTo>
                      <a:pt x="270" y="0"/>
                    </a:lnTo>
                    <a:lnTo>
                      <a:pt x="276" y="0"/>
                    </a:lnTo>
                    <a:lnTo>
                      <a:pt x="280" y="0"/>
                    </a:lnTo>
                    <a:lnTo>
                      <a:pt x="286" y="0"/>
                    </a:lnTo>
                    <a:lnTo>
                      <a:pt x="290" y="0"/>
                    </a:lnTo>
                    <a:lnTo>
                      <a:pt x="294" y="0"/>
                    </a:lnTo>
                    <a:lnTo>
                      <a:pt x="296" y="0"/>
                    </a:lnTo>
                    <a:lnTo>
                      <a:pt x="300" y="0"/>
                    </a:lnTo>
                    <a:lnTo>
                      <a:pt x="302" y="0"/>
                    </a:lnTo>
                    <a:lnTo>
                      <a:pt x="302" y="0"/>
                    </a:lnTo>
                    <a:lnTo>
                      <a:pt x="302" y="0"/>
                    </a:lnTo>
                    <a:lnTo>
                      <a:pt x="304" y="0"/>
                    </a:lnTo>
                    <a:lnTo>
                      <a:pt x="304" y="0"/>
                    </a:lnTo>
                    <a:lnTo>
                      <a:pt x="304" y="0"/>
                    </a:lnTo>
                    <a:lnTo>
                      <a:pt x="304" y="0"/>
                    </a:lnTo>
                    <a:lnTo>
                      <a:pt x="308" y="0"/>
                    </a:lnTo>
                    <a:lnTo>
                      <a:pt x="310" y="0"/>
                    </a:lnTo>
                    <a:lnTo>
                      <a:pt x="312" y="2"/>
                    </a:lnTo>
                    <a:lnTo>
                      <a:pt x="314" y="2"/>
                    </a:lnTo>
                    <a:lnTo>
                      <a:pt x="318" y="4"/>
                    </a:lnTo>
                    <a:lnTo>
                      <a:pt x="320" y="8"/>
                    </a:lnTo>
                    <a:lnTo>
                      <a:pt x="322" y="10"/>
                    </a:lnTo>
                    <a:lnTo>
                      <a:pt x="324" y="16"/>
                    </a:lnTo>
                    <a:lnTo>
                      <a:pt x="326" y="20"/>
                    </a:lnTo>
                    <a:lnTo>
                      <a:pt x="326" y="24"/>
                    </a:lnTo>
                    <a:lnTo>
                      <a:pt x="326" y="24"/>
                    </a:lnTo>
                    <a:close/>
                  </a:path>
                </a:pathLst>
              </a:custGeom>
              <a:solidFill>
                <a:schemeClr val="accent1"/>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a:gradFill>
                    <a:gsLst>
                      <a:gs pos="1250">
                        <a:schemeClr val="bg1"/>
                      </a:gs>
                      <a:gs pos="10417">
                        <a:schemeClr val="bg1"/>
                      </a:gs>
                    </a:gsLst>
                    <a:lin ang="5400000" scaled="0"/>
                  </a:gradFill>
                </a:endParaRPr>
              </a:p>
            </p:txBody>
          </p:sp>
          <p:sp>
            <p:nvSpPr>
              <p:cNvPr id="9" name="Freeform 6"/>
              <p:cNvSpPr>
                <a:spLocks/>
              </p:cNvSpPr>
              <p:nvPr/>
            </p:nvSpPr>
            <p:spPr bwMode="auto">
              <a:xfrm>
                <a:off x="1781007" y="2501830"/>
                <a:ext cx="507220" cy="90241"/>
              </a:xfrm>
              <a:custGeom>
                <a:avLst/>
                <a:gdLst>
                  <a:gd name="T0" fmla="*/ 326 w 326"/>
                  <a:gd name="T1" fmla="*/ 24 h 58"/>
                  <a:gd name="T2" fmla="*/ 326 w 326"/>
                  <a:gd name="T3" fmla="*/ 30 h 58"/>
                  <a:gd name="T4" fmla="*/ 326 w 326"/>
                  <a:gd name="T5" fmla="*/ 32 h 58"/>
                  <a:gd name="T6" fmla="*/ 326 w 326"/>
                  <a:gd name="T7" fmla="*/ 38 h 58"/>
                  <a:gd name="T8" fmla="*/ 320 w 326"/>
                  <a:gd name="T9" fmla="*/ 50 h 58"/>
                  <a:gd name="T10" fmla="*/ 312 w 326"/>
                  <a:gd name="T11" fmla="*/ 56 h 58"/>
                  <a:gd name="T12" fmla="*/ 304 w 326"/>
                  <a:gd name="T13" fmla="*/ 58 h 58"/>
                  <a:gd name="T14" fmla="*/ 266 w 326"/>
                  <a:gd name="T15" fmla="*/ 58 h 58"/>
                  <a:gd name="T16" fmla="*/ 232 w 326"/>
                  <a:gd name="T17" fmla="*/ 58 h 58"/>
                  <a:gd name="T18" fmla="*/ 202 w 326"/>
                  <a:gd name="T19" fmla="*/ 58 h 58"/>
                  <a:gd name="T20" fmla="*/ 174 w 326"/>
                  <a:gd name="T21" fmla="*/ 58 h 58"/>
                  <a:gd name="T22" fmla="*/ 150 w 326"/>
                  <a:gd name="T23" fmla="*/ 58 h 58"/>
                  <a:gd name="T24" fmla="*/ 128 w 326"/>
                  <a:gd name="T25" fmla="*/ 58 h 58"/>
                  <a:gd name="T26" fmla="*/ 108 w 326"/>
                  <a:gd name="T27" fmla="*/ 58 h 58"/>
                  <a:gd name="T28" fmla="*/ 90 w 326"/>
                  <a:gd name="T29" fmla="*/ 58 h 58"/>
                  <a:gd name="T30" fmla="*/ 76 w 326"/>
                  <a:gd name="T31" fmla="*/ 58 h 58"/>
                  <a:gd name="T32" fmla="*/ 58 w 326"/>
                  <a:gd name="T33" fmla="*/ 58 h 58"/>
                  <a:gd name="T34" fmla="*/ 40 w 326"/>
                  <a:gd name="T35" fmla="*/ 58 h 58"/>
                  <a:gd name="T36" fmla="*/ 30 w 326"/>
                  <a:gd name="T37" fmla="*/ 58 h 58"/>
                  <a:gd name="T38" fmla="*/ 24 w 326"/>
                  <a:gd name="T39" fmla="*/ 58 h 58"/>
                  <a:gd name="T40" fmla="*/ 22 w 326"/>
                  <a:gd name="T41" fmla="*/ 58 h 58"/>
                  <a:gd name="T42" fmla="*/ 18 w 326"/>
                  <a:gd name="T43" fmla="*/ 56 h 58"/>
                  <a:gd name="T44" fmla="*/ 14 w 326"/>
                  <a:gd name="T45" fmla="*/ 54 h 58"/>
                  <a:gd name="T46" fmla="*/ 4 w 326"/>
                  <a:gd name="T47" fmla="*/ 46 h 58"/>
                  <a:gd name="T48" fmla="*/ 0 w 326"/>
                  <a:gd name="T49" fmla="*/ 32 h 58"/>
                  <a:gd name="T50" fmla="*/ 0 w 326"/>
                  <a:gd name="T51" fmla="*/ 26 h 58"/>
                  <a:gd name="T52" fmla="*/ 0 w 326"/>
                  <a:gd name="T53" fmla="*/ 22 h 58"/>
                  <a:gd name="T54" fmla="*/ 0 w 326"/>
                  <a:gd name="T55" fmla="*/ 20 h 58"/>
                  <a:gd name="T56" fmla="*/ 2 w 326"/>
                  <a:gd name="T57" fmla="*/ 12 h 58"/>
                  <a:gd name="T58" fmla="*/ 10 w 326"/>
                  <a:gd name="T59" fmla="*/ 4 h 58"/>
                  <a:gd name="T60" fmla="*/ 22 w 326"/>
                  <a:gd name="T61" fmla="*/ 0 h 58"/>
                  <a:gd name="T62" fmla="*/ 60 w 326"/>
                  <a:gd name="T63" fmla="*/ 0 h 58"/>
                  <a:gd name="T64" fmla="*/ 94 w 326"/>
                  <a:gd name="T65" fmla="*/ 0 h 58"/>
                  <a:gd name="T66" fmla="*/ 126 w 326"/>
                  <a:gd name="T67" fmla="*/ 0 h 58"/>
                  <a:gd name="T68" fmla="*/ 154 w 326"/>
                  <a:gd name="T69" fmla="*/ 0 h 58"/>
                  <a:gd name="T70" fmla="*/ 178 w 326"/>
                  <a:gd name="T71" fmla="*/ 0 h 58"/>
                  <a:gd name="T72" fmla="*/ 200 w 326"/>
                  <a:gd name="T73" fmla="*/ 0 h 58"/>
                  <a:gd name="T74" fmla="*/ 218 w 326"/>
                  <a:gd name="T75" fmla="*/ 0 h 58"/>
                  <a:gd name="T76" fmla="*/ 236 w 326"/>
                  <a:gd name="T77" fmla="*/ 0 h 58"/>
                  <a:gd name="T78" fmla="*/ 250 w 326"/>
                  <a:gd name="T79" fmla="*/ 0 h 58"/>
                  <a:gd name="T80" fmla="*/ 270 w 326"/>
                  <a:gd name="T81" fmla="*/ 0 h 58"/>
                  <a:gd name="T82" fmla="*/ 286 w 326"/>
                  <a:gd name="T83" fmla="*/ 0 h 58"/>
                  <a:gd name="T84" fmla="*/ 296 w 326"/>
                  <a:gd name="T85" fmla="*/ 0 h 58"/>
                  <a:gd name="T86" fmla="*/ 302 w 326"/>
                  <a:gd name="T87" fmla="*/ 0 h 58"/>
                  <a:gd name="T88" fmla="*/ 304 w 326"/>
                  <a:gd name="T89" fmla="*/ 0 h 58"/>
                  <a:gd name="T90" fmla="*/ 310 w 326"/>
                  <a:gd name="T91" fmla="*/ 0 h 58"/>
                  <a:gd name="T92" fmla="*/ 320 w 326"/>
                  <a:gd name="T93" fmla="*/ 6 h 58"/>
                  <a:gd name="T94" fmla="*/ 326 w 326"/>
                  <a:gd name="T95" fmla="*/ 1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6" h="58">
                    <a:moveTo>
                      <a:pt x="326" y="20"/>
                    </a:moveTo>
                    <a:lnTo>
                      <a:pt x="326" y="22"/>
                    </a:lnTo>
                    <a:lnTo>
                      <a:pt x="326" y="24"/>
                    </a:lnTo>
                    <a:lnTo>
                      <a:pt x="326" y="26"/>
                    </a:lnTo>
                    <a:lnTo>
                      <a:pt x="326" y="28"/>
                    </a:lnTo>
                    <a:lnTo>
                      <a:pt x="326" y="30"/>
                    </a:lnTo>
                    <a:lnTo>
                      <a:pt x="326" y="32"/>
                    </a:lnTo>
                    <a:lnTo>
                      <a:pt x="326" y="32"/>
                    </a:lnTo>
                    <a:lnTo>
                      <a:pt x="326" y="32"/>
                    </a:lnTo>
                    <a:lnTo>
                      <a:pt x="326" y="32"/>
                    </a:lnTo>
                    <a:lnTo>
                      <a:pt x="326" y="32"/>
                    </a:lnTo>
                    <a:lnTo>
                      <a:pt x="326" y="38"/>
                    </a:lnTo>
                    <a:lnTo>
                      <a:pt x="324" y="42"/>
                    </a:lnTo>
                    <a:lnTo>
                      <a:pt x="322" y="46"/>
                    </a:lnTo>
                    <a:lnTo>
                      <a:pt x="320" y="50"/>
                    </a:lnTo>
                    <a:lnTo>
                      <a:pt x="318" y="52"/>
                    </a:lnTo>
                    <a:lnTo>
                      <a:pt x="314" y="54"/>
                    </a:lnTo>
                    <a:lnTo>
                      <a:pt x="312" y="56"/>
                    </a:lnTo>
                    <a:lnTo>
                      <a:pt x="310" y="56"/>
                    </a:lnTo>
                    <a:lnTo>
                      <a:pt x="308" y="56"/>
                    </a:lnTo>
                    <a:lnTo>
                      <a:pt x="304" y="58"/>
                    </a:lnTo>
                    <a:lnTo>
                      <a:pt x="292" y="58"/>
                    </a:lnTo>
                    <a:lnTo>
                      <a:pt x="278" y="58"/>
                    </a:lnTo>
                    <a:lnTo>
                      <a:pt x="266" y="58"/>
                    </a:lnTo>
                    <a:lnTo>
                      <a:pt x="254" y="58"/>
                    </a:lnTo>
                    <a:lnTo>
                      <a:pt x="244" y="58"/>
                    </a:lnTo>
                    <a:lnTo>
                      <a:pt x="232" y="58"/>
                    </a:lnTo>
                    <a:lnTo>
                      <a:pt x="222" y="58"/>
                    </a:lnTo>
                    <a:lnTo>
                      <a:pt x="210" y="58"/>
                    </a:lnTo>
                    <a:lnTo>
                      <a:pt x="202" y="58"/>
                    </a:lnTo>
                    <a:lnTo>
                      <a:pt x="192" y="58"/>
                    </a:lnTo>
                    <a:lnTo>
                      <a:pt x="182" y="58"/>
                    </a:lnTo>
                    <a:lnTo>
                      <a:pt x="174" y="58"/>
                    </a:lnTo>
                    <a:lnTo>
                      <a:pt x="166" y="58"/>
                    </a:lnTo>
                    <a:lnTo>
                      <a:pt x="158" y="58"/>
                    </a:lnTo>
                    <a:lnTo>
                      <a:pt x="150" y="58"/>
                    </a:lnTo>
                    <a:lnTo>
                      <a:pt x="142" y="58"/>
                    </a:lnTo>
                    <a:lnTo>
                      <a:pt x="134" y="58"/>
                    </a:lnTo>
                    <a:lnTo>
                      <a:pt x="128" y="58"/>
                    </a:lnTo>
                    <a:lnTo>
                      <a:pt x="120" y="58"/>
                    </a:lnTo>
                    <a:lnTo>
                      <a:pt x="114" y="58"/>
                    </a:lnTo>
                    <a:lnTo>
                      <a:pt x="108" y="58"/>
                    </a:lnTo>
                    <a:lnTo>
                      <a:pt x="102" y="58"/>
                    </a:lnTo>
                    <a:lnTo>
                      <a:pt x="96" y="58"/>
                    </a:lnTo>
                    <a:lnTo>
                      <a:pt x="90" y="58"/>
                    </a:lnTo>
                    <a:lnTo>
                      <a:pt x="86" y="58"/>
                    </a:lnTo>
                    <a:lnTo>
                      <a:pt x="82" y="58"/>
                    </a:lnTo>
                    <a:lnTo>
                      <a:pt x="76" y="58"/>
                    </a:lnTo>
                    <a:lnTo>
                      <a:pt x="72" y="58"/>
                    </a:lnTo>
                    <a:lnTo>
                      <a:pt x="64" y="58"/>
                    </a:lnTo>
                    <a:lnTo>
                      <a:pt x="58" y="58"/>
                    </a:lnTo>
                    <a:lnTo>
                      <a:pt x="50" y="58"/>
                    </a:lnTo>
                    <a:lnTo>
                      <a:pt x="44" y="58"/>
                    </a:lnTo>
                    <a:lnTo>
                      <a:pt x="40" y="58"/>
                    </a:lnTo>
                    <a:lnTo>
                      <a:pt x="36" y="58"/>
                    </a:lnTo>
                    <a:lnTo>
                      <a:pt x="34" y="58"/>
                    </a:lnTo>
                    <a:lnTo>
                      <a:pt x="30" y="58"/>
                    </a:lnTo>
                    <a:lnTo>
                      <a:pt x="28" y="58"/>
                    </a:lnTo>
                    <a:lnTo>
                      <a:pt x="26" y="58"/>
                    </a:lnTo>
                    <a:lnTo>
                      <a:pt x="24" y="58"/>
                    </a:lnTo>
                    <a:lnTo>
                      <a:pt x="24" y="58"/>
                    </a:lnTo>
                    <a:lnTo>
                      <a:pt x="22" y="58"/>
                    </a:lnTo>
                    <a:lnTo>
                      <a:pt x="22" y="58"/>
                    </a:lnTo>
                    <a:lnTo>
                      <a:pt x="22" y="58"/>
                    </a:lnTo>
                    <a:lnTo>
                      <a:pt x="22" y="58"/>
                    </a:lnTo>
                    <a:lnTo>
                      <a:pt x="18" y="56"/>
                    </a:lnTo>
                    <a:lnTo>
                      <a:pt x="16" y="56"/>
                    </a:lnTo>
                    <a:lnTo>
                      <a:pt x="14" y="56"/>
                    </a:lnTo>
                    <a:lnTo>
                      <a:pt x="14" y="54"/>
                    </a:lnTo>
                    <a:lnTo>
                      <a:pt x="10" y="52"/>
                    </a:lnTo>
                    <a:lnTo>
                      <a:pt x="6" y="50"/>
                    </a:lnTo>
                    <a:lnTo>
                      <a:pt x="4" y="46"/>
                    </a:lnTo>
                    <a:lnTo>
                      <a:pt x="2" y="42"/>
                    </a:lnTo>
                    <a:lnTo>
                      <a:pt x="0" y="38"/>
                    </a:lnTo>
                    <a:lnTo>
                      <a:pt x="0" y="32"/>
                    </a:lnTo>
                    <a:lnTo>
                      <a:pt x="0" y="30"/>
                    </a:lnTo>
                    <a:lnTo>
                      <a:pt x="0" y="28"/>
                    </a:lnTo>
                    <a:lnTo>
                      <a:pt x="0" y="26"/>
                    </a:lnTo>
                    <a:lnTo>
                      <a:pt x="0" y="26"/>
                    </a:lnTo>
                    <a:lnTo>
                      <a:pt x="0" y="24"/>
                    </a:lnTo>
                    <a:lnTo>
                      <a:pt x="0" y="22"/>
                    </a:lnTo>
                    <a:lnTo>
                      <a:pt x="0" y="20"/>
                    </a:lnTo>
                    <a:lnTo>
                      <a:pt x="0" y="20"/>
                    </a:lnTo>
                    <a:lnTo>
                      <a:pt x="0" y="20"/>
                    </a:lnTo>
                    <a:lnTo>
                      <a:pt x="0" y="20"/>
                    </a:lnTo>
                    <a:lnTo>
                      <a:pt x="0" y="16"/>
                    </a:lnTo>
                    <a:lnTo>
                      <a:pt x="2" y="12"/>
                    </a:lnTo>
                    <a:lnTo>
                      <a:pt x="4" y="8"/>
                    </a:lnTo>
                    <a:lnTo>
                      <a:pt x="6" y="6"/>
                    </a:lnTo>
                    <a:lnTo>
                      <a:pt x="10" y="4"/>
                    </a:lnTo>
                    <a:lnTo>
                      <a:pt x="14" y="2"/>
                    </a:lnTo>
                    <a:lnTo>
                      <a:pt x="16" y="0"/>
                    </a:lnTo>
                    <a:lnTo>
                      <a:pt x="22" y="0"/>
                    </a:lnTo>
                    <a:lnTo>
                      <a:pt x="34" y="0"/>
                    </a:lnTo>
                    <a:lnTo>
                      <a:pt x="48" y="0"/>
                    </a:lnTo>
                    <a:lnTo>
                      <a:pt x="60" y="0"/>
                    </a:lnTo>
                    <a:lnTo>
                      <a:pt x="72" y="0"/>
                    </a:lnTo>
                    <a:lnTo>
                      <a:pt x="84" y="0"/>
                    </a:lnTo>
                    <a:lnTo>
                      <a:pt x="94" y="0"/>
                    </a:lnTo>
                    <a:lnTo>
                      <a:pt x="106" y="0"/>
                    </a:lnTo>
                    <a:lnTo>
                      <a:pt x="116" y="0"/>
                    </a:lnTo>
                    <a:lnTo>
                      <a:pt x="126" y="0"/>
                    </a:lnTo>
                    <a:lnTo>
                      <a:pt x="134" y="0"/>
                    </a:lnTo>
                    <a:lnTo>
                      <a:pt x="144" y="0"/>
                    </a:lnTo>
                    <a:lnTo>
                      <a:pt x="154" y="0"/>
                    </a:lnTo>
                    <a:lnTo>
                      <a:pt x="162" y="0"/>
                    </a:lnTo>
                    <a:lnTo>
                      <a:pt x="170" y="0"/>
                    </a:lnTo>
                    <a:lnTo>
                      <a:pt x="178" y="0"/>
                    </a:lnTo>
                    <a:lnTo>
                      <a:pt x="184" y="0"/>
                    </a:lnTo>
                    <a:lnTo>
                      <a:pt x="192" y="0"/>
                    </a:lnTo>
                    <a:lnTo>
                      <a:pt x="200" y="0"/>
                    </a:lnTo>
                    <a:lnTo>
                      <a:pt x="206" y="0"/>
                    </a:lnTo>
                    <a:lnTo>
                      <a:pt x="212" y="0"/>
                    </a:lnTo>
                    <a:lnTo>
                      <a:pt x="218" y="0"/>
                    </a:lnTo>
                    <a:lnTo>
                      <a:pt x="224" y="0"/>
                    </a:lnTo>
                    <a:lnTo>
                      <a:pt x="230" y="0"/>
                    </a:lnTo>
                    <a:lnTo>
                      <a:pt x="236" y="0"/>
                    </a:lnTo>
                    <a:lnTo>
                      <a:pt x="240" y="0"/>
                    </a:lnTo>
                    <a:lnTo>
                      <a:pt x="246" y="0"/>
                    </a:lnTo>
                    <a:lnTo>
                      <a:pt x="250" y="0"/>
                    </a:lnTo>
                    <a:lnTo>
                      <a:pt x="254" y="0"/>
                    </a:lnTo>
                    <a:lnTo>
                      <a:pt x="262" y="0"/>
                    </a:lnTo>
                    <a:lnTo>
                      <a:pt x="270" y="0"/>
                    </a:lnTo>
                    <a:lnTo>
                      <a:pt x="276" y="0"/>
                    </a:lnTo>
                    <a:lnTo>
                      <a:pt x="280" y="0"/>
                    </a:lnTo>
                    <a:lnTo>
                      <a:pt x="286" y="0"/>
                    </a:lnTo>
                    <a:lnTo>
                      <a:pt x="290" y="0"/>
                    </a:lnTo>
                    <a:lnTo>
                      <a:pt x="294" y="0"/>
                    </a:lnTo>
                    <a:lnTo>
                      <a:pt x="296" y="0"/>
                    </a:lnTo>
                    <a:lnTo>
                      <a:pt x="300" y="0"/>
                    </a:lnTo>
                    <a:lnTo>
                      <a:pt x="302" y="0"/>
                    </a:lnTo>
                    <a:lnTo>
                      <a:pt x="302" y="0"/>
                    </a:lnTo>
                    <a:lnTo>
                      <a:pt x="302" y="0"/>
                    </a:lnTo>
                    <a:lnTo>
                      <a:pt x="304" y="0"/>
                    </a:lnTo>
                    <a:lnTo>
                      <a:pt x="304" y="0"/>
                    </a:lnTo>
                    <a:lnTo>
                      <a:pt x="304" y="0"/>
                    </a:lnTo>
                    <a:lnTo>
                      <a:pt x="304" y="0"/>
                    </a:lnTo>
                    <a:lnTo>
                      <a:pt x="310" y="0"/>
                    </a:lnTo>
                    <a:lnTo>
                      <a:pt x="314" y="2"/>
                    </a:lnTo>
                    <a:lnTo>
                      <a:pt x="318" y="4"/>
                    </a:lnTo>
                    <a:lnTo>
                      <a:pt x="320" y="6"/>
                    </a:lnTo>
                    <a:lnTo>
                      <a:pt x="322" y="8"/>
                    </a:lnTo>
                    <a:lnTo>
                      <a:pt x="324" y="12"/>
                    </a:lnTo>
                    <a:lnTo>
                      <a:pt x="326" y="16"/>
                    </a:lnTo>
                    <a:lnTo>
                      <a:pt x="326" y="20"/>
                    </a:lnTo>
                    <a:lnTo>
                      <a:pt x="326" y="20"/>
                    </a:lnTo>
                    <a:close/>
                  </a:path>
                </a:pathLst>
              </a:custGeom>
              <a:solidFill>
                <a:schemeClr val="accent1"/>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a:gradFill>
                    <a:gsLst>
                      <a:gs pos="1250">
                        <a:schemeClr val="bg1"/>
                      </a:gs>
                      <a:gs pos="10417">
                        <a:schemeClr val="bg1"/>
                      </a:gs>
                    </a:gsLst>
                    <a:lin ang="5400000" scaled="0"/>
                  </a:gradFill>
                </a:endParaRPr>
              </a:p>
            </p:txBody>
          </p:sp>
          <p:sp>
            <p:nvSpPr>
              <p:cNvPr id="10" name="Freeform 7"/>
              <p:cNvSpPr>
                <a:spLocks/>
              </p:cNvSpPr>
              <p:nvPr/>
            </p:nvSpPr>
            <p:spPr bwMode="auto">
              <a:xfrm>
                <a:off x="1871249" y="2897031"/>
                <a:ext cx="332960" cy="108912"/>
              </a:xfrm>
              <a:custGeom>
                <a:avLst/>
                <a:gdLst>
                  <a:gd name="T0" fmla="*/ 10 w 214"/>
                  <a:gd name="T1" fmla="*/ 0 h 70"/>
                  <a:gd name="T2" fmla="*/ 28 w 214"/>
                  <a:gd name="T3" fmla="*/ 0 h 70"/>
                  <a:gd name="T4" fmla="*/ 46 w 214"/>
                  <a:gd name="T5" fmla="*/ 0 h 70"/>
                  <a:gd name="T6" fmla="*/ 62 w 214"/>
                  <a:gd name="T7" fmla="*/ 0 h 70"/>
                  <a:gd name="T8" fmla="*/ 78 w 214"/>
                  <a:gd name="T9" fmla="*/ 0 h 70"/>
                  <a:gd name="T10" fmla="*/ 92 w 214"/>
                  <a:gd name="T11" fmla="*/ 0 h 70"/>
                  <a:gd name="T12" fmla="*/ 106 w 214"/>
                  <a:gd name="T13" fmla="*/ 0 h 70"/>
                  <a:gd name="T14" fmla="*/ 118 w 214"/>
                  <a:gd name="T15" fmla="*/ 0 h 70"/>
                  <a:gd name="T16" fmla="*/ 134 w 214"/>
                  <a:gd name="T17" fmla="*/ 0 h 70"/>
                  <a:gd name="T18" fmla="*/ 152 w 214"/>
                  <a:gd name="T19" fmla="*/ 0 h 70"/>
                  <a:gd name="T20" fmla="*/ 170 w 214"/>
                  <a:gd name="T21" fmla="*/ 0 h 70"/>
                  <a:gd name="T22" fmla="*/ 182 w 214"/>
                  <a:gd name="T23" fmla="*/ 0 h 70"/>
                  <a:gd name="T24" fmla="*/ 192 w 214"/>
                  <a:gd name="T25" fmla="*/ 0 h 70"/>
                  <a:gd name="T26" fmla="*/ 200 w 214"/>
                  <a:gd name="T27" fmla="*/ 0 h 70"/>
                  <a:gd name="T28" fmla="*/ 204 w 214"/>
                  <a:gd name="T29" fmla="*/ 0 h 70"/>
                  <a:gd name="T30" fmla="*/ 210 w 214"/>
                  <a:gd name="T31" fmla="*/ 0 h 70"/>
                  <a:gd name="T32" fmla="*/ 212 w 214"/>
                  <a:gd name="T33" fmla="*/ 0 h 70"/>
                  <a:gd name="T34" fmla="*/ 214 w 214"/>
                  <a:gd name="T35" fmla="*/ 0 h 70"/>
                  <a:gd name="T36" fmla="*/ 214 w 214"/>
                  <a:gd name="T37" fmla="*/ 0 h 70"/>
                  <a:gd name="T38" fmla="*/ 214 w 214"/>
                  <a:gd name="T39" fmla="*/ 8 h 70"/>
                  <a:gd name="T40" fmla="*/ 212 w 214"/>
                  <a:gd name="T41" fmla="*/ 14 h 70"/>
                  <a:gd name="T42" fmla="*/ 208 w 214"/>
                  <a:gd name="T43" fmla="*/ 22 h 70"/>
                  <a:gd name="T44" fmla="*/ 204 w 214"/>
                  <a:gd name="T45" fmla="*/ 28 h 70"/>
                  <a:gd name="T46" fmla="*/ 198 w 214"/>
                  <a:gd name="T47" fmla="*/ 34 h 70"/>
                  <a:gd name="T48" fmla="*/ 186 w 214"/>
                  <a:gd name="T49" fmla="*/ 46 h 70"/>
                  <a:gd name="T50" fmla="*/ 172 w 214"/>
                  <a:gd name="T51" fmla="*/ 54 h 70"/>
                  <a:gd name="T52" fmla="*/ 152 w 214"/>
                  <a:gd name="T53" fmla="*/ 62 h 70"/>
                  <a:gd name="T54" fmla="*/ 134 w 214"/>
                  <a:gd name="T55" fmla="*/ 68 h 70"/>
                  <a:gd name="T56" fmla="*/ 116 w 214"/>
                  <a:gd name="T57" fmla="*/ 70 h 70"/>
                  <a:gd name="T58" fmla="*/ 98 w 214"/>
                  <a:gd name="T59" fmla="*/ 70 h 70"/>
                  <a:gd name="T60" fmla="*/ 78 w 214"/>
                  <a:gd name="T61" fmla="*/ 68 h 70"/>
                  <a:gd name="T62" fmla="*/ 60 w 214"/>
                  <a:gd name="T63" fmla="*/ 62 h 70"/>
                  <a:gd name="T64" fmla="*/ 42 w 214"/>
                  <a:gd name="T65" fmla="*/ 54 h 70"/>
                  <a:gd name="T66" fmla="*/ 28 w 214"/>
                  <a:gd name="T67" fmla="*/ 46 h 70"/>
                  <a:gd name="T68" fmla="*/ 14 w 214"/>
                  <a:gd name="T69" fmla="*/ 34 h 70"/>
                  <a:gd name="T70" fmla="*/ 10 w 214"/>
                  <a:gd name="T71" fmla="*/ 28 h 70"/>
                  <a:gd name="T72" fmla="*/ 4 w 214"/>
                  <a:gd name="T73" fmla="*/ 22 h 70"/>
                  <a:gd name="T74" fmla="*/ 2 w 214"/>
                  <a:gd name="T75" fmla="*/ 14 h 70"/>
                  <a:gd name="T76" fmla="*/ 0 w 214"/>
                  <a:gd name="T77" fmla="*/ 8 h 70"/>
                  <a:gd name="T78" fmla="*/ 0 w 214"/>
                  <a:gd name="T7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4" h="70">
                    <a:moveTo>
                      <a:pt x="0" y="0"/>
                    </a:moveTo>
                    <a:lnTo>
                      <a:pt x="10" y="0"/>
                    </a:lnTo>
                    <a:lnTo>
                      <a:pt x="20" y="0"/>
                    </a:lnTo>
                    <a:lnTo>
                      <a:pt x="28" y="0"/>
                    </a:lnTo>
                    <a:lnTo>
                      <a:pt x="38" y="0"/>
                    </a:lnTo>
                    <a:lnTo>
                      <a:pt x="46" y="0"/>
                    </a:lnTo>
                    <a:lnTo>
                      <a:pt x="54" y="0"/>
                    </a:lnTo>
                    <a:lnTo>
                      <a:pt x="62" y="0"/>
                    </a:lnTo>
                    <a:lnTo>
                      <a:pt x="70" y="0"/>
                    </a:lnTo>
                    <a:lnTo>
                      <a:pt x="78" y="0"/>
                    </a:lnTo>
                    <a:lnTo>
                      <a:pt x="86" y="0"/>
                    </a:lnTo>
                    <a:lnTo>
                      <a:pt x="92" y="0"/>
                    </a:lnTo>
                    <a:lnTo>
                      <a:pt x="100" y="0"/>
                    </a:lnTo>
                    <a:lnTo>
                      <a:pt x="106" y="0"/>
                    </a:lnTo>
                    <a:lnTo>
                      <a:pt x="112" y="0"/>
                    </a:lnTo>
                    <a:lnTo>
                      <a:pt x="118" y="0"/>
                    </a:lnTo>
                    <a:lnTo>
                      <a:pt x="124" y="0"/>
                    </a:lnTo>
                    <a:lnTo>
                      <a:pt x="134" y="0"/>
                    </a:lnTo>
                    <a:lnTo>
                      <a:pt x="144" y="0"/>
                    </a:lnTo>
                    <a:lnTo>
                      <a:pt x="152" y="0"/>
                    </a:lnTo>
                    <a:lnTo>
                      <a:pt x="162" y="0"/>
                    </a:lnTo>
                    <a:lnTo>
                      <a:pt x="170" y="0"/>
                    </a:lnTo>
                    <a:lnTo>
                      <a:pt x="176" y="0"/>
                    </a:lnTo>
                    <a:lnTo>
                      <a:pt x="182" y="0"/>
                    </a:lnTo>
                    <a:lnTo>
                      <a:pt x="188" y="0"/>
                    </a:lnTo>
                    <a:lnTo>
                      <a:pt x="192" y="0"/>
                    </a:lnTo>
                    <a:lnTo>
                      <a:pt x="196" y="0"/>
                    </a:lnTo>
                    <a:lnTo>
                      <a:pt x="200" y="0"/>
                    </a:lnTo>
                    <a:lnTo>
                      <a:pt x="202" y="0"/>
                    </a:lnTo>
                    <a:lnTo>
                      <a:pt x="204" y="0"/>
                    </a:lnTo>
                    <a:lnTo>
                      <a:pt x="208" y="0"/>
                    </a:lnTo>
                    <a:lnTo>
                      <a:pt x="210" y="0"/>
                    </a:lnTo>
                    <a:lnTo>
                      <a:pt x="210" y="0"/>
                    </a:lnTo>
                    <a:lnTo>
                      <a:pt x="212" y="0"/>
                    </a:lnTo>
                    <a:lnTo>
                      <a:pt x="212" y="0"/>
                    </a:lnTo>
                    <a:lnTo>
                      <a:pt x="214" y="0"/>
                    </a:lnTo>
                    <a:lnTo>
                      <a:pt x="214" y="0"/>
                    </a:lnTo>
                    <a:lnTo>
                      <a:pt x="214" y="0"/>
                    </a:lnTo>
                    <a:lnTo>
                      <a:pt x="214" y="4"/>
                    </a:lnTo>
                    <a:lnTo>
                      <a:pt x="214" y="8"/>
                    </a:lnTo>
                    <a:lnTo>
                      <a:pt x="212" y="12"/>
                    </a:lnTo>
                    <a:lnTo>
                      <a:pt x="212" y="14"/>
                    </a:lnTo>
                    <a:lnTo>
                      <a:pt x="210" y="18"/>
                    </a:lnTo>
                    <a:lnTo>
                      <a:pt x="208" y="22"/>
                    </a:lnTo>
                    <a:lnTo>
                      <a:pt x="206" y="26"/>
                    </a:lnTo>
                    <a:lnTo>
                      <a:pt x="204" y="28"/>
                    </a:lnTo>
                    <a:lnTo>
                      <a:pt x="202" y="32"/>
                    </a:lnTo>
                    <a:lnTo>
                      <a:pt x="198" y="34"/>
                    </a:lnTo>
                    <a:lnTo>
                      <a:pt x="194" y="40"/>
                    </a:lnTo>
                    <a:lnTo>
                      <a:pt x="186" y="46"/>
                    </a:lnTo>
                    <a:lnTo>
                      <a:pt x="178" y="50"/>
                    </a:lnTo>
                    <a:lnTo>
                      <a:pt x="172" y="54"/>
                    </a:lnTo>
                    <a:lnTo>
                      <a:pt x="162" y="58"/>
                    </a:lnTo>
                    <a:lnTo>
                      <a:pt x="152" y="62"/>
                    </a:lnTo>
                    <a:lnTo>
                      <a:pt x="144" y="64"/>
                    </a:lnTo>
                    <a:lnTo>
                      <a:pt x="134" y="68"/>
                    </a:lnTo>
                    <a:lnTo>
                      <a:pt x="124" y="68"/>
                    </a:lnTo>
                    <a:lnTo>
                      <a:pt x="116" y="70"/>
                    </a:lnTo>
                    <a:lnTo>
                      <a:pt x="106" y="70"/>
                    </a:lnTo>
                    <a:lnTo>
                      <a:pt x="98" y="70"/>
                    </a:lnTo>
                    <a:lnTo>
                      <a:pt x="88" y="68"/>
                    </a:lnTo>
                    <a:lnTo>
                      <a:pt x="78" y="68"/>
                    </a:lnTo>
                    <a:lnTo>
                      <a:pt x="70" y="64"/>
                    </a:lnTo>
                    <a:lnTo>
                      <a:pt x="60" y="62"/>
                    </a:lnTo>
                    <a:lnTo>
                      <a:pt x="52" y="58"/>
                    </a:lnTo>
                    <a:lnTo>
                      <a:pt x="42" y="54"/>
                    </a:lnTo>
                    <a:lnTo>
                      <a:pt x="34" y="50"/>
                    </a:lnTo>
                    <a:lnTo>
                      <a:pt x="28" y="46"/>
                    </a:lnTo>
                    <a:lnTo>
                      <a:pt x="20" y="40"/>
                    </a:lnTo>
                    <a:lnTo>
                      <a:pt x="14" y="34"/>
                    </a:lnTo>
                    <a:lnTo>
                      <a:pt x="12" y="32"/>
                    </a:lnTo>
                    <a:lnTo>
                      <a:pt x="10" y="28"/>
                    </a:lnTo>
                    <a:lnTo>
                      <a:pt x="6" y="26"/>
                    </a:lnTo>
                    <a:lnTo>
                      <a:pt x="4" y="22"/>
                    </a:lnTo>
                    <a:lnTo>
                      <a:pt x="4" y="18"/>
                    </a:lnTo>
                    <a:lnTo>
                      <a:pt x="2" y="14"/>
                    </a:lnTo>
                    <a:lnTo>
                      <a:pt x="2" y="12"/>
                    </a:lnTo>
                    <a:lnTo>
                      <a:pt x="0" y="8"/>
                    </a:lnTo>
                    <a:lnTo>
                      <a:pt x="0" y="4"/>
                    </a:lnTo>
                    <a:lnTo>
                      <a:pt x="0" y="0"/>
                    </a:lnTo>
                    <a:lnTo>
                      <a:pt x="0" y="0"/>
                    </a:lnTo>
                    <a:close/>
                  </a:path>
                </a:pathLst>
              </a:custGeom>
              <a:solidFill>
                <a:schemeClr val="accent1"/>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a:gradFill>
                    <a:gsLst>
                      <a:gs pos="1250">
                        <a:schemeClr val="bg1"/>
                      </a:gs>
                      <a:gs pos="10417">
                        <a:schemeClr val="bg1"/>
                      </a:gs>
                    </a:gsLst>
                    <a:lin ang="5400000" scaled="0"/>
                  </a:gradFill>
                </a:endParaRPr>
              </a:p>
            </p:txBody>
          </p:sp>
          <p:sp>
            <p:nvSpPr>
              <p:cNvPr id="11" name="Freeform 8"/>
              <p:cNvSpPr>
                <a:spLocks noEditPoints="1"/>
              </p:cNvSpPr>
              <p:nvPr/>
            </p:nvSpPr>
            <p:spPr bwMode="auto">
              <a:xfrm>
                <a:off x="1239558" y="656538"/>
                <a:ext cx="1599453" cy="1798606"/>
              </a:xfrm>
              <a:custGeom>
                <a:avLst/>
                <a:gdLst>
                  <a:gd name="T0" fmla="*/ 422 w 1028"/>
                  <a:gd name="T1" fmla="*/ 8 h 1156"/>
                  <a:gd name="T2" fmla="*/ 326 w 1028"/>
                  <a:gd name="T3" fmla="*/ 36 h 1156"/>
                  <a:gd name="T4" fmla="*/ 236 w 1028"/>
                  <a:gd name="T5" fmla="*/ 80 h 1156"/>
                  <a:gd name="T6" fmla="*/ 102 w 1028"/>
                  <a:gd name="T7" fmla="*/ 206 h 1156"/>
                  <a:gd name="T8" fmla="*/ 50 w 1028"/>
                  <a:gd name="T9" fmla="*/ 290 h 1156"/>
                  <a:gd name="T10" fmla="*/ 16 w 1028"/>
                  <a:gd name="T11" fmla="*/ 384 h 1156"/>
                  <a:gd name="T12" fmla="*/ 0 w 1028"/>
                  <a:gd name="T13" fmla="*/ 484 h 1156"/>
                  <a:gd name="T14" fmla="*/ 8 w 1028"/>
                  <a:gd name="T15" fmla="*/ 608 h 1156"/>
                  <a:gd name="T16" fmla="*/ 48 w 1028"/>
                  <a:gd name="T17" fmla="*/ 730 h 1156"/>
                  <a:gd name="T18" fmla="*/ 118 w 1028"/>
                  <a:gd name="T19" fmla="*/ 840 h 1156"/>
                  <a:gd name="T20" fmla="*/ 212 w 1028"/>
                  <a:gd name="T21" fmla="*/ 928 h 1156"/>
                  <a:gd name="T22" fmla="*/ 252 w 1028"/>
                  <a:gd name="T23" fmla="*/ 962 h 1156"/>
                  <a:gd name="T24" fmla="*/ 280 w 1028"/>
                  <a:gd name="T25" fmla="*/ 1018 h 1156"/>
                  <a:gd name="T26" fmla="*/ 318 w 1028"/>
                  <a:gd name="T27" fmla="*/ 1092 h 1156"/>
                  <a:gd name="T28" fmla="*/ 356 w 1028"/>
                  <a:gd name="T29" fmla="*/ 1128 h 1156"/>
                  <a:gd name="T30" fmla="*/ 434 w 1028"/>
                  <a:gd name="T31" fmla="*/ 1154 h 1156"/>
                  <a:gd name="T32" fmla="*/ 556 w 1028"/>
                  <a:gd name="T33" fmla="*/ 1156 h 1156"/>
                  <a:gd name="T34" fmla="*/ 652 w 1028"/>
                  <a:gd name="T35" fmla="*/ 1136 h 1156"/>
                  <a:gd name="T36" fmla="*/ 702 w 1028"/>
                  <a:gd name="T37" fmla="*/ 1098 h 1156"/>
                  <a:gd name="T38" fmla="*/ 744 w 1028"/>
                  <a:gd name="T39" fmla="*/ 1030 h 1156"/>
                  <a:gd name="T40" fmla="*/ 774 w 1028"/>
                  <a:gd name="T41" fmla="*/ 962 h 1156"/>
                  <a:gd name="T42" fmla="*/ 806 w 1028"/>
                  <a:gd name="T43" fmla="*/ 934 h 1156"/>
                  <a:gd name="T44" fmla="*/ 900 w 1028"/>
                  <a:gd name="T45" fmla="*/ 848 h 1156"/>
                  <a:gd name="T46" fmla="*/ 970 w 1028"/>
                  <a:gd name="T47" fmla="*/ 744 h 1156"/>
                  <a:gd name="T48" fmla="*/ 1014 w 1028"/>
                  <a:gd name="T49" fmla="*/ 624 h 1156"/>
                  <a:gd name="T50" fmla="*/ 1026 w 1028"/>
                  <a:gd name="T51" fmla="*/ 498 h 1156"/>
                  <a:gd name="T52" fmla="*/ 1014 w 1028"/>
                  <a:gd name="T53" fmla="*/ 396 h 1156"/>
                  <a:gd name="T54" fmla="*/ 982 w 1028"/>
                  <a:gd name="T55" fmla="*/ 300 h 1156"/>
                  <a:gd name="T56" fmla="*/ 932 w 1028"/>
                  <a:gd name="T57" fmla="*/ 216 h 1156"/>
                  <a:gd name="T58" fmla="*/ 800 w 1028"/>
                  <a:gd name="T59" fmla="*/ 88 h 1156"/>
                  <a:gd name="T60" fmla="*/ 712 w 1028"/>
                  <a:gd name="T61" fmla="*/ 40 h 1156"/>
                  <a:gd name="T62" fmla="*/ 616 w 1028"/>
                  <a:gd name="T63" fmla="*/ 10 h 1156"/>
                  <a:gd name="T64" fmla="*/ 514 w 1028"/>
                  <a:gd name="T65" fmla="*/ 0 h 1156"/>
                  <a:gd name="T66" fmla="*/ 516 w 1028"/>
                  <a:gd name="T67" fmla="*/ 1074 h 1156"/>
                  <a:gd name="T68" fmla="*/ 510 w 1028"/>
                  <a:gd name="T69" fmla="*/ 1074 h 1156"/>
                  <a:gd name="T70" fmla="*/ 422 w 1028"/>
                  <a:gd name="T71" fmla="*/ 1070 h 1156"/>
                  <a:gd name="T72" fmla="*/ 396 w 1028"/>
                  <a:gd name="T73" fmla="*/ 1058 h 1156"/>
                  <a:gd name="T74" fmla="*/ 360 w 1028"/>
                  <a:gd name="T75" fmla="*/ 1006 h 1156"/>
                  <a:gd name="T76" fmla="*/ 322 w 1028"/>
                  <a:gd name="T77" fmla="*/ 920 h 1156"/>
                  <a:gd name="T78" fmla="*/ 280 w 1028"/>
                  <a:gd name="T79" fmla="*/ 876 h 1156"/>
                  <a:gd name="T80" fmla="*/ 196 w 1028"/>
                  <a:gd name="T81" fmla="*/ 808 h 1156"/>
                  <a:gd name="T82" fmla="*/ 134 w 1028"/>
                  <a:gd name="T83" fmla="*/ 722 h 1156"/>
                  <a:gd name="T84" fmla="*/ 96 w 1028"/>
                  <a:gd name="T85" fmla="*/ 620 h 1156"/>
                  <a:gd name="T86" fmla="*/ 82 w 1028"/>
                  <a:gd name="T87" fmla="*/ 510 h 1156"/>
                  <a:gd name="T88" fmla="*/ 90 w 1028"/>
                  <a:gd name="T89" fmla="*/ 424 h 1156"/>
                  <a:gd name="T90" fmla="*/ 124 w 1028"/>
                  <a:gd name="T91" fmla="*/ 322 h 1156"/>
                  <a:gd name="T92" fmla="*/ 224 w 1028"/>
                  <a:gd name="T93" fmla="*/ 190 h 1156"/>
                  <a:gd name="T94" fmla="*/ 364 w 1028"/>
                  <a:gd name="T95" fmla="*/ 104 h 1156"/>
                  <a:gd name="T96" fmla="*/ 448 w 1028"/>
                  <a:gd name="T97" fmla="*/ 82 h 1156"/>
                  <a:gd name="T98" fmla="*/ 534 w 1028"/>
                  <a:gd name="T99" fmla="*/ 78 h 1156"/>
                  <a:gd name="T100" fmla="*/ 620 w 1028"/>
                  <a:gd name="T101" fmla="*/ 92 h 1156"/>
                  <a:gd name="T102" fmla="*/ 736 w 1028"/>
                  <a:gd name="T103" fmla="*/ 140 h 1156"/>
                  <a:gd name="T104" fmla="*/ 858 w 1028"/>
                  <a:gd name="T105" fmla="*/ 252 h 1156"/>
                  <a:gd name="T106" fmla="*/ 926 w 1028"/>
                  <a:gd name="T107" fmla="*/ 382 h 1156"/>
                  <a:gd name="T108" fmla="*/ 942 w 1028"/>
                  <a:gd name="T109" fmla="*/ 466 h 1156"/>
                  <a:gd name="T110" fmla="*/ 940 w 1028"/>
                  <a:gd name="T111" fmla="*/ 564 h 1156"/>
                  <a:gd name="T112" fmla="*/ 916 w 1028"/>
                  <a:gd name="T113" fmla="*/ 670 h 1156"/>
                  <a:gd name="T114" fmla="*/ 864 w 1028"/>
                  <a:gd name="T115" fmla="*/ 764 h 1156"/>
                  <a:gd name="T116" fmla="*/ 792 w 1028"/>
                  <a:gd name="T117" fmla="*/ 844 h 1156"/>
                  <a:gd name="T118" fmla="*/ 736 w 1028"/>
                  <a:gd name="T119" fmla="*/ 884 h 1156"/>
                  <a:gd name="T120" fmla="*/ 694 w 1028"/>
                  <a:gd name="T121" fmla="*/ 944 h 1156"/>
                  <a:gd name="T122" fmla="*/ 644 w 1028"/>
                  <a:gd name="T123" fmla="*/ 1040 h 1156"/>
                  <a:gd name="T124" fmla="*/ 598 w 1028"/>
                  <a:gd name="T125" fmla="*/ 1068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8" h="1156">
                    <a:moveTo>
                      <a:pt x="514" y="0"/>
                    </a:moveTo>
                    <a:lnTo>
                      <a:pt x="500" y="0"/>
                    </a:lnTo>
                    <a:lnTo>
                      <a:pt x="486" y="0"/>
                    </a:lnTo>
                    <a:lnTo>
                      <a:pt x="474" y="0"/>
                    </a:lnTo>
                    <a:lnTo>
                      <a:pt x="460" y="2"/>
                    </a:lnTo>
                    <a:lnTo>
                      <a:pt x="448" y="4"/>
                    </a:lnTo>
                    <a:lnTo>
                      <a:pt x="434" y="6"/>
                    </a:lnTo>
                    <a:lnTo>
                      <a:pt x="422" y="8"/>
                    </a:lnTo>
                    <a:lnTo>
                      <a:pt x="410" y="10"/>
                    </a:lnTo>
                    <a:lnTo>
                      <a:pt x="398" y="14"/>
                    </a:lnTo>
                    <a:lnTo>
                      <a:pt x="386" y="16"/>
                    </a:lnTo>
                    <a:lnTo>
                      <a:pt x="372" y="20"/>
                    </a:lnTo>
                    <a:lnTo>
                      <a:pt x="362" y="24"/>
                    </a:lnTo>
                    <a:lnTo>
                      <a:pt x="348" y="26"/>
                    </a:lnTo>
                    <a:lnTo>
                      <a:pt x="338" y="30"/>
                    </a:lnTo>
                    <a:lnTo>
                      <a:pt x="326" y="36"/>
                    </a:lnTo>
                    <a:lnTo>
                      <a:pt x="314" y="40"/>
                    </a:lnTo>
                    <a:lnTo>
                      <a:pt x="302" y="46"/>
                    </a:lnTo>
                    <a:lnTo>
                      <a:pt x="290" y="50"/>
                    </a:lnTo>
                    <a:lnTo>
                      <a:pt x="280" y="56"/>
                    </a:lnTo>
                    <a:lnTo>
                      <a:pt x="268" y="62"/>
                    </a:lnTo>
                    <a:lnTo>
                      <a:pt x="258" y="68"/>
                    </a:lnTo>
                    <a:lnTo>
                      <a:pt x="246" y="74"/>
                    </a:lnTo>
                    <a:lnTo>
                      <a:pt x="236" y="80"/>
                    </a:lnTo>
                    <a:lnTo>
                      <a:pt x="226" y="88"/>
                    </a:lnTo>
                    <a:lnTo>
                      <a:pt x="206" y="102"/>
                    </a:lnTo>
                    <a:lnTo>
                      <a:pt x="188" y="118"/>
                    </a:lnTo>
                    <a:lnTo>
                      <a:pt x="168" y="134"/>
                    </a:lnTo>
                    <a:lnTo>
                      <a:pt x="150" y="150"/>
                    </a:lnTo>
                    <a:lnTo>
                      <a:pt x="134" y="168"/>
                    </a:lnTo>
                    <a:lnTo>
                      <a:pt x="118" y="186"/>
                    </a:lnTo>
                    <a:lnTo>
                      <a:pt x="102" y="206"/>
                    </a:lnTo>
                    <a:lnTo>
                      <a:pt x="94" y="216"/>
                    </a:lnTo>
                    <a:lnTo>
                      <a:pt x="88" y="226"/>
                    </a:lnTo>
                    <a:lnTo>
                      <a:pt x="80" y="236"/>
                    </a:lnTo>
                    <a:lnTo>
                      <a:pt x="74" y="246"/>
                    </a:lnTo>
                    <a:lnTo>
                      <a:pt x="68" y="258"/>
                    </a:lnTo>
                    <a:lnTo>
                      <a:pt x="62" y="268"/>
                    </a:lnTo>
                    <a:lnTo>
                      <a:pt x="56" y="278"/>
                    </a:lnTo>
                    <a:lnTo>
                      <a:pt x="50" y="290"/>
                    </a:lnTo>
                    <a:lnTo>
                      <a:pt x="46" y="300"/>
                    </a:lnTo>
                    <a:lnTo>
                      <a:pt x="40" y="312"/>
                    </a:lnTo>
                    <a:lnTo>
                      <a:pt x="36" y="324"/>
                    </a:lnTo>
                    <a:lnTo>
                      <a:pt x="30" y="336"/>
                    </a:lnTo>
                    <a:lnTo>
                      <a:pt x="26" y="348"/>
                    </a:lnTo>
                    <a:lnTo>
                      <a:pt x="24" y="360"/>
                    </a:lnTo>
                    <a:lnTo>
                      <a:pt x="20" y="372"/>
                    </a:lnTo>
                    <a:lnTo>
                      <a:pt x="16" y="384"/>
                    </a:lnTo>
                    <a:lnTo>
                      <a:pt x="12" y="396"/>
                    </a:lnTo>
                    <a:lnTo>
                      <a:pt x="10" y="408"/>
                    </a:lnTo>
                    <a:lnTo>
                      <a:pt x="8" y="420"/>
                    </a:lnTo>
                    <a:lnTo>
                      <a:pt x="6" y="434"/>
                    </a:lnTo>
                    <a:lnTo>
                      <a:pt x="4" y="446"/>
                    </a:lnTo>
                    <a:lnTo>
                      <a:pt x="2" y="458"/>
                    </a:lnTo>
                    <a:lnTo>
                      <a:pt x="0" y="472"/>
                    </a:lnTo>
                    <a:lnTo>
                      <a:pt x="0" y="484"/>
                    </a:lnTo>
                    <a:lnTo>
                      <a:pt x="0" y="498"/>
                    </a:lnTo>
                    <a:lnTo>
                      <a:pt x="0" y="510"/>
                    </a:lnTo>
                    <a:lnTo>
                      <a:pt x="0" y="528"/>
                    </a:lnTo>
                    <a:lnTo>
                      <a:pt x="0" y="544"/>
                    </a:lnTo>
                    <a:lnTo>
                      <a:pt x="2" y="560"/>
                    </a:lnTo>
                    <a:lnTo>
                      <a:pt x="4" y="576"/>
                    </a:lnTo>
                    <a:lnTo>
                      <a:pt x="6" y="592"/>
                    </a:lnTo>
                    <a:lnTo>
                      <a:pt x="8" y="608"/>
                    </a:lnTo>
                    <a:lnTo>
                      <a:pt x="12" y="624"/>
                    </a:lnTo>
                    <a:lnTo>
                      <a:pt x="16" y="640"/>
                    </a:lnTo>
                    <a:lnTo>
                      <a:pt x="20" y="654"/>
                    </a:lnTo>
                    <a:lnTo>
                      <a:pt x="24" y="670"/>
                    </a:lnTo>
                    <a:lnTo>
                      <a:pt x="30" y="686"/>
                    </a:lnTo>
                    <a:lnTo>
                      <a:pt x="36" y="700"/>
                    </a:lnTo>
                    <a:lnTo>
                      <a:pt x="42" y="716"/>
                    </a:lnTo>
                    <a:lnTo>
                      <a:pt x="48" y="730"/>
                    </a:lnTo>
                    <a:lnTo>
                      <a:pt x="56" y="746"/>
                    </a:lnTo>
                    <a:lnTo>
                      <a:pt x="64" y="760"/>
                    </a:lnTo>
                    <a:lnTo>
                      <a:pt x="72" y="772"/>
                    </a:lnTo>
                    <a:lnTo>
                      <a:pt x="80" y="786"/>
                    </a:lnTo>
                    <a:lnTo>
                      <a:pt x="88" y="800"/>
                    </a:lnTo>
                    <a:lnTo>
                      <a:pt x="98" y="814"/>
                    </a:lnTo>
                    <a:lnTo>
                      <a:pt x="108" y="826"/>
                    </a:lnTo>
                    <a:lnTo>
                      <a:pt x="118" y="840"/>
                    </a:lnTo>
                    <a:lnTo>
                      <a:pt x="128" y="850"/>
                    </a:lnTo>
                    <a:lnTo>
                      <a:pt x="138" y="864"/>
                    </a:lnTo>
                    <a:lnTo>
                      <a:pt x="150" y="874"/>
                    </a:lnTo>
                    <a:lnTo>
                      <a:pt x="162" y="886"/>
                    </a:lnTo>
                    <a:lnTo>
                      <a:pt x="172" y="896"/>
                    </a:lnTo>
                    <a:lnTo>
                      <a:pt x="186" y="908"/>
                    </a:lnTo>
                    <a:lnTo>
                      <a:pt x="198" y="918"/>
                    </a:lnTo>
                    <a:lnTo>
                      <a:pt x="212" y="928"/>
                    </a:lnTo>
                    <a:lnTo>
                      <a:pt x="224" y="938"/>
                    </a:lnTo>
                    <a:lnTo>
                      <a:pt x="238" y="946"/>
                    </a:lnTo>
                    <a:lnTo>
                      <a:pt x="240" y="948"/>
                    </a:lnTo>
                    <a:lnTo>
                      <a:pt x="242" y="950"/>
                    </a:lnTo>
                    <a:lnTo>
                      <a:pt x="244" y="952"/>
                    </a:lnTo>
                    <a:lnTo>
                      <a:pt x="248" y="956"/>
                    </a:lnTo>
                    <a:lnTo>
                      <a:pt x="250" y="958"/>
                    </a:lnTo>
                    <a:lnTo>
                      <a:pt x="252" y="962"/>
                    </a:lnTo>
                    <a:lnTo>
                      <a:pt x="254" y="964"/>
                    </a:lnTo>
                    <a:lnTo>
                      <a:pt x="256" y="970"/>
                    </a:lnTo>
                    <a:lnTo>
                      <a:pt x="260" y="974"/>
                    </a:lnTo>
                    <a:lnTo>
                      <a:pt x="262" y="978"/>
                    </a:lnTo>
                    <a:lnTo>
                      <a:pt x="266" y="988"/>
                    </a:lnTo>
                    <a:lnTo>
                      <a:pt x="270" y="998"/>
                    </a:lnTo>
                    <a:lnTo>
                      <a:pt x="276" y="1008"/>
                    </a:lnTo>
                    <a:lnTo>
                      <a:pt x="280" y="1018"/>
                    </a:lnTo>
                    <a:lnTo>
                      <a:pt x="286" y="1032"/>
                    </a:lnTo>
                    <a:lnTo>
                      <a:pt x="290" y="1042"/>
                    </a:lnTo>
                    <a:lnTo>
                      <a:pt x="296" y="1056"/>
                    </a:lnTo>
                    <a:lnTo>
                      <a:pt x="302" y="1068"/>
                    </a:lnTo>
                    <a:lnTo>
                      <a:pt x="306" y="1074"/>
                    </a:lnTo>
                    <a:lnTo>
                      <a:pt x="310" y="1080"/>
                    </a:lnTo>
                    <a:lnTo>
                      <a:pt x="314" y="1086"/>
                    </a:lnTo>
                    <a:lnTo>
                      <a:pt x="318" y="1092"/>
                    </a:lnTo>
                    <a:lnTo>
                      <a:pt x="324" y="1098"/>
                    </a:lnTo>
                    <a:lnTo>
                      <a:pt x="328" y="1102"/>
                    </a:lnTo>
                    <a:lnTo>
                      <a:pt x="334" y="1108"/>
                    </a:lnTo>
                    <a:lnTo>
                      <a:pt x="338" y="1112"/>
                    </a:lnTo>
                    <a:lnTo>
                      <a:pt x="342" y="1116"/>
                    </a:lnTo>
                    <a:lnTo>
                      <a:pt x="346" y="1120"/>
                    </a:lnTo>
                    <a:lnTo>
                      <a:pt x="352" y="1124"/>
                    </a:lnTo>
                    <a:lnTo>
                      <a:pt x="356" y="1128"/>
                    </a:lnTo>
                    <a:lnTo>
                      <a:pt x="362" y="1130"/>
                    </a:lnTo>
                    <a:lnTo>
                      <a:pt x="366" y="1134"/>
                    </a:lnTo>
                    <a:lnTo>
                      <a:pt x="376" y="1138"/>
                    </a:lnTo>
                    <a:lnTo>
                      <a:pt x="388" y="1142"/>
                    </a:lnTo>
                    <a:lnTo>
                      <a:pt x="398" y="1146"/>
                    </a:lnTo>
                    <a:lnTo>
                      <a:pt x="410" y="1150"/>
                    </a:lnTo>
                    <a:lnTo>
                      <a:pt x="422" y="1152"/>
                    </a:lnTo>
                    <a:lnTo>
                      <a:pt x="434" y="1154"/>
                    </a:lnTo>
                    <a:lnTo>
                      <a:pt x="448" y="1154"/>
                    </a:lnTo>
                    <a:lnTo>
                      <a:pt x="460" y="1156"/>
                    </a:lnTo>
                    <a:lnTo>
                      <a:pt x="474" y="1156"/>
                    </a:lnTo>
                    <a:lnTo>
                      <a:pt x="486" y="1156"/>
                    </a:lnTo>
                    <a:lnTo>
                      <a:pt x="514" y="1156"/>
                    </a:lnTo>
                    <a:lnTo>
                      <a:pt x="528" y="1156"/>
                    </a:lnTo>
                    <a:lnTo>
                      <a:pt x="542" y="1156"/>
                    </a:lnTo>
                    <a:lnTo>
                      <a:pt x="556" y="1156"/>
                    </a:lnTo>
                    <a:lnTo>
                      <a:pt x="570" y="1156"/>
                    </a:lnTo>
                    <a:lnTo>
                      <a:pt x="584" y="1154"/>
                    </a:lnTo>
                    <a:lnTo>
                      <a:pt x="596" y="1152"/>
                    </a:lnTo>
                    <a:lnTo>
                      <a:pt x="608" y="1150"/>
                    </a:lnTo>
                    <a:lnTo>
                      <a:pt x="622" y="1148"/>
                    </a:lnTo>
                    <a:lnTo>
                      <a:pt x="632" y="1144"/>
                    </a:lnTo>
                    <a:lnTo>
                      <a:pt x="644" y="1142"/>
                    </a:lnTo>
                    <a:lnTo>
                      <a:pt x="652" y="1136"/>
                    </a:lnTo>
                    <a:lnTo>
                      <a:pt x="664" y="1132"/>
                    </a:lnTo>
                    <a:lnTo>
                      <a:pt x="672" y="1126"/>
                    </a:lnTo>
                    <a:lnTo>
                      <a:pt x="682" y="1118"/>
                    </a:lnTo>
                    <a:lnTo>
                      <a:pt x="686" y="1116"/>
                    </a:lnTo>
                    <a:lnTo>
                      <a:pt x="690" y="1110"/>
                    </a:lnTo>
                    <a:lnTo>
                      <a:pt x="694" y="1108"/>
                    </a:lnTo>
                    <a:lnTo>
                      <a:pt x="698" y="1102"/>
                    </a:lnTo>
                    <a:lnTo>
                      <a:pt x="702" y="1098"/>
                    </a:lnTo>
                    <a:lnTo>
                      <a:pt x="708" y="1092"/>
                    </a:lnTo>
                    <a:lnTo>
                      <a:pt x="712" y="1086"/>
                    </a:lnTo>
                    <a:lnTo>
                      <a:pt x="716" y="1080"/>
                    </a:lnTo>
                    <a:lnTo>
                      <a:pt x="722" y="1074"/>
                    </a:lnTo>
                    <a:lnTo>
                      <a:pt x="724" y="1068"/>
                    </a:lnTo>
                    <a:lnTo>
                      <a:pt x="732" y="1054"/>
                    </a:lnTo>
                    <a:lnTo>
                      <a:pt x="738" y="1042"/>
                    </a:lnTo>
                    <a:lnTo>
                      <a:pt x="744" y="1030"/>
                    </a:lnTo>
                    <a:lnTo>
                      <a:pt x="750" y="1016"/>
                    </a:lnTo>
                    <a:lnTo>
                      <a:pt x="756" y="1004"/>
                    </a:lnTo>
                    <a:lnTo>
                      <a:pt x="760" y="992"/>
                    </a:lnTo>
                    <a:lnTo>
                      <a:pt x="764" y="984"/>
                    </a:lnTo>
                    <a:lnTo>
                      <a:pt x="768" y="974"/>
                    </a:lnTo>
                    <a:lnTo>
                      <a:pt x="770" y="970"/>
                    </a:lnTo>
                    <a:lnTo>
                      <a:pt x="772" y="964"/>
                    </a:lnTo>
                    <a:lnTo>
                      <a:pt x="774" y="962"/>
                    </a:lnTo>
                    <a:lnTo>
                      <a:pt x="776" y="958"/>
                    </a:lnTo>
                    <a:lnTo>
                      <a:pt x="778" y="954"/>
                    </a:lnTo>
                    <a:lnTo>
                      <a:pt x="782" y="952"/>
                    </a:lnTo>
                    <a:lnTo>
                      <a:pt x="784" y="948"/>
                    </a:lnTo>
                    <a:lnTo>
                      <a:pt x="786" y="946"/>
                    </a:lnTo>
                    <a:lnTo>
                      <a:pt x="790" y="944"/>
                    </a:lnTo>
                    <a:lnTo>
                      <a:pt x="792" y="942"/>
                    </a:lnTo>
                    <a:lnTo>
                      <a:pt x="806" y="934"/>
                    </a:lnTo>
                    <a:lnTo>
                      <a:pt x="820" y="924"/>
                    </a:lnTo>
                    <a:lnTo>
                      <a:pt x="832" y="914"/>
                    </a:lnTo>
                    <a:lnTo>
                      <a:pt x="844" y="904"/>
                    </a:lnTo>
                    <a:lnTo>
                      <a:pt x="856" y="892"/>
                    </a:lnTo>
                    <a:lnTo>
                      <a:pt x="868" y="882"/>
                    </a:lnTo>
                    <a:lnTo>
                      <a:pt x="878" y="870"/>
                    </a:lnTo>
                    <a:lnTo>
                      <a:pt x="890" y="860"/>
                    </a:lnTo>
                    <a:lnTo>
                      <a:pt x="900" y="848"/>
                    </a:lnTo>
                    <a:lnTo>
                      <a:pt x="910" y="836"/>
                    </a:lnTo>
                    <a:lnTo>
                      <a:pt x="920" y="822"/>
                    </a:lnTo>
                    <a:lnTo>
                      <a:pt x="930" y="810"/>
                    </a:lnTo>
                    <a:lnTo>
                      <a:pt x="940" y="798"/>
                    </a:lnTo>
                    <a:lnTo>
                      <a:pt x="948" y="784"/>
                    </a:lnTo>
                    <a:lnTo>
                      <a:pt x="956" y="770"/>
                    </a:lnTo>
                    <a:lnTo>
                      <a:pt x="964" y="756"/>
                    </a:lnTo>
                    <a:lnTo>
                      <a:pt x="970" y="744"/>
                    </a:lnTo>
                    <a:lnTo>
                      <a:pt x="978" y="728"/>
                    </a:lnTo>
                    <a:lnTo>
                      <a:pt x="984" y="714"/>
                    </a:lnTo>
                    <a:lnTo>
                      <a:pt x="990" y="700"/>
                    </a:lnTo>
                    <a:lnTo>
                      <a:pt x="996" y="684"/>
                    </a:lnTo>
                    <a:lnTo>
                      <a:pt x="1002" y="670"/>
                    </a:lnTo>
                    <a:lnTo>
                      <a:pt x="1006" y="654"/>
                    </a:lnTo>
                    <a:lnTo>
                      <a:pt x="1010" y="638"/>
                    </a:lnTo>
                    <a:lnTo>
                      <a:pt x="1014" y="624"/>
                    </a:lnTo>
                    <a:lnTo>
                      <a:pt x="1018" y="608"/>
                    </a:lnTo>
                    <a:lnTo>
                      <a:pt x="1020" y="592"/>
                    </a:lnTo>
                    <a:lnTo>
                      <a:pt x="1022" y="576"/>
                    </a:lnTo>
                    <a:lnTo>
                      <a:pt x="1024" y="560"/>
                    </a:lnTo>
                    <a:lnTo>
                      <a:pt x="1026" y="544"/>
                    </a:lnTo>
                    <a:lnTo>
                      <a:pt x="1026" y="526"/>
                    </a:lnTo>
                    <a:lnTo>
                      <a:pt x="1028" y="510"/>
                    </a:lnTo>
                    <a:lnTo>
                      <a:pt x="1026" y="498"/>
                    </a:lnTo>
                    <a:lnTo>
                      <a:pt x="1026" y="484"/>
                    </a:lnTo>
                    <a:lnTo>
                      <a:pt x="1026" y="472"/>
                    </a:lnTo>
                    <a:lnTo>
                      <a:pt x="1024" y="458"/>
                    </a:lnTo>
                    <a:lnTo>
                      <a:pt x="1022" y="446"/>
                    </a:lnTo>
                    <a:lnTo>
                      <a:pt x="1020" y="434"/>
                    </a:lnTo>
                    <a:lnTo>
                      <a:pt x="1018" y="420"/>
                    </a:lnTo>
                    <a:lnTo>
                      <a:pt x="1016" y="408"/>
                    </a:lnTo>
                    <a:lnTo>
                      <a:pt x="1014" y="396"/>
                    </a:lnTo>
                    <a:lnTo>
                      <a:pt x="1012" y="384"/>
                    </a:lnTo>
                    <a:lnTo>
                      <a:pt x="1008" y="372"/>
                    </a:lnTo>
                    <a:lnTo>
                      <a:pt x="1004" y="360"/>
                    </a:lnTo>
                    <a:lnTo>
                      <a:pt x="1000" y="348"/>
                    </a:lnTo>
                    <a:lnTo>
                      <a:pt x="996" y="336"/>
                    </a:lnTo>
                    <a:lnTo>
                      <a:pt x="990" y="324"/>
                    </a:lnTo>
                    <a:lnTo>
                      <a:pt x="986" y="312"/>
                    </a:lnTo>
                    <a:lnTo>
                      <a:pt x="982" y="300"/>
                    </a:lnTo>
                    <a:lnTo>
                      <a:pt x="976" y="290"/>
                    </a:lnTo>
                    <a:lnTo>
                      <a:pt x="970" y="278"/>
                    </a:lnTo>
                    <a:lnTo>
                      <a:pt x="964" y="268"/>
                    </a:lnTo>
                    <a:lnTo>
                      <a:pt x="960" y="258"/>
                    </a:lnTo>
                    <a:lnTo>
                      <a:pt x="952" y="246"/>
                    </a:lnTo>
                    <a:lnTo>
                      <a:pt x="946" y="236"/>
                    </a:lnTo>
                    <a:lnTo>
                      <a:pt x="940" y="226"/>
                    </a:lnTo>
                    <a:lnTo>
                      <a:pt x="932" y="216"/>
                    </a:lnTo>
                    <a:lnTo>
                      <a:pt x="924" y="206"/>
                    </a:lnTo>
                    <a:lnTo>
                      <a:pt x="910" y="186"/>
                    </a:lnTo>
                    <a:lnTo>
                      <a:pt x="892" y="168"/>
                    </a:lnTo>
                    <a:lnTo>
                      <a:pt x="876" y="150"/>
                    </a:lnTo>
                    <a:lnTo>
                      <a:pt x="858" y="134"/>
                    </a:lnTo>
                    <a:lnTo>
                      <a:pt x="840" y="118"/>
                    </a:lnTo>
                    <a:lnTo>
                      <a:pt x="820" y="102"/>
                    </a:lnTo>
                    <a:lnTo>
                      <a:pt x="800" y="88"/>
                    </a:lnTo>
                    <a:lnTo>
                      <a:pt x="790" y="80"/>
                    </a:lnTo>
                    <a:lnTo>
                      <a:pt x="780" y="74"/>
                    </a:lnTo>
                    <a:lnTo>
                      <a:pt x="768" y="68"/>
                    </a:lnTo>
                    <a:lnTo>
                      <a:pt x="758" y="62"/>
                    </a:lnTo>
                    <a:lnTo>
                      <a:pt x="748" y="56"/>
                    </a:lnTo>
                    <a:lnTo>
                      <a:pt x="736" y="50"/>
                    </a:lnTo>
                    <a:lnTo>
                      <a:pt x="724" y="46"/>
                    </a:lnTo>
                    <a:lnTo>
                      <a:pt x="712" y="40"/>
                    </a:lnTo>
                    <a:lnTo>
                      <a:pt x="700" y="36"/>
                    </a:lnTo>
                    <a:lnTo>
                      <a:pt x="690" y="30"/>
                    </a:lnTo>
                    <a:lnTo>
                      <a:pt x="678" y="26"/>
                    </a:lnTo>
                    <a:lnTo>
                      <a:pt x="666" y="24"/>
                    </a:lnTo>
                    <a:lnTo>
                      <a:pt x="654" y="20"/>
                    </a:lnTo>
                    <a:lnTo>
                      <a:pt x="642" y="16"/>
                    </a:lnTo>
                    <a:lnTo>
                      <a:pt x="628" y="12"/>
                    </a:lnTo>
                    <a:lnTo>
                      <a:pt x="616" y="10"/>
                    </a:lnTo>
                    <a:lnTo>
                      <a:pt x="604" y="8"/>
                    </a:lnTo>
                    <a:lnTo>
                      <a:pt x="590" y="6"/>
                    </a:lnTo>
                    <a:lnTo>
                      <a:pt x="578" y="4"/>
                    </a:lnTo>
                    <a:lnTo>
                      <a:pt x="566" y="2"/>
                    </a:lnTo>
                    <a:lnTo>
                      <a:pt x="552" y="0"/>
                    </a:lnTo>
                    <a:lnTo>
                      <a:pt x="538" y="0"/>
                    </a:lnTo>
                    <a:lnTo>
                      <a:pt x="526" y="0"/>
                    </a:lnTo>
                    <a:lnTo>
                      <a:pt x="514" y="0"/>
                    </a:lnTo>
                    <a:lnTo>
                      <a:pt x="514" y="0"/>
                    </a:lnTo>
                    <a:lnTo>
                      <a:pt x="514" y="0"/>
                    </a:lnTo>
                    <a:close/>
                    <a:moveTo>
                      <a:pt x="530" y="1074"/>
                    </a:moveTo>
                    <a:lnTo>
                      <a:pt x="528" y="1074"/>
                    </a:lnTo>
                    <a:lnTo>
                      <a:pt x="526" y="1074"/>
                    </a:lnTo>
                    <a:lnTo>
                      <a:pt x="522" y="1074"/>
                    </a:lnTo>
                    <a:lnTo>
                      <a:pt x="518" y="1074"/>
                    </a:lnTo>
                    <a:lnTo>
                      <a:pt x="516" y="1074"/>
                    </a:lnTo>
                    <a:lnTo>
                      <a:pt x="514" y="1074"/>
                    </a:lnTo>
                    <a:lnTo>
                      <a:pt x="512" y="1074"/>
                    </a:lnTo>
                    <a:lnTo>
                      <a:pt x="512" y="1074"/>
                    </a:lnTo>
                    <a:lnTo>
                      <a:pt x="510" y="1074"/>
                    </a:lnTo>
                    <a:lnTo>
                      <a:pt x="510" y="1074"/>
                    </a:lnTo>
                    <a:lnTo>
                      <a:pt x="510" y="1074"/>
                    </a:lnTo>
                    <a:lnTo>
                      <a:pt x="510" y="1074"/>
                    </a:lnTo>
                    <a:lnTo>
                      <a:pt x="510" y="1074"/>
                    </a:lnTo>
                    <a:lnTo>
                      <a:pt x="510" y="1074"/>
                    </a:lnTo>
                    <a:lnTo>
                      <a:pt x="530" y="1074"/>
                    </a:lnTo>
                    <a:close/>
                    <a:moveTo>
                      <a:pt x="448" y="1074"/>
                    </a:moveTo>
                    <a:lnTo>
                      <a:pt x="442" y="1072"/>
                    </a:lnTo>
                    <a:lnTo>
                      <a:pt x="436" y="1072"/>
                    </a:lnTo>
                    <a:lnTo>
                      <a:pt x="432" y="1072"/>
                    </a:lnTo>
                    <a:lnTo>
                      <a:pt x="426" y="1070"/>
                    </a:lnTo>
                    <a:lnTo>
                      <a:pt x="422" y="1070"/>
                    </a:lnTo>
                    <a:lnTo>
                      <a:pt x="418" y="1068"/>
                    </a:lnTo>
                    <a:lnTo>
                      <a:pt x="414" y="1068"/>
                    </a:lnTo>
                    <a:lnTo>
                      <a:pt x="410" y="1066"/>
                    </a:lnTo>
                    <a:lnTo>
                      <a:pt x="406" y="1064"/>
                    </a:lnTo>
                    <a:lnTo>
                      <a:pt x="404" y="1062"/>
                    </a:lnTo>
                    <a:lnTo>
                      <a:pt x="400" y="1060"/>
                    </a:lnTo>
                    <a:lnTo>
                      <a:pt x="398" y="1060"/>
                    </a:lnTo>
                    <a:lnTo>
                      <a:pt x="396" y="1058"/>
                    </a:lnTo>
                    <a:lnTo>
                      <a:pt x="394" y="1054"/>
                    </a:lnTo>
                    <a:lnTo>
                      <a:pt x="392" y="1052"/>
                    </a:lnTo>
                    <a:lnTo>
                      <a:pt x="390" y="1050"/>
                    </a:lnTo>
                    <a:lnTo>
                      <a:pt x="384" y="1040"/>
                    </a:lnTo>
                    <a:lnTo>
                      <a:pt x="376" y="1034"/>
                    </a:lnTo>
                    <a:lnTo>
                      <a:pt x="370" y="1024"/>
                    </a:lnTo>
                    <a:lnTo>
                      <a:pt x="364" y="1014"/>
                    </a:lnTo>
                    <a:lnTo>
                      <a:pt x="360" y="1006"/>
                    </a:lnTo>
                    <a:lnTo>
                      <a:pt x="356" y="996"/>
                    </a:lnTo>
                    <a:lnTo>
                      <a:pt x="352" y="986"/>
                    </a:lnTo>
                    <a:lnTo>
                      <a:pt x="350" y="976"/>
                    </a:lnTo>
                    <a:lnTo>
                      <a:pt x="342" y="962"/>
                    </a:lnTo>
                    <a:lnTo>
                      <a:pt x="338" y="948"/>
                    </a:lnTo>
                    <a:lnTo>
                      <a:pt x="330" y="934"/>
                    </a:lnTo>
                    <a:lnTo>
                      <a:pt x="326" y="928"/>
                    </a:lnTo>
                    <a:lnTo>
                      <a:pt x="322" y="920"/>
                    </a:lnTo>
                    <a:lnTo>
                      <a:pt x="318" y="916"/>
                    </a:lnTo>
                    <a:lnTo>
                      <a:pt x="314" y="908"/>
                    </a:lnTo>
                    <a:lnTo>
                      <a:pt x="308" y="902"/>
                    </a:lnTo>
                    <a:lnTo>
                      <a:pt x="304" y="896"/>
                    </a:lnTo>
                    <a:lnTo>
                      <a:pt x="298" y="892"/>
                    </a:lnTo>
                    <a:lnTo>
                      <a:pt x="292" y="886"/>
                    </a:lnTo>
                    <a:lnTo>
                      <a:pt x="286" y="882"/>
                    </a:lnTo>
                    <a:lnTo>
                      <a:pt x="280" y="876"/>
                    </a:lnTo>
                    <a:lnTo>
                      <a:pt x="268" y="868"/>
                    </a:lnTo>
                    <a:lnTo>
                      <a:pt x="256" y="862"/>
                    </a:lnTo>
                    <a:lnTo>
                      <a:pt x="246" y="852"/>
                    </a:lnTo>
                    <a:lnTo>
                      <a:pt x="236" y="844"/>
                    </a:lnTo>
                    <a:lnTo>
                      <a:pt x="224" y="836"/>
                    </a:lnTo>
                    <a:lnTo>
                      <a:pt x="216" y="826"/>
                    </a:lnTo>
                    <a:lnTo>
                      <a:pt x="206" y="818"/>
                    </a:lnTo>
                    <a:lnTo>
                      <a:pt x="196" y="808"/>
                    </a:lnTo>
                    <a:lnTo>
                      <a:pt x="188" y="798"/>
                    </a:lnTo>
                    <a:lnTo>
                      <a:pt x="178" y="788"/>
                    </a:lnTo>
                    <a:lnTo>
                      <a:pt x="170" y="776"/>
                    </a:lnTo>
                    <a:lnTo>
                      <a:pt x="162" y="766"/>
                    </a:lnTo>
                    <a:lnTo>
                      <a:pt x="154" y="756"/>
                    </a:lnTo>
                    <a:lnTo>
                      <a:pt x="148" y="744"/>
                    </a:lnTo>
                    <a:lnTo>
                      <a:pt x="142" y="732"/>
                    </a:lnTo>
                    <a:lnTo>
                      <a:pt x="134" y="722"/>
                    </a:lnTo>
                    <a:lnTo>
                      <a:pt x="128" y="710"/>
                    </a:lnTo>
                    <a:lnTo>
                      <a:pt x="122" y="698"/>
                    </a:lnTo>
                    <a:lnTo>
                      <a:pt x="118" y="684"/>
                    </a:lnTo>
                    <a:lnTo>
                      <a:pt x="112" y="672"/>
                    </a:lnTo>
                    <a:lnTo>
                      <a:pt x="108" y="660"/>
                    </a:lnTo>
                    <a:lnTo>
                      <a:pt x="102" y="648"/>
                    </a:lnTo>
                    <a:lnTo>
                      <a:pt x="98" y="634"/>
                    </a:lnTo>
                    <a:lnTo>
                      <a:pt x="96" y="620"/>
                    </a:lnTo>
                    <a:lnTo>
                      <a:pt x="92" y="606"/>
                    </a:lnTo>
                    <a:lnTo>
                      <a:pt x="90" y="594"/>
                    </a:lnTo>
                    <a:lnTo>
                      <a:pt x="88" y="580"/>
                    </a:lnTo>
                    <a:lnTo>
                      <a:pt x="86" y="566"/>
                    </a:lnTo>
                    <a:lnTo>
                      <a:pt x="84" y="552"/>
                    </a:lnTo>
                    <a:lnTo>
                      <a:pt x="82" y="538"/>
                    </a:lnTo>
                    <a:lnTo>
                      <a:pt x="82" y="524"/>
                    </a:lnTo>
                    <a:lnTo>
                      <a:pt x="82" y="510"/>
                    </a:lnTo>
                    <a:lnTo>
                      <a:pt x="82" y="500"/>
                    </a:lnTo>
                    <a:lnTo>
                      <a:pt x="82" y="488"/>
                    </a:lnTo>
                    <a:lnTo>
                      <a:pt x="84" y="478"/>
                    </a:lnTo>
                    <a:lnTo>
                      <a:pt x="84" y="466"/>
                    </a:lnTo>
                    <a:lnTo>
                      <a:pt x="86" y="456"/>
                    </a:lnTo>
                    <a:lnTo>
                      <a:pt x="86" y="444"/>
                    </a:lnTo>
                    <a:lnTo>
                      <a:pt x="88" y="434"/>
                    </a:lnTo>
                    <a:lnTo>
                      <a:pt x="90" y="424"/>
                    </a:lnTo>
                    <a:lnTo>
                      <a:pt x="94" y="412"/>
                    </a:lnTo>
                    <a:lnTo>
                      <a:pt x="96" y="402"/>
                    </a:lnTo>
                    <a:lnTo>
                      <a:pt x="98" y="392"/>
                    </a:lnTo>
                    <a:lnTo>
                      <a:pt x="100" y="382"/>
                    </a:lnTo>
                    <a:lnTo>
                      <a:pt x="104" y="372"/>
                    </a:lnTo>
                    <a:lnTo>
                      <a:pt x="108" y="362"/>
                    </a:lnTo>
                    <a:lnTo>
                      <a:pt x="116" y="342"/>
                    </a:lnTo>
                    <a:lnTo>
                      <a:pt x="124" y="322"/>
                    </a:lnTo>
                    <a:lnTo>
                      <a:pt x="134" y="304"/>
                    </a:lnTo>
                    <a:lnTo>
                      <a:pt x="144" y="286"/>
                    </a:lnTo>
                    <a:lnTo>
                      <a:pt x="156" y="268"/>
                    </a:lnTo>
                    <a:lnTo>
                      <a:pt x="168" y="252"/>
                    </a:lnTo>
                    <a:lnTo>
                      <a:pt x="180" y="236"/>
                    </a:lnTo>
                    <a:lnTo>
                      <a:pt x="194" y="220"/>
                    </a:lnTo>
                    <a:lnTo>
                      <a:pt x="208" y="204"/>
                    </a:lnTo>
                    <a:lnTo>
                      <a:pt x="224" y="190"/>
                    </a:lnTo>
                    <a:lnTo>
                      <a:pt x="240" y="176"/>
                    </a:lnTo>
                    <a:lnTo>
                      <a:pt x="256" y="164"/>
                    </a:lnTo>
                    <a:lnTo>
                      <a:pt x="272" y="152"/>
                    </a:lnTo>
                    <a:lnTo>
                      <a:pt x="290" y="140"/>
                    </a:lnTo>
                    <a:lnTo>
                      <a:pt x="308" y="130"/>
                    </a:lnTo>
                    <a:lnTo>
                      <a:pt x="326" y="120"/>
                    </a:lnTo>
                    <a:lnTo>
                      <a:pt x="346" y="112"/>
                    </a:lnTo>
                    <a:lnTo>
                      <a:pt x="364" y="104"/>
                    </a:lnTo>
                    <a:lnTo>
                      <a:pt x="376" y="100"/>
                    </a:lnTo>
                    <a:lnTo>
                      <a:pt x="386" y="96"/>
                    </a:lnTo>
                    <a:lnTo>
                      <a:pt x="396" y="94"/>
                    </a:lnTo>
                    <a:lnTo>
                      <a:pt x="406" y="92"/>
                    </a:lnTo>
                    <a:lnTo>
                      <a:pt x="416" y="90"/>
                    </a:lnTo>
                    <a:lnTo>
                      <a:pt x="426" y="86"/>
                    </a:lnTo>
                    <a:lnTo>
                      <a:pt x="436" y="84"/>
                    </a:lnTo>
                    <a:lnTo>
                      <a:pt x="448" y="82"/>
                    </a:lnTo>
                    <a:lnTo>
                      <a:pt x="458" y="82"/>
                    </a:lnTo>
                    <a:lnTo>
                      <a:pt x="470" y="80"/>
                    </a:lnTo>
                    <a:lnTo>
                      <a:pt x="480" y="78"/>
                    </a:lnTo>
                    <a:lnTo>
                      <a:pt x="492" y="78"/>
                    </a:lnTo>
                    <a:lnTo>
                      <a:pt x="502" y="78"/>
                    </a:lnTo>
                    <a:lnTo>
                      <a:pt x="514" y="78"/>
                    </a:lnTo>
                    <a:lnTo>
                      <a:pt x="526" y="78"/>
                    </a:lnTo>
                    <a:lnTo>
                      <a:pt x="534" y="78"/>
                    </a:lnTo>
                    <a:lnTo>
                      <a:pt x="546" y="80"/>
                    </a:lnTo>
                    <a:lnTo>
                      <a:pt x="556" y="80"/>
                    </a:lnTo>
                    <a:lnTo>
                      <a:pt x="568" y="82"/>
                    </a:lnTo>
                    <a:lnTo>
                      <a:pt x="578" y="82"/>
                    </a:lnTo>
                    <a:lnTo>
                      <a:pt x="590" y="84"/>
                    </a:lnTo>
                    <a:lnTo>
                      <a:pt x="600" y="86"/>
                    </a:lnTo>
                    <a:lnTo>
                      <a:pt x="610" y="90"/>
                    </a:lnTo>
                    <a:lnTo>
                      <a:pt x="620" y="92"/>
                    </a:lnTo>
                    <a:lnTo>
                      <a:pt x="630" y="94"/>
                    </a:lnTo>
                    <a:lnTo>
                      <a:pt x="642" y="96"/>
                    </a:lnTo>
                    <a:lnTo>
                      <a:pt x="650" y="100"/>
                    </a:lnTo>
                    <a:lnTo>
                      <a:pt x="662" y="104"/>
                    </a:lnTo>
                    <a:lnTo>
                      <a:pt x="680" y="112"/>
                    </a:lnTo>
                    <a:lnTo>
                      <a:pt x="700" y="120"/>
                    </a:lnTo>
                    <a:lnTo>
                      <a:pt x="718" y="130"/>
                    </a:lnTo>
                    <a:lnTo>
                      <a:pt x="736" y="140"/>
                    </a:lnTo>
                    <a:lnTo>
                      <a:pt x="754" y="152"/>
                    </a:lnTo>
                    <a:lnTo>
                      <a:pt x="772" y="164"/>
                    </a:lnTo>
                    <a:lnTo>
                      <a:pt x="788" y="176"/>
                    </a:lnTo>
                    <a:lnTo>
                      <a:pt x="802" y="190"/>
                    </a:lnTo>
                    <a:lnTo>
                      <a:pt x="818" y="204"/>
                    </a:lnTo>
                    <a:lnTo>
                      <a:pt x="832" y="220"/>
                    </a:lnTo>
                    <a:lnTo>
                      <a:pt x="846" y="236"/>
                    </a:lnTo>
                    <a:lnTo>
                      <a:pt x="858" y="252"/>
                    </a:lnTo>
                    <a:lnTo>
                      <a:pt x="870" y="268"/>
                    </a:lnTo>
                    <a:lnTo>
                      <a:pt x="882" y="286"/>
                    </a:lnTo>
                    <a:lnTo>
                      <a:pt x="892" y="304"/>
                    </a:lnTo>
                    <a:lnTo>
                      <a:pt x="902" y="322"/>
                    </a:lnTo>
                    <a:lnTo>
                      <a:pt x="910" y="342"/>
                    </a:lnTo>
                    <a:lnTo>
                      <a:pt x="918" y="362"/>
                    </a:lnTo>
                    <a:lnTo>
                      <a:pt x="922" y="372"/>
                    </a:lnTo>
                    <a:lnTo>
                      <a:pt x="926" y="382"/>
                    </a:lnTo>
                    <a:lnTo>
                      <a:pt x="928" y="392"/>
                    </a:lnTo>
                    <a:lnTo>
                      <a:pt x="932" y="402"/>
                    </a:lnTo>
                    <a:lnTo>
                      <a:pt x="934" y="412"/>
                    </a:lnTo>
                    <a:lnTo>
                      <a:pt x="936" y="422"/>
                    </a:lnTo>
                    <a:lnTo>
                      <a:pt x="938" y="434"/>
                    </a:lnTo>
                    <a:lnTo>
                      <a:pt x="940" y="444"/>
                    </a:lnTo>
                    <a:lnTo>
                      <a:pt x="940" y="456"/>
                    </a:lnTo>
                    <a:lnTo>
                      <a:pt x="942" y="466"/>
                    </a:lnTo>
                    <a:lnTo>
                      <a:pt x="942" y="478"/>
                    </a:lnTo>
                    <a:lnTo>
                      <a:pt x="944" y="488"/>
                    </a:lnTo>
                    <a:lnTo>
                      <a:pt x="944" y="500"/>
                    </a:lnTo>
                    <a:lnTo>
                      <a:pt x="944" y="510"/>
                    </a:lnTo>
                    <a:lnTo>
                      <a:pt x="944" y="524"/>
                    </a:lnTo>
                    <a:lnTo>
                      <a:pt x="944" y="538"/>
                    </a:lnTo>
                    <a:lnTo>
                      <a:pt x="942" y="552"/>
                    </a:lnTo>
                    <a:lnTo>
                      <a:pt x="940" y="564"/>
                    </a:lnTo>
                    <a:lnTo>
                      <a:pt x="940" y="578"/>
                    </a:lnTo>
                    <a:lnTo>
                      <a:pt x="938" y="592"/>
                    </a:lnTo>
                    <a:lnTo>
                      <a:pt x="934" y="604"/>
                    </a:lnTo>
                    <a:lnTo>
                      <a:pt x="932" y="618"/>
                    </a:lnTo>
                    <a:lnTo>
                      <a:pt x="928" y="630"/>
                    </a:lnTo>
                    <a:lnTo>
                      <a:pt x="924" y="644"/>
                    </a:lnTo>
                    <a:lnTo>
                      <a:pt x="920" y="656"/>
                    </a:lnTo>
                    <a:lnTo>
                      <a:pt x="916" y="670"/>
                    </a:lnTo>
                    <a:lnTo>
                      <a:pt x="910" y="682"/>
                    </a:lnTo>
                    <a:lnTo>
                      <a:pt x="904" y="694"/>
                    </a:lnTo>
                    <a:lnTo>
                      <a:pt x="898" y="706"/>
                    </a:lnTo>
                    <a:lnTo>
                      <a:pt x="892" y="718"/>
                    </a:lnTo>
                    <a:lnTo>
                      <a:pt x="886" y="730"/>
                    </a:lnTo>
                    <a:lnTo>
                      <a:pt x="878" y="742"/>
                    </a:lnTo>
                    <a:lnTo>
                      <a:pt x="872" y="752"/>
                    </a:lnTo>
                    <a:lnTo>
                      <a:pt x="864" y="764"/>
                    </a:lnTo>
                    <a:lnTo>
                      <a:pt x="856" y="774"/>
                    </a:lnTo>
                    <a:lnTo>
                      <a:pt x="848" y="784"/>
                    </a:lnTo>
                    <a:lnTo>
                      <a:pt x="840" y="794"/>
                    </a:lnTo>
                    <a:lnTo>
                      <a:pt x="830" y="806"/>
                    </a:lnTo>
                    <a:lnTo>
                      <a:pt x="820" y="816"/>
                    </a:lnTo>
                    <a:lnTo>
                      <a:pt x="812" y="824"/>
                    </a:lnTo>
                    <a:lnTo>
                      <a:pt x="802" y="834"/>
                    </a:lnTo>
                    <a:lnTo>
                      <a:pt x="792" y="844"/>
                    </a:lnTo>
                    <a:lnTo>
                      <a:pt x="780" y="852"/>
                    </a:lnTo>
                    <a:lnTo>
                      <a:pt x="770" y="860"/>
                    </a:lnTo>
                    <a:lnTo>
                      <a:pt x="758" y="868"/>
                    </a:lnTo>
                    <a:lnTo>
                      <a:pt x="748" y="876"/>
                    </a:lnTo>
                    <a:lnTo>
                      <a:pt x="748" y="876"/>
                    </a:lnTo>
                    <a:lnTo>
                      <a:pt x="748" y="876"/>
                    </a:lnTo>
                    <a:lnTo>
                      <a:pt x="742" y="880"/>
                    </a:lnTo>
                    <a:lnTo>
                      <a:pt x="736" y="884"/>
                    </a:lnTo>
                    <a:lnTo>
                      <a:pt x="730" y="890"/>
                    </a:lnTo>
                    <a:lnTo>
                      <a:pt x="726" y="894"/>
                    </a:lnTo>
                    <a:lnTo>
                      <a:pt x="722" y="900"/>
                    </a:lnTo>
                    <a:lnTo>
                      <a:pt x="716" y="906"/>
                    </a:lnTo>
                    <a:lnTo>
                      <a:pt x="712" y="912"/>
                    </a:lnTo>
                    <a:lnTo>
                      <a:pt x="708" y="916"/>
                    </a:lnTo>
                    <a:lnTo>
                      <a:pt x="700" y="930"/>
                    </a:lnTo>
                    <a:lnTo>
                      <a:pt x="694" y="944"/>
                    </a:lnTo>
                    <a:lnTo>
                      <a:pt x="688" y="958"/>
                    </a:lnTo>
                    <a:lnTo>
                      <a:pt x="682" y="970"/>
                    </a:lnTo>
                    <a:lnTo>
                      <a:pt x="672" y="992"/>
                    </a:lnTo>
                    <a:lnTo>
                      <a:pt x="668" y="1002"/>
                    </a:lnTo>
                    <a:lnTo>
                      <a:pt x="662" y="1012"/>
                    </a:lnTo>
                    <a:lnTo>
                      <a:pt x="656" y="1022"/>
                    </a:lnTo>
                    <a:lnTo>
                      <a:pt x="650" y="1032"/>
                    </a:lnTo>
                    <a:lnTo>
                      <a:pt x="644" y="1040"/>
                    </a:lnTo>
                    <a:lnTo>
                      <a:pt x="636" y="1050"/>
                    </a:lnTo>
                    <a:lnTo>
                      <a:pt x="632" y="1054"/>
                    </a:lnTo>
                    <a:lnTo>
                      <a:pt x="628" y="1058"/>
                    </a:lnTo>
                    <a:lnTo>
                      <a:pt x="624" y="1060"/>
                    </a:lnTo>
                    <a:lnTo>
                      <a:pt x="618" y="1062"/>
                    </a:lnTo>
                    <a:lnTo>
                      <a:pt x="612" y="1064"/>
                    </a:lnTo>
                    <a:lnTo>
                      <a:pt x="606" y="1066"/>
                    </a:lnTo>
                    <a:lnTo>
                      <a:pt x="598" y="1068"/>
                    </a:lnTo>
                    <a:lnTo>
                      <a:pt x="592" y="1070"/>
                    </a:lnTo>
                    <a:lnTo>
                      <a:pt x="448" y="1074"/>
                    </a:lnTo>
                    <a:close/>
                  </a:path>
                </a:pathLst>
              </a:custGeom>
              <a:solidFill>
                <a:schemeClr val="accent1"/>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a:gradFill>
                    <a:gsLst>
                      <a:gs pos="1250">
                        <a:schemeClr val="bg1"/>
                      </a:gs>
                      <a:gs pos="10417">
                        <a:schemeClr val="bg1"/>
                      </a:gs>
                    </a:gsLst>
                    <a:lin ang="5400000" scaled="0"/>
                  </a:gradFill>
                </a:endParaRPr>
              </a:p>
            </p:txBody>
          </p:sp>
          <p:sp>
            <p:nvSpPr>
              <p:cNvPr id="12" name="Freeform 12"/>
              <p:cNvSpPr>
                <a:spLocks/>
              </p:cNvSpPr>
              <p:nvPr/>
            </p:nvSpPr>
            <p:spPr bwMode="auto">
              <a:xfrm>
                <a:off x="1781007" y="2763222"/>
                <a:ext cx="507220" cy="90241"/>
              </a:xfrm>
              <a:custGeom>
                <a:avLst/>
                <a:gdLst>
                  <a:gd name="T0" fmla="*/ 326 w 326"/>
                  <a:gd name="T1" fmla="*/ 26 h 58"/>
                  <a:gd name="T2" fmla="*/ 326 w 326"/>
                  <a:gd name="T3" fmla="*/ 32 h 58"/>
                  <a:gd name="T4" fmla="*/ 326 w 326"/>
                  <a:gd name="T5" fmla="*/ 38 h 58"/>
                  <a:gd name="T6" fmla="*/ 326 w 326"/>
                  <a:gd name="T7" fmla="*/ 38 h 58"/>
                  <a:gd name="T8" fmla="*/ 322 w 326"/>
                  <a:gd name="T9" fmla="*/ 50 h 58"/>
                  <a:gd name="T10" fmla="*/ 314 w 326"/>
                  <a:gd name="T11" fmla="*/ 56 h 58"/>
                  <a:gd name="T12" fmla="*/ 292 w 326"/>
                  <a:gd name="T13" fmla="*/ 58 h 58"/>
                  <a:gd name="T14" fmla="*/ 254 w 326"/>
                  <a:gd name="T15" fmla="*/ 58 h 58"/>
                  <a:gd name="T16" fmla="*/ 222 w 326"/>
                  <a:gd name="T17" fmla="*/ 58 h 58"/>
                  <a:gd name="T18" fmla="*/ 192 w 326"/>
                  <a:gd name="T19" fmla="*/ 58 h 58"/>
                  <a:gd name="T20" fmla="*/ 166 w 326"/>
                  <a:gd name="T21" fmla="*/ 58 h 58"/>
                  <a:gd name="T22" fmla="*/ 142 w 326"/>
                  <a:gd name="T23" fmla="*/ 58 h 58"/>
                  <a:gd name="T24" fmla="*/ 120 w 326"/>
                  <a:gd name="T25" fmla="*/ 58 h 58"/>
                  <a:gd name="T26" fmla="*/ 102 w 326"/>
                  <a:gd name="T27" fmla="*/ 58 h 58"/>
                  <a:gd name="T28" fmla="*/ 86 w 326"/>
                  <a:gd name="T29" fmla="*/ 58 h 58"/>
                  <a:gd name="T30" fmla="*/ 72 w 326"/>
                  <a:gd name="T31" fmla="*/ 58 h 58"/>
                  <a:gd name="T32" fmla="*/ 50 w 326"/>
                  <a:gd name="T33" fmla="*/ 58 h 58"/>
                  <a:gd name="T34" fmla="*/ 36 w 326"/>
                  <a:gd name="T35" fmla="*/ 58 h 58"/>
                  <a:gd name="T36" fmla="*/ 28 w 326"/>
                  <a:gd name="T37" fmla="*/ 58 h 58"/>
                  <a:gd name="T38" fmla="*/ 24 w 326"/>
                  <a:gd name="T39" fmla="*/ 58 h 58"/>
                  <a:gd name="T40" fmla="*/ 22 w 326"/>
                  <a:gd name="T41" fmla="*/ 58 h 58"/>
                  <a:gd name="T42" fmla="*/ 14 w 326"/>
                  <a:gd name="T43" fmla="*/ 56 h 58"/>
                  <a:gd name="T44" fmla="*/ 4 w 326"/>
                  <a:gd name="T45" fmla="*/ 50 h 58"/>
                  <a:gd name="T46" fmla="*/ 0 w 326"/>
                  <a:gd name="T47" fmla="*/ 38 h 58"/>
                  <a:gd name="T48" fmla="*/ 0 w 326"/>
                  <a:gd name="T49" fmla="*/ 30 h 58"/>
                  <a:gd name="T50" fmla="*/ 0 w 326"/>
                  <a:gd name="T51" fmla="*/ 26 h 58"/>
                  <a:gd name="T52" fmla="*/ 0 w 326"/>
                  <a:gd name="T53" fmla="*/ 22 h 58"/>
                  <a:gd name="T54" fmla="*/ 0 w 326"/>
                  <a:gd name="T55" fmla="*/ 18 h 58"/>
                  <a:gd name="T56" fmla="*/ 6 w 326"/>
                  <a:gd name="T57" fmla="*/ 6 h 58"/>
                  <a:gd name="T58" fmla="*/ 16 w 326"/>
                  <a:gd name="T59" fmla="*/ 2 h 58"/>
                  <a:gd name="T60" fmla="*/ 48 w 326"/>
                  <a:gd name="T61" fmla="*/ 0 h 58"/>
                  <a:gd name="T62" fmla="*/ 84 w 326"/>
                  <a:gd name="T63" fmla="*/ 0 h 58"/>
                  <a:gd name="T64" fmla="*/ 116 w 326"/>
                  <a:gd name="T65" fmla="*/ 0 h 58"/>
                  <a:gd name="T66" fmla="*/ 144 w 326"/>
                  <a:gd name="T67" fmla="*/ 0 h 58"/>
                  <a:gd name="T68" fmla="*/ 170 w 326"/>
                  <a:gd name="T69" fmla="*/ 0 h 58"/>
                  <a:gd name="T70" fmla="*/ 192 w 326"/>
                  <a:gd name="T71" fmla="*/ 0 h 58"/>
                  <a:gd name="T72" fmla="*/ 212 w 326"/>
                  <a:gd name="T73" fmla="*/ 0 h 58"/>
                  <a:gd name="T74" fmla="*/ 230 w 326"/>
                  <a:gd name="T75" fmla="*/ 0 h 58"/>
                  <a:gd name="T76" fmla="*/ 246 w 326"/>
                  <a:gd name="T77" fmla="*/ 0 h 58"/>
                  <a:gd name="T78" fmla="*/ 262 w 326"/>
                  <a:gd name="T79" fmla="*/ 0 h 58"/>
                  <a:gd name="T80" fmla="*/ 280 w 326"/>
                  <a:gd name="T81" fmla="*/ 0 h 58"/>
                  <a:gd name="T82" fmla="*/ 294 w 326"/>
                  <a:gd name="T83" fmla="*/ 0 h 58"/>
                  <a:gd name="T84" fmla="*/ 302 w 326"/>
                  <a:gd name="T85" fmla="*/ 0 h 58"/>
                  <a:gd name="T86" fmla="*/ 304 w 326"/>
                  <a:gd name="T87" fmla="*/ 0 h 58"/>
                  <a:gd name="T88" fmla="*/ 304 w 326"/>
                  <a:gd name="T89" fmla="*/ 0 h 58"/>
                  <a:gd name="T90" fmla="*/ 318 w 326"/>
                  <a:gd name="T91" fmla="*/ 4 h 58"/>
                  <a:gd name="T92" fmla="*/ 324 w 326"/>
                  <a:gd name="T93" fmla="*/ 14 h 58"/>
                  <a:gd name="T94" fmla="*/ 326 w 326"/>
                  <a:gd name="T95" fmla="*/ 2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6" h="58">
                    <a:moveTo>
                      <a:pt x="326" y="22"/>
                    </a:moveTo>
                    <a:lnTo>
                      <a:pt x="326" y="24"/>
                    </a:lnTo>
                    <a:lnTo>
                      <a:pt x="326" y="26"/>
                    </a:lnTo>
                    <a:lnTo>
                      <a:pt x="326" y="28"/>
                    </a:lnTo>
                    <a:lnTo>
                      <a:pt x="326" y="30"/>
                    </a:lnTo>
                    <a:lnTo>
                      <a:pt x="326" y="32"/>
                    </a:lnTo>
                    <a:lnTo>
                      <a:pt x="326" y="34"/>
                    </a:lnTo>
                    <a:lnTo>
                      <a:pt x="326" y="36"/>
                    </a:lnTo>
                    <a:lnTo>
                      <a:pt x="326" y="38"/>
                    </a:lnTo>
                    <a:lnTo>
                      <a:pt x="326" y="38"/>
                    </a:lnTo>
                    <a:lnTo>
                      <a:pt x="326" y="38"/>
                    </a:lnTo>
                    <a:lnTo>
                      <a:pt x="326" y="38"/>
                    </a:lnTo>
                    <a:lnTo>
                      <a:pt x="326" y="42"/>
                    </a:lnTo>
                    <a:lnTo>
                      <a:pt x="324" y="46"/>
                    </a:lnTo>
                    <a:lnTo>
                      <a:pt x="322" y="50"/>
                    </a:lnTo>
                    <a:lnTo>
                      <a:pt x="320" y="52"/>
                    </a:lnTo>
                    <a:lnTo>
                      <a:pt x="318" y="54"/>
                    </a:lnTo>
                    <a:lnTo>
                      <a:pt x="314" y="56"/>
                    </a:lnTo>
                    <a:lnTo>
                      <a:pt x="310" y="58"/>
                    </a:lnTo>
                    <a:lnTo>
                      <a:pt x="304" y="58"/>
                    </a:lnTo>
                    <a:lnTo>
                      <a:pt x="292" y="58"/>
                    </a:lnTo>
                    <a:lnTo>
                      <a:pt x="278" y="58"/>
                    </a:lnTo>
                    <a:lnTo>
                      <a:pt x="266" y="58"/>
                    </a:lnTo>
                    <a:lnTo>
                      <a:pt x="254" y="58"/>
                    </a:lnTo>
                    <a:lnTo>
                      <a:pt x="244" y="58"/>
                    </a:lnTo>
                    <a:lnTo>
                      <a:pt x="232" y="58"/>
                    </a:lnTo>
                    <a:lnTo>
                      <a:pt x="222" y="58"/>
                    </a:lnTo>
                    <a:lnTo>
                      <a:pt x="210" y="58"/>
                    </a:lnTo>
                    <a:lnTo>
                      <a:pt x="202" y="58"/>
                    </a:lnTo>
                    <a:lnTo>
                      <a:pt x="192" y="58"/>
                    </a:lnTo>
                    <a:lnTo>
                      <a:pt x="182" y="58"/>
                    </a:lnTo>
                    <a:lnTo>
                      <a:pt x="174" y="58"/>
                    </a:lnTo>
                    <a:lnTo>
                      <a:pt x="166" y="58"/>
                    </a:lnTo>
                    <a:lnTo>
                      <a:pt x="158" y="58"/>
                    </a:lnTo>
                    <a:lnTo>
                      <a:pt x="150" y="58"/>
                    </a:lnTo>
                    <a:lnTo>
                      <a:pt x="142" y="58"/>
                    </a:lnTo>
                    <a:lnTo>
                      <a:pt x="134" y="58"/>
                    </a:lnTo>
                    <a:lnTo>
                      <a:pt x="128" y="58"/>
                    </a:lnTo>
                    <a:lnTo>
                      <a:pt x="120" y="58"/>
                    </a:lnTo>
                    <a:lnTo>
                      <a:pt x="114" y="58"/>
                    </a:lnTo>
                    <a:lnTo>
                      <a:pt x="108" y="58"/>
                    </a:lnTo>
                    <a:lnTo>
                      <a:pt x="102" y="58"/>
                    </a:lnTo>
                    <a:lnTo>
                      <a:pt x="96" y="58"/>
                    </a:lnTo>
                    <a:lnTo>
                      <a:pt x="90" y="58"/>
                    </a:lnTo>
                    <a:lnTo>
                      <a:pt x="86" y="58"/>
                    </a:lnTo>
                    <a:lnTo>
                      <a:pt x="82" y="58"/>
                    </a:lnTo>
                    <a:lnTo>
                      <a:pt x="76" y="58"/>
                    </a:lnTo>
                    <a:lnTo>
                      <a:pt x="72" y="58"/>
                    </a:lnTo>
                    <a:lnTo>
                      <a:pt x="64" y="58"/>
                    </a:lnTo>
                    <a:lnTo>
                      <a:pt x="58" y="58"/>
                    </a:lnTo>
                    <a:lnTo>
                      <a:pt x="50" y="58"/>
                    </a:lnTo>
                    <a:lnTo>
                      <a:pt x="44" y="58"/>
                    </a:lnTo>
                    <a:lnTo>
                      <a:pt x="40" y="58"/>
                    </a:lnTo>
                    <a:lnTo>
                      <a:pt x="36" y="58"/>
                    </a:lnTo>
                    <a:lnTo>
                      <a:pt x="34" y="58"/>
                    </a:lnTo>
                    <a:lnTo>
                      <a:pt x="30" y="58"/>
                    </a:lnTo>
                    <a:lnTo>
                      <a:pt x="28" y="58"/>
                    </a:lnTo>
                    <a:lnTo>
                      <a:pt x="26" y="58"/>
                    </a:lnTo>
                    <a:lnTo>
                      <a:pt x="24" y="58"/>
                    </a:lnTo>
                    <a:lnTo>
                      <a:pt x="24" y="58"/>
                    </a:lnTo>
                    <a:lnTo>
                      <a:pt x="22" y="58"/>
                    </a:lnTo>
                    <a:lnTo>
                      <a:pt x="22" y="58"/>
                    </a:lnTo>
                    <a:lnTo>
                      <a:pt x="22" y="58"/>
                    </a:lnTo>
                    <a:lnTo>
                      <a:pt x="22" y="58"/>
                    </a:lnTo>
                    <a:lnTo>
                      <a:pt x="16" y="58"/>
                    </a:lnTo>
                    <a:lnTo>
                      <a:pt x="14" y="56"/>
                    </a:lnTo>
                    <a:lnTo>
                      <a:pt x="10" y="54"/>
                    </a:lnTo>
                    <a:lnTo>
                      <a:pt x="6" y="52"/>
                    </a:lnTo>
                    <a:lnTo>
                      <a:pt x="4" y="50"/>
                    </a:lnTo>
                    <a:lnTo>
                      <a:pt x="2" y="46"/>
                    </a:lnTo>
                    <a:lnTo>
                      <a:pt x="0" y="42"/>
                    </a:lnTo>
                    <a:lnTo>
                      <a:pt x="0" y="38"/>
                    </a:lnTo>
                    <a:lnTo>
                      <a:pt x="0" y="36"/>
                    </a:lnTo>
                    <a:lnTo>
                      <a:pt x="0" y="32"/>
                    </a:lnTo>
                    <a:lnTo>
                      <a:pt x="0" y="30"/>
                    </a:lnTo>
                    <a:lnTo>
                      <a:pt x="0" y="28"/>
                    </a:lnTo>
                    <a:lnTo>
                      <a:pt x="0" y="26"/>
                    </a:lnTo>
                    <a:lnTo>
                      <a:pt x="0" y="26"/>
                    </a:lnTo>
                    <a:lnTo>
                      <a:pt x="0" y="24"/>
                    </a:lnTo>
                    <a:lnTo>
                      <a:pt x="0" y="22"/>
                    </a:lnTo>
                    <a:lnTo>
                      <a:pt x="0" y="22"/>
                    </a:lnTo>
                    <a:lnTo>
                      <a:pt x="0" y="22"/>
                    </a:lnTo>
                    <a:lnTo>
                      <a:pt x="0" y="22"/>
                    </a:lnTo>
                    <a:lnTo>
                      <a:pt x="0" y="18"/>
                    </a:lnTo>
                    <a:lnTo>
                      <a:pt x="2" y="14"/>
                    </a:lnTo>
                    <a:lnTo>
                      <a:pt x="4" y="10"/>
                    </a:lnTo>
                    <a:lnTo>
                      <a:pt x="6" y="6"/>
                    </a:lnTo>
                    <a:lnTo>
                      <a:pt x="10" y="4"/>
                    </a:lnTo>
                    <a:lnTo>
                      <a:pt x="14" y="2"/>
                    </a:lnTo>
                    <a:lnTo>
                      <a:pt x="16" y="2"/>
                    </a:lnTo>
                    <a:lnTo>
                      <a:pt x="22" y="0"/>
                    </a:lnTo>
                    <a:lnTo>
                      <a:pt x="34" y="0"/>
                    </a:lnTo>
                    <a:lnTo>
                      <a:pt x="48" y="0"/>
                    </a:lnTo>
                    <a:lnTo>
                      <a:pt x="60" y="0"/>
                    </a:lnTo>
                    <a:lnTo>
                      <a:pt x="72" y="0"/>
                    </a:lnTo>
                    <a:lnTo>
                      <a:pt x="84" y="0"/>
                    </a:lnTo>
                    <a:lnTo>
                      <a:pt x="94" y="0"/>
                    </a:lnTo>
                    <a:lnTo>
                      <a:pt x="106" y="0"/>
                    </a:lnTo>
                    <a:lnTo>
                      <a:pt x="116" y="0"/>
                    </a:lnTo>
                    <a:lnTo>
                      <a:pt x="126" y="0"/>
                    </a:lnTo>
                    <a:lnTo>
                      <a:pt x="134" y="0"/>
                    </a:lnTo>
                    <a:lnTo>
                      <a:pt x="144" y="0"/>
                    </a:lnTo>
                    <a:lnTo>
                      <a:pt x="154" y="0"/>
                    </a:lnTo>
                    <a:lnTo>
                      <a:pt x="162" y="0"/>
                    </a:lnTo>
                    <a:lnTo>
                      <a:pt x="170" y="0"/>
                    </a:lnTo>
                    <a:lnTo>
                      <a:pt x="178" y="0"/>
                    </a:lnTo>
                    <a:lnTo>
                      <a:pt x="184" y="0"/>
                    </a:lnTo>
                    <a:lnTo>
                      <a:pt x="192" y="0"/>
                    </a:lnTo>
                    <a:lnTo>
                      <a:pt x="200" y="0"/>
                    </a:lnTo>
                    <a:lnTo>
                      <a:pt x="206" y="0"/>
                    </a:lnTo>
                    <a:lnTo>
                      <a:pt x="212" y="0"/>
                    </a:lnTo>
                    <a:lnTo>
                      <a:pt x="218" y="0"/>
                    </a:lnTo>
                    <a:lnTo>
                      <a:pt x="224" y="0"/>
                    </a:lnTo>
                    <a:lnTo>
                      <a:pt x="230" y="0"/>
                    </a:lnTo>
                    <a:lnTo>
                      <a:pt x="236" y="0"/>
                    </a:lnTo>
                    <a:lnTo>
                      <a:pt x="240" y="0"/>
                    </a:lnTo>
                    <a:lnTo>
                      <a:pt x="246" y="0"/>
                    </a:lnTo>
                    <a:lnTo>
                      <a:pt x="250" y="0"/>
                    </a:lnTo>
                    <a:lnTo>
                      <a:pt x="254" y="0"/>
                    </a:lnTo>
                    <a:lnTo>
                      <a:pt x="262" y="0"/>
                    </a:lnTo>
                    <a:lnTo>
                      <a:pt x="270" y="0"/>
                    </a:lnTo>
                    <a:lnTo>
                      <a:pt x="276" y="0"/>
                    </a:lnTo>
                    <a:lnTo>
                      <a:pt x="280" y="0"/>
                    </a:lnTo>
                    <a:lnTo>
                      <a:pt x="286" y="0"/>
                    </a:lnTo>
                    <a:lnTo>
                      <a:pt x="290" y="0"/>
                    </a:lnTo>
                    <a:lnTo>
                      <a:pt x="294" y="0"/>
                    </a:lnTo>
                    <a:lnTo>
                      <a:pt x="296" y="0"/>
                    </a:lnTo>
                    <a:lnTo>
                      <a:pt x="300" y="0"/>
                    </a:lnTo>
                    <a:lnTo>
                      <a:pt x="302" y="0"/>
                    </a:lnTo>
                    <a:lnTo>
                      <a:pt x="302" y="0"/>
                    </a:lnTo>
                    <a:lnTo>
                      <a:pt x="302" y="0"/>
                    </a:lnTo>
                    <a:lnTo>
                      <a:pt x="304" y="0"/>
                    </a:lnTo>
                    <a:lnTo>
                      <a:pt x="304" y="0"/>
                    </a:lnTo>
                    <a:lnTo>
                      <a:pt x="304" y="0"/>
                    </a:lnTo>
                    <a:lnTo>
                      <a:pt x="304" y="0"/>
                    </a:lnTo>
                    <a:lnTo>
                      <a:pt x="310" y="2"/>
                    </a:lnTo>
                    <a:lnTo>
                      <a:pt x="314" y="2"/>
                    </a:lnTo>
                    <a:lnTo>
                      <a:pt x="318" y="4"/>
                    </a:lnTo>
                    <a:lnTo>
                      <a:pt x="320" y="6"/>
                    </a:lnTo>
                    <a:lnTo>
                      <a:pt x="322" y="10"/>
                    </a:lnTo>
                    <a:lnTo>
                      <a:pt x="324" y="14"/>
                    </a:lnTo>
                    <a:lnTo>
                      <a:pt x="326" y="18"/>
                    </a:lnTo>
                    <a:lnTo>
                      <a:pt x="326" y="22"/>
                    </a:lnTo>
                    <a:lnTo>
                      <a:pt x="326" y="22"/>
                    </a:lnTo>
                    <a:close/>
                  </a:path>
                </a:pathLst>
              </a:custGeom>
              <a:solidFill>
                <a:schemeClr val="accent1"/>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a:gradFill>
                    <a:gsLst>
                      <a:gs pos="1250">
                        <a:schemeClr val="bg1"/>
                      </a:gs>
                      <a:gs pos="10417">
                        <a:schemeClr val="bg1"/>
                      </a:gs>
                    </a:gsLst>
                    <a:lin ang="5400000" scaled="0"/>
                  </a:gradFill>
                </a:endParaRPr>
              </a:p>
            </p:txBody>
          </p:sp>
        </p:grpSp>
        <p:sp>
          <p:nvSpPr>
            <p:cNvPr id="47" name="Freeform 26"/>
            <p:cNvSpPr>
              <a:spLocks noEditPoints="1"/>
            </p:cNvSpPr>
            <p:nvPr/>
          </p:nvSpPr>
          <p:spPr bwMode="auto">
            <a:xfrm>
              <a:off x="873032" y="2125586"/>
              <a:ext cx="447768" cy="663228"/>
            </a:xfrm>
            <a:custGeom>
              <a:avLst/>
              <a:gdLst>
                <a:gd name="T0" fmla="*/ 540 w 540"/>
                <a:gd name="T1" fmla="*/ 520 h 800"/>
                <a:gd name="T2" fmla="*/ 540 w 540"/>
                <a:gd name="T3" fmla="*/ 331 h 800"/>
                <a:gd name="T4" fmla="*/ 482 w 540"/>
                <a:gd name="T5" fmla="*/ 328 h 800"/>
                <a:gd name="T6" fmla="*/ 482 w 540"/>
                <a:gd name="T7" fmla="*/ 212 h 800"/>
                <a:gd name="T8" fmla="*/ 482 w 540"/>
                <a:gd name="T9" fmla="*/ 212 h 800"/>
                <a:gd name="T10" fmla="*/ 270 w 540"/>
                <a:gd name="T11" fmla="*/ 0 h 800"/>
                <a:gd name="T12" fmla="*/ 58 w 540"/>
                <a:gd name="T13" fmla="*/ 212 h 800"/>
                <a:gd name="T14" fmla="*/ 58 w 540"/>
                <a:gd name="T15" fmla="*/ 212 h 800"/>
                <a:gd name="T16" fmla="*/ 58 w 540"/>
                <a:gd name="T17" fmla="*/ 328 h 800"/>
                <a:gd name="T18" fmla="*/ 0 w 540"/>
                <a:gd name="T19" fmla="*/ 331 h 800"/>
                <a:gd name="T20" fmla="*/ 0 w 540"/>
                <a:gd name="T21" fmla="*/ 520 h 800"/>
                <a:gd name="T22" fmla="*/ 0 w 540"/>
                <a:gd name="T23" fmla="*/ 520 h 800"/>
                <a:gd name="T24" fmla="*/ 0 w 540"/>
                <a:gd name="T25" fmla="*/ 594 h 800"/>
                <a:gd name="T26" fmla="*/ 0 w 540"/>
                <a:gd name="T27" fmla="*/ 594 h 800"/>
                <a:gd name="T28" fmla="*/ 0 w 540"/>
                <a:gd name="T29" fmla="*/ 783 h 800"/>
                <a:gd name="T30" fmla="*/ 270 w 540"/>
                <a:gd name="T31" fmla="*/ 800 h 800"/>
                <a:gd name="T32" fmla="*/ 270 w 540"/>
                <a:gd name="T33" fmla="*/ 800 h 800"/>
                <a:gd name="T34" fmla="*/ 270 w 540"/>
                <a:gd name="T35" fmla="*/ 800 h 800"/>
                <a:gd name="T36" fmla="*/ 540 w 540"/>
                <a:gd name="T37" fmla="*/ 783 h 800"/>
                <a:gd name="T38" fmla="*/ 540 w 540"/>
                <a:gd name="T39" fmla="*/ 594 h 800"/>
                <a:gd name="T40" fmla="*/ 540 w 540"/>
                <a:gd name="T41" fmla="*/ 594 h 800"/>
                <a:gd name="T42" fmla="*/ 540 w 540"/>
                <a:gd name="T43" fmla="*/ 520 h 800"/>
                <a:gd name="T44" fmla="*/ 270 w 540"/>
                <a:gd name="T45" fmla="*/ 314 h 800"/>
                <a:gd name="T46" fmla="*/ 270 w 540"/>
                <a:gd name="T47" fmla="*/ 314 h 800"/>
                <a:gd name="T48" fmla="*/ 122 w 540"/>
                <a:gd name="T49" fmla="*/ 324 h 800"/>
                <a:gd name="T50" fmla="*/ 122 w 540"/>
                <a:gd name="T51" fmla="*/ 212 h 800"/>
                <a:gd name="T52" fmla="*/ 122 w 540"/>
                <a:gd name="T53" fmla="*/ 212 h 800"/>
                <a:gd name="T54" fmla="*/ 270 w 540"/>
                <a:gd name="T55" fmla="*/ 64 h 800"/>
                <a:gd name="T56" fmla="*/ 418 w 540"/>
                <a:gd name="T57" fmla="*/ 212 h 800"/>
                <a:gd name="T58" fmla="*/ 418 w 540"/>
                <a:gd name="T59" fmla="*/ 212 h 800"/>
                <a:gd name="T60" fmla="*/ 418 w 540"/>
                <a:gd name="T61" fmla="*/ 324 h 800"/>
                <a:gd name="T62" fmla="*/ 270 w 540"/>
                <a:gd name="T63" fmla="*/ 314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0" h="800">
                  <a:moveTo>
                    <a:pt x="540" y="520"/>
                  </a:moveTo>
                  <a:cubicBezTo>
                    <a:pt x="540" y="331"/>
                    <a:pt x="540" y="331"/>
                    <a:pt x="540" y="331"/>
                  </a:cubicBezTo>
                  <a:cubicBezTo>
                    <a:pt x="482" y="328"/>
                    <a:pt x="482" y="328"/>
                    <a:pt x="482" y="328"/>
                  </a:cubicBezTo>
                  <a:cubicBezTo>
                    <a:pt x="482" y="212"/>
                    <a:pt x="482" y="212"/>
                    <a:pt x="482" y="212"/>
                  </a:cubicBezTo>
                  <a:cubicBezTo>
                    <a:pt x="482" y="212"/>
                    <a:pt x="482" y="212"/>
                    <a:pt x="482" y="212"/>
                  </a:cubicBezTo>
                  <a:cubicBezTo>
                    <a:pt x="482" y="95"/>
                    <a:pt x="387" y="0"/>
                    <a:pt x="270" y="0"/>
                  </a:cubicBezTo>
                  <a:cubicBezTo>
                    <a:pt x="153" y="0"/>
                    <a:pt x="58" y="95"/>
                    <a:pt x="58" y="212"/>
                  </a:cubicBezTo>
                  <a:cubicBezTo>
                    <a:pt x="58" y="212"/>
                    <a:pt x="58" y="212"/>
                    <a:pt x="58" y="212"/>
                  </a:cubicBezTo>
                  <a:cubicBezTo>
                    <a:pt x="58" y="328"/>
                    <a:pt x="58" y="328"/>
                    <a:pt x="58" y="328"/>
                  </a:cubicBezTo>
                  <a:cubicBezTo>
                    <a:pt x="0" y="331"/>
                    <a:pt x="0" y="331"/>
                    <a:pt x="0" y="331"/>
                  </a:cubicBezTo>
                  <a:cubicBezTo>
                    <a:pt x="0" y="520"/>
                    <a:pt x="0" y="520"/>
                    <a:pt x="0" y="520"/>
                  </a:cubicBezTo>
                  <a:cubicBezTo>
                    <a:pt x="0" y="520"/>
                    <a:pt x="0" y="520"/>
                    <a:pt x="0" y="520"/>
                  </a:cubicBezTo>
                  <a:cubicBezTo>
                    <a:pt x="0" y="594"/>
                    <a:pt x="0" y="594"/>
                    <a:pt x="0" y="594"/>
                  </a:cubicBezTo>
                  <a:cubicBezTo>
                    <a:pt x="0" y="594"/>
                    <a:pt x="0" y="594"/>
                    <a:pt x="0" y="594"/>
                  </a:cubicBezTo>
                  <a:cubicBezTo>
                    <a:pt x="0" y="783"/>
                    <a:pt x="0" y="783"/>
                    <a:pt x="0" y="783"/>
                  </a:cubicBezTo>
                  <a:cubicBezTo>
                    <a:pt x="270" y="800"/>
                    <a:pt x="270" y="800"/>
                    <a:pt x="270" y="800"/>
                  </a:cubicBezTo>
                  <a:cubicBezTo>
                    <a:pt x="270" y="800"/>
                    <a:pt x="270" y="800"/>
                    <a:pt x="270" y="800"/>
                  </a:cubicBezTo>
                  <a:cubicBezTo>
                    <a:pt x="270" y="800"/>
                    <a:pt x="270" y="800"/>
                    <a:pt x="270" y="800"/>
                  </a:cubicBezTo>
                  <a:cubicBezTo>
                    <a:pt x="540" y="783"/>
                    <a:pt x="540" y="783"/>
                    <a:pt x="540" y="783"/>
                  </a:cubicBezTo>
                  <a:cubicBezTo>
                    <a:pt x="540" y="594"/>
                    <a:pt x="540" y="594"/>
                    <a:pt x="540" y="594"/>
                  </a:cubicBezTo>
                  <a:cubicBezTo>
                    <a:pt x="540" y="594"/>
                    <a:pt x="540" y="594"/>
                    <a:pt x="540" y="594"/>
                  </a:cubicBezTo>
                  <a:cubicBezTo>
                    <a:pt x="540" y="520"/>
                    <a:pt x="540" y="520"/>
                    <a:pt x="540" y="520"/>
                  </a:cubicBezTo>
                  <a:close/>
                  <a:moveTo>
                    <a:pt x="270" y="314"/>
                  </a:moveTo>
                  <a:cubicBezTo>
                    <a:pt x="270" y="314"/>
                    <a:pt x="270" y="314"/>
                    <a:pt x="270" y="314"/>
                  </a:cubicBezTo>
                  <a:cubicBezTo>
                    <a:pt x="122" y="324"/>
                    <a:pt x="122" y="324"/>
                    <a:pt x="122" y="324"/>
                  </a:cubicBezTo>
                  <a:cubicBezTo>
                    <a:pt x="122" y="212"/>
                    <a:pt x="122" y="212"/>
                    <a:pt x="122" y="212"/>
                  </a:cubicBezTo>
                  <a:cubicBezTo>
                    <a:pt x="122" y="212"/>
                    <a:pt x="122" y="212"/>
                    <a:pt x="122" y="212"/>
                  </a:cubicBezTo>
                  <a:cubicBezTo>
                    <a:pt x="122" y="130"/>
                    <a:pt x="189" y="64"/>
                    <a:pt x="270" y="64"/>
                  </a:cubicBezTo>
                  <a:cubicBezTo>
                    <a:pt x="351" y="64"/>
                    <a:pt x="418" y="130"/>
                    <a:pt x="418" y="212"/>
                  </a:cubicBezTo>
                  <a:cubicBezTo>
                    <a:pt x="418" y="212"/>
                    <a:pt x="418" y="212"/>
                    <a:pt x="418" y="212"/>
                  </a:cubicBezTo>
                  <a:cubicBezTo>
                    <a:pt x="418" y="324"/>
                    <a:pt x="418" y="324"/>
                    <a:pt x="418" y="324"/>
                  </a:cubicBezTo>
                  <a:cubicBezTo>
                    <a:pt x="270" y="314"/>
                    <a:pt x="270" y="314"/>
                    <a:pt x="270" y="314"/>
                  </a:cubicBezTo>
                  <a:close/>
                </a:path>
              </a:pathLst>
            </a:cu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a:gradFill>
                  <a:gsLst>
                    <a:gs pos="1250">
                      <a:schemeClr val="bg1"/>
                    </a:gs>
                    <a:gs pos="10417">
                      <a:schemeClr val="bg1"/>
                    </a:gs>
                  </a:gsLst>
                  <a:lin ang="5400000" scaled="0"/>
                </a:gradFill>
              </a:endParaRPr>
            </a:p>
          </p:txBody>
        </p:sp>
      </p:grpSp>
      <p:grpSp>
        <p:nvGrpSpPr>
          <p:cNvPr id="7" name="Group 6"/>
          <p:cNvGrpSpPr/>
          <p:nvPr/>
        </p:nvGrpSpPr>
        <p:grpSpPr>
          <a:xfrm>
            <a:off x="8255001" y="4907664"/>
            <a:ext cx="4190508" cy="1464701"/>
            <a:chOff x="8255001" y="4907664"/>
            <a:chExt cx="4190508" cy="1464701"/>
          </a:xfrm>
        </p:grpSpPr>
        <p:sp>
          <p:nvSpPr>
            <p:cNvPr id="37" name="Rectangle 36"/>
            <p:cNvSpPr/>
            <p:nvPr/>
          </p:nvSpPr>
          <p:spPr bwMode="auto">
            <a:xfrm>
              <a:off x="8255001" y="4907664"/>
              <a:ext cx="4190508" cy="1464701"/>
            </a:xfrm>
            <a:prstGeom prst="rect">
              <a:avLst/>
            </a:prstGeom>
            <a:solidFill>
              <a:schemeClr val="bg1">
                <a:lumMod val="10000"/>
                <a:alpha val="94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0" tIns="146304" rIns="0" bIns="146304" numCol="1" spcCol="0" rtlCol="0" fromWordArt="0" anchor="ctr" anchorCtr="0" forceAA="0" compatLnSpc="1">
              <a:prstTxWarp prst="textNoShape">
                <a:avLst/>
              </a:prstTxWarp>
              <a:noAutofit/>
            </a:bodyPr>
            <a:lstStyle/>
            <a:p>
              <a:pPr marL="0" lvl="1" defTabSz="914099" fontAlgn="base">
                <a:lnSpc>
                  <a:spcPct val="90000"/>
                </a:lnSpc>
                <a:spcBef>
                  <a:spcPct val="0"/>
                </a:spcBef>
                <a:spcAft>
                  <a:spcPct val="0"/>
                </a:spcAft>
              </a:pPr>
              <a:r>
                <a:rPr lang="en-US" sz="2400" spc="-50" dirty="0">
                  <a:gradFill>
                    <a:gsLst>
                      <a:gs pos="1250">
                        <a:schemeClr val="bg1"/>
                      </a:gs>
                      <a:gs pos="10417">
                        <a:schemeClr val="bg1"/>
                      </a:gs>
                    </a:gsLst>
                    <a:lin ang="5400000" scaled="0"/>
                  </a:gradFill>
                  <a:latin typeface="+mj-lt"/>
                </a:rPr>
                <a:t>What about </a:t>
              </a:r>
              <a:r>
                <a:rPr lang="en-US" sz="2400" spc="-50" dirty="0" smtClean="0">
                  <a:gradFill>
                    <a:gsLst>
                      <a:gs pos="1250">
                        <a:schemeClr val="bg1"/>
                      </a:gs>
                      <a:gs pos="10417">
                        <a:schemeClr val="bg1"/>
                      </a:gs>
                    </a:gsLst>
                    <a:lin ang="5400000" scaled="0"/>
                  </a:gradFill>
                  <a:latin typeface="+mj-lt"/>
                </a:rPr>
                <a:t>security </a:t>
              </a:r>
              <a:br>
                <a:rPr lang="en-US" sz="2400" spc="-50" dirty="0" smtClean="0">
                  <a:gradFill>
                    <a:gsLst>
                      <a:gs pos="1250">
                        <a:schemeClr val="bg1"/>
                      </a:gs>
                      <a:gs pos="10417">
                        <a:schemeClr val="bg1"/>
                      </a:gs>
                    </a:gsLst>
                    <a:lin ang="5400000" scaled="0"/>
                  </a:gradFill>
                  <a:latin typeface="+mj-lt"/>
                </a:rPr>
              </a:br>
              <a:r>
                <a:rPr lang="en-US" sz="2400" spc="-50" dirty="0" smtClean="0">
                  <a:gradFill>
                    <a:gsLst>
                      <a:gs pos="1250">
                        <a:schemeClr val="bg1"/>
                      </a:gs>
                      <a:gs pos="10417">
                        <a:schemeClr val="bg1"/>
                      </a:gs>
                    </a:gsLst>
                    <a:lin ang="5400000" scaled="0"/>
                  </a:gradFill>
                  <a:latin typeface="+mj-lt"/>
                </a:rPr>
                <a:t>and </a:t>
              </a:r>
              <a:r>
                <a:rPr lang="en-US" sz="2400" spc="-50" dirty="0">
                  <a:gradFill>
                    <a:gsLst>
                      <a:gs pos="1250">
                        <a:schemeClr val="bg1"/>
                      </a:gs>
                      <a:gs pos="10417">
                        <a:schemeClr val="bg1"/>
                      </a:gs>
                    </a:gsLst>
                    <a:lin ang="5400000" scaled="0"/>
                  </a:gradFill>
                  <a:latin typeface="+mj-lt"/>
                </a:rPr>
                <a:t>compliance?</a:t>
              </a:r>
            </a:p>
          </p:txBody>
        </p:sp>
        <p:sp>
          <p:nvSpPr>
            <p:cNvPr id="80" name="Freeform 164"/>
            <p:cNvSpPr>
              <a:spLocks noEditPoints="1"/>
            </p:cNvSpPr>
            <p:nvPr/>
          </p:nvSpPr>
          <p:spPr bwMode="black">
            <a:xfrm>
              <a:off x="8516938" y="5254558"/>
              <a:ext cx="541720" cy="751046"/>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305" tIns="41153" rIns="82305" bIns="41153" numCol="1" anchor="t" anchorCtr="0" compatLnSpc="1">
              <a:prstTxWarp prst="textNoShape">
                <a:avLst/>
              </a:prstTxWarp>
            </a:bodyPr>
            <a:lstStyle/>
            <a:p>
              <a:endParaRPr lang="en-US" sz="1600"/>
            </a:p>
          </p:txBody>
        </p:sp>
      </p:grpSp>
      <p:grpSp>
        <p:nvGrpSpPr>
          <p:cNvPr id="98" name="Group 97"/>
          <p:cNvGrpSpPr/>
          <p:nvPr/>
        </p:nvGrpSpPr>
        <p:grpSpPr>
          <a:xfrm>
            <a:off x="4262822" y="5808710"/>
            <a:ext cx="618056" cy="618056"/>
            <a:chOff x="4202820" y="3792680"/>
            <a:chExt cx="707142" cy="707142"/>
          </a:xfrm>
        </p:grpSpPr>
        <p:sp>
          <p:nvSpPr>
            <p:cNvPr id="99" name="Oval 98"/>
            <p:cNvSpPr/>
            <p:nvPr/>
          </p:nvSpPr>
          <p:spPr bwMode="auto">
            <a:xfrm>
              <a:off x="4202820" y="3792680"/>
              <a:ext cx="707142" cy="707142"/>
            </a:xfrm>
            <a:prstGeom prst="ellipse">
              <a:avLst/>
            </a:prstGeom>
            <a:solidFill>
              <a:srgbClr val="FFFFFF"/>
            </a:solidFill>
            <a:ln w="41275">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grpSp>
          <p:nvGrpSpPr>
            <p:cNvPr id="100" name="Group 4"/>
            <p:cNvGrpSpPr>
              <a:grpSpLocks noChangeAspect="1"/>
            </p:cNvGrpSpPr>
            <p:nvPr/>
          </p:nvGrpSpPr>
          <p:grpSpPr bwMode="auto">
            <a:xfrm>
              <a:off x="4316523" y="3845687"/>
              <a:ext cx="475810" cy="560998"/>
              <a:chOff x="3230" y="1393"/>
              <a:chExt cx="1374" cy="1620"/>
            </a:xfrm>
          </p:grpSpPr>
          <p:sp>
            <p:nvSpPr>
              <p:cNvPr id="101" name="AutoShape 3"/>
              <p:cNvSpPr>
                <a:spLocks noChangeAspect="1" noChangeArrowheads="1" noTextEdit="1"/>
              </p:cNvSpPr>
              <p:nvPr/>
            </p:nvSpPr>
            <p:spPr bwMode="auto">
              <a:xfrm>
                <a:off x="3230" y="1393"/>
                <a:ext cx="1374" cy="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5"/>
              <p:cNvSpPr>
                <a:spLocks/>
              </p:cNvSpPr>
              <p:nvPr/>
            </p:nvSpPr>
            <p:spPr bwMode="auto">
              <a:xfrm>
                <a:off x="3230" y="1393"/>
                <a:ext cx="1374" cy="1620"/>
              </a:xfrm>
              <a:custGeom>
                <a:avLst/>
                <a:gdLst>
                  <a:gd name="T0" fmla="*/ 132 w 1374"/>
                  <a:gd name="T1" fmla="*/ 1220 h 1620"/>
                  <a:gd name="T2" fmla="*/ 50 w 1374"/>
                  <a:gd name="T3" fmla="*/ 1240 h 1620"/>
                  <a:gd name="T4" fmla="*/ 10 w 1374"/>
                  <a:gd name="T5" fmla="*/ 1298 h 1620"/>
                  <a:gd name="T6" fmla="*/ 10 w 1374"/>
                  <a:gd name="T7" fmla="*/ 1420 h 1620"/>
                  <a:gd name="T8" fmla="*/ 4 w 1374"/>
                  <a:gd name="T9" fmla="*/ 1494 h 1620"/>
                  <a:gd name="T10" fmla="*/ 72 w 1374"/>
                  <a:gd name="T11" fmla="*/ 1530 h 1620"/>
                  <a:gd name="T12" fmla="*/ 408 w 1374"/>
                  <a:gd name="T13" fmla="*/ 1612 h 1620"/>
                  <a:gd name="T14" fmla="*/ 488 w 1374"/>
                  <a:gd name="T15" fmla="*/ 1584 h 1620"/>
                  <a:gd name="T16" fmla="*/ 666 w 1374"/>
                  <a:gd name="T17" fmla="*/ 1536 h 1620"/>
                  <a:gd name="T18" fmla="*/ 872 w 1374"/>
                  <a:gd name="T19" fmla="*/ 1548 h 1620"/>
                  <a:gd name="T20" fmla="*/ 932 w 1374"/>
                  <a:gd name="T21" fmla="*/ 1598 h 1620"/>
                  <a:gd name="T22" fmla="*/ 1008 w 1374"/>
                  <a:gd name="T23" fmla="*/ 1620 h 1620"/>
                  <a:gd name="T24" fmla="*/ 1088 w 1374"/>
                  <a:gd name="T25" fmla="*/ 1596 h 1620"/>
                  <a:gd name="T26" fmla="*/ 1268 w 1374"/>
                  <a:gd name="T27" fmla="*/ 1474 h 1620"/>
                  <a:gd name="T28" fmla="*/ 1360 w 1374"/>
                  <a:gd name="T29" fmla="*/ 1414 h 1620"/>
                  <a:gd name="T30" fmla="*/ 1360 w 1374"/>
                  <a:gd name="T31" fmla="*/ 1352 h 1620"/>
                  <a:gd name="T32" fmla="*/ 1274 w 1374"/>
                  <a:gd name="T33" fmla="*/ 1280 h 1620"/>
                  <a:gd name="T34" fmla="*/ 1234 w 1374"/>
                  <a:gd name="T35" fmla="*/ 1208 h 1620"/>
                  <a:gd name="T36" fmla="*/ 1270 w 1374"/>
                  <a:gd name="T37" fmla="*/ 1326 h 1620"/>
                  <a:gd name="T38" fmla="*/ 1354 w 1374"/>
                  <a:gd name="T39" fmla="*/ 1386 h 1620"/>
                  <a:gd name="T40" fmla="*/ 1232 w 1374"/>
                  <a:gd name="T41" fmla="*/ 1458 h 1620"/>
                  <a:gd name="T42" fmla="*/ 1092 w 1374"/>
                  <a:gd name="T43" fmla="*/ 1544 h 1620"/>
                  <a:gd name="T44" fmla="*/ 1042 w 1374"/>
                  <a:gd name="T45" fmla="*/ 1570 h 1620"/>
                  <a:gd name="T46" fmla="*/ 976 w 1374"/>
                  <a:gd name="T47" fmla="*/ 1564 h 1620"/>
                  <a:gd name="T48" fmla="*/ 938 w 1374"/>
                  <a:gd name="T49" fmla="*/ 1508 h 1620"/>
                  <a:gd name="T50" fmla="*/ 940 w 1374"/>
                  <a:gd name="T51" fmla="*/ 1432 h 1620"/>
                  <a:gd name="T52" fmla="*/ 934 w 1374"/>
                  <a:gd name="T53" fmla="*/ 1180 h 1620"/>
                  <a:gd name="T54" fmla="*/ 964 w 1374"/>
                  <a:gd name="T55" fmla="*/ 1152 h 1620"/>
                  <a:gd name="T56" fmla="*/ 1000 w 1374"/>
                  <a:gd name="T57" fmla="*/ 1196 h 1620"/>
                  <a:gd name="T58" fmla="*/ 1054 w 1374"/>
                  <a:gd name="T59" fmla="*/ 1240 h 1620"/>
                  <a:gd name="T60" fmla="*/ 1120 w 1374"/>
                  <a:gd name="T61" fmla="*/ 1230 h 1620"/>
                  <a:gd name="T62" fmla="*/ 1198 w 1374"/>
                  <a:gd name="T63" fmla="*/ 1164 h 1620"/>
                  <a:gd name="T64" fmla="*/ 1236 w 1374"/>
                  <a:gd name="T65" fmla="*/ 1072 h 1620"/>
                  <a:gd name="T66" fmla="*/ 1196 w 1374"/>
                  <a:gd name="T67" fmla="*/ 860 h 1620"/>
                  <a:gd name="T68" fmla="*/ 1094 w 1374"/>
                  <a:gd name="T69" fmla="*/ 690 h 1620"/>
                  <a:gd name="T70" fmla="*/ 1012 w 1374"/>
                  <a:gd name="T71" fmla="*/ 576 h 1620"/>
                  <a:gd name="T72" fmla="*/ 956 w 1374"/>
                  <a:gd name="T73" fmla="*/ 426 h 1620"/>
                  <a:gd name="T74" fmla="*/ 940 w 1374"/>
                  <a:gd name="T75" fmla="*/ 254 h 1620"/>
                  <a:gd name="T76" fmla="*/ 882 w 1374"/>
                  <a:gd name="T77" fmla="*/ 98 h 1620"/>
                  <a:gd name="T78" fmla="*/ 746 w 1374"/>
                  <a:gd name="T79" fmla="*/ 12 h 1620"/>
                  <a:gd name="T80" fmla="*/ 614 w 1374"/>
                  <a:gd name="T81" fmla="*/ 4 h 1620"/>
                  <a:gd name="T82" fmla="*/ 514 w 1374"/>
                  <a:gd name="T83" fmla="*/ 50 h 1620"/>
                  <a:gd name="T84" fmla="*/ 456 w 1374"/>
                  <a:gd name="T85" fmla="*/ 144 h 1620"/>
                  <a:gd name="T86" fmla="*/ 446 w 1374"/>
                  <a:gd name="T87" fmla="*/ 374 h 1620"/>
                  <a:gd name="T88" fmla="*/ 452 w 1374"/>
                  <a:gd name="T89" fmla="*/ 526 h 1620"/>
                  <a:gd name="T90" fmla="*/ 390 w 1374"/>
                  <a:gd name="T91" fmla="*/ 650 h 1620"/>
                  <a:gd name="T92" fmla="*/ 316 w 1374"/>
                  <a:gd name="T93" fmla="*/ 748 h 1620"/>
                  <a:gd name="T94" fmla="*/ 232 w 1374"/>
                  <a:gd name="T95" fmla="*/ 940 h 1620"/>
                  <a:gd name="T96" fmla="*/ 184 w 1374"/>
                  <a:gd name="T97" fmla="*/ 1078 h 1620"/>
                  <a:gd name="T98" fmla="*/ 224 w 1374"/>
                  <a:gd name="T99" fmla="*/ 1112 h 1620"/>
                  <a:gd name="T100" fmla="*/ 298 w 1374"/>
                  <a:gd name="T101" fmla="*/ 1158 h 1620"/>
                  <a:gd name="T102" fmla="*/ 480 w 1374"/>
                  <a:gd name="T103" fmla="*/ 1430 h 1620"/>
                  <a:gd name="T104" fmla="*/ 494 w 1374"/>
                  <a:gd name="T105" fmla="*/ 1518 h 1620"/>
                  <a:gd name="T106" fmla="*/ 438 w 1374"/>
                  <a:gd name="T107" fmla="*/ 1570 h 1620"/>
                  <a:gd name="T108" fmla="*/ 336 w 1374"/>
                  <a:gd name="T109" fmla="*/ 1564 h 1620"/>
                  <a:gd name="T110" fmla="*/ 60 w 1374"/>
                  <a:gd name="T111" fmla="*/ 1498 h 1620"/>
                  <a:gd name="T112" fmla="*/ 32 w 1374"/>
                  <a:gd name="T113" fmla="*/ 1456 h 1620"/>
                  <a:gd name="T114" fmla="*/ 52 w 1374"/>
                  <a:gd name="T115" fmla="*/ 1378 h 1620"/>
                  <a:gd name="T116" fmla="*/ 26 w 1374"/>
                  <a:gd name="T117" fmla="*/ 1294 h 1620"/>
                  <a:gd name="T118" fmla="*/ 52 w 1374"/>
                  <a:gd name="T119" fmla="*/ 1260 h 1620"/>
                  <a:gd name="T120" fmla="*/ 130 w 1374"/>
                  <a:gd name="T121" fmla="*/ 1252 h 1620"/>
                  <a:gd name="T122" fmla="*/ 174 w 1374"/>
                  <a:gd name="T123" fmla="*/ 1188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4" h="1620">
                    <a:moveTo>
                      <a:pt x="174" y="1170"/>
                    </a:moveTo>
                    <a:lnTo>
                      <a:pt x="174" y="1170"/>
                    </a:lnTo>
                    <a:lnTo>
                      <a:pt x="166" y="1186"/>
                    </a:lnTo>
                    <a:lnTo>
                      <a:pt x="156" y="1200"/>
                    </a:lnTo>
                    <a:lnTo>
                      <a:pt x="144" y="1210"/>
                    </a:lnTo>
                    <a:lnTo>
                      <a:pt x="132" y="1220"/>
                    </a:lnTo>
                    <a:lnTo>
                      <a:pt x="118" y="1226"/>
                    </a:lnTo>
                    <a:lnTo>
                      <a:pt x="104" y="1232"/>
                    </a:lnTo>
                    <a:lnTo>
                      <a:pt x="88" y="1236"/>
                    </a:lnTo>
                    <a:lnTo>
                      <a:pt x="72" y="1238"/>
                    </a:lnTo>
                    <a:lnTo>
                      <a:pt x="72" y="1238"/>
                    </a:lnTo>
                    <a:lnTo>
                      <a:pt x="50" y="1240"/>
                    </a:lnTo>
                    <a:lnTo>
                      <a:pt x="34" y="1242"/>
                    </a:lnTo>
                    <a:lnTo>
                      <a:pt x="22" y="1248"/>
                    </a:lnTo>
                    <a:lnTo>
                      <a:pt x="14" y="1256"/>
                    </a:lnTo>
                    <a:lnTo>
                      <a:pt x="10" y="1266"/>
                    </a:lnTo>
                    <a:lnTo>
                      <a:pt x="8" y="1280"/>
                    </a:lnTo>
                    <a:lnTo>
                      <a:pt x="10" y="1298"/>
                    </a:lnTo>
                    <a:lnTo>
                      <a:pt x="12" y="1318"/>
                    </a:lnTo>
                    <a:lnTo>
                      <a:pt x="12" y="1318"/>
                    </a:lnTo>
                    <a:lnTo>
                      <a:pt x="16" y="1344"/>
                    </a:lnTo>
                    <a:lnTo>
                      <a:pt x="18" y="1370"/>
                    </a:lnTo>
                    <a:lnTo>
                      <a:pt x="16" y="1396"/>
                    </a:lnTo>
                    <a:lnTo>
                      <a:pt x="10" y="1420"/>
                    </a:lnTo>
                    <a:lnTo>
                      <a:pt x="10" y="1420"/>
                    </a:lnTo>
                    <a:lnTo>
                      <a:pt x="4" y="1444"/>
                    </a:lnTo>
                    <a:lnTo>
                      <a:pt x="0" y="1464"/>
                    </a:lnTo>
                    <a:lnTo>
                      <a:pt x="0" y="1480"/>
                    </a:lnTo>
                    <a:lnTo>
                      <a:pt x="2" y="1488"/>
                    </a:lnTo>
                    <a:lnTo>
                      <a:pt x="4" y="1494"/>
                    </a:lnTo>
                    <a:lnTo>
                      <a:pt x="8" y="1500"/>
                    </a:lnTo>
                    <a:lnTo>
                      <a:pt x="14" y="1506"/>
                    </a:lnTo>
                    <a:lnTo>
                      <a:pt x="28" y="1514"/>
                    </a:lnTo>
                    <a:lnTo>
                      <a:pt x="46" y="1522"/>
                    </a:lnTo>
                    <a:lnTo>
                      <a:pt x="72" y="1530"/>
                    </a:lnTo>
                    <a:lnTo>
                      <a:pt x="72" y="1530"/>
                    </a:lnTo>
                    <a:lnTo>
                      <a:pt x="214" y="1566"/>
                    </a:lnTo>
                    <a:lnTo>
                      <a:pt x="356" y="1606"/>
                    </a:lnTo>
                    <a:lnTo>
                      <a:pt x="356" y="1606"/>
                    </a:lnTo>
                    <a:lnTo>
                      <a:pt x="374" y="1610"/>
                    </a:lnTo>
                    <a:lnTo>
                      <a:pt x="392" y="1612"/>
                    </a:lnTo>
                    <a:lnTo>
                      <a:pt x="408" y="1612"/>
                    </a:lnTo>
                    <a:lnTo>
                      <a:pt x="424" y="1610"/>
                    </a:lnTo>
                    <a:lnTo>
                      <a:pt x="440" y="1608"/>
                    </a:lnTo>
                    <a:lnTo>
                      <a:pt x="456" y="1602"/>
                    </a:lnTo>
                    <a:lnTo>
                      <a:pt x="472" y="1594"/>
                    </a:lnTo>
                    <a:lnTo>
                      <a:pt x="488" y="1584"/>
                    </a:lnTo>
                    <a:lnTo>
                      <a:pt x="488" y="1584"/>
                    </a:lnTo>
                    <a:lnTo>
                      <a:pt x="516" y="1570"/>
                    </a:lnTo>
                    <a:lnTo>
                      <a:pt x="546" y="1556"/>
                    </a:lnTo>
                    <a:lnTo>
                      <a:pt x="578" y="1546"/>
                    </a:lnTo>
                    <a:lnTo>
                      <a:pt x="610" y="1540"/>
                    </a:lnTo>
                    <a:lnTo>
                      <a:pt x="610" y="1540"/>
                    </a:lnTo>
                    <a:lnTo>
                      <a:pt x="666" y="1536"/>
                    </a:lnTo>
                    <a:lnTo>
                      <a:pt x="724" y="1534"/>
                    </a:lnTo>
                    <a:lnTo>
                      <a:pt x="780" y="1536"/>
                    </a:lnTo>
                    <a:lnTo>
                      <a:pt x="838" y="1538"/>
                    </a:lnTo>
                    <a:lnTo>
                      <a:pt x="838" y="1538"/>
                    </a:lnTo>
                    <a:lnTo>
                      <a:pt x="854" y="1540"/>
                    </a:lnTo>
                    <a:lnTo>
                      <a:pt x="872" y="1548"/>
                    </a:lnTo>
                    <a:lnTo>
                      <a:pt x="888" y="1558"/>
                    </a:lnTo>
                    <a:lnTo>
                      <a:pt x="900" y="1570"/>
                    </a:lnTo>
                    <a:lnTo>
                      <a:pt x="900" y="1570"/>
                    </a:lnTo>
                    <a:lnTo>
                      <a:pt x="910" y="1580"/>
                    </a:lnTo>
                    <a:lnTo>
                      <a:pt x="920" y="1590"/>
                    </a:lnTo>
                    <a:lnTo>
                      <a:pt x="932" y="1598"/>
                    </a:lnTo>
                    <a:lnTo>
                      <a:pt x="944" y="1604"/>
                    </a:lnTo>
                    <a:lnTo>
                      <a:pt x="956" y="1610"/>
                    </a:lnTo>
                    <a:lnTo>
                      <a:pt x="968" y="1614"/>
                    </a:lnTo>
                    <a:lnTo>
                      <a:pt x="982" y="1616"/>
                    </a:lnTo>
                    <a:lnTo>
                      <a:pt x="996" y="1618"/>
                    </a:lnTo>
                    <a:lnTo>
                      <a:pt x="1008" y="1620"/>
                    </a:lnTo>
                    <a:lnTo>
                      <a:pt x="1022" y="1618"/>
                    </a:lnTo>
                    <a:lnTo>
                      <a:pt x="1036" y="1616"/>
                    </a:lnTo>
                    <a:lnTo>
                      <a:pt x="1048" y="1614"/>
                    </a:lnTo>
                    <a:lnTo>
                      <a:pt x="1062" y="1608"/>
                    </a:lnTo>
                    <a:lnTo>
                      <a:pt x="1074" y="1602"/>
                    </a:lnTo>
                    <a:lnTo>
                      <a:pt x="1088" y="1596"/>
                    </a:lnTo>
                    <a:lnTo>
                      <a:pt x="1100" y="1588"/>
                    </a:lnTo>
                    <a:lnTo>
                      <a:pt x="1100" y="1588"/>
                    </a:lnTo>
                    <a:lnTo>
                      <a:pt x="1140" y="1558"/>
                    </a:lnTo>
                    <a:lnTo>
                      <a:pt x="1182" y="1528"/>
                    </a:lnTo>
                    <a:lnTo>
                      <a:pt x="1268" y="1474"/>
                    </a:lnTo>
                    <a:lnTo>
                      <a:pt x="1268" y="1474"/>
                    </a:lnTo>
                    <a:lnTo>
                      <a:pt x="1288" y="1462"/>
                    </a:lnTo>
                    <a:lnTo>
                      <a:pt x="1310" y="1450"/>
                    </a:lnTo>
                    <a:lnTo>
                      <a:pt x="1330" y="1438"/>
                    </a:lnTo>
                    <a:lnTo>
                      <a:pt x="1350" y="1424"/>
                    </a:lnTo>
                    <a:lnTo>
                      <a:pt x="1350" y="1424"/>
                    </a:lnTo>
                    <a:lnTo>
                      <a:pt x="1360" y="1414"/>
                    </a:lnTo>
                    <a:lnTo>
                      <a:pt x="1368" y="1404"/>
                    </a:lnTo>
                    <a:lnTo>
                      <a:pt x="1374" y="1392"/>
                    </a:lnTo>
                    <a:lnTo>
                      <a:pt x="1374" y="1382"/>
                    </a:lnTo>
                    <a:lnTo>
                      <a:pt x="1374" y="1370"/>
                    </a:lnTo>
                    <a:lnTo>
                      <a:pt x="1368" y="1360"/>
                    </a:lnTo>
                    <a:lnTo>
                      <a:pt x="1360" y="1352"/>
                    </a:lnTo>
                    <a:lnTo>
                      <a:pt x="1348" y="1344"/>
                    </a:lnTo>
                    <a:lnTo>
                      <a:pt x="1348" y="1344"/>
                    </a:lnTo>
                    <a:lnTo>
                      <a:pt x="1326" y="1330"/>
                    </a:lnTo>
                    <a:lnTo>
                      <a:pt x="1306" y="1316"/>
                    </a:lnTo>
                    <a:lnTo>
                      <a:pt x="1288" y="1298"/>
                    </a:lnTo>
                    <a:lnTo>
                      <a:pt x="1274" y="1280"/>
                    </a:lnTo>
                    <a:lnTo>
                      <a:pt x="1260" y="1260"/>
                    </a:lnTo>
                    <a:lnTo>
                      <a:pt x="1252" y="1236"/>
                    </a:lnTo>
                    <a:lnTo>
                      <a:pt x="1244" y="1210"/>
                    </a:lnTo>
                    <a:lnTo>
                      <a:pt x="1242" y="1182"/>
                    </a:lnTo>
                    <a:lnTo>
                      <a:pt x="1242" y="1182"/>
                    </a:lnTo>
                    <a:lnTo>
                      <a:pt x="1234" y="1208"/>
                    </a:lnTo>
                    <a:lnTo>
                      <a:pt x="1230" y="1232"/>
                    </a:lnTo>
                    <a:lnTo>
                      <a:pt x="1232" y="1256"/>
                    </a:lnTo>
                    <a:lnTo>
                      <a:pt x="1236" y="1276"/>
                    </a:lnTo>
                    <a:lnTo>
                      <a:pt x="1244" y="1296"/>
                    </a:lnTo>
                    <a:lnTo>
                      <a:pt x="1254" y="1312"/>
                    </a:lnTo>
                    <a:lnTo>
                      <a:pt x="1270" y="1326"/>
                    </a:lnTo>
                    <a:lnTo>
                      <a:pt x="1286" y="1336"/>
                    </a:lnTo>
                    <a:lnTo>
                      <a:pt x="1286" y="1336"/>
                    </a:lnTo>
                    <a:lnTo>
                      <a:pt x="1304" y="1348"/>
                    </a:lnTo>
                    <a:lnTo>
                      <a:pt x="1320" y="1360"/>
                    </a:lnTo>
                    <a:lnTo>
                      <a:pt x="1354" y="1386"/>
                    </a:lnTo>
                    <a:lnTo>
                      <a:pt x="1354" y="1386"/>
                    </a:lnTo>
                    <a:lnTo>
                      <a:pt x="1320" y="1416"/>
                    </a:lnTo>
                    <a:lnTo>
                      <a:pt x="1302" y="1428"/>
                    </a:lnTo>
                    <a:lnTo>
                      <a:pt x="1292" y="1434"/>
                    </a:lnTo>
                    <a:lnTo>
                      <a:pt x="1282" y="1438"/>
                    </a:lnTo>
                    <a:lnTo>
                      <a:pt x="1282" y="1438"/>
                    </a:lnTo>
                    <a:lnTo>
                      <a:pt x="1232" y="1458"/>
                    </a:lnTo>
                    <a:lnTo>
                      <a:pt x="1206" y="1470"/>
                    </a:lnTo>
                    <a:lnTo>
                      <a:pt x="1182" y="1482"/>
                    </a:lnTo>
                    <a:lnTo>
                      <a:pt x="1158" y="1496"/>
                    </a:lnTo>
                    <a:lnTo>
                      <a:pt x="1136" y="1510"/>
                    </a:lnTo>
                    <a:lnTo>
                      <a:pt x="1114" y="1526"/>
                    </a:lnTo>
                    <a:lnTo>
                      <a:pt x="1092" y="1544"/>
                    </a:lnTo>
                    <a:lnTo>
                      <a:pt x="1092" y="1544"/>
                    </a:lnTo>
                    <a:lnTo>
                      <a:pt x="1082" y="1552"/>
                    </a:lnTo>
                    <a:lnTo>
                      <a:pt x="1068" y="1560"/>
                    </a:lnTo>
                    <a:lnTo>
                      <a:pt x="1068" y="1560"/>
                    </a:lnTo>
                    <a:lnTo>
                      <a:pt x="1056" y="1566"/>
                    </a:lnTo>
                    <a:lnTo>
                      <a:pt x="1042" y="1570"/>
                    </a:lnTo>
                    <a:lnTo>
                      <a:pt x="1030" y="1574"/>
                    </a:lnTo>
                    <a:lnTo>
                      <a:pt x="1018" y="1574"/>
                    </a:lnTo>
                    <a:lnTo>
                      <a:pt x="1006" y="1574"/>
                    </a:lnTo>
                    <a:lnTo>
                      <a:pt x="996" y="1572"/>
                    </a:lnTo>
                    <a:lnTo>
                      <a:pt x="986" y="1570"/>
                    </a:lnTo>
                    <a:lnTo>
                      <a:pt x="976" y="1564"/>
                    </a:lnTo>
                    <a:lnTo>
                      <a:pt x="966" y="1558"/>
                    </a:lnTo>
                    <a:lnTo>
                      <a:pt x="960" y="1550"/>
                    </a:lnTo>
                    <a:lnTo>
                      <a:pt x="952" y="1542"/>
                    </a:lnTo>
                    <a:lnTo>
                      <a:pt x="946" y="1532"/>
                    </a:lnTo>
                    <a:lnTo>
                      <a:pt x="942" y="1520"/>
                    </a:lnTo>
                    <a:lnTo>
                      <a:pt x="938" y="1508"/>
                    </a:lnTo>
                    <a:lnTo>
                      <a:pt x="936" y="1494"/>
                    </a:lnTo>
                    <a:lnTo>
                      <a:pt x="936" y="1480"/>
                    </a:lnTo>
                    <a:lnTo>
                      <a:pt x="936" y="1480"/>
                    </a:lnTo>
                    <a:lnTo>
                      <a:pt x="938" y="1456"/>
                    </a:lnTo>
                    <a:lnTo>
                      <a:pt x="940" y="1432"/>
                    </a:lnTo>
                    <a:lnTo>
                      <a:pt x="940" y="1432"/>
                    </a:lnTo>
                    <a:lnTo>
                      <a:pt x="932" y="1266"/>
                    </a:lnTo>
                    <a:lnTo>
                      <a:pt x="932" y="1266"/>
                    </a:lnTo>
                    <a:lnTo>
                      <a:pt x="932" y="1222"/>
                    </a:lnTo>
                    <a:lnTo>
                      <a:pt x="932" y="1200"/>
                    </a:lnTo>
                    <a:lnTo>
                      <a:pt x="934" y="1180"/>
                    </a:lnTo>
                    <a:lnTo>
                      <a:pt x="934" y="1180"/>
                    </a:lnTo>
                    <a:lnTo>
                      <a:pt x="936" y="1170"/>
                    </a:lnTo>
                    <a:lnTo>
                      <a:pt x="942" y="1162"/>
                    </a:lnTo>
                    <a:lnTo>
                      <a:pt x="950" y="1154"/>
                    </a:lnTo>
                    <a:lnTo>
                      <a:pt x="958" y="1152"/>
                    </a:lnTo>
                    <a:lnTo>
                      <a:pt x="958" y="1152"/>
                    </a:lnTo>
                    <a:lnTo>
                      <a:pt x="964" y="1152"/>
                    </a:lnTo>
                    <a:lnTo>
                      <a:pt x="972" y="1158"/>
                    </a:lnTo>
                    <a:lnTo>
                      <a:pt x="988" y="1172"/>
                    </a:lnTo>
                    <a:lnTo>
                      <a:pt x="988" y="1172"/>
                    </a:lnTo>
                    <a:lnTo>
                      <a:pt x="994" y="1184"/>
                    </a:lnTo>
                    <a:lnTo>
                      <a:pt x="1000" y="1196"/>
                    </a:lnTo>
                    <a:lnTo>
                      <a:pt x="1000" y="1196"/>
                    </a:lnTo>
                    <a:lnTo>
                      <a:pt x="1008" y="1208"/>
                    </a:lnTo>
                    <a:lnTo>
                      <a:pt x="1014" y="1218"/>
                    </a:lnTo>
                    <a:lnTo>
                      <a:pt x="1022" y="1226"/>
                    </a:lnTo>
                    <a:lnTo>
                      <a:pt x="1032" y="1232"/>
                    </a:lnTo>
                    <a:lnTo>
                      <a:pt x="1042" y="1236"/>
                    </a:lnTo>
                    <a:lnTo>
                      <a:pt x="1054" y="1240"/>
                    </a:lnTo>
                    <a:lnTo>
                      <a:pt x="1066" y="1242"/>
                    </a:lnTo>
                    <a:lnTo>
                      <a:pt x="1078" y="1242"/>
                    </a:lnTo>
                    <a:lnTo>
                      <a:pt x="1078" y="1242"/>
                    </a:lnTo>
                    <a:lnTo>
                      <a:pt x="1092" y="1240"/>
                    </a:lnTo>
                    <a:lnTo>
                      <a:pt x="1106" y="1236"/>
                    </a:lnTo>
                    <a:lnTo>
                      <a:pt x="1120" y="1230"/>
                    </a:lnTo>
                    <a:lnTo>
                      <a:pt x="1134" y="1222"/>
                    </a:lnTo>
                    <a:lnTo>
                      <a:pt x="1148" y="1214"/>
                    </a:lnTo>
                    <a:lnTo>
                      <a:pt x="1162" y="1204"/>
                    </a:lnTo>
                    <a:lnTo>
                      <a:pt x="1176" y="1192"/>
                    </a:lnTo>
                    <a:lnTo>
                      <a:pt x="1188" y="1178"/>
                    </a:lnTo>
                    <a:lnTo>
                      <a:pt x="1198" y="1164"/>
                    </a:lnTo>
                    <a:lnTo>
                      <a:pt x="1208" y="1150"/>
                    </a:lnTo>
                    <a:lnTo>
                      <a:pt x="1218" y="1134"/>
                    </a:lnTo>
                    <a:lnTo>
                      <a:pt x="1224" y="1120"/>
                    </a:lnTo>
                    <a:lnTo>
                      <a:pt x="1230" y="1104"/>
                    </a:lnTo>
                    <a:lnTo>
                      <a:pt x="1234" y="1088"/>
                    </a:lnTo>
                    <a:lnTo>
                      <a:pt x="1236" y="1072"/>
                    </a:lnTo>
                    <a:lnTo>
                      <a:pt x="1236" y="1056"/>
                    </a:lnTo>
                    <a:lnTo>
                      <a:pt x="1236" y="1056"/>
                    </a:lnTo>
                    <a:lnTo>
                      <a:pt x="1232" y="1006"/>
                    </a:lnTo>
                    <a:lnTo>
                      <a:pt x="1224" y="956"/>
                    </a:lnTo>
                    <a:lnTo>
                      <a:pt x="1212" y="908"/>
                    </a:lnTo>
                    <a:lnTo>
                      <a:pt x="1196" y="860"/>
                    </a:lnTo>
                    <a:lnTo>
                      <a:pt x="1176" y="814"/>
                    </a:lnTo>
                    <a:lnTo>
                      <a:pt x="1152" y="772"/>
                    </a:lnTo>
                    <a:lnTo>
                      <a:pt x="1140" y="750"/>
                    </a:lnTo>
                    <a:lnTo>
                      <a:pt x="1126" y="730"/>
                    </a:lnTo>
                    <a:lnTo>
                      <a:pt x="1110" y="710"/>
                    </a:lnTo>
                    <a:lnTo>
                      <a:pt x="1094" y="690"/>
                    </a:lnTo>
                    <a:lnTo>
                      <a:pt x="1094" y="690"/>
                    </a:lnTo>
                    <a:lnTo>
                      <a:pt x="1074" y="668"/>
                    </a:lnTo>
                    <a:lnTo>
                      <a:pt x="1056" y="646"/>
                    </a:lnTo>
                    <a:lnTo>
                      <a:pt x="1040" y="622"/>
                    </a:lnTo>
                    <a:lnTo>
                      <a:pt x="1024" y="600"/>
                    </a:lnTo>
                    <a:lnTo>
                      <a:pt x="1012" y="576"/>
                    </a:lnTo>
                    <a:lnTo>
                      <a:pt x="998" y="552"/>
                    </a:lnTo>
                    <a:lnTo>
                      <a:pt x="988" y="528"/>
                    </a:lnTo>
                    <a:lnTo>
                      <a:pt x="978" y="502"/>
                    </a:lnTo>
                    <a:lnTo>
                      <a:pt x="968" y="478"/>
                    </a:lnTo>
                    <a:lnTo>
                      <a:pt x="962" y="452"/>
                    </a:lnTo>
                    <a:lnTo>
                      <a:pt x="956" y="426"/>
                    </a:lnTo>
                    <a:lnTo>
                      <a:pt x="950" y="398"/>
                    </a:lnTo>
                    <a:lnTo>
                      <a:pt x="946" y="370"/>
                    </a:lnTo>
                    <a:lnTo>
                      <a:pt x="944" y="344"/>
                    </a:lnTo>
                    <a:lnTo>
                      <a:pt x="942" y="286"/>
                    </a:lnTo>
                    <a:lnTo>
                      <a:pt x="942" y="286"/>
                    </a:lnTo>
                    <a:lnTo>
                      <a:pt x="940" y="254"/>
                    </a:lnTo>
                    <a:lnTo>
                      <a:pt x="938" y="224"/>
                    </a:lnTo>
                    <a:lnTo>
                      <a:pt x="930" y="196"/>
                    </a:lnTo>
                    <a:lnTo>
                      <a:pt x="922" y="168"/>
                    </a:lnTo>
                    <a:lnTo>
                      <a:pt x="910" y="144"/>
                    </a:lnTo>
                    <a:lnTo>
                      <a:pt x="898" y="120"/>
                    </a:lnTo>
                    <a:lnTo>
                      <a:pt x="882" y="98"/>
                    </a:lnTo>
                    <a:lnTo>
                      <a:pt x="864" y="78"/>
                    </a:lnTo>
                    <a:lnTo>
                      <a:pt x="844" y="60"/>
                    </a:lnTo>
                    <a:lnTo>
                      <a:pt x="822" y="46"/>
                    </a:lnTo>
                    <a:lnTo>
                      <a:pt x="798" y="32"/>
                    </a:lnTo>
                    <a:lnTo>
                      <a:pt x="772" y="20"/>
                    </a:lnTo>
                    <a:lnTo>
                      <a:pt x="746" y="12"/>
                    </a:lnTo>
                    <a:lnTo>
                      <a:pt x="718" y="6"/>
                    </a:lnTo>
                    <a:lnTo>
                      <a:pt x="686" y="2"/>
                    </a:lnTo>
                    <a:lnTo>
                      <a:pt x="656" y="0"/>
                    </a:lnTo>
                    <a:lnTo>
                      <a:pt x="656" y="0"/>
                    </a:lnTo>
                    <a:lnTo>
                      <a:pt x="634" y="2"/>
                    </a:lnTo>
                    <a:lnTo>
                      <a:pt x="614" y="4"/>
                    </a:lnTo>
                    <a:lnTo>
                      <a:pt x="596" y="8"/>
                    </a:lnTo>
                    <a:lnTo>
                      <a:pt x="578" y="14"/>
                    </a:lnTo>
                    <a:lnTo>
                      <a:pt x="560" y="20"/>
                    </a:lnTo>
                    <a:lnTo>
                      <a:pt x="544" y="30"/>
                    </a:lnTo>
                    <a:lnTo>
                      <a:pt x="528" y="40"/>
                    </a:lnTo>
                    <a:lnTo>
                      <a:pt x="514" y="50"/>
                    </a:lnTo>
                    <a:lnTo>
                      <a:pt x="500" y="62"/>
                    </a:lnTo>
                    <a:lnTo>
                      <a:pt x="488" y="76"/>
                    </a:lnTo>
                    <a:lnTo>
                      <a:pt x="478" y="92"/>
                    </a:lnTo>
                    <a:lnTo>
                      <a:pt x="470" y="108"/>
                    </a:lnTo>
                    <a:lnTo>
                      <a:pt x="462" y="124"/>
                    </a:lnTo>
                    <a:lnTo>
                      <a:pt x="456" y="144"/>
                    </a:lnTo>
                    <a:lnTo>
                      <a:pt x="452" y="162"/>
                    </a:lnTo>
                    <a:lnTo>
                      <a:pt x="450" y="182"/>
                    </a:lnTo>
                    <a:lnTo>
                      <a:pt x="450" y="182"/>
                    </a:lnTo>
                    <a:lnTo>
                      <a:pt x="446" y="246"/>
                    </a:lnTo>
                    <a:lnTo>
                      <a:pt x="444" y="310"/>
                    </a:lnTo>
                    <a:lnTo>
                      <a:pt x="446" y="374"/>
                    </a:lnTo>
                    <a:lnTo>
                      <a:pt x="448" y="406"/>
                    </a:lnTo>
                    <a:lnTo>
                      <a:pt x="452" y="438"/>
                    </a:lnTo>
                    <a:lnTo>
                      <a:pt x="452" y="438"/>
                    </a:lnTo>
                    <a:lnTo>
                      <a:pt x="456" y="468"/>
                    </a:lnTo>
                    <a:lnTo>
                      <a:pt x="456" y="498"/>
                    </a:lnTo>
                    <a:lnTo>
                      <a:pt x="452" y="526"/>
                    </a:lnTo>
                    <a:lnTo>
                      <a:pt x="444" y="552"/>
                    </a:lnTo>
                    <a:lnTo>
                      <a:pt x="434" y="578"/>
                    </a:lnTo>
                    <a:lnTo>
                      <a:pt x="422" y="604"/>
                    </a:lnTo>
                    <a:lnTo>
                      <a:pt x="406" y="628"/>
                    </a:lnTo>
                    <a:lnTo>
                      <a:pt x="390" y="650"/>
                    </a:lnTo>
                    <a:lnTo>
                      <a:pt x="390" y="650"/>
                    </a:lnTo>
                    <a:lnTo>
                      <a:pt x="378" y="666"/>
                    </a:lnTo>
                    <a:lnTo>
                      <a:pt x="364" y="682"/>
                    </a:lnTo>
                    <a:lnTo>
                      <a:pt x="364" y="682"/>
                    </a:lnTo>
                    <a:lnTo>
                      <a:pt x="348" y="704"/>
                    </a:lnTo>
                    <a:lnTo>
                      <a:pt x="332" y="726"/>
                    </a:lnTo>
                    <a:lnTo>
                      <a:pt x="316" y="748"/>
                    </a:lnTo>
                    <a:lnTo>
                      <a:pt x="304" y="772"/>
                    </a:lnTo>
                    <a:lnTo>
                      <a:pt x="280" y="820"/>
                    </a:lnTo>
                    <a:lnTo>
                      <a:pt x="262" y="870"/>
                    </a:lnTo>
                    <a:lnTo>
                      <a:pt x="262" y="870"/>
                    </a:lnTo>
                    <a:lnTo>
                      <a:pt x="248" y="906"/>
                    </a:lnTo>
                    <a:lnTo>
                      <a:pt x="232" y="940"/>
                    </a:lnTo>
                    <a:lnTo>
                      <a:pt x="200" y="1008"/>
                    </a:lnTo>
                    <a:lnTo>
                      <a:pt x="200" y="1008"/>
                    </a:lnTo>
                    <a:lnTo>
                      <a:pt x="190" y="1036"/>
                    </a:lnTo>
                    <a:lnTo>
                      <a:pt x="186" y="1050"/>
                    </a:lnTo>
                    <a:lnTo>
                      <a:pt x="184" y="1064"/>
                    </a:lnTo>
                    <a:lnTo>
                      <a:pt x="184" y="1078"/>
                    </a:lnTo>
                    <a:lnTo>
                      <a:pt x="184" y="1092"/>
                    </a:lnTo>
                    <a:lnTo>
                      <a:pt x="186" y="1108"/>
                    </a:lnTo>
                    <a:lnTo>
                      <a:pt x="190" y="1122"/>
                    </a:lnTo>
                    <a:lnTo>
                      <a:pt x="190" y="1122"/>
                    </a:lnTo>
                    <a:lnTo>
                      <a:pt x="208" y="1116"/>
                    </a:lnTo>
                    <a:lnTo>
                      <a:pt x="224" y="1112"/>
                    </a:lnTo>
                    <a:lnTo>
                      <a:pt x="240" y="1114"/>
                    </a:lnTo>
                    <a:lnTo>
                      <a:pt x="254" y="1118"/>
                    </a:lnTo>
                    <a:lnTo>
                      <a:pt x="266" y="1124"/>
                    </a:lnTo>
                    <a:lnTo>
                      <a:pt x="278" y="1134"/>
                    </a:lnTo>
                    <a:lnTo>
                      <a:pt x="290" y="1146"/>
                    </a:lnTo>
                    <a:lnTo>
                      <a:pt x="298" y="1158"/>
                    </a:lnTo>
                    <a:lnTo>
                      <a:pt x="298" y="1158"/>
                    </a:lnTo>
                    <a:lnTo>
                      <a:pt x="344" y="1220"/>
                    </a:lnTo>
                    <a:lnTo>
                      <a:pt x="386" y="1284"/>
                    </a:lnTo>
                    <a:lnTo>
                      <a:pt x="472" y="1412"/>
                    </a:lnTo>
                    <a:lnTo>
                      <a:pt x="472" y="1412"/>
                    </a:lnTo>
                    <a:lnTo>
                      <a:pt x="480" y="1430"/>
                    </a:lnTo>
                    <a:lnTo>
                      <a:pt x="486" y="1448"/>
                    </a:lnTo>
                    <a:lnTo>
                      <a:pt x="490" y="1468"/>
                    </a:lnTo>
                    <a:lnTo>
                      <a:pt x="494" y="1488"/>
                    </a:lnTo>
                    <a:lnTo>
                      <a:pt x="494" y="1488"/>
                    </a:lnTo>
                    <a:lnTo>
                      <a:pt x="494" y="1504"/>
                    </a:lnTo>
                    <a:lnTo>
                      <a:pt x="494" y="1518"/>
                    </a:lnTo>
                    <a:lnTo>
                      <a:pt x="490" y="1532"/>
                    </a:lnTo>
                    <a:lnTo>
                      <a:pt x="484" y="1542"/>
                    </a:lnTo>
                    <a:lnTo>
                      <a:pt x="476" y="1552"/>
                    </a:lnTo>
                    <a:lnTo>
                      <a:pt x="464" y="1560"/>
                    </a:lnTo>
                    <a:lnTo>
                      <a:pt x="452" y="1566"/>
                    </a:lnTo>
                    <a:lnTo>
                      <a:pt x="438" y="1570"/>
                    </a:lnTo>
                    <a:lnTo>
                      <a:pt x="438" y="1570"/>
                    </a:lnTo>
                    <a:lnTo>
                      <a:pt x="412" y="1572"/>
                    </a:lnTo>
                    <a:lnTo>
                      <a:pt x="386" y="1572"/>
                    </a:lnTo>
                    <a:lnTo>
                      <a:pt x="360" y="1568"/>
                    </a:lnTo>
                    <a:lnTo>
                      <a:pt x="336" y="1564"/>
                    </a:lnTo>
                    <a:lnTo>
                      <a:pt x="336" y="1564"/>
                    </a:lnTo>
                    <a:lnTo>
                      <a:pt x="276" y="1550"/>
                    </a:lnTo>
                    <a:lnTo>
                      <a:pt x="216" y="1536"/>
                    </a:lnTo>
                    <a:lnTo>
                      <a:pt x="98" y="1506"/>
                    </a:lnTo>
                    <a:lnTo>
                      <a:pt x="98" y="1506"/>
                    </a:lnTo>
                    <a:lnTo>
                      <a:pt x="72" y="1500"/>
                    </a:lnTo>
                    <a:lnTo>
                      <a:pt x="60" y="1498"/>
                    </a:lnTo>
                    <a:lnTo>
                      <a:pt x="50" y="1492"/>
                    </a:lnTo>
                    <a:lnTo>
                      <a:pt x="50" y="1492"/>
                    </a:lnTo>
                    <a:lnTo>
                      <a:pt x="42" y="1484"/>
                    </a:lnTo>
                    <a:lnTo>
                      <a:pt x="36" y="1472"/>
                    </a:lnTo>
                    <a:lnTo>
                      <a:pt x="32" y="1460"/>
                    </a:lnTo>
                    <a:lnTo>
                      <a:pt x="32" y="1456"/>
                    </a:lnTo>
                    <a:lnTo>
                      <a:pt x="32" y="1452"/>
                    </a:lnTo>
                    <a:lnTo>
                      <a:pt x="32" y="1452"/>
                    </a:lnTo>
                    <a:lnTo>
                      <a:pt x="42" y="1434"/>
                    </a:lnTo>
                    <a:lnTo>
                      <a:pt x="48" y="1416"/>
                    </a:lnTo>
                    <a:lnTo>
                      <a:pt x="52" y="1396"/>
                    </a:lnTo>
                    <a:lnTo>
                      <a:pt x="52" y="1378"/>
                    </a:lnTo>
                    <a:lnTo>
                      <a:pt x="50" y="1360"/>
                    </a:lnTo>
                    <a:lnTo>
                      <a:pt x="46" y="1342"/>
                    </a:lnTo>
                    <a:lnTo>
                      <a:pt x="40" y="1324"/>
                    </a:lnTo>
                    <a:lnTo>
                      <a:pt x="30" y="1304"/>
                    </a:lnTo>
                    <a:lnTo>
                      <a:pt x="30" y="1304"/>
                    </a:lnTo>
                    <a:lnTo>
                      <a:pt x="26" y="1294"/>
                    </a:lnTo>
                    <a:lnTo>
                      <a:pt x="24" y="1286"/>
                    </a:lnTo>
                    <a:lnTo>
                      <a:pt x="26" y="1278"/>
                    </a:lnTo>
                    <a:lnTo>
                      <a:pt x="28" y="1272"/>
                    </a:lnTo>
                    <a:lnTo>
                      <a:pt x="34" y="1266"/>
                    </a:lnTo>
                    <a:lnTo>
                      <a:pt x="42" y="1262"/>
                    </a:lnTo>
                    <a:lnTo>
                      <a:pt x="52" y="1260"/>
                    </a:lnTo>
                    <a:lnTo>
                      <a:pt x="64" y="1258"/>
                    </a:lnTo>
                    <a:lnTo>
                      <a:pt x="64" y="1258"/>
                    </a:lnTo>
                    <a:lnTo>
                      <a:pt x="88" y="1258"/>
                    </a:lnTo>
                    <a:lnTo>
                      <a:pt x="114" y="1256"/>
                    </a:lnTo>
                    <a:lnTo>
                      <a:pt x="114" y="1256"/>
                    </a:lnTo>
                    <a:lnTo>
                      <a:pt x="130" y="1252"/>
                    </a:lnTo>
                    <a:lnTo>
                      <a:pt x="142" y="1246"/>
                    </a:lnTo>
                    <a:lnTo>
                      <a:pt x="154" y="1238"/>
                    </a:lnTo>
                    <a:lnTo>
                      <a:pt x="162" y="1230"/>
                    </a:lnTo>
                    <a:lnTo>
                      <a:pt x="168" y="1218"/>
                    </a:lnTo>
                    <a:lnTo>
                      <a:pt x="172" y="1204"/>
                    </a:lnTo>
                    <a:lnTo>
                      <a:pt x="174" y="1188"/>
                    </a:lnTo>
                    <a:lnTo>
                      <a:pt x="174" y="1170"/>
                    </a:lnTo>
                    <a:lnTo>
                      <a:pt x="174" y="11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6"/>
              <p:cNvSpPr>
                <a:spLocks noEditPoints="1"/>
              </p:cNvSpPr>
              <p:nvPr/>
            </p:nvSpPr>
            <p:spPr bwMode="auto">
              <a:xfrm>
                <a:off x="3230" y="1393"/>
                <a:ext cx="1374" cy="1620"/>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a:gradFill>
                    <a:gsLst>
                      <a:gs pos="1250">
                        <a:schemeClr val="bg1"/>
                      </a:gs>
                      <a:gs pos="10417">
                        <a:schemeClr val="bg1"/>
                      </a:gs>
                    </a:gsLst>
                    <a:lin ang="5400000" scaled="0"/>
                  </a:gradFill>
                </a:endParaRPr>
              </a:p>
            </p:txBody>
          </p:sp>
          <p:sp>
            <p:nvSpPr>
              <p:cNvPr id="104" name="Freeform 7"/>
              <p:cNvSpPr>
                <a:spLocks/>
              </p:cNvSpPr>
              <p:nvPr/>
            </p:nvSpPr>
            <p:spPr bwMode="auto">
              <a:xfrm>
                <a:off x="3504" y="1627"/>
                <a:ext cx="732" cy="1284"/>
              </a:xfrm>
              <a:custGeom>
                <a:avLst/>
                <a:gdLst>
                  <a:gd name="T0" fmla="*/ 280 w 732"/>
                  <a:gd name="T1" fmla="*/ 374 h 1284"/>
                  <a:gd name="T2" fmla="*/ 334 w 732"/>
                  <a:gd name="T3" fmla="*/ 396 h 1284"/>
                  <a:gd name="T4" fmla="*/ 508 w 732"/>
                  <a:gd name="T5" fmla="*/ 276 h 1284"/>
                  <a:gd name="T6" fmla="*/ 374 w 732"/>
                  <a:gd name="T7" fmla="*/ 330 h 1284"/>
                  <a:gd name="T8" fmla="*/ 308 w 732"/>
                  <a:gd name="T9" fmla="*/ 332 h 1284"/>
                  <a:gd name="T10" fmla="*/ 306 w 732"/>
                  <a:gd name="T11" fmla="*/ 304 h 1284"/>
                  <a:gd name="T12" fmla="*/ 518 w 732"/>
                  <a:gd name="T13" fmla="*/ 232 h 1284"/>
                  <a:gd name="T14" fmla="*/ 468 w 732"/>
                  <a:gd name="T15" fmla="*/ 240 h 1284"/>
                  <a:gd name="T16" fmla="*/ 320 w 732"/>
                  <a:gd name="T17" fmla="*/ 280 h 1284"/>
                  <a:gd name="T18" fmla="*/ 240 w 732"/>
                  <a:gd name="T19" fmla="*/ 242 h 1284"/>
                  <a:gd name="T20" fmla="*/ 230 w 732"/>
                  <a:gd name="T21" fmla="*/ 194 h 1284"/>
                  <a:gd name="T22" fmla="*/ 286 w 732"/>
                  <a:gd name="T23" fmla="*/ 140 h 1284"/>
                  <a:gd name="T24" fmla="*/ 290 w 732"/>
                  <a:gd name="T25" fmla="*/ 84 h 1284"/>
                  <a:gd name="T26" fmla="*/ 258 w 732"/>
                  <a:gd name="T27" fmla="*/ 58 h 1284"/>
                  <a:gd name="T28" fmla="*/ 236 w 732"/>
                  <a:gd name="T29" fmla="*/ 94 h 1284"/>
                  <a:gd name="T30" fmla="*/ 254 w 732"/>
                  <a:gd name="T31" fmla="*/ 152 h 1284"/>
                  <a:gd name="T32" fmla="*/ 226 w 732"/>
                  <a:gd name="T33" fmla="*/ 142 h 1284"/>
                  <a:gd name="T34" fmla="*/ 218 w 732"/>
                  <a:gd name="T35" fmla="*/ 80 h 1284"/>
                  <a:gd name="T36" fmla="*/ 258 w 732"/>
                  <a:gd name="T37" fmla="*/ 10 h 1284"/>
                  <a:gd name="T38" fmla="*/ 304 w 732"/>
                  <a:gd name="T39" fmla="*/ 38 h 1284"/>
                  <a:gd name="T40" fmla="*/ 378 w 732"/>
                  <a:gd name="T41" fmla="*/ 124 h 1284"/>
                  <a:gd name="T42" fmla="*/ 434 w 732"/>
                  <a:gd name="T43" fmla="*/ 6 h 1284"/>
                  <a:gd name="T44" fmla="*/ 496 w 732"/>
                  <a:gd name="T45" fmla="*/ 4 h 1284"/>
                  <a:gd name="T46" fmla="*/ 550 w 732"/>
                  <a:gd name="T47" fmla="*/ 104 h 1284"/>
                  <a:gd name="T48" fmla="*/ 534 w 732"/>
                  <a:gd name="T49" fmla="*/ 154 h 1284"/>
                  <a:gd name="T50" fmla="*/ 516 w 732"/>
                  <a:gd name="T51" fmla="*/ 106 h 1284"/>
                  <a:gd name="T52" fmla="*/ 476 w 732"/>
                  <a:gd name="T53" fmla="*/ 56 h 1284"/>
                  <a:gd name="T54" fmla="*/ 436 w 732"/>
                  <a:gd name="T55" fmla="*/ 74 h 1284"/>
                  <a:gd name="T56" fmla="*/ 422 w 732"/>
                  <a:gd name="T57" fmla="*/ 128 h 1284"/>
                  <a:gd name="T58" fmla="*/ 494 w 732"/>
                  <a:gd name="T59" fmla="*/ 172 h 1284"/>
                  <a:gd name="T60" fmla="*/ 542 w 732"/>
                  <a:gd name="T61" fmla="*/ 198 h 1284"/>
                  <a:gd name="T62" fmla="*/ 538 w 732"/>
                  <a:gd name="T63" fmla="*/ 248 h 1284"/>
                  <a:gd name="T64" fmla="*/ 558 w 732"/>
                  <a:gd name="T65" fmla="*/ 340 h 1284"/>
                  <a:gd name="T66" fmla="*/ 596 w 732"/>
                  <a:gd name="T67" fmla="*/ 418 h 1284"/>
                  <a:gd name="T68" fmla="*/ 698 w 732"/>
                  <a:gd name="T69" fmla="*/ 670 h 1284"/>
                  <a:gd name="T70" fmla="*/ 706 w 732"/>
                  <a:gd name="T71" fmla="*/ 788 h 1284"/>
                  <a:gd name="T72" fmla="*/ 696 w 732"/>
                  <a:gd name="T73" fmla="*/ 878 h 1284"/>
                  <a:gd name="T74" fmla="*/ 638 w 732"/>
                  <a:gd name="T75" fmla="*/ 948 h 1284"/>
                  <a:gd name="T76" fmla="*/ 638 w 732"/>
                  <a:gd name="T77" fmla="*/ 1122 h 1284"/>
                  <a:gd name="T78" fmla="*/ 612 w 732"/>
                  <a:gd name="T79" fmla="*/ 1278 h 1284"/>
                  <a:gd name="T80" fmla="*/ 612 w 732"/>
                  <a:gd name="T81" fmla="*/ 1212 h 1284"/>
                  <a:gd name="T82" fmla="*/ 618 w 732"/>
                  <a:gd name="T83" fmla="*/ 1110 h 1284"/>
                  <a:gd name="T84" fmla="*/ 538 w 732"/>
                  <a:gd name="T85" fmla="*/ 1170 h 1284"/>
                  <a:gd name="T86" fmla="*/ 418 w 732"/>
                  <a:gd name="T87" fmla="*/ 1212 h 1284"/>
                  <a:gd name="T88" fmla="*/ 250 w 732"/>
                  <a:gd name="T89" fmla="*/ 1178 h 1284"/>
                  <a:gd name="T90" fmla="*/ 280 w 732"/>
                  <a:gd name="T91" fmla="*/ 1256 h 1284"/>
                  <a:gd name="T92" fmla="*/ 232 w 732"/>
                  <a:gd name="T93" fmla="*/ 1134 h 1284"/>
                  <a:gd name="T94" fmla="*/ 254 w 732"/>
                  <a:gd name="T95" fmla="*/ 1076 h 1284"/>
                  <a:gd name="T96" fmla="*/ 52 w 732"/>
                  <a:gd name="T97" fmla="*/ 890 h 1284"/>
                  <a:gd name="T98" fmla="*/ 0 w 732"/>
                  <a:gd name="T99" fmla="*/ 796 h 1284"/>
                  <a:gd name="T100" fmla="*/ 10 w 732"/>
                  <a:gd name="T101" fmla="*/ 784 h 1284"/>
                  <a:gd name="T102" fmla="*/ 64 w 732"/>
                  <a:gd name="T103" fmla="*/ 870 h 1284"/>
                  <a:gd name="T104" fmla="*/ 76 w 732"/>
                  <a:gd name="T105" fmla="*/ 736 h 1284"/>
                  <a:gd name="T106" fmla="*/ 160 w 732"/>
                  <a:gd name="T107" fmla="*/ 538 h 1284"/>
                  <a:gd name="T108" fmla="*/ 164 w 732"/>
                  <a:gd name="T109" fmla="*/ 500 h 1284"/>
                  <a:gd name="T110" fmla="*/ 196 w 732"/>
                  <a:gd name="T111" fmla="*/ 392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2" h="1284">
                    <a:moveTo>
                      <a:pt x="230" y="312"/>
                    </a:moveTo>
                    <a:lnTo>
                      <a:pt x="230" y="312"/>
                    </a:lnTo>
                    <a:lnTo>
                      <a:pt x="254" y="344"/>
                    </a:lnTo>
                    <a:lnTo>
                      <a:pt x="266" y="360"/>
                    </a:lnTo>
                    <a:lnTo>
                      <a:pt x="280" y="374"/>
                    </a:lnTo>
                    <a:lnTo>
                      <a:pt x="280" y="374"/>
                    </a:lnTo>
                    <a:lnTo>
                      <a:pt x="294" y="384"/>
                    </a:lnTo>
                    <a:lnTo>
                      <a:pt x="308" y="392"/>
                    </a:lnTo>
                    <a:lnTo>
                      <a:pt x="324" y="396"/>
                    </a:lnTo>
                    <a:lnTo>
                      <a:pt x="330" y="396"/>
                    </a:lnTo>
                    <a:lnTo>
                      <a:pt x="334" y="396"/>
                    </a:lnTo>
                    <a:lnTo>
                      <a:pt x="334" y="396"/>
                    </a:lnTo>
                    <a:lnTo>
                      <a:pt x="380" y="370"/>
                    </a:lnTo>
                    <a:lnTo>
                      <a:pt x="424" y="344"/>
                    </a:lnTo>
                    <a:lnTo>
                      <a:pt x="512" y="288"/>
                    </a:lnTo>
                    <a:lnTo>
                      <a:pt x="512" y="288"/>
                    </a:lnTo>
                    <a:lnTo>
                      <a:pt x="508" y="276"/>
                    </a:lnTo>
                    <a:lnTo>
                      <a:pt x="508" y="276"/>
                    </a:lnTo>
                    <a:lnTo>
                      <a:pt x="488" y="280"/>
                    </a:lnTo>
                    <a:lnTo>
                      <a:pt x="468" y="286"/>
                    </a:lnTo>
                    <a:lnTo>
                      <a:pt x="468" y="286"/>
                    </a:lnTo>
                    <a:lnTo>
                      <a:pt x="422" y="310"/>
                    </a:lnTo>
                    <a:lnTo>
                      <a:pt x="398" y="320"/>
                    </a:lnTo>
                    <a:lnTo>
                      <a:pt x="374" y="330"/>
                    </a:lnTo>
                    <a:lnTo>
                      <a:pt x="374" y="330"/>
                    </a:lnTo>
                    <a:lnTo>
                      <a:pt x="360" y="334"/>
                    </a:lnTo>
                    <a:lnTo>
                      <a:pt x="348" y="336"/>
                    </a:lnTo>
                    <a:lnTo>
                      <a:pt x="334" y="338"/>
                    </a:lnTo>
                    <a:lnTo>
                      <a:pt x="322" y="336"/>
                    </a:lnTo>
                    <a:lnTo>
                      <a:pt x="308" y="332"/>
                    </a:lnTo>
                    <a:lnTo>
                      <a:pt x="296" y="326"/>
                    </a:lnTo>
                    <a:lnTo>
                      <a:pt x="284" y="314"/>
                    </a:lnTo>
                    <a:lnTo>
                      <a:pt x="272" y="300"/>
                    </a:lnTo>
                    <a:lnTo>
                      <a:pt x="272" y="300"/>
                    </a:lnTo>
                    <a:lnTo>
                      <a:pt x="290" y="302"/>
                    </a:lnTo>
                    <a:lnTo>
                      <a:pt x="306" y="304"/>
                    </a:lnTo>
                    <a:lnTo>
                      <a:pt x="340" y="300"/>
                    </a:lnTo>
                    <a:lnTo>
                      <a:pt x="372" y="294"/>
                    </a:lnTo>
                    <a:lnTo>
                      <a:pt x="402" y="284"/>
                    </a:lnTo>
                    <a:lnTo>
                      <a:pt x="432" y="272"/>
                    </a:lnTo>
                    <a:lnTo>
                      <a:pt x="460" y="260"/>
                    </a:lnTo>
                    <a:lnTo>
                      <a:pt x="518" y="232"/>
                    </a:lnTo>
                    <a:lnTo>
                      <a:pt x="518" y="232"/>
                    </a:lnTo>
                    <a:lnTo>
                      <a:pt x="518" y="226"/>
                    </a:lnTo>
                    <a:lnTo>
                      <a:pt x="514" y="210"/>
                    </a:lnTo>
                    <a:lnTo>
                      <a:pt x="514" y="210"/>
                    </a:lnTo>
                    <a:lnTo>
                      <a:pt x="492" y="226"/>
                    </a:lnTo>
                    <a:lnTo>
                      <a:pt x="468" y="240"/>
                    </a:lnTo>
                    <a:lnTo>
                      <a:pt x="444" y="252"/>
                    </a:lnTo>
                    <a:lnTo>
                      <a:pt x="420" y="260"/>
                    </a:lnTo>
                    <a:lnTo>
                      <a:pt x="396" y="266"/>
                    </a:lnTo>
                    <a:lnTo>
                      <a:pt x="370" y="272"/>
                    </a:lnTo>
                    <a:lnTo>
                      <a:pt x="320" y="280"/>
                    </a:lnTo>
                    <a:lnTo>
                      <a:pt x="320" y="280"/>
                    </a:lnTo>
                    <a:lnTo>
                      <a:pt x="302" y="280"/>
                    </a:lnTo>
                    <a:lnTo>
                      <a:pt x="288" y="276"/>
                    </a:lnTo>
                    <a:lnTo>
                      <a:pt x="274" y="270"/>
                    </a:lnTo>
                    <a:lnTo>
                      <a:pt x="262" y="262"/>
                    </a:lnTo>
                    <a:lnTo>
                      <a:pt x="252" y="254"/>
                    </a:lnTo>
                    <a:lnTo>
                      <a:pt x="240" y="242"/>
                    </a:lnTo>
                    <a:lnTo>
                      <a:pt x="220" y="222"/>
                    </a:lnTo>
                    <a:lnTo>
                      <a:pt x="220" y="222"/>
                    </a:lnTo>
                    <a:lnTo>
                      <a:pt x="220" y="220"/>
                    </a:lnTo>
                    <a:lnTo>
                      <a:pt x="220" y="216"/>
                    </a:lnTo>
                    <a:lnTo>
                      <a:pt x="224" y="206"/>
                    </a:lnTo>
                    <a:lnTo>
                      <a:pt x="230" y="194"/>
                    </a:lnTo>
                    <a:lnTo>
                      <a:pt x="236" y="184"/>
                    </a:lnTo>
                    <a:lnTo>
                      <a:pt x="236" y="184"/>
                    </a:lnTo>
                    <a:lnTo>
                      <a:pt x="248" y="172"/>
                    </a:lnTo>
                    <a:lnTo>
                      <a:pt x="260" y="162"/>
                    </a:lnTo>
                    <a:lnTo>
                      <a:pt x="286" y="140"/>
                    </a:lnTo>
                    <a:lnTo>
                      <a:pt x="286" y="140"/>
                    </a:lnTo>
                    <a:lnTo>
                      <a:pt x="296" y="126"/>
                    </a:lnTo>
                    <a:lnTo>
                      <a:pt x="300" y="120"/>
                    </a:lnTo>
                    <a:lnTo>
                      <a:pt x="300" y="112"/>
                    </a:lnTo>
                    <a:lnTo>
                      <a:pt x="300" y="112"/>
                    </a:lnTo>
                    <a:lnTo>
                      <a:pt x="296" y="98"/>
                    </a:lnTo>
                    <a:lnTo>
                      <a:pt x="290" y="84"/>
                    </a:lnTo>
                    <a:lnTo>
                      <a:pt x="284" y="70"/>
                    </a:lnTo>
                    <a:lnTo>
                      <a:pt x="276" y="58"/>
                    </a:lnTo>
                    <a:lnTo>
                      <a:pt x="276" y="58"/>
                    </a:lnTo>
                    <a:lnTo>
                      <a:pt x="272" y="56"/>
                    </a:lnTo>
                    <a:lnTo>
                      <a:pt x="268" y="56"/>
                    </a:lnTo>
                    <a:lnTo>
                      <a:pt x="258" y="58"/>
                    </a:lnTo>
                    <a:lnTo>
                      <a:pt x="248" y="60"/>
                    </a:lnTo>
                    <a:lnTo>
                      <a:pt x="244" y="62"/>
                    </a:lnTo>
                    <a:lnTo>
                      <a:pt x="242" y="64"/>
                    </a:lnTo>
                    <a:lnTo>
                      <a:pt x="242" y="64"/>
                    </a:lnTo>
                    <a:lnTo>
                      <a:pt x="238" y="80"/>
                    </a:lnTo>
                    <a:lnTo>
                      <a:pt x="236" y="94"/>
                    </a:lnTo>
                    <a:lnTo>
                      <a:pt x="234" y="110"/>
                    </a:lnTo>
                    <a:lnTo>
                      <a:pt x="236" y="124"/>
                    </a:lnTo>
                    <a:lnTo>
                      <a:pt x="236" y="124"/>
                    </a:lnTo>
                    <a:lnTo>
                      <a:pt x="238" y="132"/>
                    </a:lnTo>
                    <a:lnTo>
                      <a:pt x="242" y="138"/>
                    </a:lnTo>
                    <a:lnTo>
                      <a:pt x="254" y="152"/>
                    </a:lnTo>
                    <a:lnTo>
                      <a:pt x="254" y="152"/>
                    </a:lnTo>
                    <a:lnTo>
                      <a:pt x="248" y="156"/>
                    </a:lnTo>
                    <a:lnTo>
                      <a:pt x="246" y="158"/>
                    </a:lnTo>
                    <a:lnTo>
                      <a:pt x="246" y="158"/>
                    </a:lnTo>
                    <a:lnTo>
                      <a:pt x="234" y="150"/>
                    </a:lnTo>
                    <a:lnTo>
                      <a:pt x="226" y="142"/>
                    </a:lnTo>
                    <a:lnTo>
                      <a:pt x="220" y="134"/>
                    </a:lnTo>
                    <a:lnTo>
                      <a:pt x="216" y="122"/>
                    </a:lnTo>
                    <a:lnTo>
                      <a:pt x="214" y="112"/>
                    </a:lnTo>
                    <a:lnTo>
                      <a:pt x="214" y="102"/>
                    </a:lnTo>
                    <a:lnTo>
                      <a:pt x="218" y="80"/>
                    </a:lnTo>
                    <a:lnTo>
                      <a:pt x="218" y="80"/>
                    </a:lnTo>
                    <a:lnTo>
                      <a:pt x="222" y="62"/>
                    </a:lnTo>
                    <a:lnTo>
                      <a:pt x="232" y="44"/>
                    </a:lnTo>
                    <a:lnTo>
                      <a:pt x="244" y="26"/>
                    </a:lnTo>
                    <a:lnTo>
                      <a:pt x="256" y="10"/>
                    </a:lnTo>
                    <a:lnTo>
                      <a:pt x="256" y="10"/>
                    </a:lnTo>
                    <a:lnTo>
                      <a:pt x="258" y="10"/>
                    </a:lnTo>
                    <a:lnTo>
                      <a:pt x="264" y="12"/>
                    </a:lnTo>
                    <a:lnTo>
                      <a:pt x="278" y="18"/>
                    </a:lnTo>
                    <a:lnTo>
                      <a:pt x="294" y="26"/>
                    </a:lnTo>
                    <a:lnTo>
                      <a:pt x="300" y="32"/>
                    </a:lnTo>
                    <a:lnTo>
                      <a:pt x="304" y="38"/>
                    </a:lnTo>
                    <a:lnTo>
                      <a:pt x="304" y="38"/>
                    </a:lnTo>
                    <a:lnTo>
                      <a:pt x="312" y="56"/>
                    </a:lnTo>
                    <a:lnTo>
                      <a:pt x="318" y="76"/>
                    </a:lnTo>
                    <a:lnTo>
                      <a:pt x="328" y="120"/>
                    </a:lnTo>
                    <a:lnTo>
                      <a:pt x="328" y="120"/>
                    </a:lnTo>
                    <a:lnTo>
                      <a:pt x="378" y="124"/>
                    </a:lnTo>
                    <a:lnTo>
                      <a:pt x="378" y="124"/>
                    </a:lnTo>
                    <a:lnTo>
                      <a:pt x="400" y="68"/>
                    </a:lnTo>
                    <a:lnTo>
                      <a:pt x="412" y="40"/>
                    </a:lnTo>
                    <a:lnTo>
                      <a:pt x="426" y="14"/>
                    </a:lnTo>
                    <a:lnTo>
                      <a:pt x="426" y="14"/>
                    </a:lnTo>
                    <a:lnTo>
                      <a:pt x="428" y="10"/>
                    </a:lnTo>
                    <a:lnTo>
                      <a:pt x="434" y="6"/>
                    </a:lnTo>
                    <a:lnTo>
                      <a:pt x="448" y="2"/>
                    </a:lnTo>
                    <a:lnTo>
                      <a:pt x="464" y="0"/>
                    </a:lnTo>
                    <a:lnTo>
                      <a:pt x="480" y="0"/>
                    </a:lnTo>
                    <a:lnTo>
                      <a:pt x="480" y="0"/>
                    </a:lnTo>
                    <a:lnTo>
                      <a:pt x="488" y="2"/>
                    </a:lnTo>
                    <a:lnTo>
                      <a:pt x="496" y="4"/>
                    </a:lnTo>
                    <a:lnTo>
                      <a:pt x="512" y="12"/>
                    </a:lnTo>
                    <a:lnTo>
                      <a:pt x="524" y="26"/>
                    </a:lnTo>
                    <a:lnTo>
                      <a:pt x="536" y="42"/>
                    </a:lnTo>
                    <a:lnTo>
                      <a:pt x="544" y="60"/>
                    </a:lnTo>
                    <a:lnTo>
                      <a:pt x="548" y="82"/>
                    </a:lnTo>
                    <a:lnTo>
                      <a:pt x="550" y="104"/>
                    </a:lnTo>
                    <a:lnTo>
                      <a:pt x="550" y="128"/>
                    </a:lnTo>
                    <a:lnTo>
                      <a:pt x="550" y="128"/>
                    </a:lnTo>
                    <a:lnTo>
                      <a:pt x="546" y="142"/>
                    </a:lnTo>
                    <a:lnTo>
                      <a:pt x="544" y="148"/>
                    </a:lnTo>
                    <a:lnTo>
                      <a:pt x="540" y="152"/>
                    </a:lnTo>
                    <a:lnTo>
                      <a:pt x="534" y="154"/>
                    </a:lnTo>
                    <a:lnTo>
                      <a:pt x="528" y="156"/>
                    </a:lnTo>
                    <a:lnTo>
                      <a:pt x="522" y="156"/>
                    </a:lnTo>
                    <a:lnTo>
                      <a:pt x="514" y="154"/>
                    </a:lnTo>
                    <a:lnTo>
                      <a:pt x="514" y="154"/>
                    </a:lnTo>
                    <a:lnTo>
                      <a:pt x="516" y="120"/>
                    </a:lnTo>
                    <a:lnTo>
                      <a:pt x="516" y="106"/>
                    </a:lnTo>
                    <a:lnTo>
                      <a:pt x="512" y="92"/>
                    </a:lnTo>
                    <a:lnTo>
                      <a:pt x="512" y="92"/>
                    </a:lnTo>
                    <a:lnTo>
                      <a:pt x="504" y="78"/>
                    </a:lnTo>
                    <a:lnTo>
                      <a:pt x="494" y="68"/>
                    </a:lnTo>
                    <a:lnTo>
                      <a:pt x="482" y="58"/>
                    </a:lnTo>
                    <a:lnTo>
                      <a:pt x="476" y="56"/>
                    </a:lnTo>
                    <a:lnTo>
                      <a:pt x="470" y="54"/>
                    </a:lnTo>
                    <a:lnTo>
                      <a:pt x="470" y="54"/>
                    </a:lnTo>
                    <a:lnTo>
                      <a:pt x="464" y="54"/>
                    </a:lnTo>
                    <a:lnTo>
                      <a:pt x="458" y="56"/>
                    </a:lnTo>
                    <a:lnTo>
                      <a:pt x="446" y="64"/>
                    </a:lnTo>
                    <a:lnTo>
                      <a:pt x="436" y="74"/>
                    </a:lnTo>
                    <a:lnTo>
                      <a:pt x="428" y="86"/>
                    </a:lnTo>
                    <a:lnTo>
                      <a:pt x="428" y="86"/>
                    </a:lnTo>
                    <a:lnTo>
                      <a:pt x="422" y="102"/>
                    </a:lnTo>
                    <a:lnTo>
                      <a:pt x="422" y="110"/>
                    </a:lnTo>
                    <a:lnTo>
                      <a:pt x="422" y="120"/>
                    </a:lnTo>
                    <a:lnTo>
                      <a:pt x="422" y="128"/>
                    </a:lnTo>
                    <a:lnTo>
                      <a:pt x="426" y="136"/>
                    </a:lnTo>
                    <a:lnTo>
                      <a:pt x="434" y="142"/>
                    </a:lnTo>
                    <a:lnTo>
                      <a:pt x="442" y="148"/>
                    </a:lnTo>
                    <a:lnTo>
                      <a:pt x="442" y="148"/>
                    </a:lnTo>
                    <a:lnTo>
                      <a:pt x="476" y="166"/>
                    </a:lnTo>
                    <a:lnTo>
                      <a:pt x="494" y="172"/>
                    </a:lnTo>
                    <a:lnTo>
                      <a:pt x="512" y="178"/>
                    </a:lnTo>
                    <a:lnTo>
                      <a:pt x="512" y="178"/>
                    </a:lnTo>
                    <a:lnTo>
                      <a:pt x="522" y="182"/>
                    </a:lnTo>
                    <a:lnTo>
                      <a:pt x="530" y="186"/>
                    </a:lnTo>
                    <a:lnTo>
                      <a:pt x="538" y="192"/>
                    </a:lnTo>
                    <a:lnTo>
                      <a:pt x="542" y="198"/>
                    </a:lnTo>
                    <a:lnTo>
                      <a:pt x="546" y="204"/>
                    </a:lnTo>
                    <a:lnTo>
                      <a:pt x="546" y="212"/>
                    </a:lnTo>
                    <a:lnTo>
                      <a:pt x="546" y="222"/>
                    </a:lnTo>
                    <a:lnTo>
                      <a:pt x="542" y="232"/>
                    </a:lnTo>
                    <a:lnTo>
                      <a:pt x="542" y="232"/>
                    </a:lnTo>
                    <a:lnTo>
                      <a:pt x="538" y="248"/>
                    </a:lnTo>
                    <a:lnTo>
                      <a:pt x="536" y="264"/>
                    </a:lnTo>
                    <a:lnTo>
                      <a:pt x="536" y="280"/>
                    </a:lnTo>
                    <a:lnTo>
                      <a:pt x="538" y="296"/>
                    </a:lnTo>
                    <a:lnTo>
                      <a:pt x="542" y="312"/>
                    </a:lnTo>
                    <a:lnTo>
                      <a:pt x="548" y="326"/>
                    </a:lnTo>
                    <a:lnTo>
                      <a:pt x="558" y="340"/>
                    </a:lnTo>
                    <a:lnTo>
                      <a:pt x="568" y="354"/>
                    </a:lnTo>
                    <a:lnTo>
                      <a:pt x="568" y="354"/>
                    </a:lnTo>
                    <a:lnTo>
                      <a:pt x="572" y="360"/>
                    </a:lnTo>
                    <a:lnTo>
                      <a:pt x="576" y="368"/>
                    </a:lnTo>
                    <a:lnTo>
                      <a:pt x="576" y="368"/>
                    </a:lnTo>
                    <a:lnTo>
                      <a:pt x="596" y="418"/>
                    </a:lnTo>
                    <a:lnTo>
                      <a:pt x="620" y="468"/>
                    </a:lnTo>
                    <a:lnTo>
                      <a:pt x="642" y="516"/>
                    </a:lnTo>
                    <a:lnTo>
                      <a:pt x="664" y="566"/>
                    </a:lnTo>
                    <a:lnTo>
                      <a:pt x="684" y="618"/>
                    </a:lnTo>
                    <a:lnTo>
                      <a:pt x="692" y="644"/>
                    </a:lnTo>
                    <a:lnTo>
                      <a:pt x="698" y="670"/>
                    </a:lnTo>
                    <a:lnTo>
                      <a:pt x="702" y="696"/>
                    </a:lnTo>
                    <a:lnTo>
                      <a:pt x="706" y="724"/>
                    </a:lnTo>
                    <a:lnTo>
                      <a:pt x="708" y="752"/>
                    </a:lnTo>
                    <a:lnTo>
                      <a:pt x="706" y="780"/>
                    </a:lnTo>
                    <a:lnTo>
                      <a:pt x="706" y="780"/>
                    </a:lnTo>
                    <a:lnTo>
                      <a:pt x="706" y="788"/>
                    </a:lnTo>
                    <a:lnTo>
                      <a:pt x="708" y="796"/>
                    </a:lnTo>
                    <a:lnTo>
                      <a:pt x="714" y="814"/>
                    </a:lnTo>
                    <a:lnTo>
                      <a:pt x="724" y="832"/>
                    </a:lnTo>
                    <a:lnTo>
                      <a:pt x="732" y="850"/>
                    </a:lnTo>
                    <a:lnTo>
                      <a:pt x="732" y="850"/>
                    </a:lnTo>
                    <a:lnTo>
                      <a:pt x="696" y="878"/>
                    </a:lnTo>
                    <a:lnTo>
                      <a:pt x="674" y="896"/>
                    </a:lnTo>
                    <a:lnTo>
                      <a:pt x="654" y="916"/>
                    </a:lnTo>
                    <a:lnTo>
                      <a:pt x="654" y="916"/>
                    </a:lnTo>
                    <a:lnTo>
                      <a:pt x="650" y="922"/>
                    </a:lnTo>
                    <a:lnTo>
                      <a:pt x="644" y="930"/>
                    </a:lnTo>
                    <a:lnTo>
                      <a:pt x="638" y="948"/>
                    </a:lnTo>
                    <a:lnTo>
                      <a:pt x="636" y="966"/>
                    </a:lnTo>
                    <a:lnTo>
                      <a:pt x="634" y="986"/>
                    </a:lnTo>
                    <a:lnTo>
                      <a:pt x="634" y="986"/>
                    </a:lnTo>
                    <a:lnTo>
                      <a:pt x="634" y="1032"/>
                    </a:lnTo>
                    <a:lnTo>
                      <a:pt x="636" y="1076"/>
                    </a:lnTo>
                    <a:lnTo>
                      <a:pt x="638" y="1122"/>
                    </a:lnTo>
                    <a:lnTo>
                      <a:pt x="640" y="1168"/>
                    </a:lnTo>
                    <a:lnTo>
                      <a:pt x="640" y="1168"/>
                    </a:lnTo>
                    <a:lnTo>
                      <a:pt x="636" y="1196"/>
                    </a:lnTo>
                    <a:lnTo>
                      <a:pt x="630" y="1224"/>
                    </a:lnTo>
                    <a:lnTo>
                      <a:pt x="622" y="1252"/>
                    </a:lnTo>
                    <a:lnTo>
                      <a:pt x="612" y="1278"/>
                    </a:lnTo>
                    <a:lnTo>
                      <a:pt x="612" y="1278"/>
                    </a:lnTo>
                    <a:lnTo>
                      <a:pt x="610" y="1268"/>
                    </a:lnTo>
                    <a:lnTo>
                      <a:pt x="608" y="1256"/>
                    </a:lnTo>
                    <a:lnTo>
                      <a:pt x="608" y="1246"/>
                    </a:lnTo>
                    <a:lnTo>
                      <a:pt x="608" y="1234"/>
                    </a:lnTo>
                    <a:lnTo>
                      <a:pt x="612" y="1212"/>
                    </a:lnTo>
                    <a:lnTo>
                      <a:pt x="618" y="1190"/>
                    </a:lnTo>
                    <a:lnTo>
                      <a:pt x="622" y="1168"/>
                    </a:lnTo>
                    <a:lnTo>
                      <a:pt x="624" y="1146"/>
                    </a:lnTo>
                    <a:lnTo>
                      <a:pt x="624" y="1134"/>
                    </a:lnTo>
                    <a:lnTo>
                      <a:pt x="622" y="1122"/>
                    </a:lnTo>
                    <a:lnTo>
                      <a:pt x="618" y="1110"/>
                    </a:lnTo>
                    <a:lnTo>
                      <a:pt x="612" y="1096"/>
                    </a:lnTo>
                    <a:lnTo>
                      <a:pt x="612" y="1096"/>
                    </a:lnTo>
                    <a:lnTo>
                      <a:pt x="596" y="1120"/>
                    </a:lnTo>
                    <a:lnTo>
                      <a:pt x="578" y="1138"/>
                    </a:lnTo>
                    <a:lnTo>
                      <a:pt x="558" y="1156"/>
                    </a:lnTo>
                    <a:lnTo>
                      <a:pt x="538" y="1170"/>
                    </a:lnTo>
                    <a:lnTo>
                      <a:pt x="516" y="1184"/>
                    </a:lnTo>
                    <a:lnTo>
                      <a:pt x="494" y="1194"/>
                    </a:lnTo>
                    <a:lnTo>
                      <a:pt x="470" y="1202"/>
                    </a:lnTo>
                    <a:lnTo>
                      <a:pt x="444" y="1208"/>
                    </a:lnTo>
                    <a:lnTo>
                      <a:pt x="444" y="1208"/>
                    </a:lnTo>
                    <a:lnTo>
                      <a:pt x="418" y="1212"/>
                    </a:lnTo>
                    <a:lnTo>
                      <a:pt x="392" y="1212"/>
                    </a:lnTo>
                    <a:lnTo>
                      <a:pt x="368" y="1210"/>
                    </a:lnTo>
                    <a:lnTo>
                      <a:pt x="344" y="1206"/>
                    </a:lnTo>
                    <a:lnTo>
                      <a:pt x="320" y="1200"/>
                    </a:lnTo>
                    <a:lnTo>
                      <a:pt x="296" y="1194"/>
                    </a:lnTo>
                    <a:lnTo>
                      <a:pt x="250" y="1178"/>
                    </a:lnTo>
                    <a:lnTo>
                      <a:pt x="250" y="1178"/>
                    </a:lnTo>
                    <a:lnTo>
                      <a:pt x="254" y="1192"/>
                    </a:lnTo>
                    <a:lnTo>
                      <a:pt x="260" y="1204"/>
                    </a:lnTo>
                    <a:lnTo>
                      <a:pt x="274" y="1230"/>
                    </a:lnTo>
                    <a:lnTo>
                      <a:pt x="278" y="1244"/>
                    </a:lnTo>
                    <a:lnTo>
                      <a:pt x="280" y="1256"/>
                    </a:lnTo>
                    <a:lnTo>
                      <a:pt x="278" y="1270"/>
                    </a:lnTo>
                    <a:lnTo>
                      <a:pt x="272" y="1284"/>
                    </a:lnTo>
                    <a:lnTo>
                      <a:pt x="272" y="1284"/>
                    </a:lnTo>
                    <a:lnTo>
                      <a:pt x="212" y="1148"/>
                    </a:lnTo>
                    <a:lnTo>
                      <a:pt x="212" y="1148"/>
                    </a:lnTo>
                    <a:lnTo>
                      <a:pt x="232" y="1134"/>
                    </a:lnTo>
                    <a:lnTo>
                      <a:pt x="246" y="1120"/>
                    </a:lnTo>
                    <a:lnTo>
                      <a:pt x="254" y="1106"/>
                    </a:lnTo>
                    <a:lnTo>
                      <a:pt x="256" y="1098"/>
                    </a:lnTo>
                    <a:lnTo>
                      <a:pt x="258" y="1090"/>
                    </a:lnTo>
                    <a:lnTo>
                      <a:pt x="256" y="1084"/>
                    </a:lnTo>
                    <a:lnTo>
                      <a:pt x="254" y="1076"/>
                    </a:lnTo>
                    <a:lnTo>
                      <a:pt x="246" y="1060"/>
                    </a:lnTo>
                    <a:lnTo>
                      <a:pt x="232" y="1044"/>
                    </a:lnTo>
                    <a:lnTo>
                      <a:pt x="214" y="1026"/>
                    </a:lnTo>
                    <a:lnTo>
                      <a:pt x="214" y="1026"/>
                    </a:lnTo>
                    <a:lnTo>
                      <a:pt x="132" y="958"/>
                    </a:lnTo>
                    <a:lnTo>
                      <a:pt x="52" y="890"/>
                    </a:lnTo>
                    <a:lnTo>
                      <a:pt x="52" y="890"/>
                    </a:lnTo>
                    <a:lnTo>
                      <a:pt x="34" y="874"/>
                    </a:lnTo>
                    <a:lnTo>
                      <a:pt x="20" y="856"/>
                    </a:lnTo>
                    <a:lnTo>
                      <a:pt x="10" y="836"/>
                    </a:lnTo>
                    <a:lnTo>
                      <a:pt x="4" y="816"/>
                    </a:lnTo>
                    <a:lnTo>
                      <a:pt x="0" y="796"/>
                    </a:lnTo>
                    <a:lnTo>
                      <a:pt x="0" y="774"/>
                    </a:lnTo>
                    <a:lnTo>
                      <a:pt x="0" y="752"/>
                    </a:lnTo>
                    <a:lnTo>
                      <a:pt x="4" y="728"/>
                    </a:lnTo>
                    <a:lnTo>
                      <a:pt x="4" y="728"/>
                    </a:lnTo>
                    <a:lnTo>
                      <a:pt x="8" y="764"/>
                    </a:lnTo>
                    <a:lnTo>
                      <a:pt x="10" y="784"/>
                    </a:lnTo>
                    <a:lnTo>
                      <a:pt x="14" y="802"/>
                    </a:lnTo>
                    <a:lnTo>
                      <a:pt x="22" y="820"/>
                    </a:lnTo>
                    <a:lnTo>
                      <a:pt x="30" y="838"/>
                    </a:lnTo>
                    <a:lnTo>
                      <a:pt x="44" y="854"/>
                    </a:lnTo>
                    <a:lnTo>
                      <a:pt x="64" y="870"/>
                    </a:lnTo>
                    <a:lnTo>
                      <a:pt x="64" y="870"/>
                    </a:lnTo>
                    <a:lnTo>
                      <a:pt x="70" y="836"/>
                    </a:lnTo>
                    <a:lnTo>
                      <a:pt x="72" y="822"/>
                    </a:lnTo>
                    <a:lnTo>
                      <a:pt x="72" y="810"/>
                    </a:lnTo>
                    <a:lnTo>
                      <a:pt x="72" y="810"/>
                    </a:lnTo>
                    <a:lnTo>
                      <a:pt x="72" y="772"/>
                    </a:lnTo>
                    <a:lnTo>
                      <a:pt x="76" y="736"/>
                    </a:lnTo>
                    <a:lnTo>
                      <a:pt x="84" y="700"/>
                    </a:lnTo>
                    <a:lnTo>
                      <a:pt x="94" y="666"/>
                    </a:lnTo>
                    <a:lnTo>
                      <a:pt x="106" y="632"/>
                    </a:lnTo>
                    <a:lnTo>
                      <a:pt x="122" y="600"/>
                    </a:lnTo>
                    <a:lnTo>
                      <a:pt x="140" y="568"/>
                    </a:lnTo>
                    <a:lnTo>
                      <a:pt x="160" y="538"/>
                    </a:lnTo>
                    <a:lnTo>
                      <a:pt x="160" y="538"/>
                    </a:lnTo>
                    <a:lnTo>
                      <a:pt x="168" y="526"/>
                    </a:lnTo>
                    <a:lnTo>
                      <a:pt x="168" y="522"/>
                    </a:lnTo>
                    <a:lnTo>
                      <a:pt x="168" y="516"/>
                    </a:lnTo>
                    <a:lnTo>
                      <a:pt x="168" y="516"/>
                    </a:lnTo>
                    <a:lnTo>
                      <a:pt x="164" y="500"/>
                    </a:lnTo>
                    <a:lnTo>
                      <a:pt x="164" y="482"/>
                    </a:lnTo>
                    <a:lnTo>
                      <a:pt x="166" y="466"/>
                    </a:lnTo>
                    <a:lnTo>
                      <a:pt x="170" y="452"/>
                    </a:lnTo>
                    <a:lnTo>
                      <a:pt x="176" y="436"/>
                    </a:lnTo>
                    <a:lnTo>
                      <a:pt x="182" y="422"/>
                    </a:lnTo>
                    <a:lnTo>
                      <a:pt x="196" y="392"/>
                    </a:lnTo>
                    <a:lnTo>
                      <a:pt x="196" y="392"/>
                    </a:lnTo>
                    <a:lnTo>
                      <a:pt x="214" y="354"/>
                    </a:lnTo>
                    <a:lnTo>
                      <a:pt x="230" y="312"/>
                    </a:lnTo>
                    <a:lnTo>
                      <a:pt x="230" y="3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8"/>
              <p:cNvSpPr>
                <a:spLocks/>
              </p:cNvSpPr>
              <p:nvPr/>
            </p:nvSpPr>
            <p:spPr bwMode="auto">
              <a:xfrm>
                <a:off x="4238" y="2143"/>
                <a:ext cx="100" cy="330"/>
              </a:xfrm>
              <a:custGeom>
                <a:avLst/>
                <a:gdLst>
                  <a:gd name="T0" fmla="*/ 70 w 100"/>
                  <a:gd name="T1" fmla="*/ 304 h 330"/>
                  <a:gd name="T2" fmla="*/ 70 w 100"/>
                  <a:gd name="T3" fmla="*/ 304 h 330"/>
                  <a:gd name="T4" fmla="*/ 100 w 100"/>
                  <a:gd name="T5" fmla="*/ 330 h 330"/>
                  <a:gd name="T6" fmla="*/ 100 w 100"/>
                  <a:gd name="T7" fmla="*/ 330 h 330"/>
                  <a:gd name="T8" fmla="*/ 38 w 100"/>
                  <a:gd name="T9" fmla="*/ 320 h 330"/>
                  <a:gd name="T10" fmla="*/ 38 w 100"/>
                  <a:gd name="T11" fmla="*/ 320 h 330"/>
                  <a:gd name="T12" fmla="*/ 48 w 100"/>
                  <a:gd name="T13" fmla="*/ 300 h 330"/>
                  <a:gd name="T14" fmla="*/ 56 w 100"/>
                  <a:gd name="T15" fmla="*/ 278 h 330"/>
                  <a:gd name="T16" fmla="*/ 62 w 100"/>
                  <a:gd name="T17" fmla="*/ 256 h 330"/>
                  <a:gd name="T18" fmla="*/ 64 w 100"/>
                  <a:gd name="T19" fmla="*/ 236 h 330"/>
                  <a:gd name="T20" fmla="*/ 66 w 100"/>
                  <a:gd name="T21" fmla="*/ 216 h 330"/>
                  <a:gd name="T22" fmla="*/ 64 w 100"/>
                  <a:gd name="T23" fmla="*/ 194 h 330"/>
                  <a:gd name="T24" fmla="*/ 62 w 100"/>
                  <a:gd name="T25" fmla="*/ 174 h 330"/>
                  <a:gd name="T26" fmla="*/ 58 w 100"/>
                  <a:gd name="T27" fmla="*/ 154 h 330"/>
                  <a:gd name="T28" fmla="*/ 48 w 100"/>
                  <a:gd name="T29" fmla="*/ 116 h 330"/>
                  <a:gd name="T30" fmla="*/ 32 w 100"/>
                  <a:gd name="T31" fmla="*/ 76 h 330"/>
                  <a:gd name="T32" fmla="*/ 0 w 100"/>
                  <a:gd name="T33" fmla="*/ 0 h 330"/>
                  <a:gd name="T34" fmla="*/ 0 w 100"/>
                  <a:gd name="T35" fmla="*/ 0 h 330"/>
                  <a:gd name="T36" fmla="*/ 24 w 100"/>
                  <a:gd name="T37" fmla="*/ 34 h 330"/>
                  <a:gd name="T38" fmla="*/ 44 w 100"/>
                  <a:gd name="T39" fmla="*/ 68 h 330"/>
                  <a:gd name="T40" fmla="*/ 60 w 100"/>
                  <a:gd name="T41" fmla="*/ 104 h 330"/>
                  <a:gd name="T42" fmla="*/ 70 w 100"/>
                  <a:gd name="T43" fmla="*/ 142 h 330"/>
                  <a:gd name="T44" fmla="*/ 76 w 100"/>
                  <a:gd name="T45" fmla="*/ 180 h 330"/>
                  <a:gd name="T46" fmla="*/ 78 w 100"/>
                  <a:gd name="T47" fmla="*/ 220 h 330"/>
                  <a:gd name="T48" fmla="*/ 76 w 100"/>
                  <a:gd name="T49" fmla="*/ 262 h 330"/>
                  <a:gd name="T50" fmla="*/ 70 w 100"/>
                  <a:gd name="T51" fmla="*/ 304 h 330"/>
                  <a:gd name="T52" fmla="*/ 70 w 100"/>
                  <a:gd name="T53" fmla="*/ 304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330">
                    <a:moveTo>
                      <a:pt x="70" y="304"/>
                    </a:moveTo>
                    <a:lnTo>
                      <a:pt x="70" y="304"/>
                    </a:lnTo>
                    <a:lnTo>
                      <a:pt x="100" y="330"/>
                    </a:lnTo>
                    <a:lnTo>
                      <a:pt x="100" y="330"/>
                    </a:lnTo>
                    <a:lnTo>
                      <a:pt x="38" y="320"/>
                    </a:lnTo>
                    <a:lnTo>
                      <a:pt x="38" y="320"/>
                    </a:lnTo>
                    <a:lnTo>
                      <a:pt x="48" y="300"/>
                    </a:lnTo>
                    <a:lnTo>
                      <a:pt x="56" y="278"/>
                    </a:lnTo>
                    <a:lnTo>
                      <a:pt x="62" y="256"/>
                    </a:lnTo>
                    <a:lnTo>
                      <a:pt x="64" y="236"/>
                    </a:lnTo>
                    <a:lnTo>
                      <a:pt x="66" y="216"/>
                    </a:lnTo>
                    <a:lnTo>
                      <a:pt x="64" y="194"/>
                    </a:lnTo>
                    <a:lnTo>
                      <a:pt x="62" y="174"/>
                    </a:lnTo>
                    <a:lnTo>
                      <a:pt x="58" y="154"/>
                    </a:lnTo>
                    <a:lnTo>
                      <a:pt x="48" y="116"/>
                    </a:lnTo>
                    <a:lnTo>
                      <a:pt x="32" y="76"/>
                    </a:lnTo>
                    <a:lnTo>
                      <a:pt x="0" y="0"/>
                    </a:lnTo>
                    <a:lnTo>
                      <a:pt x="0" y="0"/>
                    </a:lnTo>
                    <a:lnTo>
                      <a:pt x="24" y="34"/>
                    </a:lnTo>
                    <a:lnTo>
                      <a:pt x="44" y="68"/>
                    </a:lnTo>
                    <a:lnTo>
                      <a:pt x="60" y="104"/>
                    </a:lnTo>
                    <a:lnTo>
                      <a:pt x="70" y="142"/>
                    </a:lnTo>
                    <a:lnTo>
                      <a:pt x="76" y="180"/>
                    </a:lnTo>
                    <a:lnTo>
                      <a:pt x="78" y="220"/>
                    </a:lnTo>
                    <a:lnTo>
                      <a:pt x="76" y="262"/>
                    </a:lnTo>
                    <a:lnTo>
                      <a:pt x="70" y="304"/>
                    </a:lnTo>
                    <a:lnTo>
                      <a:pt x="70" y="3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9"/>
              <p:cNvSpPr>
                <a:spLocks/>
              </p:cNvSpPr>
              <p:nvPr/>
            </p:nvSpPr>
            <p:spPr bwMode="auto">
              <a:xfrm>
                <a:off x="4100" y="1883"/>
                <a:ext cx="62" cy="54"/>
              </a:xfrm>
              <a:custGeom>
                <a:avLst/>
                <a:gdLst>
                  <a:gd name="T0" fmla="*/ 10 w 62"/>
                  <a:gd name="T1" fmla="*/ 0 h 54"/>
                  <a:gd name="T2" fmla="*/ 10 w 62"/>
                  <a:gd name="T3" fmla="*/ 0 h 54"/>
                  <a:gd name="T4" fmla="*/ 32 w 62"/>
                  <a:gd name="T5" fmla="*/ 12 h 54"/>
                  <a:gd name="T6" fmla="*/ 44 w 62"/>
                  <a:gd name="T7" fmla="*/ 18 h 54"/>
                  <a:gd name="T8" fmla="*/ 54 w 62"/>
                  <a:gd name="T9" fmla="*/ 24 h 54"/>
                  <a:gd name="T10" fmla="*/ 54 w 62"/>
                  <a:gd name="T11" fmla="*/ 24 h 54"/>
                  <a:gd name="T12" fmla="*/ 58 w 62"/>
                  <a:gd name="T13" fmla="*/ 30 h 54"/>
                  <a:gd name="T14" fmla="*/ 58 w 62"/>
                  <a:gd name="T15" fmla="*/ 36 h 54"/>
                  <a:gd name="T16" fmla="*/ 62 w 62"/>
                  <a:gd name="T17" fmla="*/ 52 h 54"/>
                  <a:gd name="T18" fmla="*/ 62 w 62"/>
                  <a:gd name="T19" fmla="*/ 52 h 54"/>
                  <a:gd name="T20" fmla="*/ 48 w 62"/>
                  <a:gd name="T21" fmla="*/ 54 h 54"/>
                  <a:gd name="T22" fmla="*/ 42 w 62"/>
                  <a:gd name="T23" fmla="*/ 54 h 54"/>
                  <a:gd name="T24" fmla="*/ 38 w 62"/>
                  <a:gd name="T25" fmla="*/ 52 h 54"/>
                  <a:gd name="T26" fmla="*/ 38 w 62"/>
                  <a:gd name="T27" fmla="*/ 52 h 54"/>
                  <a:gd name="T28" fmla="*/ 18 w 62"/>
                  <a:gd name="T29" fmla="*/ 30 h 54"/>
                  <a:gd name="T30" fmla="*/ 0 w 62"/>
                  <a:gd name="T31" fmla="*/ 6 h 54"/>
                  <a:gd name="T32" fmla="*/ 0 w 62"/>
                  <a:gd name="T33" fmla="*/ 6 h 54"/>
                  <a:gd name="T34" fmla="*/ 10 w 62"/>
                  <a:gd name="T35" fmla="*/ 0 h 54"/>
                  <a:gd name="T36" fmla="*/ 10 w 62"/>
                  <a:gd name="T3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4">
                    <a:moveTo>
                      <a:pt x="10" y="0"/>
                    </a:moveTo>
                    <a:lnTo>
                      <a:pt x="10" y="0"/>
                    </a:lnTo>
                    <a:lnTo>
                      <a:pt x="32" y="12"/>
                    </a:lnTo>
                    <a:lnTo>
                      <a:pt x="44" y="18"/>
                    </a:lnTo>
                    <a:lnTo>
                      <a:pt x="54" y="24"/>
                    </a:lnTo>
                    <a:lnTo>
                      <a:pt x="54" y="24"/>
                    </a:lnTo>
                    <a:lnTo>
                      <a:pt x="58" y="30"/>
                    </a:lnTo>
                    <a:lnTo>
                      <a:pt x="58" y="36"/>
                    </a:lnTo>
                    <a:lnTo>
                      <a:pt x="62" y="52"/>
                    </a:lnTo>
                    <a:lnTo>
                      <a:pt x="62" y="52"/>
                    </a:lnTo>
                    <a:lnTo>
                      <a:pt x="48" y="54"/>
                    </a:lnTo>
                    <a:lnTo>
                      <a:pt x="42" y="54"/>
                    </a:lnTo>
                    <a:lnTo>
                      <a:pt x="38" y="52"/>
                    </a:lnTo>
                    <a:lnTo>
                      <a:pt x="38" y="52"/>
                    </a:lnTo>
                    <a:lnTo>
                      <a:pt x="18" y="30"/>
                    </a:lnTo>
                    <a:lnTo>
                      <a:pt x="0" y="6"/>
                    </a:lnTo>
                    <a:lnTo>
                      <a:pt x="0" y="6"/>
                    </a:lnTo>
                    <a:lnTo>
                      <a:pt x="10"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 name="Group 1"/>
          <p:cNvGrpSpPr/>
          <p:nvPr/>
        </p:nvGrpSpPr>
        <p:grpSpPr>
          <a:xfrm>
            <a:off x="4262822" y="3853040"/>
            <a:ext cx="618056" cy="618056"/>
            <a:chOff x="4266682" y="3822164"/>
            <a:chExt cx="618056" cy="618056"/>
          </a:xfrm>
        </p:grpSpPr>
        <p:grpSp>
          <p:nvGrpSpPr>
            <p:cNvPr id="116" name="Group 115"/>
            <p:cNvGrpSpPr/>
            <p:nvPr/>
          </p:nvGrpSpPr>
          <p:grpSpPr>
            <a:xfrm>
              <a:off x="4266682" y="3822164"/>
              <a:ext cx="618056" cy="618056"/>
              <a:chOff x="4202820" y="3792680"/>
              <a:chExt cx="707142" cy="707142"/>
            </a:xfrm>
          </p:grpSpPr>
          <p:sp>
            <p:nvSpPr>
              <p:cNvPr id="117" name="Oval 116"/>
              <p:cNvSpPr/>
              <p:nvPr/>
            </p:nvSpPr>
            <p:spPr bwMode="auto">
              <a:xfrm>
                <a:off x="4202820" y="3792680"/>
                <a:ext cx="707142" cy="707142"/>
              </a:xfrm>
              <a:prstGeom prst="ellipse">
                <a:avLst/>
              </a:prstGeom>
              <a:solidFill>
                <a:srgbClr val="FFFFFF"/>
              </a:solidFill>
              <a:ln w="41275">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grpSp>
            <p:nvGrpSpPr>
              <p:cNvPr id="118" name="Group 4"/>
              <p:cNvGrpSpPr>
                <a:grpSpLocks noChangeAspect="1"/>
              </p:cNvGrpSpPr>
              <p:nvPr/>
            </p:nvGrpSpPr>
            <p:grpSpPr bwMode="auto">
              <a:xfrm>
                <a:off x="4316523" y="3845687"/>
                <a:ext cx="475810" cy="560998"/>
                <a:chOff x="3230" y="1393"/>
                <a:chExt cx="1374" cy="1620"/>
              </a:xfrm>
            </p:grpSpPr>
            <p:sp>
              <p:nvSpPr>
                <p:cNvPr id="119" name="AutoShape 3"/>
                <p:cNvSpPr>
                  <a:spLocks noChangeAspect="1" noChangeArrowheads="1" noTextEdit="1"/>
                </p:cNvSpPr>
                <p:nvPr/>
              </p:nvSpPr>
              <p:spPr bwMode="auto">
                <a:xfrm>
                  <a:off x="3230" y="1393"/>
                  <a:ext cx="1374" cy="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5"/>
                <p:cNvSpPr>
                  <a:spLocks/>
                </p:cNvSpPr>
                <p:nvPr/>
              </p:nvSpPr>
              <p:spPr bwMode="auto">
                <a:xfrm>
                  <a:off x="3230" y="1393"/>
                  <a:ext cx="1374" cy="1620"/>
                </a:xfrm>
                <a:custGeom>
                  <a:avLst/>
                  <a:gdLst>
                    <a:gd name="T0" fmla="*/ 132 w 1374"/>
                    <a:gd name="T1" fmla="*/ 1220 h 1620"/>
                    <a:gd name="T2" fmla="*/ 50 w 1374"/>
                    <a:gd name="T3" fmla="*/ 1240 h 1620"/>
                    <a:gd name="T4" fmla="*/ 10 w 1374"/>
                    <a:gd name="T5" fmla="*/ 1298 h 1620"/>
                    <a:gd name="T6" fmla="*/ 10 w 1374"/>
                    <a:gd name="T7" fmla="*/ 1420 h 1620"/>
                    <a:gd name="T8" fmla="*/ 4 w 1374"/>
                    <a:gd name="T9" fmla="*/ 1494 h 1620"/>
                    <a:gd name="T10" fmla="*/ 72 w 1374"/>
                    <a:gd name="T11" fmla="*/ 1530 h 1620"/>
                    <a:gd name="T12" fmla="*/ 408 w 1374"/>
                    <a:gd name="T13" fmla="*/ 1612 h 1620"/>
                    <a:gd name="T14" fmla="*/ 488 w 1374"/>
                    <a:gd name="T15" fmla="*/ 1584 h 1620"/>
                    <a:gd name="T16" fmla="*/ 666 w 1374"/>
                    <a:gd name="T17" fmla="*/ 1536 h 1620"/>
                    <a:gd name="T18" fmla="*/ 872 w 1374"/>
                    <a:gd name="T19" fmla="*/ 1548 h 1620"/>
                    <a:gd name="T20" fmla="*/ 932 w 1374"/>
                    <a:gd name="T21" fmla="*/ 1598 h 1620"/>
                    <a:gd name="T22" fmla="*/ 1008 w 1374"/>
                    <a:gd name="T23" fmla="*/ 1620 h 1620"/>
                    <a:gd name="T24" fmla="*/ 1088 w 1374"/>
                    <a:gd name="T25" fmla="*/ 1596 h 1620"/>
                    <a:gd name="T26" fmla="*/ 1268 w 1374"/>
                    <a:gd name="T27" fmla="*/ 1474 h 1620"/>
                    <a:gd name="T28" fmla="*/ 1360 w 1374"/>
                    <a:gd name="T29" fmla="*/ 1414 h 1620"/>
                    <a:gd name="T30" fmla="*/ 1360 w 1374"/>
                    <a:gd name="T31" fmla="*/ 1352 h 1620"/>
                    <a:gd name="T32" fmla="*/ 1274 w 1374"/>
                    <a:gd name="T33" fmla="*/ 1280 h 1620"/>
                    <a:gd name="T34" fmla="*/ 1234 w 1374"/>
                    <a:gd name="T35" fmla="*/ 1208 h 1620"/>
                    <a:gd name="T36" fmla="*/ 1270 w 1374"/>
                    <a:gd name="T37" fmla="*/ 1326 h 1620"/>
                    <a:gd name="T38" fmla="*/ 1354 w 1374"/>
                    <a:gd name="T39" fmla="*/ 1386 h 1620"/>
                    <a:gd name="T40" fmla="*/ 1232 w 1374"/>
                    <a:gd name="T41" fmla="*/ 1458 h 1620"/>
                    <a:gd name="T42" fmla="*/ 1092 w 1374"/>
                    <a:gd name="T43" fmla="*/ 1544 h 1620"/>
                    <a:gd name="T44" fmla="*/ 1042 w 1374"/>
                    <a:gd name="T45" fmla="*/ 1570 h 1620"/>
                    <a:gd name="T46" fmla="*/ 976 w 1374"/>
                    <a:gd name="T47" fmla="*/ 1564 h 1620"/>
                    <a:gd name="T48" fmla="*/ 938 w 1374"/>
                    <a:gd name="T49" fmla="*/ 1508 h 1620"/>
                    <a:gd name="T50" fmla="*/ 940 w 1374"/>
                    <a:gd name="T51" fmla="*/ 1432 h 1620"/>
                    <a:gd name="T52" fmla="*/ 934 w 1374"/>
                    <a:gd name="T53" fmla="*/ 1180 h 1620"/>
                    <a:gd name="T54" fmla="*/ 964 w 1374"/>
                    <a:gd name="T55" fmla="*/ 1152 h 1620"/>
                    <a:gd name="T56" fmla="*/ 1000 w 1374"/>
                    <a:gd name="T57" fmla="*/ 1196 h 1620"/>
                    <a:gd name="T58" fmla="*/ 1054 w 1374"/>
                    <a:gd name="T59" fmla="*/ 1240 h 1620"/>
                    <a:gd name="T60" fmla="*/ 1120 w 1374"/>
                    <a:gd name="T61" fmla="*/ 1230 h 1620"/>
                    <a:gd name="T62" fmla="*/ 1198 w 1374"/>
                    <a:gd name="T63" fmla="*/ 1164 h 1620"/>
                    <a:gd name="T64" fmla="*/ 1236 w 1374"/>
                    <a:gd name="T65" fmla="*/ 1072 h 1620"/>
                    <a:gd name="T66" fmla="*/ 1196 w 1374"/>
                    <a:gd name="T67" fmla="*/ 860 h 1620"/>
                    <a:gd name="T68" fmla="*/ 1094 w 1374"/>
                    <a:gd name="T69" fmla="*/ 690 h 1620"/>
                    <a:gd name="T70" fmla="*/ 1012 w 1374"/>
                    <a:gd name="T71" fmla="*/ 576 h 1620"/>
                    <a:gd name="T72" fmla="*/ 956 w 1374"/>
                    <a:gd name="T73" fmla="*/ 426 h 1620"/>
                    <a:gd name="T74" fmla="*/ 940 w 1374"/>
                    <a:gd name="T75" fmla="*/ 254 h 1620"/>
                    <a:gd name="T76" fmla="*/ 882 w 1374"/>
                    <a:gd name="T77" fmla="*/ 98 h 1620"/>
                    <a:gd name="T78" fmla="*/ 746 w 1374"/>
                    <a:gd name="T79" fmla="*/ 12 h 1620"/>
                    <a:gd name="T80" fmla="*/ 614 w 1374"/>
                    <a:gd name="T81" fmla="*/ 4 h 1620"/>
                    <a:gd name="T82" fmla="*/ 514 w 1374"/>
                    <a:gd name="T83" fmla="*/ 50 h 1620"/>
                    <a:gd name="T84" fmla="*/ 456 w 1374"/>
                    <a:gd name="T85" fmla="*/ 144 h 1620"/>
                    <a:gd name="T86" fmla="*/ 446 w 1374"/>
                    <a:gd name="T87" fmla="*/ 374 h 1620"/>
                    <a:gd name="T88" fmla="*/ 452 w 1374"/>
                    <a:gd name="T89" fmla="*/ 526 h 1620"/>
                    <a:gd name="T90" fmla="*/ 390 w 1374"/>
                    <a:gd name="T91" fmla="*/ 650 h 1620"/>
                    <a:gd name="T92" fmla="*/ 316 w 1374"/>
                    <a:gd name="T93" fmla="*/ 748 h 1620"/>
                    <a:gd name="T94" fmla="*/ 232 w 1374"/>
                    <a:gd name="T95" fmla="*/ 940 h 1620"/>
                    <a:gd name="T96" fmla="*/ 184 w 1374"/>
                    <a:gd name="T97" fmla="*/ 1078 h 1620"/>
                    <a:gd name="T98" fmla="*/ 224 w 1374"/>
                    <a:gd name="T99" fmla="*/ 1112 h 1620"/>
                    <a:gd name="T100" fmla="*/ 298 w 1374"/>
                    <a:gd name="T101" fmla="*/ 1158 h 1620"/>
                    <a:gd name="T102" fmla="*/ 480 w 1374"/>
                    <a:gd name="T103" fmla="*/ 1430 h 1620"/>
                    <a:gd name="T104" fmla="*/ 494 w 1374"/>
                    <a:gd name="T105" fmla="*/ 1518 h 1620"/>
                    <a:gd name="T106" fmla="*/ 438 w 1374"/>
                    <a:gd name="T107" fmla="*/ 1570 h 1620"/>
                    <a:gd name="T108" fmla="*/ 336 w 1374"/>
                    <a:gd name="T109" fmla="*/ 1564 h 1620"/>
                    <a:gd name="T110" fmla="*/ 60 w 1374"/>
                    <a:gd name="T111" fmla="*/ 1498 h 1620"/>
                    <a:gd name="T112" fmla="*/ 32 w 1374"/>
                    <a:gd name="T113" fmla="*/ 1456 h 1620"/>
                    <a:gd name="T114" fmla="*/ 52 w 1374"/>
                    <a:gd name="T115" fmla="*/ 1378 h 1620"/>
                    <a:gd name="T116" fmla="*/ 26 w 1374"/>
                    <a:gd name="T117" fmla="*/ 1294 h 1620"/>
                    <a:gd name="T118" fmla="*/ 52 w 1374"/>
                    <a:gd name="T119" fmla="*/ 1260 h 1620"/>
                    <a:gd name="T120" fmla="*/ 130 w 1374"/>
                    <a:gd name="T121" fmla="*/ 1252 h 1620"/>
                    <a:gd name="T122" fmla="*/ 174 w 1374"/>
                    <a:gd name="T123" fmla="*/ 1188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4" h="1620">
                      <a:moveTo>
                        <a:pt x="174" y="1170"/>
                      </a:moveTo>
                      <a:lnTo>
                        <a:pt x="174" y="1170"/>
                      </a:lnTo>
                      <a:lnTo>
                        <a:pt x="166" y="1186"/>
                      </a:lnTo>
                      <a:lnTo>
                        <a:pt x="156" y="1200"/>
                      </a:lnTo>
                      <a:lnTo>
                        <a:pt x="144" y="1210"/>
                      </a:lnTo>
                      <a:lnTo>
                        <a:pt x="132" y="1220"/>
                      </a:lnTo>
                      <a:lnTo>
                        <a:pt x="118" y="1226"/>
                      </a:lnTo>
                      <a:lnTo>
                        <a:pt x="104" y="1232"/>
                      </a:lnTo>
                      <a:lnTo>
                        <a:pt x="88" y="1236"/>
                      </a:lnTo>
                      <a:lnTo>
                        <a:pt x="72" y="1238"/>
                      </a:lnTo>
                      <a:lnTo>
                        <a:pt x="72" y="1238"/>
                      </a:lnTo>
                      <a:lnTo>
                        <a:pt x="50" y="1240"/>
                      </a:lnTo>
                      <a:lnTo>
                        <a:pt x="34" y="1242"/>
                      </a:lnTo>
                      <a:lnTo>
                        <a:pt x="22" y="1248"/>
                      </a:lnTo>
                      <a:lnTo>
                        <a:pt x="14" y="1256"/>
                      </a:lnTo>
                      <a:lnTo>
                        <a:pt x="10" y="1266"/>
                      </a:lnTo>
                      <a:lnTo>
                        <a:pt x="8" y="1280"/>
                      </a:lnTo>
                      <a:lnTo>
                        <a:pt x="10" y="1298"/>
                      </a:lnTo>
                      <a:lnTo>
                        <a:pt x="12" y="1318"/>
                      </a:lnTo>
                      <a:lnTo>
                        <a:pt x="12" y="1318"/>
                      </a:lnTo>
                      <a:lnTo>
                        <a:pt x="16" y="1344"/>
                      </a:lnTo>
                      <a:lnTo>
                        <a:pt x="18" y="1370"/>
                      </a:lnTo>
                      <a:lnTo>
                        <a:pt x="16" y="1396"/>
                      </a:lnTo>
                      <a:lnTo>
                        <a:pt x="10" y="1420"/>
                      </a:lnTo>
                      <a:lnTo>
                        <a:pt x="10" y="1420"/>
                      </a:lnTo>
                      <a:lnTo>
                        <a:pt x="4" y="1444"/>
                      </a:lnTo>
                      <a:lnTo>
                        <a:pt x="0" y="1464"/>
                      </a:lnTo>
                      <a:lnTo>
                        <a:pt x="0" y="1480"/>
                      </a:lnTo>
                      <a:lnTo>
                        <a:pt x="2" y="1488"/>
                      </a:lnTo>
                      <a:lnTo>
                        <a:pt x="4" y="1494"/>
                      </a:lnTo>
                      <a:lnTo>
                        <a:pt x="8" y="1500"/>
                      </a:lnTo>
                      <a:lnTo>
                        <a:pt x="14" y="1506"/>
                      </a:lnTo>
                      <a:lnTo>
                        <a:pt x="28" y="1514"/>
                      </a:lnTo>
                      <a:lnTo>
                        <a:pt x="46" y="1522"/>
                      </a:lnTo>
                      <a:lnTo>
                        <a:pt x="72" y="1530"/>
                      </a:lnTo>
                      <a:lnTo>
                        <a:pt x="72" y="1530"/>
                      </a:lnTo>
                      <a:lnTo>
                        <a:pt x="214" y="1566"/>
                      </a:lnTo>
                      <a:lnTo>
                        <a:pt x="356" y="1606"/>
                      </a:lnTo>
                      <a:lnTo>
                        <a:pt x="356" y="1606"/>
                      </a:lnTo>
                      <a:lnTo>
                        <a:pt x="374" y="1610"/>
                      </a:lnTo>
                      <a:lnTo>
                        <a:pt x="392" y="1612"/>
                      </a:lnTo>
                      <a:lnTo>
                        <a:pt x="408" y="1612"/>
                      </a:lnTo>
                      <a:lnTo>
                        <a:pt x="424" y="1610"/>
                      </a:lnTo>
                      <a:lnTo>
                        <a:pt x="440" y="1608"/>
                      </a:lnTo>
                      <a:lnTo>
                        <a:pt x="456" y="1602"/>
                      </a:lnTo>
                      <a:lnTo>
                        <a:pt x="472" y="1594"/>
                      </a:lnTo>
                      <a:lnTo>
                        <a:pt x="488" y="1584"/>
                      </a:lnTo>
                      <a:lnTo>
                        <a:pt x="488" y="1584"/>
                      </a:lnTo>
                      <a:lnTo>
                        <a:pt x="516" y="1570"/>
                      </a:lnTo>
                      <a:lnTo>
                        <a:pt x="546" y="1556"/>
                      </a:lnTo>
                      <a:lnTo>
                        <a:pt x="578" y="1546"/>
                      </a:lnTo>
                      <a:lnTo>
                        <a:pt x="610" y="1540"/>
                      </a:lnTo>
                      <a:lnTo>
                        <a:pt x="610" y="1540"/>
                      </a:lnTo>
                      <a:lnTo>
                        <a:pt x="666" y="1536"/>
                      </a:lnTo>
                      <a:lnTo>
                        <a:pt x="724" y="1534"/>
                      </a:lnTo>
                      <a:lnTo>
                        <a:pt x="780" y="1536"/>
                      </a:lnTo>
                      <a:lnTo>
                        <a:pt x="838" y="1538"/>
                      </a:lnTo>
                      <a:lnTo>
                        <a:pt x="838" y="1538"/>
                      </a:lnTo>
                      <a:lnTo>
                        <a:pt x="854" y="1540"/>
                      </a:lnTo>
                      <a:lnTo>
                        <a:pt x="872" y="1548"/>
                      </a:lnTo>
                      <a:lnTo>
                        <a:pt x="888" y="1558"/>
                      </a:lnTo>
                      <a:lnTo>
                        <a:pt x="900" y="1570"/>
                      </a:lnTo>
                      <a:lnTo>
                        <a:pt x="900" y="1570"/>
                      </a:lnTo>
                      <a:lnTo>
                        <a:pt x="910" y="1580"/>
                      </a:lnTo>
                      <a:lnTo>
                        <a:pt x="920" y="1590"/>
                      </a:lnTo>
                      <a:lnTo>
                        <a:pt x="932" y="1598"/>
                      </a:lnTo>
                      <a:lnTo>
                        <a:pt x="944" y="1604"/>
                      </a:lnTo>
                      <a:lnTo>
                        <a:pt x="956" y="1610"/>
                      </a:lnTo>
                      <a:lnTo>
                        <a:pt x="968" y="1614"/>
                      </a:lnTo>
                      <a:lnTo>
                        <a:pt x="982" y="1616"/>
                      </a:lnTo>
                      <a:lnTo>
                        <a:pt x="996" y="1618"/>
                      </a:lnTo>
                      <a:lnTo>
                        <a:pt x="1008" y="1620"/>
                      </a:lnTo>
                      <a:lnTo>
                        <a:pt x="1022" y="1618"/>
                      </a:lnTo>
                      <a:lnTo>
                        <a:pt x="1036" y="1616"/>
                      </a:lnTo>
                      <a:lnTo>
                        <a:pt x="1048" y="1614"/>
                      </a:lnTo>
                      <a:lnTo>
                        <a:pt x="1062" y="1608"/>
                      </a:lnTo>
                      <a:lnTo>
                        <a:pt x="1074" y="1602"/>
                      </a:lnTo>
                      <a:lnTo>
                        <a:pt x="1088" y="1596"/>
                      </a:lnTo>
                      <a:lnTo>
                        <a:pt x="1100" y="1588"/>
                      </a:lnTo>
                      <a:lnTo>
                        <a:pt x="1100" y="1588"/>
                      </a:lnTo>
                      <a:lnTo>
                        <a:pt x="1140" y="1558"/>
                      </a:lnTo>
                      <a:lnTo>
                        <a:pt x="1182" y="1528"/>
                      </a:lnTo>
                      <a:lnTo>
                        <a:pt x="1268" y="1474"/>
                      </a:lnTo>
                      <a:lnTo>
                        <a:pt x="1268" y="1474"/>
                      </a:lnTo>
                      <a:lnTo>
                        <a:pt x="1288" y="1462"/>
                      </a:lnTo>
                      <a:lnTo>
                        <a:pt x="1310" y="1450"/>
                      </a:lnTo>
                      <a:lnTo>
                        <a:pt x="1330" y="1438"/>
                      </a:lnTo>
                      <a:lnTo>
                        <a:pt x="1350" y="1424"/>
                      </a:lnTo>
                      <a:lnTo>
                        <a:pt x="1350" y="1424"/>
                      </a:lnTo>
                      <a:lnTo>
                        <a:pt x="1360" y="1414"/>
                      </a:lnTo>
                      <a:lnTo>
                        <a:pt x="1368" y="1404"/>
                      </a:lnTo>
                      <a:lnTo>
                        <a:pt x="1374" y="1392"/>
                      </a:lnTo>
                      <a:lnTo>
                        <a:pt x="1374" y="1382"/>
                      </a:lnTo>
                      <a:lnTo>
                        <a:pt x="1374" y="1370"/>
                      </a:lnTo>
                      <a:lnTo>
                        <a:pt x="1368" y="1360"/>
                      </a:lnTo>
                      <a:lnTo>
                        <a:pt x="1360" y="1352"/>
                      </a:lnTo>
                      <a:lnTo>
                        <a:pt x="1348" y="1344"/>
                      </a:lnTo>
                      <a:lnTo>
                        <a:pt x="1348" y="1344"/>
                      </a:lnTo>
                      <a:lnTo>
                        <a:pt x="1326" y="1330"/>
                      </a:lnTo>
                      <a:lnTo>
                        <a:pt x="1306" y="1316"/>
                      </a:lnTo>
                      <a:lnTo>
                        <a:pt x="1288" y="1298"/>
                      </a:lnTo>
                      <a:lnTo>
                        <a:pt x="1274" y="1280"/>
                      </a:lnTo>
                      <a:lnTo>
                        <a:pt x="1260" y="1260"/>
                      </a:lnTo>
                      <a:lnTo>
                        <a:pt x="1252" y="1236"/>
                      </a:lnTo>
                      <a:lnTo>
                        <a:pt x="1244" y="1210"/>
                      </a:lnTo>
                      <a:lnTo>
                        <a:pt x="1242" y="1182"/>
                      </a:lnTo>
                      <a:lnTo>
                        <a:pt x="1242" y="1182"/>
                      </a:lnTo>
                      <a:lnTo>
                        <a:pt x="1234" y="1208"/>
                      </a:lnTo>
                      <a:lnTo>
                        <a:pt x="1230" y="1232"/>
                      </a:lnTo>
                      <a:lnTo>
                        <a:pt x="1232" y="1256"/>
                      </a:lnTo>
                      <a:lnTo>
                        <a:pt x="1236" y="1276"/>
                      </a:lnTo>
                      <a:lnTo>
                        <a:pt x="1244" y="1296"/>
                      </a:lnTo>
                      <a:lnTo>
                        <a:pt x="1254" y="1312"/>
                      </a:lnTo>
                      <a:lnTo>
                        <a:pt x="1270" y="1326"/>
                      </a:lnTo>
                      <a:lnTo>
                        <a:pt x="1286" y="1336"/>
                      </a:lnTo>
                      <a:lnTo>
                        <a:pt x="1286" y="1336"/>
                      </a:lnTo>
                      <a:lnTo>
                        <a:pt x="1304" y="1348"/>
                      </a:lnTo>
                      <a:lnTo>
                        <a:pt x="1320" y="1360"/>
                      </a:lnTo>
                      <a:lnTo>
                        <a:pt x="1354" y="1386"/>
                      </a:lnTo>
                      <a:lnTo>
                        <a:pt x="1354" y="1386"/>
                      </a:lnTo>
                      <a:lnTo>
                        <a:pt x="1320" y="1416"/>
                      </a:lnTo>
                      <a:lnTo>
                        <a:pt x="1302" y="1428"/>
                      </a:lnTo>
                      <a:lnTo>
                        <a:pt x="1292" y="1434"/>
                      </a:lnTo>
                      <a:lnTo>
                        <a:pt x="1282" y="1438"/>
                      </a:lnTo>
                      <a:lnTo>
                        <a:pt x="1282" y="1438"/>
                      </a:lnTo>
                      <a:lnTo>
                        <a:pt x="1232" y="1458"/>
                      </a:lnTo>
                      <a:lnTo>
                        <a:pt x="1206" y="1470"/>
                      </a:lnTo>
                      <a:lnTo>
                        <a:pt x="1182" y="1482"/>
                      </a:lnTo>
                      <a:lnTo>
                        <a:pt x="1158" y="1496"/>
                      </a:lnTo>
                      <a:lnTo>
                        <a:pt x="1136" y="1510"/>
                      </a:lnTo>
                      <a:lnTo>
                        <a:pt x="1114" y="1526"/>
                      </a:lnTo>
                      <a:lnTo>
                        <a:pt x="1092" y="1544"/>
                      </a:lnTo>
                      <a:lnTo>
                        <a:pt x="1092" y="1544"/>
                      </a:lnTo>
                      <a:lnTo>
                        <a:pt x="1082" y="1552"/>
                      </a:lnTo>
                      <a:lnTo>
                        <a:pt x="1068" y="1560"/>
                      </a:lnTo>
                      <a:lnTo>
                        <a:pt x="1068" y="1560"/>
                      </a:lnTo>
                      <a:lnTo>
                        <a:pt x="1056" y="1566"/>
                      </a:lnTo>
                      <a:lnTo>
                        <a:pt x="1042" y="1570"/>
                      </a:lnTo>
                      <a:lnTo>
                        <a:pt x="1030" y="1574"/>
                      </a:lnTo>
                      <a:lnTo>
                        <a:pt x="1018" y="1574"/>
                      </a:lnTo>
                      <a:lnTo>
                        <a:pt x="1006" y="1574"/>
                      </a:lnTo>
                      <a:lnTo>
                        <a:pt x="996" y="1572"/>
                      </a:lnTo>
                      <a:lnTo>
                        <a:pt x="986" y="1570"/>
                      </a:lnTo>
                      <a:lnTo>
                        <a:pt x="976" y="1564"/>
                      </a:lnTo>
                      <a:lnTo>
                        <a:pt x="966" y="1558"/>
                      </a:lnTo>
                      <a:lnTo>
                        <a:pt x="960" y="1550"/>
                      </a:lnTo>
                      <a:lnTo>
                        <a:pt x="952" y="1542"/>
                      </a:lnTo>
                      <a:lnTo>
                        <a:pt x="946" y="1532"/>
                      </a:lnTo>
                      <a:lnTo>
                        <a:pt x="942" y="1520"/>
                      </a:lnTo>
                      <a:lnTo>
                        <a:pt x="938" y="1508"/>
                      </a:lnTo>
                      <a:lnTo>
                        <a:pt x="936" y="1494"/>
                      </a:lnTo>
                      <a:lnTo>
                        <a:pt x="936" y="1480"/>
                      </a:lnTo>
                      <a:lnTo>
                        <a:pt x="936" y="1480"/>
                      </a:lnTo>
                      <a:lnTo>
                        <a:pt x="938" y="1456"/>
                      </a:lnTo>
                      <a:lnTo>
                        <a:pt x="940" y="1432"/>
                      </a:lnTo>
                      <a:lnTo>
                        <a:pt x="940" y="1432"/>
                      </a:lnTo>
                      <a:lnTo>
                        <a:pt x="932" y="1266"/>
                      </a:lnTo>
                      <a:lnTo>
                        <a:pt x="932" y="1266"/>
                      </a:lnTo>
                      <a:lnTo>
                        <a:pt x="932" y="1222"/>
                      </a:lnTo>
                      <a:lnTo>
                        <a:pt x="932" y="1200"/>
                      </a:lnTo>
                      <a:lnTo>
                        <a:pt x="934" y="1180"/>
                      </a:lnTo>
                      <a:lnTo>
                        <a:pt x="934" y="1180"/>
                      </a:lnTo>
                      <a:lnTo>
                        <a:pt x="936" y="1170"/>
                      </a:lnTo>
                      <a:lnTo>
                        <a:pt x="942" y="1162"/>
                      </a:lnTo>
                      <a:lnTo>
                        <a:pt x="950" y="1154"/>
                      </a:lnTo>
                      <a:lnTo>
                        <a:pt x="958" y="1152"/>
                      </a:lnTo>
                      <a:lnTo>
                        <a:pt x="958" y="1152"/>
                      </a:lnTo>
                      <a:lnTo>
                        <a:pt x="964" y="1152"/>
                      </a:lnTo>
                      <a:lnTo>
                        <a:pt x="972" y="1158"/>
                      </a:lnTo>
                      <a:lnTo>
                        <a:pt x="988" y="1172"/>
                      </a:lnTo>
                      <a:lnTo>
                        <a:pt x="988" y="1172"/>
                      </a:lnTo>
                      <a:lnTo>
                        <a:pt x="994" y="1184"/>
                      </a:lnTo>
                      <a:lnTo>
                        <a:pt x="1000" y="1196"/>
                      </a:lnTo>
                      <a:lnTo>
                        <a:pt x="1000" y="1196"/>
                      </a:lnTo>
                      <a:lnTo>
                        <a:pt x="1008" y="1208"/>
                      </a:lnTo>
                      <a:lnTo>
                        <a:pt x="1014" y="1218"/>
                      </a:lnTo>
                      <a:lnTo>
                        <a:pt x="1022" y="1226"/>
                      </a:lnTo>
                      <a:lnTo>
                        <a:pt x="1032" y="1232"/>
                      </a:lnTo>
                      <a:lnTo>
                        <a:pt x="1042" y="1236"/>
                      </a:lnTo>
                      <a:lnTo>
                        <a:pt x="1054" y="1240"/>
                      </a:lnTo>
                      <a:lnTo>
                        <a:pt x="1066" y="1242"/>
                      </a:lnTo>
                      <a:lnTo>
                        <a:pt x="1078" y="1242"/>
                      </a:lnTo>
                      <a:lnTo>
                        <a:pt x="1078" y="1242"/>
                      </a:lnTo>
                      <a:lnTo>
                        <a:pt x="1092" y="1240"/>
                      </a:lnTo>
                      <a:lnTo>
                        <a:pt x="1106" y="1236"/>
                      </a:lnTo>
                      <a:lnTo>
                        <a:pt x="1120" y="1230"/>
                      </a:lnTo>
                      <a:lnTo>
                        <a:pt x="1134" y="1222"/>
                      </a:lnTo>
                      <a:lnTo>
                        <a:pt x="1148" y="1214"/>
                      </a:lnTo>
                      <a:lnTo>
                        <a:pt x="1162" y="1204"/>
                      </a:lnTo>
                      <a:lnTo>
                        <a:pt x="1176" y="1192"/>
                      </a:lnTo>
                      <a:lnTo>
                        <a:pt x="1188" y="1178"/>
                      </a:lnTo>
                      <a:lnTo>
                        <a:pt x="1198" y="1164"/>
                      </a:lnTo>
                      <a:lnTo>
                        <a:pt x="1208" y="1150"/>
                      </a:lnTo>
                      <a:lnTo>
                        <a:pt x="1218" y="1134"/>
                      </a:lnTo>
                      <a:lnTo>
                        <a:pt x="1224" y="1120"/>
                      </a:lnTo>
                      <a:lnTo>
                        <a:pt x="1230" y="1104"/>
                      </a:lnTo>
                      <a:lnTo>
                        <a:pt x="1234" y="1088"/>
                      </a:lnTo>
                      <a:lnTo>
                        <a:pt x="1236" y="1072"/>
                      </a:lnTo>
                      <a:lnTo>
                        <a:pt x="1236" y="1056"/>
                      </a:lnTo>
                      <a:lnTo>
                        <a:pt x="1236" y="1056"/>
                      </a:lnTo>
                      <a:lnTo>
                        <a:pt x="1232" y="1006"/>
                      </a:lnTo>
                      <a:lnTo>
                        <a:pt x="1224" y="956"/>
                      </a:lnTo>
                      <a:lnTo>
                        <a:pt x="1212" y="908"/>
                      </a:lnTo>
                      <a:lnTo>
                        <a:pt x="1196" y="860"/>
                      </a:lnTo>
                      <a:lnTo>
                        <a:pt x="1176" y="814"/>
                      </a:lnTo>
                      <a:lnTo>
                        <a:pt x="1152" y="772"/>
                      </a:lnTo>
                      <a:lnTo>
                        <a:pt x="1140" y="750"/>
                      </a:lnTo>
                      <a:lnTo>
                        <a:pt x="1126" y="730"/>
                      </a:lnTo>
                      <a:lnTo>
                        <a:pt x="1110" y="710"/>
                      </a:lnTo>
                      <a:lnTo>
                        <a:pt x="1094" y="690"/>
                      </a:lnTo>
                      <a:lnTo>
                        <a:pt x="1094" y="690"/>
                      </a:lnTo>
                      <a:lnTo>
                        <a:pt x="1074" y="668"/>
                      </a:lnTo>
                      <a:lnTo>
                        <a:pt x="1056" y="646"/>
                      </a:lnTo>
                      <a:lnTo>
                        <a:pt x="1040" y="622"/>
                      </a:lnTo>
                      <a:lnTo>
                        <a:pt x="1024" y="600"/>
                      </a:lnTo>
                      <a:lnTo>
                        <a:pt x="1012" y="576"/>
                      </a:lnTo>
                      <a:lnTo>
                        <a:pt x="998" y="552"/>
                      </a:lnTo>
                      <a:lnTo>
                        <a:pt x="988" y="528"/>
                      </a:lnTo>
                      <a:lnTo>
                        <a:pt x="978" y="502"/>
                      </a:lnTo>
                      <a:lnTo>
                        <a:pt x="968" y="478"/>
                      </a:lnTo>
                      <a:lnTo>
                        <a:pt x="962" y="452"/>
                      </a:lnTo>
                      <a:lnTo>
                        <a:pt x="956" y="426"/>
                      </a:lnTo>
                      <a:lnTo>
                        <a:pt x="950" y="398"/>
                      </a:lnTo>
                      <a:lnTo>
                        <a:pt x="946" y="370"/>
                      </a:lnTo>
                      <a:lnTo>
                        <a:pt x="944" y="344"/>
                      </a:lnTo>
                      <a:lnTo>
                        <a:pt x="942" y="286"/>
                      </a:lnTo>
                      <a:lnTo>
                        <a:pt x="942" y="286"/>
                      </a:lnTo>
                      <a:lnTo>
                        <a:pt x="940" y="254"/>
                      </a:lnTo>
                      <a:lnTo>
                        <a:pt x="938" y="224"/>
                      </a:lnTo>
                      <a:lnTo>
                        <a:pt x="930" y="196"/>
                      </a:lnTo>
                      <a:lnTo>
                        <a:pt x="922" y="168"/>
                      </a:lnTo>
                      <a:lnTo>
                        <a:pt x="910" y="144"/>
                      </a:lnTo>
                      <a:lnTo>
                        <a:pt x="898" y="120"/>
                      </a:lnTo>
                      <a:lnTo>
                        <a:pt x="882" y="98"/>
                      </a:lnTo>
                      <a:lnTo>
                        <a:pt x="864" y="78"/>
                      </a:lnTo>
                      <a:lnTo>
                        <a:pt x="844" y="60"/>
                      </a:lnTo>
                      <a:lnTo>
                        <a:pt x="822" y="46"/>
                      </a:lnTo>
                      <a:lnTo>
                        <a:pt x="798" y="32"/>
                      </a:lnTo>
                      <a:lnTo>
                        <a:pt x="772" y="20"/>
                      </a:lnTo>
                      <a:lnTo>
                        <a:pt x="746" y="12"/>
                      </a:lnTo>
                      <a:lnTo>
                        <a:pt x="718" y="6"/>
                      </a:lnTo>
                      <a:lnTo>
                        <a:pt x="686" y="2"/>
                      </a:lnTo>
                      <a:lnTo>
                        <a:pt x="656" y="0"/>
                      </a:lnTo>
                      <a:lnTo>
                        <a:pt x="656" y="0"/>
                      </a:lnTo>
                      <a:lnTo>
                        <a:pt x="634" y="2"/>
                      </a:lnTo>
                      <a:lnTo>
                        <a:pt x="614" y="4"/>
                      </a:lnTo>
                      <a:lnTo>
                        <a:pt x="596" y="8"/>
                      </a:lnTo>
                      <a:lnTo>
                        <a:pt x="578" y="14"/>
                      </a:lnTo>
                      <a:lnTo>
                        <a:pt x="560" y="20"/>
                      </a:lnTo>
                      <a:lnTo>
                        <a:pt x="544" y="30"/>
                      </a:lnTo>
                      <a:lnTo>
                        <a:pt x="528" y="40"/>
                      </a:lnTo>
                      <a:lnTo>
                        <a:pt x="514" y="50"/>
                      </a:lnTo>
                      <a:lnTo>
                        <a:pt x="500" y="62"/>
                      </a:lnTo>
                      <a:lnTo>
                        <a:pt x="488" y="76"/>
                      </a:lnTo>
                      <a:lnTo>
                        <a:pt x="478" y="92"/>
                      </a:lnTo>
                      <a:lnTo>
                        <a:pt x="470" y="108"/>
                      </a:lnTo>
                      <a:lnTo>
                        <a:pt x="462" y="124"/>
                      </a:lnTo>
                      <a:lnTo>
                        <a:pt x="456" y="144"/>
                      </a:lnTo>
                      <a:lnTo>
                        <a:pt x="452" y="162"/>
                      </a:lnTo>
                      <a:lnTo>
                        <a:pt x="450" y="182"/>
                      </a:lnTo>
                      <a:lnTo>
                        <a:pt x="450" y="182"/>
                      </a:lnTo>
                      <a:lnTo>
                        <a:pt x="446" y="246"/>
                      </a:lnTo>
                      <a:lnTo>
                        <a:pt x="444" y="310"/>
                      </a:lnTo>
                      <a:lnTo>
                        <a:pt x="446" y="374"/>
                      </a:lnTo>
                      <a:lnTo>
                        <a:pt x="448" y="406"/>
                      </a:lnTo>
                      <a:lnTo>
                        <a:pt x="452" y="438"/>
                      </a:lnTo>
                      <a:lnTo>
                        <a:pt x="452" y="438"/>
                      </a:lnTo>
                      <a:lnTo>
                        <a:pt x="456" y="468"/>
                      </a:lnTo>
                      <a:lnTo>
                        <a:pt x="456" y="498"/>
                      </a:lnTo>
                      <a:lnTo>
                        <a:pt x="452" y="526"/>
                      </a:lnTo>
                      <a:lnTo>
                        <a:pt x="444" y="552"/>
                      </a:lnTo>
                      <a:lnTo>
                        <a:pt x="434" y="578"/>
                      </a:lnTo>
                      <a:lnTo>
                        <a:pt x="422" y="604"/>
                      </a:lnTo>
                      <a:lnTo>
                        <a:pt x="406" y="628"/>
                      </a:lnTo>
                      <a:lnTo>
                        <a:pt x="390" y="650"/>
                      </a:lnTo>
                      <a:lnTo>
                        <a:pt x="390" y="650"/>
                      </a:lnTo>
                      <a:lnTo>
                        <a:pt x="378" y="666"/>
                      </a:lnTo>
                      <a:lnTo>
                        <a:pt x="364" y="682"/>
                      </a:lnTo>
                      <a:lnTo>
                        <a:pt x="364" y="682"/>
                      </a:lnTo>
                      <a:lnTo>
                        <a:pt x="348" y="704"/>
                      </a:lnTo>
                      <a:lnTo>
                        <a:pt x="332" y="726"/>
                      </a:lnTo>
                      <a:lnTo>
                        <a:pt x="316" y="748"/>
                      </a:lnTo>
                      <a:lnTo>
                        <a:pt x="304" y="772"/>
                      </a:lnTo>
                      <a:lnTo>
                        <a:pt x="280" y="820"/>
                      </a:lnTo>
                      <a:lnTo>
                        <a:pt x="262" y="870"/>
                      </a:lnTo>
                      <a:lnTo>
                        <a:pt x="262" y="870"/>
                      </a:lnTo>
                      <a:lnTo>
                        <a:pt x="248" y="906"/>
                      </a:lnTo>
                      <a:lnTo>
                        <a:pt x="232" y="940"/>
                      </a:lnTo>
                      <a:lnTo>
                        <a:pt x="200" y="1008"/>
                      </a:lnTo>
                      <a:lnTo>
                        <a:pt x="200" y="1008"/>
                      </a:lnTo>
                      <a:lnTo>
                        <a:pt x="190" y="1036"/>
                      </a:lnTo>
                      <a:lnTo>
                        <a:pt x="186" y="1050"/>
                      </a:lnTo>
                      <a:lnTo>
                        <a:pt x="184" y="1064"/>
                      </a:lnTo>
                      <a:lnTo>
                        <a:pt x="184" y="1078"/>
                      </a:lnTo>
                      <a:lnTo>
                        <a:pt x="184" y="1092"/>
                      </a:lnTo>
                      <a:lnTo>
                        <a:pt x="186" y="1108"/>
                      </a:lnTo>
                      <a:lnTo>
                        <a:pt x="190" y="1122"/>
                      </a:lnTo>
                      <a:lnTo>
                        <a:pt x="190" y="1122"/>
                      </a:lnTo>
                      <a:lnTo>
                        <a:pt x="208" y="1116"/>
                      </a:lnTo>
                      <a:lnTo>
                        <a:pt x="224" y="1112"/>
                      </a:lnTo>
                      <a:lnTo>
                        <a:pt x="240" y="1114"/>
                      </a:lnTo>
                      <a:lnTo>
                        <a:pt x="254" y="1118"/>
                      </a:lnTo>
                      <a:lnTo>
                        <a:pt x="266" y="1124"/>
                      </a:lnTo>
                      <a:lnTo>
                        <a:pt x="278" y="1134"/>
                      </a:lnTo>
                      <a:lnTo>
                        <a:pt x="290" y="1146"/>
                      </a:lnTo>
                      <a:lnTo>
                        <a:pt x="298" y="1158"/>
                      </a:lnTo>
                      <a:lnTo>
                        <a:pt x="298" y="1158"/>
                      </a:lnTo>
                      <a:lnTo>
                        <a:pt x="344" y="1220"/>
                      </a:lnTo>
                      <a:lnTo>
                        <a:pt x="386" y="1284"/>
                      </a:lnTo>
                      <a:lnTo>
                        <a:pt x="472" y="1412"/>
                      </a:lnTo>
                      <a:lnTo>
                        <a:pt x="472" y="1412"/>
                      </a:lnTo>
                      <a:lnTo>
                        <a:pt x="480" y="1430"/>
                      </a:lnTo>
                      <a:lnTo>
                        <a:pt x="486" y="1448"/>
                      </a:lnTo>
                      <a:lnTo>
                        <a:pt x="490" y="1468"/>
                      </a:lnTo>
                      <a:lnTo>
                        <a:pt x="494" y="1488"/>
                      </a:lnTo>
                      <a:lnTo>
                        <a:pt x="494" y="1488"/>
                      </a:lnTo>
                      <a:lnTo>
                        <a:pt x="494" y="1504"/>
                      </a:lnTo>
                      <a:lnTo>
                        <a:pt x="494" y="1518"/>
                      </a:lnTo>
                      <a:lnTo>
                        <a:pt x="490" y="1532"/>
                      </a:lnTo>
                      <a:lnTo>
                        <a:pt x="484" y="1542"/>
                      </a:lnTo>
                      <a:lnTo>
                        <a:pt x="476" y="1552"/>
                      </a:lnTo>
                      <a:lnTo>
                        <a:pt x="464" y="1560"/>
                      </a:lnTo>
                      <a:lnTo>
                        <a:pt x="452" y="1566"/>
                      </a:lnTo>
                      <a:lnTo>
                        <a:pt x="438" y="1570"/>
                      </a:lnTo>
                      <a:lnTo>
                        <a:pt x="438" y="1570"/>
                      </a:lnTo>
                      <a:lnTo>
                        <a:pt x="412" y="1572"/>
                      </a:lnTo>
                      <a:lnTo>
                        <a:pt x="386" y="1572"/>
                      </a:lnTo>
                      <a:lnTo>
                        <a:pt x="360" y="1568"/>
                      </a:lnTo>
                      <a:lnTo>
                        <a:pt x="336" y="1564"/>
                      </a:lnTo>
                      <a:lnTo>
                        <a:pt x="336" y="1564"/>
                      </a:lnTo>
                      <a:lnTo>
                        <a:pt x="276" y="1550"/>
                      </a:lnTo>
                      <a:lnTo>
                        <a:pt x="216" y="1536"/>
                      </a:lnTo>
                      <a:lnTo>
                        <a:pt x="98" y="1506"/>
                      </a:lnTo>
                      <a:lnTo>
                        <a:pt x="98" y="1506"/>
                      </a:lnTo>
                      <a:lnTo>
                        <a:pt x="72" y="1500"/>
                      </a:lnTo>
                      <a:lnTo>
                        <a:pt x="60" y="1498"/>
                      </a:lnTo>
                      <a:lnTo>
                        <a:pt x="50" y="1492"/>
                      </a:lnTo>
                      <a:lnTo>
                        <a:pt x="50" y="1492"/>
                      </a:lnTo>
                      <a:lnTo>
                        <a:pt x="42" y="1484"/>
                      </a:lnTo>
                      <a:lnTo>
                        <a:pt x="36" y="1472"/>
                      </a:lnTo>
                      <a:lnTo>
                        <a:pt x="32" y="1460"/>
                      </a:lnTo>
                      <a:lnTo>
                        <a:pt x="32" y="1456"/>
                      </a:lnTo>
                      <a:lnTo>
                        <a:pt x="32" y="1452"/>
                      </a:lnTo>
                      <a:lnTo>
                        <a:pt x="32" y="1452"/>
                      </a:lnTo>
                      <a:lnTo>
                        <a:pt x="42" y="1434"/>
                      </a:lnTo>
                      <a:lnTo>
                        <a:pt x="48" y="1416"/>
                      </a:lnTo>
                      <a:lnTo>
                        <a:pt x="52" y="1396"/>
                      </a:lnTo>
                      <a:lnTo>
                        <a:pt x="52" y="1378"/>
                      </a:lnTo>
                      <a:lnTo>
                        <a:pt x="50" y="1360"/>
                      </a:lnTo>
                      <a:lnTo>
                        <a:pt x="46" y="1342"/>
                      </a:lnTo>
                      <a:lnTo>
                        <a:pt x="40" y="1324"/>
                      </a:lnTo>
                      <a:lnTo>
                        <a:pt x="30" y="1304"/>
                      </a:lnTo>
                      <a:lnTo>
                        <a:pt x="30" y="1304"/>
                      </a:lnTo>
                      <a:lnTo>
                        <a:pt x="26" y="1294"/>
                      </a:lnTo>
                      <a:lnTo>
                        <a:pt x="24" y="1286"/>
                      </a:lnTo>
                      <a:lnTo>
                        <a:pt x="26" y="1278"/>
                      </a:lnTo>
                      <a:lnTo>
                        <a:pt x="28" y="1272"/>
                      </a:lnTo>
                      <a:lnTo>
                        <a:pt x="34" y="1266"/>
                      </a:lnTo>
                      <a:lnTo>
                        <a:pt x="42" y="1262"/>
                      </a:lnTo>
                      <a:lnTo>
                        <a:pt x="52" y="1260"/>
                      </a:lnTo>
                      <a:lnTo>
                        <a:pt x="64" y="1258"/>
                      </a:lnTo>
                      <a:lnTo>
                        <a:pt x="64" y="1258"/>
                      </a:lnTo>
                      <a:lnTo>
                        <a:pt x="88" y="1258"/>
                      </a:lnTo>
                      <a:lnTo>
                        <a:pt x="114" y="1256"/>
                      </a:lnTo>
                      <a:lnTo>
                        <a:pt x="114" y="1256"/>
                      </a:lnTo>
                      <a:lnTo>
                        <a:pt x="130" y="1252"/>
                      </a:lnTo>
                      <a:lnTo>
                        <a:pt x="142" y="1246"/>
                      </a:lnTo>
                      <a:lnTo>
                        <a:pt x="154" y="1238"/>
                      </a:lnTo>
                      <a:lnTo>
                        <a:pt x="162" y="1230"/>
                      </a:lnTo>
                      <a:lnTo>
                        <a:pt x="168" y="1218"/>
                      </a:lnTo>
                      <a:lnTo>
                        <a:pt x="172" y="1204"/>
                      </a:lnTo>
                      <a:lnTo>
                        <a:pt x="174" y="1188"/>
                      </a:lnTo>
                      <a:lnTo>
                        <a:pt x="174" y="1170"/>
                      </a:lnTo>
                      <a:lnTo>
                        <a:pt x="174" y="11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7"/>
                <p:cNvSpPr>
                  <a:spLocks/>
                </p:cNvSpPr>
                <p:nvPr/>
              </p:nvSpPr>
              <p:spPr bwMode="auto">
                <a:xfrm>
                  <a:off x="3504" y="1627"/>
                  <a:ext cx="732" cy="1284"/>
                </a:xfrm>
                <a:custGeom>
                  <a:avLst/>
                  <a:gdLst>
                    <a:gd name="T0" fmla="*/ 280 w 732"/>
                    <a:gd name="T1" fmla="*/ 374 h 1284"/>
                    <a:gd name="T2" fmla="*/ 334 w 732"/>
                    <a:gd name="T3" fmla="*/ 396 h 1284"/>
                    <a:gd name="T4" fmla="*/ 508 w 732"/>
                    <a:gd name="T5" fmla="*/ 276 h 1284"/>
                    <a:gd name="T6" fmla="*/ 374 w 732"/>
                    <a:gd name="T7" fmla="*/ 330 h 1284"/>
                    <a:gd name="T8" fmla="*/ 308 w 732"/>
                    <a:gd name="T9" fmla="*/ 332 h 1284"/>
                    <a:gd name="T10" fmla="*/ 306 w 732"/>
                    <a:gd name="T11" fmla="*/ 304 h 1284"/>
                    <a:gd name="T12" fmla="*/ 518 w 732"/>
                    <a:gd name="T13" fmla="*/ 232 h 1284"/>
                    <a:gd name="T14" fmla="*/ 468 w 732"/>
                    <a:gd name="T15" fmla="*/ 240 h 1284"/>
                    <a:gd name="T16" fmla="*/ 320 w 732"/>
                    <a:gd name="T17" fmla="*/ 280 h 1284"/>
                    <a:gd name="T18" fmla="*/ 240 w 732"/>
                    <a:gd name="T19" fmla="*/ 242 h 1284"/>
                    <a:gd name="T20" fmla="*/ 230 w 732"/>
                    <a:gd name="T21" fmla="*/ 194 h 1284"/>
                    <a:gd name="T22" fmla="*/ 286 w 732"/>
                    <a:gd name="T23" fmla="*/ 140 h 1284"/>
                    <a:gd name="T24" fmla="*/ 290 w 732"/>
                    <a:gd name="T25" fmla="*/ 84 h 1284"/>
                    <a:gd name="T26" fmla="*/ 258 w 732"/>
                    <a:gd name="T27" fmla="*/ 58 h 1284"/>
                    <a:gd name="T28" fmla="*/ 236 w 732"/>
                    <a:gd name="T29" fmla="*/ 94 h 1284"/>
                    <a:gd name="T30" fmla="*/ 254 w 732"/>
                    <a:gd name="T31" fmla="*/ 152 h 1284"/>
                    <a:gd name="T32" fmla="*/ 226 w 732"/>
                    <a:gd name="T33" fmla="*/ 142 h 1284"/>
                    <a:gd name="T34" fmla="*/ 218 w 732"/>
                    <a:gd name="T35" fmla="*/ 80 h 1284"/>
                    <a:gd name="T36" fmla="*/ 258 w 732"/>
                    <a:gd name="T37" fmla="*/ 10 h 1284"/>
                    <a:gd name="T38" fmla="*/ 304 w 732"/>
                    <a:gd name="T39" fmla="*/ 38 h 1284"/>
                    <a:gd name="T40" fmla="*/ 378 w 732"/>
                    <a:gd name="T41" fmla="*/ 124 h 1284"/>
                    <a:gd name="T42" fmla="*/ 434 w 732"/>
                    <a:gd name="T43" fmla="*/ 6 h 1284"/>
                    <a:gd name="T44" fmla="*/ 496 w 732"/>
                    <a:gd name="T45" fmla="*/ 4 h 1284"/>
                    <a:gd name="T46" fmla="*/ 550 w 732"/>
                    <a:gd name="T47" fmla="*/ 104 h 1284"/>
                    <a:gd name="T48" fmla="*/ 534 w 732"/>
                    <a:gd name="T49" fmla="*/ 154 h 1284"/>
                    <a:gd name="T50" fmla="*/ 516 w 732"/>
                    <a:gd name="T51" fmla="*/ 106 h 1284"/>
                    <a:gd name="T52" fmla="*/ 476 w 732"/>
                    <a:gd name="T53" fmla="*/ 56 h 1284"/>
                    <a:gd name="T54" fmla="*/ 436 w 732"/>
                    <a:gd name="T55" fmla="*/ 74 h 1284"/>
                    <a:gd name="T56" fmla="*/ 422 w 732"/>
                    <a:gd name="T57" fmla="*/ 128 h 1284"/>
                    <a:gd name="T58" fmla="*/ 494 w 732"/>
                    <a:gd name="T59" fmla="*/ 172 h 1284"/>
                    <a:gd name="T60" fmla="*/ 542 w 732"/>
                    <a:gd name="T61" fmla="*/ 198 h 1284"/>
                    <a:gd name="T62" fmla="*/ 538 w 732"/>
                    <a:gd name="T63" fmla="*/ 248 h 1284"/>
                    <a:gd name="T64" fmla="*/ 558 w 732"/>
                    <a:gd name="T65" fmla="*/ 340 h 1284"/>
                    <a:gd name="T66" fmla="*/ 596 w 732"/>
                    <a:gd name="T67" fmla="*/ 418 h 1284"/>
                    <a:gd name="T68" fmla="*/ 698 w 732"/>
                    <a:gd name="T69" fmla="*/ 670 h 1284"/>
                    <a:gd name="T70" fmla="*/ 706 w 732"/>
                    <a:gd name="T71" fmla="*/ 788 h 1284"/>
                    <a:gd name="T72" fmla="*/ 696 w 732"/>
                    <a:gd name="T73" fmla="*/ 878 h 1284"/>
                    <a:gd name="T74" fmla="*/ 638 w 732"/>
                    <a:gd name="T75" fmla="*/ 948 h 1284"/>
                    <a:gd name="T76" fmla="*/ 638 w 732"/>
                    <a:gd name="T77" fmla="*/ 1122 h 1284"/>
                    <a:gd name="T78" fmla="*/ 612 w 732"/>
                    <a:gd name="T79" fmla="*/ 1278 h 1284"/>
                    <a:gd name="T80" fmla="*/ 612 w 732"/>
                    <a:gd name="T81" fmla="*/ 1212 h 1284"/>
                    <a:gd name="T82" fmla="*/ 618 w 732"/>
                    <a:gd name="T83" fmla="*/ 1110 h 1284"/>
                    <a:gd name="T84" fmla="*/ 538 w 732"/>
                    <a:gd name="T85" fmla="*/ 1170 h 1284"/>
                    <a:gd name="T86" fmla="*/ 418 w 732"/>
                    <a:gd name="T87" fmla="*/ 1212 h 1284"/>
                    <a:gd name="T88" fmla="*/ 250 w 732"/>
                    <a:gd name="T89" fmla="*/ 1178 h 1284"/>
                    <a:gd name="T90" fmla="*/ 280 w 732"/>
                    <a:gd name="T91" fmla="*/ 1256 h 1284"/>
                    <a:gd name="T92" fmla="*/ 232 w 732"/>
                    <a:gd name="T93" fmla="*/ 1134 h 1284"/>
                    <a:gd name="T94" fmla="*/ 254 w 732"/>
                    <a:gd name="T95" fmla="*/ 1076 h 1284"/>
                    <a:gd name="T96" fmla="*/ 52 w 732"/>
                    <a:gd name="T97" fmla="*/ 890 h 1284"/>
                    <a:gd name="T98" fmla="*/ 0 w 732"/>
                    <a:gd name="T99" fmla="*/ 796 h 1284"/>
                    <a:gd name="T100" fmla="*/ 10 w 732"/>
                    <a:gd name="T101" fmla="*/ 784 h 1284"/>
                    <a:gd name="T102" fmla="*/ 64 w 732"/>
                    <a:gd name="T103" fmla="*/ 870 h 1284"/>
                    <a:gd name="T104" fmla="*/ 76 w 732"/>
                    <a:gd name="T105" fmla="*/ 736 h 1284"/>
                    <a:gd name="T106" fmla="*/ 160 w 732"/>
                    <a:gd name="T107" fmla="*/ 538 h 1284"/>
                    <a:gd name="T108" fmla="*/ 164 w 732"/>
                    <a:gd name="T109" fmla="*/ 500 h 1284"/>
                    <a:gd name="T110" fmla="*/ 196 w 732"/>
                    <a:gd name="T111" fmla="*/ 392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2" h="1284">
                      <a:moveTo>
                        <a:pt x="230" y="312"/>
                      </a:moveTo>
                      <a:lnTo>
                        <a:pt x="230" y="312"/>
                      </a:lnTo>
                      <a:lnTo>
                        <a:pt x="254" y="344"/>
                      </a:lnTo>
                      <a:lnTo>
                        <a:pt x="266" y="360"/>
                      </a:lnTo>
                      <a:lnTo>
                        <a:pt x="280" y="374"/>
                      </a:lnTo>
                      <a:lnTo>
                        <a:pt x="280" y="374"/>
                      </a:lnTo>
                      <a:lnTo>
                        <a:pt x="294" y="384"/>
                      </a:lnTo>
                      <a:lnTo>
                        <a:pt x="308" y="392"/>
                      </a:lnTo>
                      <a:lnTo>
                        <a:pt x="324" y="396"/>
                      </a:lnTo>
                      <a:lnTo>
                        <a:pt x="330" y="396"/>
                      </a:lnTo>
                      <a:lnTo>
                        <a:pt x="334" y="396"/>
                      </a:lnTo>
                      <a:lnTo>
                        <a:pt x="334" y="396"/>
                      </a:lnTo>
                      <a:lnTo>
                        <a:pt x="380" y="370"/>
                      </a:lnTo>
                      <a:lnTo>
                        <a:pt x="424" y="344"/>
                      </a:lnTo>
                      <a:lnTo>
                        <a:pt x="512" y="288"/>
                      </a:lnTo>
                      <a:lnTo>
                        <a:pt x="512" y="288"/>
                      </a:lnTo>
                      <a:lnTo>
                        <a:pt x="508" y="276"/>
                      </a:lnTo>
                      <a:lnTo>
                        <a:pt x="508" y="276"/>
                      </a:lnTo>
                      <a:lnTo>
                        <a:pt x="488" y="280"/>
                      </a:lnTo>
                      <a:lnTo>
                        <a:pt x="468" y="286"/>
                      </a:lnTo>
                      <a:lnTo>
                        <a:pt x="468" y="286"/>
                      </a:lnTo>
                      <a:lnTo>
                        <a:pt x="422" y="310"/>
                      </a:lnTo>
                      <a:lnTo>
                        <a:pt x="398" y="320"/>
                      </a:lnTo>
                      <a:lnTo>
                        <a:pt x="374" y="330"/>
                      </a:lnTo>
                      <a:lnTo>
                        <a:pt x="374" y="330"/>
                      </a:lnTo>
                      <a:lnTo>
                        <a:pt x="360" y="334"/>
                      </a:lnTo>
                      <a:lnTo>
                        <a:pt x="348" y="336"/>
                      </a:lnTo>
                      <a:lnTo>
                        <a:pt x="334" y="338"/>
                      </a:lnTo>
                      <a:lnTo>
                        <a:pt x="322" y="336"/>
                      </a:lnTo>
                      <a:lnTo>
                        <a:pt x="308" y="332"/>
                      </a:lnTo>
                      <a:lnTo>
                        <a:pt x="296" y="326"/>
                      </a:lnTo>
                      <a:lnTo>
                        <a:pt x="284" y="314"/>
                      </a:lnTo>
                      <a:lnTo>
                        <a:pt x="272" y="300"/>
                      </a:lnTo>
                      <a:lnTo>
                        <a:pt x="272" y="300"/>
                      </a:lnTo>
                      <a:lnTo>
                        <a:pt x="290" y="302"/>
                      </a:lnTo>
                      <a:lnTo>
                        <a:pt x="306" y="304"/>
                      </a:lnTo>
                      <a:lnTo>
                        <a:pt x="340" y="300"/>
                      </a:lnTo>
                      <a:lnTo>
                        <a:pt x="372" y="294"/>
                      </a:lnTo>
                      <a:lnTo>
                        <a:pt x="402" y="284"/>
                      </a:lnTo>
                      <a:lnTo>
                        <a:pt x="432" y="272"/>
                      </a:lnTo>
                      <a:lnTo>
                        <a:pt x="460" y="260"/>
                      </a:lnTo>
                      <a:lnTo>
                        <a:pt x="518" y="232"/>
                      </a:lnTo>
                      <a:lnTo>
                        <a:pt x="518" y="232"/>
                      </a:lnTo>
                      <a:lnTo>
                        <a:pt x="518" y="226"/>
                      </a:lnTo>
                      <a:lnTo>
                        <a:pt x="514" y="210"/>
                      </a:lnTo>
                      <a:lnTo>
                        <a:pt x="514" y="210"/>
                      </a:lnTo>
                      <a:lnTo>
                        <a:pt x="492" y="226"/>
                      </a:lnTo>
                      <a:lnTo>
                        <a:pt x="468" y="240"/>
                      </a:lnTo>
                      <a:lnTo>
                        <a:pt x="444" y="252"/>
                      </a:lnTo>
                      <a:lnTo>
                        <a:pt x="420" y="260"/>
                      </a:lnTo>
                      <a:lnTo>
                        <a:pt x="396" y="266"/>
                      </a:lnTo>
                      <a:lnTo>
                        <a:pt x="370" y="272"/>
                      </a:lnTo>
                      <a:lnTo>
                        <a:pt x="320" y="280"/>
                      </a:lnTo>
                      <a:lnTo>
                        <a:pt x="320" y="280"/>
                      </a:lnTo>
                      <a:lnTo>
                        <a:pt x="302" y="280"/>
                      </a:lnTo>
                      <a:lnTo>
                        <a:pt x="288" y="276"/>
                      </a:lnTo>
                      <a:lnTo>
                        <a:pt x="274" y="270"/>
                      </a:lnTo>
                      <a:lnTo>
                        <a:pt x="262" y="262"/>
                      </a:lnTo>
                      <a:lnTo>
                        <a:pt x="252" y="254"/>
                      </a:lnTo>
                      <a:lnTo>
                        <a:pt x="240" y="242"/>
                      </a:lnTo>
                      <a:lnTo>
                        <a:pt x="220" y="222"/>
                      </a:lnTo>
                      <a:lnTo>
                        <a:pt x="220" y="222"/>
                      </a:lnTo>
                      <a:lnTo>
                        <a:pt x="220" y="220"/>
                      </a:lnTo>
                      <a:lnTo>
                        <a:pt x="220" y="216"/>
                      </a:lnTo>
                      <a:lnTo>
                        <a:pt x="224" y="206"/>
                      </a:lnTo>
                      <a:lnTo>
                        <a:pt x="230" y="194"/>
                      </a:lnTo>
                      <a:lnTo>
                        <a:pt x="236" y="184"/>
                      </a:lnTo>
                      <a:lnTo>
                        <a:pt x="236" y="184"/>
                      </a:lnTo>
                      <a:lnTo>
                        <a:pt x="248" y="172"/>
                      </a:lnTo>
                      <a:lnTo>
                        <a:pt x="260" y="162"/>
                      </a:lnTo>
                      <a:lnTo>
                        <a:pt x="286" y="140"/>
                      </a:lnTo>
                      <a:lnTo>
                        <a:pt x="286" y="140"/>
                      </a:lnTo>
                      <a:lnTo>
                        <a:pt x="296" y="126"/>
                      </a:lnTo>
                      <a:lnTo>
                        <a:pt x="300" y="120"/>
                      </a:lnTo>
                      <a:lnTo>
                        <a:pt x="300" y="112"/>
                      </a:lnTo>
                      <a:lnTo>
                        <a:pt x="300" y="112"/>
                      </a:lnTo>
                      <a:lnTo>
                        <a:pt x="296" y="98"/>
                      </a:lnTo>
                      <a:lnTo>
                        <a:pt x="290" y="84"/>
                      </a:lnTo>
                      <a:lnTo>
                        <a:pt x="284" y="70"/>
                      </a:lnTo>
                      <a:lnTo>
                        <a:pt x="276" y="58"/>
                      </a:lnTo>
                      <a:lnTo>
                        <a:pt x="276" y="58"/>
                      </a:lnTo>
                      <a:lnTo>
                        <a:pt x="272" y="56"/>
                      </a:lnTo>
                      <a:lnTo>
                        <a:pt x="268" y="56"/>
                      </a:lnTo>
                      <a:lnTo>
                        <a:pt x="258" y="58"/>
                      </a:lnTo>
                      <a:lnTo>
                        <a:pt x="248" y="60"/>
                      </a:lnTo>
                      <a:lnTo>
                        <a:pt x="244" y="62"/>
                      </a:lnTo>
                      <a:lnTo>
                        <a:pt x="242" y="64"/>
                      </a:lnTo>
                      <a:lnTo>
                        <a:pt x="242" y="64"/>
                      </a:lnTo>
                      <a:lnTo>
                        <a:pt x="238" y="80"/>
                      </a:lnTo>
                      <a:lnTo>
                        <a:pt x="236" y="94"/>
                      </a:lnTo>
                      <a:lnTo>
                        <a:pt x="234" y="110"/>
                      </a:lnTo>
                      <a:lnTo>
                        <a:pt x="236" y="124"/>
                      </a:lnTo>
                      <a:lnTo>
                        <a:pt x="236" y="124"/>
                      </a:lnTo>
                      <a:lnTo>
                        <a:pt x="238" y="132"/>
                      </a:lnTo>
                      <a:lnTo>
                        <a:pt x="242" y="138"/>
                      </a:lnTo>
                      <a:lnTo>
                        <a:pt x="254" y="152"/>
                      </a:lnTo>
                      <a:lnTo>
                        <a:pt x="254" y="152"/>
                      </a:lnTo>
                      <a:lnTo>
                        <a:pt x="248" y="156"/>
                      </a:lnTo>
                      <a:lnTo>
                        <a:pt x="246" y="158"/>
                      </a:lnTo>
                      <a:lnTo>
                        <a:pt x="246" y="158"/>
                      </a:lnTo>
                      <a:lnTo>
                        <a:pt x="234" y="150"/>
                      </a:lnTo>
                      <a:lnTo>
                        <a:pt x="226" y="142"/>
                      </a:lnTo>
                      <a:lnTo>
                        <a:pt x="220" y="134"/>
                      </a:lnTo>
                      <a:lnTo>
                        <a:pt x="216" y="122"/>
                      </a:lnTo>
                      <a:lnTo>
                        <a:pt x="214" y="112"/>
                      </a:lnTo>
                      <a:lnTo>
                        <a:pt x="214" y="102"/>
                      </a:lnTo>
                      <a:lnTo>
                        <a:pt x="218" y="80"/>
                      </a:lnTo>
                      <a:lnTo>
                        <a:pt x="218" y="80"/>
                      </a:lnTo>
                      <a:lnTo>
                        <a:pt x="222" y="62"/>
                      </a:lnTo>
                      <a:lnTo>
                        <a:pt x="232" y="44"/>
                      </a:lnTo>
                      <a:lnTo>
                        <a:pt x="244" y="26"/>
                      </a:lnTo>
                      <a:lnTo>
                        <a:pt x="256" y="10"/>
                      </a:lnTo>
                      <a:lnTo>
                        <a:pt x="256" y="10"/>
                      </a:lnTo>
                      <a:lnTo>
                        <a:pt x="258" y="10"/>
                      </a:lnTo>
                      <a:lnTo>
                        <a:pt x="264" y="12"/>
                      </a:lnTo>
                      <a:lnTo>
                        <a:pt x="278" y="18"/>
                      </a:lnTo>
                      <a:lnTo>
                        <a:pt x="294" y="26"/>
                      </a:lnTo>
                      <a:lnTo>
                        <a:pt x="300" y="32"/>
                      </a:lnTo>
                      <a:lnTo>
                        <a:pt x="304" y="38"/>
                      </a:lnTo>
                      <a:lnTo>
                        <a:pt x="304" y="38"/>
                      </a:lnTo>
                      <a:lnTo>
                        <a:pt x="312" y="56"/>
                      </a:lnTo>
                      <a:lnTo>
                        <a:pt x="318" y="76"/>
                      </a:lnTo>
                      <a:lnTo>
                        <a:pt x="328" y="120"/>
                      </a:lnTo>
                      <a:lnTo>
                        <a:pt x="328" y="120"/>
                      </a:lnTo>
                      <a:lnTo>
                        <a:pt x="378" y="124"/>
                      </a:lnTo>
                      <a:lnTo>
                        <a:pt x="378" y="124"/>
                      </a:lnTo>
                      <a:lnTo>
                        <a:pt x="400" y="68"/>
                      </a:lnTo>
                      <a:lnTo>
                        <a:pt x="412" y="40"/>
                      </a:lnTo>
                      <a:lnTo>
                        <a:pt x="426" y="14"/>
                      </a:lnTo>
                      <a:lnTo>
                        <a:pt x="426" y="14"/>
                      </a:lnTo>
                      <a:lnTo>
                        <a:pt x="428" y="10"/>
                      </a:lnTo>
                      <a:lnTo>
                        <a:pt x="434" y="6"/>
                      </a:lnTo>
                      <a:lnTo>
                        <a:pt x="448" y="2"/>
                      </a:lnTo>
                      <a:lnTo>
                        <a:pt x="464" y="0"/>
                      </a:lnTo>
                      <a:lnTo>
                        <a:pt x="480" y="0"/>
                      </a:lnTo>
                      <a:lnTo>
                        <a:pt x="480" y="0"/>
                      </a:lnTo>
                      <a:lnTo>
                        <a:pt x="488" y="2"/>
                      </a:lnTo>
                      <a:lnTo>
                        <a:pt x="496" y="4"/>
                      </a:lnTo>
                      <a:lnTo>
                        <a:pt x="512" y="12"/>
                      </a:lnTo>
                      <a:lnTo>
                        <a:pt x="524" y="26"/>
                      </a:lnTo>
                      <a:lnTo>
                        <a:pt x="536" y="42"/>
                      </a:lnTo>
                      <a:lnTo>
                        <a:pt x="544" y="60"/>
                      </a:lnTo>
                      <a:lnTo>
                        <a:pt x="548" y="82"/>
                      </a:lnTo>
                      <a:lnTo>
                        <a:pt x="550" y="104"/>
                      </a:lnTo>
                      <a:lnTo>
                        <a:pt x="550" y="128"/>
                      </a:lnTo>
                      <a:lnTo>
                        <a:pt x="550" y="128"/>
                      </a:lnTo>
                      <a:lnTo>
                        <a:pt x="546" y="142"/>
                      </a:lnTo>
                      <a:lnTo>
                        <a:pt x="544" y="148"/>
                      </a:lnTo>
                      <a:lnTo>
                        <a:pt x="540" y="152"/>
                      </a:lnTo>
                      <a:lnTo>
                        <a:pt x="534" y="154"/>
                      </a:lnTo>
                      <a:lnTo>
                        <a:pt x="528" y="156"/>
                      </a:lnTo>
                      <a:lnTo>
                        <a:pt x="522" y="156"/>
                      </a:lnTo>
                      <a:lnTo>
                        <a:pt x="514" y="154"/>
                      </a:lnTo>
                      <a:lnTo>
                        <a:pt x="514" y="154"/>
                      </a:lnTo>
                      <a:lnTo>
                        <a:pt x="516" y="120"/>
                      </a:lnTo>
                      <a:lnTo>
                        <a:pt x="516" y="106"/>
                      </a:lnTo>
                      <a:lnTo>
                        <a:pt x="512" y="92"/>
                      </a:lnTo>
                      <a:lnTo>
                        <a:pt x="512" y="92"/>
                      </a:lnTo>
                      <a:lnTo>
                        <a:pt x="504" y="78"/>
                      </a:lnTo>
                      <a:lnTo>
                        <a:pt x="494" y="68"/>
                      </a:lnTo>
                      <a:lnTo>
                        <a:pt x="482" y="58"/>
                      </a:lnTo>
                      <a:lnTo>
                        <a:pt x="476" y="56"/>
                      </a:lnTo>
                      <a:lnTo>
                        <a:pt x="470" y="54"/>
                      </a:lnTo>
                      <a:lnTo>
                        <a:pt x="470" y="54"/>
                      </a:lnTo>
                      <a:lnTo>
                        <a:pt x="464" y="54"/>
                      </a:lnTo>
                      <a:lnTo>
                        <a:pt x="458" y="56"/>
                      </a:lnTo>
                      <a:lnTo>
                        <a:pt x="446" y="64"/>
                      </a:lnTo>
                      <a:lnTo>
                        <a:pt x="436" y="74"/>
                      </a:lnTo>
                      <a:lnTo>
                        <a:pt x="428" y="86"/>
                      </a:lnTo>
                      <a:lnTo>
                        <a:pt x="428" y="86"/>
                      </a:lnTo>
                      <a:lnTo>
                        <a:pt x="422" y="102"/>
                      </a:lnTo>
                      <a:lnTo>
                        <a:pt x="422" y="110"/>
                      </a:lnTo>
                      <a:lnTo>
                        <a:pt x="422" y="120"/>
                      </a:lnTo>
                      <a:lnTo>
                        <a:pt x="422" y="128"/>
                      </a:lnTo>
                      <a:lnTo>
                        <a:pt x="426" y="136"/>
                      </a:lnTo>
                      <a:lnTo>
                        <a:pt x="434" y="142"/>
                      </a:lnTo>
                      <a:lnTo>
                        <a:pt x="442" y="148"/>
                      </a:lnTo>
                      <a:lnTo>
                        <a:pt x="442" y="148"/>
                      </a:lnTo>
                      <a:lnTo>
                        <a:pt x="476" y="166"/>
                      </a:lnTo>
                      <a:lnTo>
                        <a:pt x="494" y="172"/>
                      </a:lnTo>
                      <a:lnTo>
                        <a:pt x="512" y="178"/>
                      </a:lnTo>
                      <a:lnTo>
                        <a:pt x="512" y="178"/>
                      </a:lnTo>
                      <a:lnTo>
                        <a:pt x="522" y="182"/>
                      </a:lnTo>
                      <a:lnTo>
                        <a:pt x="530" y="186"/>
                      </a:lnTo>
                      <a:lnTo>
                        <a:pt x="538" y="192"/>
                      </a:lnTo>
                      <a:lnTo>
                        <a:pt x="542" y="198"/>
                      </a:lnTo>
                      <a:lnTo>
                        <a:pt x="546" y="204"/>
                      </a:lnTo>
                      <a:lnTo>
                        <a:pt x="546" y="212"/>
                      </a:lnTo>
                      <a:lnTo>
                        <a:pt x="546" y="222"/>
                      </a:lnTo>
                      <a:lnTo>
                        <a:pt x="542" y="232"/>
                      </a:lnTo>
                      <a:lnTo>
                        <a:pt x="542" y="232"/>
                      </a:lnTo>
                      <a:lnTo>
                        <a:pt x="538" y="248"/>
                      </a:lnTo>
                      <a:lnTo>
                        <a:pt x="536" y="264"/>
                      </a:lnTo>
                      <a:lnTo>
                        <a:pt x="536" y="280"/>
                      </a:lnTo>
                      <a:lnTo>
                        <a:pt x="538" y="296"/>
                      </a:lnTo>
                      <a:lnTo>
                        <a:pt x="542" y="312"/>
                      </a:lnTo>
                      <a:lnTo>
                        <a:pt x="548" y="326"/>
                      </a:lnTo>
                      <a:lnTo>
                        <a:pt x="558" y="340"/>
                      </a:lnTo>
                      <a:lnTo>
                        <a:pt x="568" y="354"/>
                      </a:lnTo>
                      <a:lnTo>
                        <a:pt x="568" y="354"/>
                      </a:lnTo>
                      <a:lnTo>
                        <a:pt x="572" y="360"/>
                      </a:lnTo>
                      <a:lnTo>
                        <a:pt x="576" y="368"/>
                      </a:lnTo>
                      <a:lnTo>
                        <a:pt x="576" y="368"/>
                      </a:lnTo>
                      <a:lnTo>
                        <a:pt x="596" y="418"/>
                      </a:lnTo>
                      <a:lnTo>
                        <a:pt x="620" y="468"/>
                      </a:lnTo>
                      <a:lnTo>
                        <a:pt x="642" y="516"/>
                      </a:lnTo>
                      <a:lnTo>
                        <a:pt x="664" y="566"/>
                      </a:lnTo>
                      <a:lnTo>
                        <a:pt x="684" y="618"/>
                      </a:lnTo>
                      <a:lnTo>
                        <a:pt x="692" y="644"/>
                      </a:lnTo>
                      <a:lnTo>
                        <a:pt x="698" y="670"/>
                      </a:lnTo>
                      <a:lnTo>
                        <a:pt x="702" y="696"/>
                      </a:lnTo>
                      <a:lnTo>
                        <a:pt x="706" y="724"/>
                      </a:lnTo>
                      <a:lnTo>
                        <a:pt x="708" y="752"/>
                      </a:lnTo>
                      <a:lnTo>
                        <a:pt x="706" y="780"/>
                      </a:lnTo>
                      <a:lnTo>
                        <a:pt x="706" y="780"/>
                      </a:lnTo>
                      <a:lnTo>
                        <a:pt x="706" y="788"/>
                      </a:lnTo>
                      <a:lnTo>
                        <a:pt x="708" y="796"/>
                      </a:lnTo>
                      <a:lnTo>
                        <a:pt x="714" y="814"/>
                      </a:lnTo>
                      <a:lnTo>
                        <a:pt x="724" y="832"/>
                      </a:lnTo>
                      <a:lnTo>
                        <a:pt x="732" y="850"/>
                      </a:lnTo>
                      <a:lnTo>
                        <a:pt x="732" y="850"/>
                      </a:lnTo>
                      <a:lnTo>
                        <a:pt x="696" y="878"/>
                      </a:lnTo>
                      <a:lnTo>
                        <a:pt x="674" y="896"/>
                      </a:lnTo>
                      <a:lnTo>
                        <a:pt x="654" y="916"/>
                      </a:lnTo>
                      <a:lnTo>
                        <a:pt x="654" y="916"/>
                      </a:lnTo>
                      <a:lnTo>
                        <a:pt x="650" y="922"/>
                      </a:lnTo>
                      <a:lnTo>
                        <a:pt x="644" y="930"/>
                      </a:lnTo>
                      <a:lnTo>
                        <a:pt x="638" y="948"/>
                      </a:lnTo>
                      <a:lnTo>
                        <a:pt x="636" y="966"/>
                      </a:lnTo>
                      <a:lnTo>
                        <a:pt x="634" y="986"/>
                      </a:lnTo>
                      <a:lnTo>
                        <a:pt x="634" y="986"/>
                      </a:lnTo>
                      <a:lnTo>
                        <a:pt x="634" y="1032"/>
                      </a:lnTo>
                      <a:lnTo>
                        <a:pt x="636" y="1076"/>
                      </a:lnTo>
                      <a:lnTo>
                        <a:pt x="638" y="1122"/>
                      </a:lnTo>
                      <a:lnTo>
                        <a:pt x="640" y="1168"/>
                      </a:lnTo>
                      <a:lnTo>
                        <a:pt x="640" y="1168"/>
                      </a:lnTo>
                      <a:lnTo>
                        <a:pt x="636" y="1196"/>
                      </a:lnTo>
                      <a:lnTo>
                        <a:pt x="630" y="1224"/>
                      </a:lnTo>
                      <a:lnTo>
                        <a:pt x="622" y="1252"/>
                      </a:lnTo>
                      <a:lnTo>
                        <a:pt x="612" y="1278"/>
                      </a:lnTo>
                      <a:lnTo>
                        <a:pt x="612" y="1278"/>
                      </a:lnTo>
                      <a:lnTo>
                        <a:pt x="610" y="1268"/>
                      </a:lnTo>
                      <a:lnTo>
                        <a:pt x="608" y="1256"/>
                      </a:lnTo>
                      <a:lnTo>
                        <a:pt x="608" y="1246"/>
                      </a:lnTo>
                      <a:lnTo>
                        <a:pt x="608" y="1234"/>
                      </a:lnTo>
                      <a:lnTo>
                        <a:pt x="612" y="1212"/>
                      </a:lnTo>
                      <a:lnTo>
                        <a:pt x="618" y="1190"/>
                      </a:lnTo>
                      <a:lnTo>
                        <a:pt x="622" y="1168"/>
                      </a:lnTo>
                      <a:lnTo>
                        <a:pt x="624" y="1146"/>
                      </a:lnTo>
                      <a:lnTo>
                        <a:pt x="624" y="1134"/>
                      </a:lnTo>
                      <a:lnTo>
                        <a:pt x="622" y="1122"/>
                      </a:lnTo>
                      <a:lnTo>
                        <a:pt x="618" y="1110"/>
                      </a:lnTo>
                      <a:lnTo>
                        <a:pt x="612" y="1096"/>
                      </a:lnTo>
                      <a:lnTo>
                        <a:pt x="612" y="1096"/>
                      </a:lnTo>
                      <a:lnTo>
                        <a:pt x="596" y="1120"/>
                      </a:lnTo>
                      <a:lnTo>
                        <a:pt x="578" y="1138"/>
                      </a:lnTo>
                      <a:lnTo>
                        <a:pt x="558" y="1156"/>
                      </a:lnTo>
                      <a:lnTo>
                        <a:pt x="538" y="1170"/>
                      </a:lnTo>
                      <a:lnTo>
                        <a:pt x="516" y="1184"/>
                      </a:lnTo>
                      <a:lnTo>
                        <a:pt x="494" y="1194"/>
                      </a:lnTo>
                      <a:lnTo>
                        <a:pt x="470" y="1202"/>
                      </a:lnTo>
                      <a:lnTo>
                        <a:pt x="444" y="1208"/>
                      </a:lnTo>
                      <a:lnTo>
                        <a:pt x="444" y="1208"/>
                      </a:lnTo>
                      <a:lnTo>
                        <a:pt x="418" y="1212"/>
                      </a:lnTo>
                      <a:lnTo>
                        <a:pt x="392" y="1212"/>
                      </a:lnTo>
                      <a:lnTo>
                        <a:pt x="368" y="1210"/>
                      </a:lnTo>
                      <a:lnTo>
                        <a:pt x="344" y="1206"/>
                      </a:lnTo>
                      <a:lnTo>
                        <a:pt x="320" y="1200"/>
                      </a:lnTo>
                      <a:lnTo>
                        <a:pt x="296" y="1194"/>
                      </a:lnTo>
                      <a:lnTo>
                        <a:pt x="250" y="1178"/>
                      </a:lnTo>
                      <a:lnTo>
                        <a:pt x="250" y="1178"/>
                      </a:lnTo>
                      <a:lnTo>
                        <a:pt x="254" y="1192"/>
                      </a:lnTo>
                      <a:lnTo>
                        <a:pt x="260" y="1204"/>
                      </a:lnTo>
                      <a:lnTo>
                        <a:pt x="274" y="1230"/>
                      </a:lnTo>
                      <a:lnTo>
                        <a:pt x="278" y="1244"/>
                      </a:lnTo>
                      <a:lnTo>
                        <a:pt x="280" y="1256"/>
                      </a:lnTo>
                      <a:lnTo>
                        <a:pt x="278" y="1270"/>
                      </a:lnTo>
                      <a:lnTo>
                        <a:pt x="272" y="1284"/>
                      </a:lnTo>
                      <a:lnTo>
                        <a:pt x="272" y="1284"/>
                      </a:lnTo>
                      <a:lnTo>
                        <a:pt x="212" y="1148"/>
                      </a:lnTo>
                      <a:lnTo>
                        <a:pt x="212" y="1148"/>
                      </a:lnTo>
                      <a:lnTo>
                        <a:pt x="232" y="1134"/>
                      </a:lnTo>
                      <a:lnTo>
                        <a:pt x="246" y="1120"/>
                      </a:lnTo>
                      <a:lnTo>
                        <a:pt x="254" y="1106"/>
                      </a:lnTo>
                      <a:lnTo>
                        <a:pt x="256" y="1098"/>
                      </a:lnTo>
                      <a:lnTo>
                        <a:pt x="258" y="1090"/>
                      </a:lnTo>
                      <a:lnTo>
                        <a:pt x="256" y="1084"/>
                      </a:lnTo>
                      <a:lnTo>
                        <a:pt x="254" y="1076"/>
                      </a:lnTo>
                      <a:lnTo>
                        <a:pt x="246" y="1060"/>
                      </a:lnTo>
                      <a:lnTo>
                        <a:pt x="232" y="1044"/>
                      </a:lnTo>
                      <a:lnTo>
                        <a:pt x="214" y="1026"/>
                      </a:lnTo>
                      <a:lnTo>
                        <a:pt x="214" y="1026"/>
                      </a:lnTo>
                      <a:lnTo>
                        <a:pt x="132" y="958"/>
                      </a:lnTo>
                      <a:lnTo>
                        <a:pt x="52" y="890"/>
                      </a:lnTo>
                      <a:lnTo>
                        <a:pt x="52" y="890"/>
                      </a:lnTo>
                      <a:lnTo>
                        <a:pt x="34" y="874"/>
                      </a:lnTo>
                      <a:lnTo>
                        <a:pt x="20" y="856"/>
                      </a:lnTo>
                      <a:lnTo>
                        <a:pt x="10" y="836"/>
                      </a:lnTo>
                      <a:lnTo>
                        <a:pt x="4" y="816"/>
                      </a:lnTo>
                      <a:lnTo>
                        <a:pt x="0" y="796"/>
                      </a:lnTo>
                      <a:lnTo>
                        <a:pt x="0" y="774"/>
                      </a:lnTo>
                      <a:lnTo>
                        <a:pt x="0" y="752"/>
                      </a:lnTo>
                      <a:lnTo>
                        <a:pt x="4" y="728"/>
                      </a:lnTo>
                      <a:lnTo>
                        <a:pt x="4" y="728"/>
                      </a:lnTo>
                      <a:lnTo>
                        <a:pt x="8" y="764"/>
                      </a:lnTo>
                      <a:lnTo>
                        <a:pt x="10" y="784"/>
                      </a:lnTo>
                      <a:lnTo>
                        <a:pt x="14" y="802"/>
                      </a:lnTo>
                      <a:lnTo>
                        <a:pt x="22" y="820"/>
                      </a:lnTo>
                      <a:lnTo>
                        <a:pt x="30" y="838"/>
                      </a:lnTo>
                      <a:lnTo>
                        <a:pt x="44" y="854"/>
                      </a:lnTo>
                      <a:lnTo>
                        <a:pt x="64" y="870"/>
                      </a:lnTo>
                      <a:lnTo>
                        <a:pt x="64" y="870"/>
                      </a:lnTo>
                      <a:lnTo>
                        <a:pt x="70" y="836"/>
                      </a:lnTo>
                      <a:lnTo>
                        <a:pt x="72" y="822"/>
                      </a:lnTo>
                      <a:lnTo>
                        <a:pt x="72" y="810"/>
                      </a:lnTo>
                      <a:lnTo>
                        <a:pt x="72" y="810"/>
                      </a:lnTo>
                      <a:lnTo>
                        <a:pt x="72" y="772"/>
                      </a:lnTo>
                      <a:lnTo>
                        <a:pt x="76" y="736"/>
                      </a:lnTo>
                      <a:lnTo>
                        <a:pt x="84" y="700"/>
                      </a:lnTo>
                      <a:lnTo>
                        <a:pt x="94" y="666"/>
                      </a:lnTo>
                      <a:lnTo>
                        <a:pt x="106" y="632"/>
                      </a:lnTo>
                      <a:lnTo>
                        <a:pt x="122" y="600"/>
                      </a:lnTo>
                      <a:lnTo>
                        <a:pt x="140" y="568"/>
                      </a:lnTo>
                      <a:lnTo>
                        <a:pt x="160" y="538"/>
                      </a:lnTo>
                      <a:lnTo>
                        <a:pt x="160" y="538"/>
                      </a:lnTo>
                      <a:lnTo>
                        <a:pt x="168" y="526"/>
                      </a:lnTo>
                      <a:lnTo>
                        <a:pt x="168" y="522"/>
                      </a:lnTo>
                      <a:lnTo>
                        <a:pt x="168" y="516"/>
                      </a:lnTo>
                      <a:lnTo>
                        <a:pt x="168" y="516"/>
                      </a:lnTo>
                      <a:lnTo>
                        <a:pt x="164" y="500"/>
                      </a:lnTo>
                      <a:lnTo>
                        <a:pt x="164" y="482"/>
                      </a:lnTo>
                      <a:lnTo>
                        <a:pt x="166" y="466"/>
                      </a:lnTo>
                      <a:lnTo>
                        <a:pt x="170" y="452"/>
                      </a:lnTo>
                      <a:lnTo>
                        <a:pt x="176" y="436"/>
                      </a:lnTo>
                      <a:lnTo>
                        <a:pt x="182" y="422"/>
                      </a:lnTo>
                      <a:lnTo>
                        <a:pt x="196" y="392"/>
                      </a:lnTo>
                      <a:lnTo>
                        <a:pt x="196" y="392"/>
                      </a:lnTo>
                      <a:lnTo>
                        <a:pt x="214" y="354"/>
                      </a:lnTo>
                      <a:lnTo>
                        <a:pt x="230" y="312"/>
                      </a:lnTo>
                      <a:lnTo>
                        <a:pt x="230" y="3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8"/>
                <p:cNvSpPr>
                  <a:spLocks/>
                </p:cNvSpPr>
                <p:nvPr/>
              </p:nvSpPr>
              <p:spPr bwMode="auto">
                <a:xfrm>
                  <a:off x="4238" y="2143"/>
                  <a:ext cx="100" cy="330"/>
                </a:xfrm>
                <a:custGeom>
                  <a:avLst/>
                  <a:gdLst>
                    <a:gd name="T0" fmla="*/ 70 w 100"/>
                    <a:gd name="T1" fmla="*/ 304 h 330"/>
                    <a:gd name="T2" fmla="*/ 70 w 100"/>
                    <a:gd name="T3" fmla="*/ 304 h 330"/>
                    <a:gd name="T4" fmla="*/ 100 w 100"/>
                    <a:gd name="T5" fmla="*/ 330 h 330"/>
                    <a:gd name="T6" fmla="*/ 100 w 100"/>
                    <a:gd name="T7" fmla="*/ 330 h 330"/>
                    <a:gd name="T8" fmla="*/ 38 w 100"/>
                    <a:gd name="T9" fmla="*/ 320 h 330"/>
                    <a:gd name="T10" fmla="*/ 38 w 100"/>
                    <a:gd name="T11" fmla="*/ 320 h 330"/>
                    <a:gd name="T12" fmla="*/ 48 w 100"/>
                    <a:gd name="T13" fmla="*/ 300 h 330"/>
                    <a:gd name="T14" fmla="*/ 56 w 100"/>
                    <a:gd name="T15" fmla="*/ 278 h 330"/>
                    <a:gd name="T16" fmla="*/ 62 w 100"/>
                    <a:gd name="T17" fmla="*/ 256 h 330"/>
                    <a:gd name="T18" fmla="*/ 64 w 100"/>
                    <a:gd name="T19" fmla="*/ 236 h 330"/>
                    <a:gd name="T20" fmla="*/ 66 w 100"/>
                    <a:gd name="T21" fmla="*/ 216 h 330"/>
                    <a:gd name="T22" fmla="*/ 64 w 100"/>
                    <a:gd name="T23" fmla="*/ 194 h 330"/>
                    <a:gd name="T24" fmla="*/ 62 w 100"/>
                    <a:gd name="T25" fmla="*/ 174 h 330"/>
                    <a:gd name="T26" fmla="*/ 58 w 100"/>
                    <a:gd name="T27" fmla="*/ 154 h 330"/>
                    <a:gd name="T28" fmla="*/ 48 w 100"/>
                    <a:gd name="T29" fmla="*/ 116 h 330"/>
                    <a:gd name="T30" fmla="*/ 32 w 100"/>
                    <a:gd name="T31" fmla="*/ 76 h 330"/>
                    <a:gd name="T32" fmla="*/ 0 w 100"/>
                    <a:gd name="T33" fmla="*/ 0 h 330"/>
                    <a:gd name="T34" fmla="*/ 0 w 100"/>
                    <a:gd name="T35" fmla="*/ 0 h 330"/>
                    <a:gd name="T36" fmla="*/ 24 w 100"/>
                    <a:gd name="T37" fmla="*/ 34 h 330"/>
                    <a:gd name="T38" fmla="*/ 44 w 100"/>
                    <a:gd name="T39" fmla="*/ 68 h 330"/>
                    <a:gd name="T40" fmla="*/ 60 w 100"/>
                    <a:gd name="T41" fmla="*/ 104 h 330"/>
                    <a:gd name="T42" fmla="*/ 70 w 100"/>
                    <a:gd name="T43" fmla="*/ 142 h 330"/>
                    <a:gd name="T44" fmla="*/ 76 w 100"/>
                    <a:gd name="T45" fmla="*/ 180 h 330"/>
                    <a:gd name="T46" fmla="*/ 78 w 100"/>
                    <a:gd name="T47" fmla="*/ 220 h 330"/>
                    <a:gd name="T48" fmla="*/ 76 w 100"/>
                    <a:gd name="T49" fmla="*/ 262 h 330"/>
                    <a:gd name="T50" fmla="*/ 70 w 100"/>
                    <a:gd name="T51" fmla="*/ 304 h 330"/>
                    <a:gd name="T52" fmla="*/ 70 w 100"/>
                    <a:gd name="T53" fmla="*/ 304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330">
                      <a:moveTo>
                        <a:pt x="70" y="304"/>
                      </a:moveTo>
                      <a:lnTo>
                        <a:pt x="70" y="304"/>
                      </a:lnTo>
                      <a:lnTo>
                        <a:pt x="100" y="330"/>
                      </a:lnTo>
                      <a:lnTo>
                        <a:pt x="100" y="330"/>
                      </a:lnTo>
                      <a:lnTo>
                        <a:pt x="38" y="320"/>
                      </a:lnTo>
                      <a:lnTo>
                        <a:pt x="38" y="320"/>
                      </a:lnTo>
                      <a:lnTo>
                        <a:pt x="48" y="300"/>
                      </a:lnTo>
                      <a:lnTo>
                        <a:pt x="56" y="278"/>
                      </a:lnTo>
                      <a:lnTo>
                        <a:pt x="62" y="256"/>
                      </a:lnTo>
                      <a:lnTo>
                        <a:pt x="64" y="236"/>
                      </a:lnTo>
                      <a:lnTo>
                        <a:pt x="66" y="216"/>
                      </a:lnTo>
                      <a:lnTo>
                        <a:pt x="64" y="194"/>
                      </a:lnTo>
                      <a:lnTo>
                        <a:pt x="62" y="174"/>
                      </a:lnTo>
                      <a:lnTo>
                        <a:pt x="58" y="154"/>
                      </a:lnTo>
                      <a:lnTo>
                        <a:pt x="48" y="116"/>
                      </a:lnTo>
                      <a:lnTo>
                        <a:pt x="32" y="76"/>
                      </a:lnTo>
                      <a:lnTo>
                        <a:pt x="0" y="0"/>
                      </a:lnTo>
                      <a:lnTo>
                        <a:pt x="0" y="0"/>
                      </a:lnTo>
                      <a:lnTo>
                        <a:pt x="24" y="34"/>
                      </a:lnTo>
                      <a:lnTo>
                        <a:pt x="44" y="68"/>
                      </a:lnTo>
                      <a:lnTo>
                        <a:pt x="60" y="104"/>
                      </a:lnTo>
                      <a:lnTo>
                        <a:pt x="70" y="142"/>
                      </a:lnTo>
                      <a:lnTo>
                        <a:pt x="76" y="180"/>
                      </a:lnTo>
                      <a:lnTo>
                        <a:pt x="78" y="220"/>
                      </a:lnTo>
                      <a:lnTo>
                        <a:pt x="76" y="262"/>
                      </a:lnTo>
                      <a:lnTo>
                        <a:pt x="70" y="304"/>
                      </a:lnTo>
                      <a:lnTo>
                        <a:pt x="70" y="3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9"/>
                <p:cNvSpPr>
                  <a:spLocks/>
                </p:cNvSpPr>
                <p:nvPr/>
              </p:nvSpPr>
              <p:spPr bwMode="auto">
                <a:xfrm>
                  <a:off x="4100" y="1883"/>
                  <a:ext cx="62" cy="54"/>
                </a:xfrm>
                <a:custGeom>
                  <a:avLst/>
                  <a:gdLst>
                    <a:gd name="T0" fmla="*/ 10 w 62"/>
                    <a:gd name="T1" fmla="*/ 0 h 54"/>
                    <a:gd name="T2" fmla="*/ 10 w 62"/>
                    <a:gd name="T3" fmla="*/ 0 h 54"/>
                    <a:gd name="T4" fmla="*/ 32 w 62"/>
                    <a:gd name="T5" fmla="*/ 12 h 54"/>
                    <a:gd name="T6" fmla="*/ 44 w 62"/>
                    <a:gd name="T7" fmla="*/ 18 h 54"/>
                    <a:gd name="T8" fmla="*/ 54 w 62"/>
                    <a:gd name="T9" fmla="*/ 24 h 54"/>
                    <a:gd name="T10" fmla="*/ 54 w 62"/>
                    <a:gd name="T11" fmla="*/ 24 h 54"/>
                    <a:gd name="T12" fmla="*/ 58 w 62"/>
                    <a:gd name="T13" fmla="*/ 30 h 54"/>
                    <a:gd name="T14" fmla="*/ 58 w 62"/>
                    <a:gd name="T15" fmla="*/ 36 h 54"/>
                    <a:gd name="T16" fmla="*/ 62 w 62"/>
                    <a:gd name="T17" fmla="*/ 52 h 54"/>
                    <a:gd name="T18" fmla="*/ 62 w 62"/>
                    <a:gd name="T19" fmla="*/ 52 h 54"/>
                    <a:gd name="T20" fmla="*/ 48 w 62"/>
                    <a:gd name="T21" fmla="*/ 54 h 54"/>
                    <a:gd name="T22" fmla="*/ 42 w 62"/>
                    <a:gd name="T23" fmla="*/ 54 h 54"/>
                    <a:gd name="T24" fmla="*/ 38 w 62"/>
                    <a:gd name="T25" fmla="*/ 52 h 54"/>
                    <a:gd name="T26" fmla="*/ 38 w 62"/>
                    <a:gd name="T27" fmla="*/ 52 h 54"/>
                    <a:gd name="T28" fmla="*/ 18 w 62"/>
                    <a:gd name="T29" fmla="*/ 30 h 54"/>
                    <a:gd name="T30" fmla="*/ 0 w 62"/>
                    <a:gd name="T31" fmla="*/ 6 h 54"/>
                    <a:gd name="T32" fmla="*/ 0 w 62"/>
                    <a:gd name="T33" fmla="*/ 6 h 54"/>
                    <a:gd name="T34" fmla="*/ 10 w 62"/>
                    <a:gd name="T35" fmla="*/ 0 h 54"/>
                    <a:gd name="T36" fmla="*/ 10 w 62"/>
                    <a:gd name="T3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4">
                      <a:moveTo>
                        <a:pt x="10" y="0"/>
                      </a:moveTo>
                      <a:lnTo>
                        <a:pt x="10" y="0"/>
                      </a:lnTo>
                      <a:lnTo>
                        <a:pt x="32" y="12"/>
                      </a:lnTo>
                      <a:lnTo>
                        <a:pt x="44" y="18"/>
                      </a:lnTo>
                      <a:lnTo>
                        <a:pt x="54" y="24"/>
                      </a:lnTo>
                      <a:lnTo>
                        <a:pt x="54" y="24"/>
                      </a:lnTo>
                      <a:lnTo>
                        <a:pt x="58" y="30"/>
                      </a:lnTo>
                      <a:lnTo>
                        <a:pt x="58" y="36"/>
                      </a:lnTo>
                      <a:lnTo>
                        <a:pt x="62" y="52"/>
                      </a:lnTo>
                      <a:lnTo>
                        <a:pt x="62" y="52"/>
                      </a:lnTo>
                      <a:lnTo>
                        <a:pt x="48" y="54"/>
                      </a:lnTo>
                      <a:lnTo>
                        <a:pt x="42" y="54"/>
                      </a:lnTo>
                      <a:lnTo>
                        <a:pt x="38" y="52"/>
                      </a:lnTo>
                      <a:lnTo>
                        <a:pt x="38" y="52"/>
                      </a:lnTo>
                      <a:lnTo>
                        <a:pt x="18" y="30"/>
                      </a:lnTo>
                      <a:lnTo>
                        <a:pt x="0" y="6"/>
                      </a:lnTo>
                      <a:lnTo>
                        <a:pt x="0" y="6"/>
                      </a:lnTo>
                      <a:lnTo>
                        <a:pt x="10"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125" name="Picture 124"/>
            <p:cNvPicPr>
              <a:picLocks noChangeAspect="1"/>
            </p:cNvPicPr>
            <p:nvPr/>
          </p:nvPicPr>
          <p:blipFill rotWithShape="1">
            <a:blip r:embed="rId3">
              <a:extLst>
                <a:ext uri="{28A0092B-C50C-407E-A947-70E740481C1C}">
                  <a14:useLocalDpi xmlns:a14="http://schemas.microsoft.com/office/drawing/2010/main" val="0"/>
                </a:ext>
              </a:extLst>
            </a:blip>
            <a:srcRect l="3830" t="10573" r="79254" b="13231"/>
            <a:stretch/>
          </p:blipFill>
          <p:spPr>
            <a:xfrm>
              <a:off x="4309318" y="3843040"/>
              <a:ext cx="529937" cy="561109"/>
            </a:xfrm>
            <a:prstGeom prst="rect">
              <a:avLst/>
            </a:prstGeom>
          </p:spPr>
        </p:pic>
      </p:grpSp>
      <p:grpSp>
        <p:nvGrpSpPr>
          <p:cNvPr id="69" name="Group 68"/>
          <p:cNvGrpSpPr/>
          <p:nvPr/>
        </p:nvGrpSpPr>
        <p:grpSpPr>
          <a:xfrm>
            <a:off x="4262822" y="4510263"/>
            <a:ext cx="618056" cy="618056"/>
            <a:chOff x="4266682" y="3822164"/>
            <a:chExt cx="618056" cy="618056"/>
          </a:xfrm>
        </p:grpSpPr>
        <p:grpSp>
          <p:nvGrpSpPr>
            <p:cNvPr id="71" name="Group 70"/>
            <p:cNvGrpSpPr/>
            <p:nvPr/>
          </p:nvGrpSpPr>
          <p:grpSpPr>
            <a:xfrm>
              <a:off x="4266682" y="3822164"/>
              <a:ext cx="618056" cy="618056"/>
              <a:chOff x="4202820" y="3792680"/>
              <a:chExt cx="707142" cy="707142"/>
            </a:xfrm>
          </p:grpSpPr>
          <p:sp>
            <p:nvSpPr>
              <p:cNvPr id="76" name="Oval 75"/>
              <p:cNvSpPr/>
              <p:nvPr/>
            </p:nvSpPr>
            <p:spPr bwMode="auto">
              <a:xfrm>
                <a:off x="4202820" y="3792680"/>
                <a:ext cx="707142" cy="707142"/>
              </a:xfrm>
              <a:prstGeom prst="ellipse">
                <a:avLst/>
              </a:prstGeom>
              <a:solidFill>
                <a:srgbClr val="FFFFFF"/>
              </a:solidFill>
              <a:ln w="41275">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grpSp>
            <p:nvGrpSpPr>
              <p:cNvPr id="81" name="Group 4"/>
              <p:cNvGrpSpPr>
                <a:grpSpLocks noChangeAspect="1"/>
              </p:cNvGrpSpPr>
              <p:nvPr/>
            </p:nvGrpSpPr>
            <p:grpSpPr bwMode="auto">
              <a:xfrm>
                <a:off x="4316523" y="3845687"/>
                <a:ext cx="475810" cy="560998"/>
                <a:chOff x="3230" y="1393"/>
                <a:chExt cx="1374" cy="1620"/>
              </a:xfrm>
            </p:grpSpPr>
            <p:sp>
              <p:nvSpPr>
                <p:cNvPr id="89" name="AutoShape 3"/>
                <p:cNvSpPr>
                  <a:spLocks noChangeAspect="1" noChangeArrowheads="1" noTextEdit="1"/>
                </p:cNvSpPr>
                <p:nvPr/>
              </p:nvSpPr>
              <p:spPr bwMode="auto">
                <a:xfrm>
                  <a:off x="3230" y="1393"/>
                  <a:ext cx="1374" cy="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5"/>
                <p:cNvSpPr>
                  <a:spLocks/>
                </p:cNvSpPr>
                <p:nvPr/>
              </p:nvSpPr>
              <p:spPr bwMode="auto">
                <a:xfrm>
                  <a:off x="3230" y="1393"/>
                  <a:ext cx="1374" cy="1620"/>
                </a:xfrm>
                <a:custGeom>
                  <a:avLst/>
                  <a:gdLst>
                    <a:gd name="T0" fmla="*/ 132 w 1374"/>
                    <a:gd name="T1" fmla="*/ 1220 h 1620"/>
                    <a:gd name="T2" fmla="*/ 50 w 1374"/>
                    <a:gd name="T3" fmla="*/ 1240 h 1620"/>
                    <a:gd name="T4" fmla="*/ 10 w 1374"/>
                    <a:gd name="T5" fmla="*/ 1298 h 1620"/>
                    <a:gd name="T6" fmla="*/ 10 w 1374"/>
                    <a:gd name="T7" fmla="*/ 1420 h 1620"/>
                    <a:gd name="T8" fmla="*/ 4 w 1374"/>
                    <a:gd name="T9" fmla="*/ 1494 h 1620"/>
                    <a:gd name="T10" fmla="*/ 72 w 1374"/>
                    <a:gd name="T11" fmla="*/ 1530 h 1620"/>
                    <a:gd name="T12" fmla="*/ 408 w 1374"/>
                    <a:gd name="T13" fmla="*/ 1612 h 1620"/>
                    <a:gd name="T14" fmla="*/ 488 w 1374"/>
                    <a:gd name="T15" fmla="*/ 1584 h 1620"/>
                    <a:gd name="T16" fmla="*/ 666 w 1374"/>
                    <a:gd name="T17" fmla="*/ 1536 h 1620"/>
                    <a:gd name="T18" fmla="*/ 872 w 1374"/>
                    <a:gd name="T19" fmla="*/ 1548 h 1620"/>
                    <a:gd name="T20" fmla="*/ 932 w 1374"/>
                    <a:gd name="T21" fmla="*/ 1598 h 1620"/>
                    <a:gd name="T22" fmla="*/ 1008 w 1374"/>
                    <a:gd name="T23" fmla="*/ 1620 h 1620"/>
                    <a:gd name="T24" fmla="*/ 1088 w 1374"/>
                    <a:gd name="T25" fmla="*/ 1596 h 1620"/>
                    <a:gd name="T26" fmla="*/ 1268 w 1374"/>
                    <a:gd name="T27" fmla="*/ 1474 h 1620"/>
                    <a:gd name="T28" fmla="*/ 1360 w 1374"/>
                    <a:gd name="T29" fmla="*/ 1414 h 1620"/>
                    <a:gd name="T30" fmla="*/ 1360 w 1374"/>
                    <a:gd name="T31" fmla="*/ 1352 h 1620"/>
                    <a:gd name="T32" fmla="*/ 1274 w 1374"/>
                    <a:gd name="T33" fmla="*/ 1280 h 1620"/>
                    <a:gd name="T34" fmla="*/ 1234 w 1374"/>
                    <a:gd name="T35" fmla="*/ 1208 h 1620"/>
                    <a:gd name="T36" fmla="*/ 1270 w 1374"/>
                    <a:gd name="T37" fmla="*/ 1326 h 1620"/>
                    <a:gd name="T38" fmla="*/ 1354 w 1374"/>
                    <a:gd name="T39" fmla="*/ 1386 h 1620"/>
                    <a:gd name="T40" fmla="*/ 1232 w 1374"/>
                    <a:gd name="T41" fmla="*/ 1458 h 1620"/>
                    <a:gd name="T42" fmla="*/ 1092 w 1374"/>
                    <a:gd name="T43" fmla="*/ 1544 h 1620"/>
                    <a:gd name="T44" fmla="*/ 1042 w 1374"/>
                    <a:gd name="T45" fmla="*/ 1570 h 1620"/>
                    <a:gd name="T46" fmla="*/ 976 w 1374"/>
                    <a:gd name="T47" fmla="*/ 1564 h 1620"/>
                    <a:gd name="T48" fmla="*/ 938 w 1374"/>
                    <a:gd name="T49" fmla="*/ 1508 h 1620"/>
                    <a:gd name="T50" fmla="*/ 940 w 1374"/>
                    <a:gd name="T51" fmla="*/ 1432 h 1620"/>
                    <a:gd name="T52" fmla="*/ 934 w 1374"/>
                    <a:gd name="T53" fmla="*/ 1180 h 1620"/>
                    <a:gd name="T54" fmla="*/ 964 w 1374"/>
                    <a:gd name="T55" fmla="*/ 1152 h 1620"/>
                    <a:gd name="T56" fmla="*/ 1000 w 1374"/>
                    <a:gd name="T57" fmla="*/ 1196 h 1620"/>
                    <a:gd name="T58" fmla="*/ 1054 w 1374"/>
                    <a:gd name="T59" fmla="*/ 1240 h 1620"/>
                    <a:gd name="T60" fmla="*/ 1120 w 1374"/>
                    <a:gd name="T61" fmla="*/ 1230 h 1620"/>
                    <a:gd name="T62" fmla="*/ 1198 w 1374"/>
                    <a:gd name="T63" fmla="*/ 1164 h 1620"/>
                    <a:gd name="T64" fmla="*/ 1236 w 1374"/>
                    <a:gd name="T65" fmla="*/ 1072 h 1620"/>
                    <a:gd name="T66" fmla="*/ 1196 w 1374"/>
                    <a:gd name="T67" fmla="*/ 860 h 1620"/>
                    <a:gd name="T68" fmla="*/ 1094 w 1374"/>
                    <a:gd name="T69" fmla="*/ 690 h 1620"/>
                    <a:gd name="T70" fmla="*/ 1012 w 1374"/>
                    <a:gd name="T71" fmla="*/ 576 h 1620"/>
                    <a:gd name="T72" fmla="*/ 956 w 1374"/>
                    <a:gd name="T73" fmla="*/ 426 h 1620"/>
                    <a:gd name="T74" fmla="*/ 940 w 1374"/>
                    <a:gd name="T75" fmla="*/ 254 h 1620"/>
                    <a:gd name="T76" fmla="*/ 882 w 1374"/>
                    <a:gd name="T77" fmla="*/ 98 h 1620"/>
                    <a:gd name="T78" fmla="*/ 746 w 1374"/>
                    <a:gd name="T79" fmla="*/ 12 h 1620"/>
                    <a:gd name="T80" fmla="*/ 614 w 1374"/>
                    <a:gd name="T81" fmla="*/ 4 h 1620"/>
                    <a:gd name="T82" fmla="*/ 514 w 1374"/>
                    <a:gd name="T83" fmla="*/ 50 h 1620"/>
                    <a:gd name="T84" fmla="*/ 456 w 1374"/>
                    <a:gd name="T85" fmla="*/ 144 h 1620"/>
                    <a:gd name="T86" fmla="*/ 446 w 1374"/>
                    <a:gd name="T87" fmla="*/ 374 h 1620"/>
                    <a:gd name="T88" fmla="*/ 452 w 1374"/>
                    <a:gd name="T89" fmla="*/ 526 h 1620"/>
                    <a:gd name="T90" fmla="*/ 390 w 1374"/>
                    <a:gd name="T91" fmla="*/ 650 h 1620"/>
                    <a:gd name="T92" fmla="*/ 316 w 1374"/>
                    <a:gd name="T93" fmla="*/ 748 h 1620"/>
                    <a:gd name="T94" fmla="*/ 232 w 1374"/>
                    <a:gd name="T95" fmla="*/ 940 h 1620"/>
                    <a:gd name="T96" fmla="*/ 184 w 1374"/>
                    <a:gd name="T97" fmla="*/ 1078 h 1620"/>
                    <a:gd name="T98" fmla="*/ 224 w 1374"/>
                    <a:gd name="T99" fmla="*/ 1112 h 1620"/>
                    <a:gd name="T100" fmla="*/ 298 w 1374"/>
                    <a:gd name="T101" fmla="*/ 1158 h 1620"/>
                    <a:gd name="T102" fmla="*/ 480 w 1374"/>
                    <a:gd name="T103" fmla="*/ 1430 h 1620"/>
                    <a:gd name="T104" fmla="*/ 494 w 1374"/>
                    <a:gd name="T105" fmla="*/ 1518 h 1620"/>
                    <a:gd name="T106" fmla="*/ 438 w 1374"/>
                    <a:gd name="T107" fmla="*/ 1570 h 1620"/>
                    <a:gd name="T108" fmla="*/ 336 w 1374"/>
                    <a:gd name="T109" fmla="*/ 1564 h 1620"/>
                    <a:gd name="T110" fmla="*/ 60 w 1374"/>
                    <a:gd name="T111" fmla="*/ 1498 h 1620"/>
                    <a:gd name="T112" fmla="*/ 32 w 1374"/>
                    <a:gd name="T113" fmla="*/ 1456 h 1620"/>
                    <a:gd name="T114" fmla="*/ 52 w 1374"/>
                    <a:gd name="T115" fmla="*/ 1378 h 1620"/>
                    <a:gd name="T116" fmla="*/ 26 w 1374"/>
                    <a:gd name="T117" fmla="*/ 1294 h 1620"/>
                    <a:gd name="T118" fmla="*/ 52 w 1374"/>
                    <a:gd name="T119" fmla="*/ 1260 h 1620"/>
                    <a:gd name="T120" fmla="*/ 130 w 1374"/>
                    <a:gd name="T121" fmla="*/ 1252 h 1620"/>
                    <a:gd name="T122" fmla="*/ 174 w 1374"/>
                    <a:gd name="T123" fmla="*/ 1188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4" h="1620">
                      <a:moveTo>
                        <a:pt x="174" y="1170"/>
                      </a:moveTo>
                      <a:lnTo>
                        <a:pt x="174" y="1170"/>
                      </a:lnTo>
                      <a:lnTo>
                        <a:pt x="166" y="1186"/>
                      </a:lnTo>
                      <a:lnTo>
                        <a:pt x="156" y="1200"/>
                      </a:lnTo>
                      <a:lnTo>
                        <a:pt x="144" y="1210"/>
                      </a:lnTo>
                      <a:lnTo>
                        <a:pt x="132" y="1220"/>
                      </a:lnTo>
                      <a:lnTo>
                        <a:pt x="118" y="1226"/>
                      </a:lnTo>
                      <a:lnTo>
                        <a:pt x="104" y="1232"/>
                      </a:lnTo>
                      <a:lnTo>
                        <a:pt x="88" y="1236"/>
                      </a:lnTo>
                      <a:lnTo>
                        <a:pt x="72" y="1238"/>
                      </a:lnTo>
                      <a:lnTo>
                        <a:pt x="72" y="1238"/>
                      </a:lnTo>
                      <a:lnTo>
                        <a:pt x="50" y="1240"/>
                      </a:lnTo>
                      <a:lnTo>
                        <a:pt x="34" y="1242"/>
                      </a:lnTo>
                      <a:lnTo>
                        <a:pt x="22" y="1248"/>
                      </a:lnTo>
                      <a:lnTo>
                        <a:pt x="14" y="1256"/>
                      </a:lnTo>
                      <a:lnTo>
                        <a:pt x="10" y="1266"/>
                      </a:lnTo>
                      <a:lnTo>
                        <a:pt x="8" y="1280"/>
                      </a:lnTo>
                      <a:lnTo>
                        <a:pt x="10" y="1298"/>
                      </a:lnTo>
                      <a:lnTo>
                        <a:pt x="12" y="1318"/>
                      </a:lnTo>
                      <a:lnTo>
                        <a:pt x="12" y="1318"/>
                      </a:lnTo>
                      <a:lnTo>
                        <a:pt x="16" y="1344"/>
                      </a:lnTo>
                      <a:lnTo>
                        <a:pt x="18" y="1370"/>
                      </a:lnTo>
                      <a:lnTo>
                        <a:pt x="16" y="1396"/>
                      </a:lnTo>
                      <a:lnTo>
                        <a:pt x="10" y="1420"/>
                      </a:lnTo>
                      <a:lnTo>
                        <a:pt x="10" y="1420"/>
                      </a:lnTo>
                      <a:lnTo>
                        <a:pt x="4" y="1444"/>
                      </a:lnTo>
                      <a:lnTo>
                        <a:pt x="0" y="1464"/>
                      </a:lnTo>
                      <a:lnTo>
                        <a:pt x="0" y="1480"/>
                      </a:lnTo>
                      <a:lnTo>
                        <a:pt x="2" y="1488"/>
                      </a:lnTo>
                      <a:lnTo>
                        <a:pt x="4" y="1494"/>
                      </a:lnTo>
                      <a:lnTo>
                        <a:pt x="8" y="1500"/>
                      </a:lnTo>
                      <a:lnTo>
                        <a:pt x="14" y="1506"/>
                      </a:lnTo>
                      <a:lnTo>
                        <a:pt x="28" y="1514"/>
                      </a:lnTo>
                      <a:lnTo>
                        <a:pt x="46" y="1522"/>
                      </a:lnTo>
                      <a:lnTo>
                        <a:pt x="72" y="1530"/>
                      </a:lnTo>
                      <a:lnTo>
                        <a:pt x="72" y="1530"/>
                      </a:lnTo>
                      <a:lnTo>
                        <a:pt x="214" y="1566"/>
                      </a:lnTo>
                      <a:lnTo>
                        <a:pt x="356" y="1606"/>
                      </a:lnTo>
                      <a:lnTo>
                        <a:pt x="356" y="1606"/>
                      </a:lnTo>
                      <a:lnTo>
                        <a:pt x="374" y="1610"/>
                      </a:lnTo>
                      <a:lnTo>
                        <a:pt x="392" y="1612"/>
                      </a:lnTo>
                      <a:lnTo>
                        <a:pt x="408" y="1612"/>
                      </a:lnTo>
                      <a:lnTo>
                        <a:pt x="424" y="1610"/>
                      </a:lnTo>
                      <a:lnTo>
                        <a:pt x="440" y="1608"/>
                      </a:lnTo>
                      <a:lnTo>
                        <a:pt x="456" y="1602"/>
                      </a:lnTo>
                      <a:lnTo>
                        <a:pt x="472" y="1594"/>
                      </a:lnTo>
                      <a:lnTo>
                        <a:pt x="488" y="1584"/>
                      </a:lnTo>
                      <a:lnTo>
                        <a:pt x="488" y="1584"/>
                      </a:lnTo>
                      <a:lnTo>
                        <a:pt x="516" y="1570"/>
                      </a:lnTo>
                      <a:lnTo>
                        <a:pt x="546" y="1556"/>
                      </a:lnTo>
                      <a:lnTo>
                        <a:pt x="578" y="1546"/>
                      </a:lnTo>
                      <a:lnTo>
                        <a:pt x="610" y="1540"/>
                      </a:lnTo>
                      <a:lnTo>
                        <a:pt x="610" y="1540"/>
                      </a:lnTo>
                      <a:lnTo>
                        <a:pt x="666" y="1536"/>
                      </a:lnTo>
                      <a:lnTo>
                        <a:pt x="724" y="1534"/>
                      </a:lnTo>
                      <a:lnTo>
                        <a:pt x="780" y="1536"/>
                      </a:lnTo>
                      <a:lnTo>
                        <a:pt x="838" y="1538"/>
                      </a:lnTo>
                      <a:lnTo>
                        <a:pt x="838" y="1538"/>
                      </a:lnTo>
                      <a:lnTo>
                        <a:pt x="854" y="1540"/>
                      </a:lnTo>
                      <a:lnTo>
                        <a:pt x="872" y="1548"/>
                      </a:lnTo>
                      <a:lnTo>
                        <a:pt x="888" y="1558"/>
                      </a:lnTo>
                      <a:lnTo>
                        <a:pt x="900" y="1570"/>
                      </a:lnTo>
                      <a:lnTo>
                        <a:pt x="900" y="1570"/>
                      </a:lnTo>
                      <a:lnTo>
                        <a:pt x="910" y="1580"/>
                      </a:lnTo>
                      <a:lnTo>
                        <a:pt x="920" y="1590"/>
                      </a:lnTo>
                      <a:lnTo>
                        <a:pt x="932" y="1598"/>
                      </a:lnTo>
                      <a:lnTo>
                        <a:pt x="944" y="1604"/>
                      </a:lnTo>
                      <a:lnTo>
                        <a:pt x="956" y="1610"/>
                      </a:lnTo>
                      <a:lnTo>
                        <a:pt x="968" y="1614"/>
                      </a:lnTo>
                      <a:lnTo>
                        <a:pt x="982" y="1616"/>
                      </a:lnTo>
                      <a:lnTo>
                        <a:pt x="996" y="1618"/>
                      </a:lnTo>
                      <a:lnTo>
                        <a:pt x="1008" y="1620"/>
                      </a:lnTo>
                      <a:lnTo>
                        <a:pt x="1022" y="1618"/>
                      </a:lnTo>
                      <a:lnTo>
                        <a:pt x="1036" y="1616"/>
                      </a:lnTo>
                      <a:lnTo>
                        <a:pt x="1048" y="1614"/>
                      </a:lnTo>
                      <a:lnTo>
                        <a:pt x="1062" y="1608"/>
                      </a:lnTo>
                      <a:lnTo>
                        <a:pt x="1074" y="1602"/>
                      </a:lnTo>
                      <a:lnTo>
                        <a:pt x="1088" y="1596"/>
                      </a:lnTo>
                      <a:lnTo>
                        <a:pt x="1100" y="1588"/>
                      </a:lnTo>
                      <a:lnTo>
                        <a:pt x="1100" y="1588"/>
                      </a:lnTo>
                      <a:lnTo>
                        <a:pt x="1140" y="1558"/>
                      </a:lnTo>
                      <a:lnTo>
                        <a:pt x="1182" y="1528"/>
                      </a:lnTo>
                      <a:lnTo>
                        <a:pt x="1268" y="1474"/>
                      </a:lnTo>
                      <a:lnTo>
                        <a:pt x="1268" y="1474"/>
                      </a:lnTo>
                      <a:lnTo>
                        <a:pt x="1288" y="1462"/>
                      </a:lnTo>
                      <a:lnTo>
                        <a:pt x="1310" y="1450"/>
                      </a:lnTo>
                      <a:lnTo>
                        <a:pt x="1330" y="1438"/>
                      </a:lnTo>
                      <a:lnTo>
                        <a:pt x="1350" y="1424"/>
                      </a:lnTo>
                      <a:lnTo>
                        <a:pt x="1350" y="1424"/>
                      </a:lnTo>
                      <a:lnTo>
                        <a:pt x="1360" y="1414"/>
                      </a:lnTo>
                      <a:lnTo>
                        <a:pt x="1368" y="1404"/>
                      </a:lnTo>
                      <a:lnTo>
                        <a:pt x="1374" y="1392"/>
                      </a:lnTo>
                      <a:lnTo>
                        <a:pt x="1374" y="1382"/>
                      </a:lnTo>
                      <a:lnTo>
                        <a:pt x="1374" y="1370"/>
                      </a:lnTo>
                      <a:lnTo>
                        <a:pt x="1368" y="1360"/>
                      </a:lnTo>
                      <a:lnTo>
                        <a:pt x="1360" y="1352"/>
                      </a:lnTo>
                      <a:lnTo>
                        <a:pt x="1348" y="1344"/>
                      </a:lnTo>
                      <a:lnTo>
                        <a:pt x="1348" y="1344"/>
                      </a:lnTo>
                      <a:lnTo>
                        <a:pt x="1326" y="1330"/>
                      </a:lnTo>
                      <a:lnTo>
                        <a:pt x="1306" y="1316"/>
                      </a:lnTo>
                      <a:lnTo>
                        <a:pt x="1288" y="1298"/>
                      </a:lnTo>
                      <a:lnTo>
                        <a:pt x="1274" y="1280"/>
                      </a:lnTo>
                      <a:lnTo>
                        <a:pt x="1260" y="1260"/>
                      </a:lnTo>
                      <a:lnTo>
                        <a:pt x="1252" y="1236"/>
                      </a:lnTo>
                      <a:lnTo>
                        <a:pt x="1244" y="1210"/>
                      </a:lnTo>
                      <a:lnTo>
                        <a:pt x="1242" y="1182"/>
                      </a:lnTo>
                      <a:lnTo>
                        <a:pt x="1242" y="1182"/>
                      </a:lnTo>
                      <a:lnTo>
                        <a:pt x="1234" y="1208"/>
                      </a:lnTo>
                      <a:lnTo>
                        <a:pt x="1230" y="1232"/>
                      </a:lnTo>
                      <a:lnTo>
                        <a:pt x="1232" y="1256"/>
                      </a:lnTo>
                      <a:lnTo>
                        <a:pt x="1236" y="1276"/>
                      </a:lnTo>
                      <a:lnTo>
                        <a:pt x="1244" y="1296"/>
                      </a:lnTo>
                      <a:lnTo>
                        <a:pt x="1254" y="1312"/>
                      </a:lnTo>
                      <a:lnTo>
                        <a:pt x="1270" y="1326"/>
                      </a:lnTo>
                      <a:lnTo>
                        <a:pt x="1286" y="1336"/>
                      </a:lnTo>
                      <a:lnTo>
                        <a:pt x="1286" y="1336"/>
                      </a:lnTo>
                      <a:lnTo>
                        <a:pt x="1304" y="1348"/>
                      </a:lnTo>
                      <a:lnTo>
                        <a:pt x="1320" y="1360"/>
                      </a:lnTo>
                      <a:lnTo>
                        <a:pt x="1354" y="1386"/>
                      </a:lnTo>
                      <a:lnTo>
                        <a:pt x="1354" y="1386"/>
                      </a:lnTo>
                      <a:lnTo>
                        <a:pt x="1320" y="1416"/>
                      </a:lnTo>
                      <a:lnTo>
                        <a:pt x="1302" y="1428"/>
                      </a:lnTo>
                      <a:lnTo>
                        <a:pt x="1292" y="1434"/>
                      </a:lnTo>
                      <a:lnTo>
                        <a:pt x="1282" y="1438"/>
                      </a:lnTo>
                      <a:lnTo>
                        <a:pt x="1282" y="1438"/>
                      </a:lnTo>
                      <a:lnTo>
                        <a:pt x="1232" y="1458"/>
                      </a:lnTo>
                      <a:lnTo>
                        <a:pt x="1206" y="1470"/>
                      </a:lnTo>
                      <a:lnTo>
                        <a:pt x="1182" y="1482"/>
                      </a:lnTo>
                      <a:lnTo>
                        <a:pt x="1158" y="1496"/>
                      </a:lnTo>
                      <a:lnTo>
                        <a:pt x="1136" y="1510"/>
                      </a:lnTo>
                      <a:lnTo>
                        <a:pt x="1114" y="1526"/>
                      </a:lnTo>
                      <a:lnTo>
                        <a:pt x="1092" y="1544"/>
                      </a:lnTo>
                      <a:lnTo>
                        <a:pt x="1092" y="1544"/>
                      </a:lnTo>
                      <a:lnTo>
                        <a:pt x="1082" y="1552"/>
                      </a:lnTo>
                      <a:lnTo>
                        <a:pt x="1068" y="1560"/>
                      </a:lnTo>
                      <a:lnTo>
                        <a:pt x="1068" y="1560"/>
                      </a:lnTo>
                      <a:lnTo>
                        <a:pt x="1056" y="1566"/>
                      </a:lnTo>
                      <a:lnTo>
                        <a:pt x="1042" y="1570"/>
                      </a:lnTo>
                      <a:lnTo>
                        <a:pt x="1030" y="1574"/>
                      </a:lnTo>
                      <a:lnTo>
                        <a:pt x="1018" y="1574"/>
                      </a:lnTo>
                      <a:lnTo>
                        <a:pt x="1006" y="1574"/>
                      </a:lnTo>
                      <a:lnTo>
                        <a:pt x="996" y="1572"/>
                      </a:lnTo>
                      <a:lnTo>
                        <a:pt x="986" y="1570"/>
                      </a:lnTo>
                      <a:lnTo>
                        <a:pt x="976" y="1564"/>
                      </a:lnTo>
                      <a:lnTo>
                        <a:pt x="966" y="1558"/>
                      </a:lnTo>
                      <a:lnTo>
                        <a:pt x="960" y="1550"/>
                      </a:lnTo>
                      <a:lnTo>
                        <a:pt x="952" y="1542"/>
                      </a:lnTo>
                      <a:lnTo>
                        <a:pt x="946" y="1532"/>
                      </a:lnTo>
                      <a:lnTo>
                        <a:pt x="942" y="1520"/>
                      </a:lnTo>
                      <a:lnTo>
                        <a:pt x="938" y="1508"/>
                      </a:lnTo>
                      <a:lnTo>
                        <a:pt x="936" y="1494"/>
                      </a:lnTo>
                      <a:lnTo>
                        <a:pt x="936" y="1480"/>
                      </a:lnTo>
                      <a:lnTo>
                        <a:pt x="936" y="1480"/>
                      </a:lnTo>
                      <a:lnTo>
                        <a:pt x="938" y="1456"/>
                      </a:lnTo>
                      <a:lnTo>
                        <a:pt x="940" y="1432"/>
                      </a:lnTo>
                      <a:lnTo>
                        <a:pt x="940" y="1432"/>
                      </a:lnTo>
                      <a:lnTo>
                        <a:pt x="932" y="1266"/>
                      </a:lnTo>
                      <a:lnTo>
                        <a:pt x="932" y="1266"/>
                      </a:lnTo>
                      <a:lnTo>
                        <a:pt x="932" y="1222"/>
                      </a:lnTo>
                      <a:lnTo>
                        <a:pt x="932" y="1200"/>
                      </a:lnTo>
                      <a:lnTo>
                        <a:pt x="934" y="1180"/>
                      </a:lnTo>
                      <a:lnTo>
                        <a:pt x="934" y="1180"/>
                      </a:lnTo>
                      <a:lnTo>
                        <a:pt x="936" y="1170"/>
                      </a:lnTo>
                      <a:lnTo>
                        <a:pt x="942" y="1162"/>
                      </a:lnTo>
                      <a:lnTo>
                        <a:pt x="950" y="1154"/>
                      </a:lnTo>
                      <a:lnTo>
                        <a:pt x="958" y="1152"/>
                      </a:lnTo>
                      <a:lnTo>
                        <a:pt x="958" y="1152"/>
                      </a:lnTo>
                      <a:lnTo>
                        <a:pt x="964" y="1152"/>
                      </a:lnTo>
                      <a:lnTo>
                        <a:pt x="972" y="1158"/>
                      </a:lnTo>
                      <a:lnTo>
                        <a:pt x="988" y="1172"/>
                      </a:lnTo>
                      <a:lnTo>
                        <a:pt x="988" y="1172"/>
                      </a:lnTo>
                      <a:lnTo>
                        <a:pt x="994" y="1184"/>
                      </a:lnTo>
                      <a:lnTo>
                        <a:pt x="1000" y="1196"/>
                      </a:lnTo>
                      <a:lnTo>
                        <a:pt x="1000" y="1196"/>
                      </a:lnTo>
                      <a:lnTo>
                        <a:pt x="1008" y="1208"/>
                      </a:lnTo>
                      <a:lnTo>
                        <a:pt x="1014" y="1218"/>
                      </a:lnTo>
                      <a:lnTo>
                        <a:pt x="1022" y="1226"/>
                      </a:lnTo>
                      <a:lnTo>
                        <a:pt x="1032" y="1232"/>
                      </a:lnTo>
                      <a:lnTo>
                        <a:pt x="1042" y="1236"/>
                      </a:lnTo>
                      <a:lnTo>
                        <a:pt x="1054" y="1240"/>
                      </a:lnTo>
                      <a:lnTo>
                        <a:pt x="1066" y="1242"/>
                      </a:lnTo>
                      <a:lnTo>
                        <a:pt x="1078" y="1242"/>
                      </a:lnTo>
                      <a:lnTo>
                        <a:pt x="1078" y="1242"/>
                      </a:lnTo>
                      <a:lnTo>
                        <a:pt x="1092" y="1240"/>
                      </a:lnTo>
                      <a:lnTo>
                        <a:pt x="1106" y="1236"/>
                      </a:lnTo>
                      <a:lnTo>
                        <a:pt x="1120" y="1230"/>
                      </a:lnTo>
                      <a:lnTo>
                        <a:pt x="1134" y="1222"/>
                      </a:lnTo>
                      <a:lnTo>
                        <a:pt x="1148" y="1214"/>
                      </a:lnTo>
                      <a:lnTo>
                        <a:pt x="1162" y="1204"/>
                      </a:lnTo>
                      <a:lnTo>
                        <a:pt x="1176" y="1192"/>
                      </a:lnTo>
                      <a:lnTo>
                        <a:pt x="1188" y="1178"/>
                      </a:lnTo>
                      <a:lnTo>
                        <a:pt x="1198" y="1164"/>
                      </a:lnTo>
                      <a:lnTo>
                        <a:pt x="1208" y="1150"/>
                      </a:lnTo>
                      <a:lnTo>
                        <a:pt x="1218" y="1134"/>
                      </a:lnTo>
                      <a:lnTo>
                        <a:pt x="1224" y="1120"/>
                      </a:lnTo>
                      <a:lnTo>
                        <a:pt x="1230" y="1104"/>
                      </a:lnTo>
                      <a:lnTo>
                        <a:pt x="1234" y="1088"/>
                      </a:lnTo>
                      <a:lnTo>
                        <a:pt x="1236" y="1072"/>
                      </a:lnTo>
                      <a:lnTo>
                        <a:pt x="1236" y="1056"/>
                      </a:lnTo>
                      <a:lnTo>
                        <a:pt x="1236" y="1056"/>
                      </a:lnTo>
                      <a:lnTo>
                        <a:pt x="1232" y="1006"/>
                      </a:lnTo>
                      <a:lnTo>
                        <a:pt x="1224" y="956"/>
                      </a:lnTo>
                      <a:lnTo>
                        <a:pt x="1212" y="908"/>
                      </a:lnTo>
                      <a:lnTo>
                        <a:pt x="1196" y="860"/>
                      </a:lnTo>
                      <a:lnTo>
                        <a:pt x="1176" y="814"/>
                      </a:lnTo>
                      <a:lnTo>
                        <a:pt x="1152" y="772"/>
                      </a:lnTo>
                      <a:lnTo>
                        <a:pt x="1140" y="750"/>
                      </a:lnTo>
                      <a:lnTo>
                        <a:pt x="1126" y="730"/>
                      </a:lnTo>
                      <a:lnTo>
                        <a:pt x="1110" y="710"/>
                      </a:lnTo>
                      <a:lnTo>
                        <a:pt x="1094" y="690"/>
                      </a:lnTo>
                      <a:lnTo>
                        <a:pt x="1094" y="690"/>
                      </a:lnTo>
                      <a:lnTo>
                        <a:pt x="1074" y="668"/>
                      </a:lnTo>
                      <a:lnTo>
                        <a:pt x="1056" y="646"/>
                      </a:lnTo>
                      <a:lnTo>
                        <a:pt x="1040" y="622"/>
                      </a:lnTo>
                      <a:lnTo>
                        <a:pt x="1024" y="600"/>
                      </a:lnTo>
                      <a:lnTo>
                        <a:pt x="1012" y="576"/>
                      </a:lnTo>
                      <a:lnTo>
                        <a:pt x="998" y="552"/>
                      </a:lnTo>
                      <a:lnTo>
                        <a:pt x="988" y="528"/>
                      </a:lnTo>
                      <a:lnTo>
                        <a:pt x="978" y="502"/>
                      </a:lnTo>
                      <a:lnTo>
                        <a:pt x="968" y="478"/>
                      </a:lnTo>
                      <a:lnTo>
                        <a:pt x="962" y="452"/>
                      </a:lnTo>
                      <a:lnTo>
                        <a:pt x="956" y="426"/>
                      </a:lnTo>
                      <a:lnTo>
                        <a:pt x="950" y="398"/>
                      </a:lnTo>
                      <a:lnTo>
                        <a:pt x="946" y="370"/>
                      </a:lnTo>
                      <a:lnTo>
                        <a:pt x="944" y="344"/>
                      </a:lnTo>
                      <a:lnTo>
                        <a:pt x="942" y="286"/>
                      </a:lnTo>
                      <a:lnTo>
                        <a:pt x="942" y="286"/>
                      </a:lnTo>
                      <a:lnTo>
                        <a:pt x="940" y="254"/>
                      </a:lnTo>
                      <a:lnTo>
                        <a:pt x="938" y="224"/>
                      </a:lnTo>
                      <a:lnTo>
                        <a:pt x="930" y="196"/>
                      </a:lnTo>
                      <a:lnTo>
                        <a:pt x="922" y="168"/>
                      </a:lnTo>
                      <a:lnTo>
                        <a:pt x="910" y="144"/>
                      </a:lnTo>
                      <a:lnTo>
                        <a:pt x="898" y="120"/>
                      </a:lnTo>
                      <a:lnTo>
                        <a:pt x="882" y="98"/>
                      </a:lnTo>
                      <a:lnTo>
                        <a:pt x="864" y="78"/>
                      </a:lnTo>
                      <a:lnTo>
                        <a:pt x="844" y="60"/>
                      </a:lnTo>
                      <a:lnTo>
                        <a:pt x="822" y="46"/>
                      </a:lnTo>
                      <a:lnTo>
                        <a:pt x="798" y="32"/>
                      </a:lnTo>
                      <a:lnTo>
                        <a:pt x="772" y="20"/>
                      </a:lnTo>
                      <a:lnTo>
                        <a:pt x="746" y="12"/>
                      </a:lnTo>
                      <a:lnTo>
                        <a:pt x="718" y="6"/>
                      </a:lnTo>
                      <a:lnTo>
                        <a:pt x="686" y="2"/>
                      </a:lnTo>
                      <a:lnTo>
                        <a:pt x="656" y="0"/>
                      </a:lnTo>
                      <a:lnTo>
                        <a:pt x="656" y="0"/>
                      </a:lnTo>
                      <a:lnTo>
                        <a:pt x="634" y="2"/>
                      </a:lnTo>
                      <a:lnTo>
                        <a:pt x="614" y="4"/>
                      </a:lnTo>
                      <a:lnTo>
                        <a:pt x="596" y="8"/>
                      </a:lnTo>
                      <a:lnTo>
                        <a:pt x="578" y="14"/>
                      </a:lnTo>
                      <a:lnTo>
                        <a:pt x="560" y="20"/>
                      </a:lnTo>
                      <a:lnTo>
                        <a:pt x="544" y="30"/>
                      </a:lnTo>
                      <a:lnTo>
                        <a:pt x="528" y="40"/>
                      </a:lnTo>
                      <a:lnTo>
                        <a:pt x="514" y="50"/>
                      </a:lnTo>
                      <a:lnTo>
                        <a:pt x="500" y="62"/>
                      </a:lnTo>
                      <a:lnTo>
                        <a:pt x="488" y="76"/>
                      </a:lnTo>
                      <a:lnTo>
                        <a:pt x="478" y="92"/>
                      </a:lnTo>
                      <a:lnTo>
                        <a:pt x="470" y="108"/>
                      </a:lnTo>
                      <a:lnTo>
                        <a:pt x="462" y="124"/>
                      </a:lnTo>
                      <a:lnTo>
                        <a:pt x="456" y="144"/>
                      </a:lnTo>
                      <a:lnTo>
                        <a:pt x="452" y="162"/>
                      </a:lnTo>
                      <a:lnTo>
                        <a:pt x="450" y="182"/>
                      </a:lnTo>
                      <a:lnTo>
                        <a:pt x="450" y="182"/>
                      </a:lnTo>
                      <a:lnTo>
                        <a:pt x="446" y="246"/>
                      </a:lnTo>
                      <a:lnTo>
                        <a:pt x="444" y="310"/>
                      </a:lnTo>
                      <a:lnTo>
                        <a:pt x="446" y="374"/>
                      </a:lnTo>
                      <a:lnTo>
                        <a:pt x="448" y="406"/>
                      </a:lnTo>
                      <a:lnTo>
                        <a:pt x="452" y="438"/>
                      </a:lnTo>
                      <a:lnTo>
                        <a:pt x="452" y="438"/>
                      </a:lnTo>
                      <a:lnTo>
                        <a:pt x="456" y="468"/>
                      </a:lnTo>
                      <a:lnTo>
                        <a:pt x="456" y="498"/>
                      </a:lnTo>
                      <a:lnTo>
                        <a:pt x="452" y="526"/>
                      </a:lnTo>
                      <a:lnTo>
                        <a:pt x="444" y="552"/>
                      </a:lnTo>
                      <a:lnTo>
                        <a:pt x="434" y="578"/>
                      </a:lnTo>
                      <a:lnTo>
                        <a:pt x="422" y="604"/>
                      </a:lnTo>
                      <a:lnTo>
                        <a:pt x="406" y="628"/>
                      </a:lnTo>
                      <a:lnTo>
                        <a:pt x="390" y="650"/>
                      </a:lnTo>
                      <a:lnTo>
                        <a:pt x="390" y="650"/>
                      </a:lnTo>
                      <a:lnTo>
                        <a:pt x="378" y="666"/>
                      </a:lnTo>
                      <a:lnTo>
                        <a:pt x="364" y="682"/>
                      </a:lnTo>
                      <a:lnTo>
                        <a:pt x="364" y="682"/>
                      </a:lnTo>
                      <a:lnTo>
                        <a:pt x="348" y="704"/>
                      </a:lnTo>
                      <a:lnTo>
                        <a:pt x="332" y="726"/>
                      </a:lnTo>
                      <a:lnTo>
                        <a:pt x="316" y="748"/>
                      </a:lnTo>
                      <a:lnTo>
                        <a:pt x="304" y="772"/>
                      </a:lnTo>
                      <a:lnTo>
                        <a:pt x="280" y="820"/>
                      </a:lnTo>
                      <a:lnTo>
                        <a:pt x="262" y="870"/>
                      </a:lnTo>
                      <a:lnTo>
                        <a:pt x="262" y="870"/>
                      </a:lnTo>
                      <a:lnTo>
                        <a:pt x="248" y="906"/>
                      </a:lnTo>
                      <a:lnTo>
                        <a:pt x="232" y="940"/>
                      </a:lnTo>
                      <a:lnTo>
                        <a:pt x="200" y="1008"/>
                      </a:lnTo>
                      <a:lnTo>
                        <a:pt x="200" y="1008"/>
                      </a:lnTo>
                      <a:lnTo>
                        <a:pt x="190" y="1036"/>
                      </a:lnTo>
                      <a:lnTo>
                        <a:pt x="186" y="1050"/>
                      </a:lnTo>
                      <a:lnTo>
                        <a:pt x="184" y="1064"/>
                      </a:lnTo>
                      <a:lnTo>
                        <a:pt x="184" y="1078"/>
                      </a:lnTo>
                      <a:lnTo>
                        <a:pt x="184" y="1092"/>
                      </a:lnTo>
                      <a:lnTo>
                        <a:pt x="186" y="1108"/>
                      </a:lnTo>
                      <a:lnTo>
                        <a:pt x="190" y="1122"/>
                      </a:lnTo>
                      <a:lnTo>
                        <a:pt x="190" y="1122"/>
                      </a:lnTo>
                      <a:lnTo>
                        <a:pt x="208" y="1116"/>
                      </a:lnTo>
                      <a:lnTo>
                        <a:pt x="224" y="1112"/>
                      </a:lnTo>
                      <a:lnTo>
                        <a:pt x="240" y="1114"/>
                      </a:lnTo>
                      <a:lnTo>
                        <a:pt x="254" y="1118"/>
                      </a:lnTo>
                      <a:lnTo>
                        <a:pt x="266" y="1124"/>
                      </a:lnTo>
                      <a:lnTo>
                        <a:pt x="278" y="1134"/>
                      </a:lnTo>
                      <a:lnTo>
                        <a:pt x="290" y="1146"/>
                      </a:lnTo>
                      <a:lnTo>
                        <a:pt x="298" y="1158"/>
                      </a:lnTo>
                      <a:lnTo>
                        <a:pt x="298" y="1158"/>
                      </a:lnTo>
                      <a:lnTo>
                        <a:pt x="344" y="1220"/>
                      </a:lnTo>
                      <a:lnTo>
                        <a:pt x="386" y="1284"/>
                      </a:lnTo>
                      <a:lnTo>
                        <a:pt x="472" y="1412"/>
                      </a:lnTo>
                      <a:lnTo>
                        <a:pt x="472" y="1412"/>
                      </a:lnTo>
                      <a:lnTo>
                        <a:pt x="480" y="1430"/>
                      </a:lnTo>
                      <a:lnTo>
                        <a:pt x="486" y="1448"/>
                      </a:lnTo>
                      <a:lnTo>
                        <a:pt x="490" y="1468"/>
                      </a:lnTo>
                      <a:lnTo>
                        <a:pt x="494" y="1488"/>
                      </a:lnTo>
                      <a:lnTo>
                        <a:pt x="494" y="1488"/>
                      </a:lnTo>
                      <a:lnTo>
                        <a:pt x="494" y="1504"/>
                      </a:lnTo>
                      <a:lnTo>
                        <a:pt x="494" y="1518"/>
                      </a:lnTo>
                      <a:lnTo>
                        <a:pt x="490" y="1532"/>
                      </a:lnTo>
                      <a:lnTo>
                        <a:pt x="484" y="1542"/>
                      </a:lnTo>
                      <a:lnTo>
                        <a:pt x="476" y="1552"/>
                      </a:lnTo>
                      <a:lnTo>
                        <a:pt x="464" y="1560"/>
                      </a:lnTo>
                      <a:lnTo>
                        <a:pt x="452" y="1566"/>
                      </a:lnTo>
                      <a:lnTo>
                        <a:pt x="438" y="1570"/>
                      </a:lnTo>
                      <a:lnTo>
                        <a:pt x="438" y="1570"/>
                      </a:lnTo>
                      <a:lnTo>
                        <a:pt x="412" y="1572"/>
                      </a:lnTo>
                      <a:lnTo>
                        <a:pt x="386" y="1572"/>
                      </a:lnTo>
                      <a:lnTo>
                        <a:pt x="360" y="1568"/>
                      </a:lnTo>
                      <a:lnTo>
                        <a:pt x="336" y="1564"/>
                      </a:lnTo>
                      <a:lnTo>
                        <a:pt x="336" y="1564"/>
                      </a:lnTo>
                      <a:lnTo>
                        <a:pt x="276" y="1550"/>
                      </a:lnTo>
                      <a:lnTo>
                        <a:pt x="216" y="1536"/>
                      </a:lnTo>
                      <a:lnTo>
                        <a:pt x="98" y="1506"/>
                      </a:lnTo>
                      <a:lnTo>
                        <a:pt x="98" y="1506"/>
                      </a:lnTo>
                      <a:lnTo>
                        <a:pt x="72" y="1500"/>
                      </a:lnTo>
                      <a:lnTo>
                        <a:pt x="60" y="1498"/>
                      </a:lnTo>
                      <a:lnTo>
                        <a:pt x="50" y="1492"/>
                      </a:lnTo>
                      <a:lnTo>
                        <a:pt x="50" y="1492"/>
                      </a:lnTo>
                      <a:lnTo>
                        <a:pt x="42" y="1484"/>
                      </a:lnTo>
                      <a:lnTo>
                        <a:pt x="36" y="1472"/>
                      </a:lnTo>
                      <a:lnTo>
                        <a:pt x="32" y="1460"/>
                      </a:lnTo>
                      <a:lnTo>
                        <a:pt x="32" y="1456"/>
                      </a:lnTo>
                      <a:lnTo>
                        <a:pt x="32" y="1452"/>
                      </a:lnTo>
                      <a:lnTo>
                        <a:pt x="32" y="1452"/>
                      </a:lnTo>
                      <a:lnTo>
                        <a:pt x="42" y="1434"/>
                      </a:lnTo>
                      <a:lnTo>
                        <a:pt x="48" y="1416"/>
                      </a:lnTo>
                      <a:lnTo>
                        <a:pt x="52" y="1396"/>
                      </a:lnTo>
                      <a:lnTo>
                        <a:pt x="52" y="1378"/>
                      </a:lnTo>
                      <a:lnTo>
                        <a:pt x="50" y="1360"/>
                      </a:lnTo>
                      <a:lnTo>
                        <a:pt x="46" y="1342"/>
                      </a:lnTo>
                      <a:lnTo>
                        <a:pt x="40" y="1324"/>
                      </a:lnTo>
                      <a:lnTo>
                        <a:pt x="30" y="1304"/>
                      </a:lnTo>
                      <a:lnTo>
                        <a:pt x="30" y="1304"/>
                      </a:lnTo>
                      <a:lnTo>
                        <a:pt x="26" y="1294"/>
                      </a:lnTo>
                      <a:lnTo>
                        <a:pt x="24" y="1286"/>
                      </a:lnTo>
                      <a:lnTo>
                        <a:pt x="26" y="1278"/>
                      </a:lnTo>
                      <a:lnTo>
                        <a:pt x="28" y="1272"/>
                      </a:lnTo>
                      <a:lnTo>
                        <a:pt x="34" y="1266"/>
                      </a:lnTo>
                      <a:lnTo>
                        <a:pt x="42" y="1262"/>
                      </a:lnTo>
                      <a:lnTo>
                        <a:pt x="52" y="1260"/>
                      </a:lnTo>
                      <a:lnTo>
                        <a:pt x="64" y="1258"/>
                      </a:lnTo>
                      <a:lnTo>
                        <a:pt x="64" y="1258"/>
                      </a:lnTo>
                      <a:lnTo>
                        <a:pt x="88" y="1258"/>
                      </a:lnTo>
                      <a:lnTo>
                        <a:pt x="114" y="1256"/>
                      </a:lnTo>
                      <a:lnTo>
                        <a:pt x="114" y="1256"/>
                      </a:lnTo>
                      <a:lnTo>
                        <a:pt x="130" y="1252"/>
                      </a:lnTo>
                      <a:lnTo>
                        <a:pt x="142" y="1246"/>
                      </a:lnTo>
                      <a:lnTo>
                        <a:pt x="154" y="1238"/>
                      </a:lnTo>
                      <a:lnTo>
                        <a:pt x="162" y="1230"/>
                      </a:lnTo>
                      <a:lnTo>
                        <a:pt x="168" y="1218"/>
                      </a:lnTo>
                      <a:lnTo>
                        <a:pt x="172" y="1204"/>
                      </a:lnTo>
                      <a:lnTo>
                        <a:pt x="174" y="1188"/>
                      </a:lnTo>
                      <a:lnTo>
                        <a:pt x="174" y="1170"/>
                      </a:lnTo>
                      <a:lnTo>
                        <a:pt x="174" y="11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7"/>
                <p:cNvSpPr>
                  <a:spLocks/>
                </p:cNvSpPr>
                <p:nvPr/>
              </p:nvSpPr>
              <p:spPr bwMode="auto">
                <a:xfrm>
                  <a:off x="3504" y="1627"/>
                  <a:ext cx="732" cy="1284"/>
                </a:xfrm>
                <a:custGeom>
                  <a:avLst/>
                  <a:gdLst>
                    <a:gd name="T0" fmla="*/ 280 w 732"/>
                    <a:gd name="T1" fmla="*/ 374 h 1284"/>
                    <a:gd name="T2" fmla="*/ 334 w 732"/>
                    <a:gd name="T3" fmla="*/ 396 h 1284"/>
                    <a:gd name="T4" fmla="*/ 508 w 732"/>
                    <a:gd name="T5" fmla="*/ 276 h 1284"/>
                    <a:gd name="T6" fmla="*/ 374 w 732"/>
                    <a:gd name="T7" fmla="*/ 330 h 1284"/>
                    <a:gd name="T8" fmla="*/ 308 w 732"/>
                    <a:gd name="T9" fmla="*/ 332 h 1284"/>
                    <a:gd name="T10" fmla="*/ 306 w 732"/>
                    <a:gd name="T11" fmla="*/ 304 h 1284"/>
                    <a:gd name="T12" fmla="*/ 518 w 732"/>
                    <a:gd name="T13" fmla="*/ 232 h 1284"/>
                    <a:gd name="T14" fmla="*/ 468 w 732"/>
                    <a:gd name="T15" fmla="*/ 240 h 1284"/>
                    <a:gd name="T16" fmla="*/ 320 w 732"/>
                    <a:gd name="T17" fmla="*/ 280 h 1284"/>
                    <a:gd name="T18" fmla="*/ 240 w 732"/>
                    <a:gd name="T19" fmla="*/ 242 h 1284"/>
                    <a:gd name="T20" fmla="*/ 230 w 732"/>
                    <a:gd name="T21" fmla="*/ 194 h 1284"/>
                    <a:gd name="T22" fmla="*/ 286 w 732"/>
                    <a:gd name="T23" fmla="*/ 140 h 1284"/>
                    <a:gd name="T24" fmla="*/ 290 w 732"/>
                    <a:gd name="T25" fmla="*/ 84 h 1284"/>
                    <a:gd name="T26" fmla="*/ 258 w 732"/>
                    <a:gd name="T27" fmla="*/ 58 h 1284"/>
                    <a:gd name="T28" fmla="*/ 236 w 732"/>
                    <a:gd name="T29" fmla="*/ 94 h 1284"/>
                    <a:gd name="T30" fmla="*/ 254 w 732"/>
                    <a:gd name="T31" fmla="*/ 152 h 1284"/>
                    <a:gd name="T32" fmla="*/ 226 w 732"/>
                    <a:gd name="T33" fmla="*/ 142 h 1284"/>
                    <a:gd name="T34" fmla="*/ 218 w 732"/>
                    <a:gd name="T35" fmla="*/ 80 h 1284"/>
                    <a:gd name="T36" fmla="*/ 258 w 732"/>
                    <a:gd name="T37" fmla="*/ 10 h 1284"/>
                    <a:gd name="T38" fmla="*/ 304 w 732"/>
                    <a:gd name="T39" fmla="*/ 38 h 1284"/>
                    <a:gd name="T40" fmla="*/ 378 w 732"/>
                    <a:gd name="T41" fmla="*/ 124 h 1284"/>
                    <a:gd name="T42" fmla="*/ 434 w 732"/>
                    <a:gd name="T43" fmla="*/ 6 h 1284"/>
                    <a:gd name="T44" fmla="*/ 496 w 732"/>
                    <a:gd name="T45" fmla="*/ 4 h 1284"/>
                    <a:gd name="T46" fmla="*/ 550 w 732"/>
                    <a:gd name="T47" fmla="*/ 104 h 1284"/>
                    <a:gd name="T48" fmla="*/ 534 w 732"/>
                    <a:gd name="T49" fmla="*/ 154 h 1284"/>
                    <a:gd name="T50" fmla="*/ 516 w 732"/>
                    <a:gd name="T51" fmla="*/ 106 h 1284"/>
                    <a:gd name="T52" fmla="*/ 476 w 732"/>
                    <a:gd name="T53" fmla="*/ 56 h 1284"/>
                    <a:gd name="T54" fmla="*/ 436 w 732"/>
                    <a:gd name="T55" fmla="*/ 74 h 1284"/>
                    <a:gd name="T56" fmla="*/ 422 w 732"/>
                    <a:gd name="T57" fmla="*/ 128 h 1284"/>
                    <a:gd name="T58" fmla="*/ 494 w 732"/>
                    <a:gd name="T59" fmla="*/ 172 h 1284"/>
                    <a:gd name="T60" fmla="*/ 542 w 732"/>
                    <a:gd name="T61" fmla="*/ 198 h 1284"/>
                    <a:gd name="T62" fmla="*/ 538 w 732"/>
                    <a:gd name="T63" fmla="*/ 248 h 1284"/>
                    <a:gd name="T64" fmla="*/ 558 w 732"/>
                    <a:gd name="T65" fmla="*/ 340 h 1284"/>
                    <a:gd name="T66" fmla="*/ 596 w 732"/>
                    <a:gd name="T67" fmla="*/ 418 h 1284"/>
                    <a:gd name="T68" fmla="*/ 698 w 732"/>
                    <a:gd name="T69" fmla="*/ 670 h 1284"/>
                    <a:gd name="T70" fmla="*/ 706 w 732"/>
                    <a:gd name="T71" fmla="*/ 788 h 1284"/>
                    <a:gd name="T72" fmla="*/ 696 w 732"/>
                    <a:gd name="T73" fmla="*/ 878 h 1284"/>
                    <a:gd name="T74" fmla="*/ 638 w 732"/>
                    <a:gd name="T75" fmla="*/ 948 h 1284"/>
                    <a:gd name="T76" fmla="*/ 638 w 732"/>
                    <a:gd name="T77" fmla="*/ 1122 h 1284"/>
                    <a:gd name="T78" fmla="*/ 612 w 732"/>
                    <a:gd name="T79" fmla="*/ 1278 h 1284"/>
                    <a:gd name="T80" fmla="*/ 612 w 732"/>
                    <a:gd name="T81" fmla="*/ 1212 h 1284"/>
                    <a:gd name="T82" fmla="*/ 618 w 732"/>
                    <a:gd name="T83" fmla="*/ 1110 h 1284"/>
                    <a:gd name="T84" fmla="*/ 538 w 732"/>
                    <a:gd name="T85" fmla="*/ 1170 h 1284"/>
                    <a:gd name="T86" fmla="*/ 418 w 732"/>
                    <a:gd name="T87" fmla="*/ 1212 h 1284"/>
                    <a:gd name="T88" fmla="*/ 250 w 732"/>
                    <a:gd name="T89" fmla="*/ 1178 h 1284"/>
                    <a:gd name="T90" fmla="*/ 280 w 732"/>
                    <a:gd name="T91" fmla="*/ 1256 h 1284"/>
                    <a:gd name="T92" fmla="*/ 232 w 732"/>
                    <a:gd name="T93" fmla="*/ 1134 h 1284"/>
                    <a:gd name="T94" fmla="*/ 254 w 732"/>
                    <a:gd name="T95" fmla="*/ 1076 h 1284"/>
                    <a:gd name="T96" fmla="*/ 52 w 732"/>
                    <a:gd name="T97" fmla="*/ 890 h 1284"/>
                    <a:gd name="T98" fmla="*/ 0 w 732"/>
                    <a:gd name="T99" fmla="*/ 796 h 1284"/>
                    <a:gd name="T100" fmla="*/ 10 w 732"/>
                    <a:gd name="T101" fmla="*/ 784 h 1284"/>
                    <a:gd name="T102" fmla="*/ 64 w 732"/>
                    <a:gd name="T103" fmla="*/ 870 h 1284"/>
                    <a:gd name="T104" fmla="*/ 76 w 732"/>
                    <a:gd name="T105" fmla="*/ 736 h 1284"/>
                    <a:gd name="T106" fmla="*/ 160 w 732"/>
                    <a:gd name="T107" fmla="*/ 538 h 1284"/>
                    <a:gd name="T108" fmla="*/ 164 w 732"/>
                    <a:gd name="T109" fmla="*/ 500 h 1284"/>
                    <a:gd name="T110" fmla="*/ 196 w 732"/>
                    <a:gd name="T111" fmla="*/ 392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2" h="1284">
                      <a:moveTo>
                        <a:pt x="230" y="312"/>
                      </a:moveTo>
                      <a:lnTo>
                        <a:pt x="230" y="312"/>
                      </a:lnTo>
                      <a:lnTo>
                        <a:pt x="254" y="344"/>
                      </a:lnTo>
                      <a:lnTo>
                        <a:pt x="266" y="360"/>
                      </a:lnTo>
                      <a:lnTo>
                        <a:pt x="280" y="374"/>
                      </a:lnTo>
                      <a:lnTo>
                        <a:pt x="280" y="374"/>
                      </a:lnTo>
                      <a:lnTo>
                        <a:pt x="294" y="384"/>
                      </a:lnTo>
                      <a:lnTo>
                        <a:pt x="308" y="392"/>
                      </a:lnTo>
                      <a:lnTo>
                        <a:pt x="324" y="396"/>
                      </a:lnTo>
                      <a:lnTo>
                        <a:pt x="330" y="396"/>
                      </a:lnTo>
                      <a:lnTo>
                        <a:pt x="334" y="396"/>
                      </a:lnTo>
                      <a:lnTo>
                        <a:pt x="334" y="396"/>
                      </a:lnTo>
                      <a:lnTo>
                        <a:pt x="380" y="370"/>
                      </a:lnTo>
                      <a:lnTo>
                        <a:pt x="424" y="344"/>
                      </a:lnTo>
                      <a:lnTo>
                        <a:pt x="512" y="288"/>
                      </a:lnTo>
                      <a:lnTo>
                        <a:pt x="512" y="288"/>
                      </a:lnTo>
                      <a:lnTo>
                        <a:pt x="508" y="276"/>
                      </a:lnTo>
                      <a:lnTo>
                        <a:pt x="508" y="276"/>
                      </a:lnTo>
                      <a:lnTo>
                        <a:pt x="488" y="280"/>
                      </a:lnTo>
                      <a:lnTo>
                        <a:pt x="468" y="286"/>
                      </a:lnTo>
                      <a:lnTo>
                        <a:pt x="468" y="286"/>
                      </a:lnTo>
                      <a:lnTo>
                        <a:pt x="422" y="310"/>
                      </a:lnTo>
                      <a:lnTo>
                        <a:pt x="398" y="320"/>
                      </a:lnTo>
                      <a:lnTo>
                        <a:pt x="374" y="330"/>
                      </a:lnTo>
                      <a:lnTo>
                        <a:pt x="374" y="330"/>
                      </a:lnTo>
                      <a:lnTo>
                        <a:pt x="360" y="334"/>
                      </a:lnTo>
                      <a:lnTo>
                        <a:pt x="348" y="336"/>
                      </a:lnTo>
                      <a:lnTo>
                        <a:pt x="334" y="338"/>
                      </a:lnTo>
                      <a:lnTo>
                        <a:pt x="322" y="336"/>
                      </a:lnTo>
                      <a:lnTo>
                        <a:pt x="308" y="332"/>
                      </a:lnTo>
                      <a:lnTo>
                        <a:pt x="296" y="326"/>
                      </a:lnTo>
                      <a:lnTo>
                        <a:pt x="284" y="314"/>
                      </a:lnTo>
                      <a:lnTo>
                        <a:pt x="272" y="300"/>
                      </a:lnTo>
                      <a:lnTo>
                        <a:pt x="272" y="300"/>
                      </a:lnTo>
                      <a:lnTo>
                        <a:pt x="290" y="302"/>
                      </a:lnTo>
                      <a:lnTo>
                        <a:pt x="306" y="304"/>
                      </a:lnTo>
                      <a:lnTo>
                        <a:pt x="340" y="300"/>
                      </a:lnTo>
                      <a:lnTo>
                        <a:pt x="372" y="294"/>
                      </a:lnTo>
                      <a:lnTo>
                        <a:pt x="402" y="284"/>
                      </a:lnTo>
                      <a:lnTo>
                        <a:pt x="432" y="272"/>
                      </a:lnTo>
                      <a:lnTo>
                        <a:pt x="460" y="260"/>
                      </a:lnTo>
                      <a:lnTo>
                        <a:pt x="518" y="232"/>
                      </a:lnTo>
                      <a:lnTo>
                        <a:pt x="518" y="232"/>
                      </a:lnTo>
                      <a:lnTo>
                        <a:pt x="518" y="226"/>
                      </a:lnTo>
                      <a:lnTo>
                        <a:pt x="514" y="210"/>
                      </a:lnTo>
                      <a:lnTo>
                        <a:pt x="514" y="210"/>
                      </a:lnTo>
                      <a:lnTo>
                        <a:pt x="492" y="226"/>
                      </a:lnTo>
                      <a:lnTo>
                        <a:pt x="468" y="240"/>
                      </a:lnTo>
                      <a:lnTo>
                        <a:pt x="444" y="252"/>
                      </a:lnTo>
                      <a:lnTo>
                        <a:pt x="420" y="260"/>
                      </a:lnTo>
                      <a:lnTo>
                        <a:pt x="396" y="266"/>
                      </a:lnTo>
                      <a:lnTo>
                        <a:pt x="370" y="272"/>
                      </a:lnTo>
                      <a:lnTo>
                        <a:pt x="320" y="280"/>
                      </a:lnTo>
                      <a:lnTo>
                        <a:pt x="320" y="280"/>
                      </a:lnTo>
                      <a:lnTo>
                        <a:pt x="302" y="280"/>
                      </a:lnTo>
                      <a:lnTo>
                        <a:pt x="288" y="276"/>
                      </a:lnTo>
                      <a:lnTo>
                        <a:pt x="274" y="270"/>
                      </a:lnTo>
                      <a:lnTo>
                        <a:pt x="262" y="262"/>
                      </a:lnTo>
                      <a:lnTo>
                        <a:pt x="252" y="254"/>
                      </a:lnTo>
                      <a:lnTo>
                        <a:pt x="240" y="242"/>
                      </a:lnTo>
                      <a:lnTo>
                        <a:pt x="220" y="222"/>
                      </a:lnTo>
                      <a:lnTo>
                        <a:pt x="220" y="222"/>
                      </a:lnTo>
                      <a:lnTo>
                        <a:pt x="220" y="220"/>
                      </a:lnTo>
                      <a:lnTo>
                        <a:pt x="220" y="216"/>
                      </a:lnTo>
                      <a:lnTo>
                        <a:pt x="224" y="206"/>
                      </a:lnTo>
                      <a:lnTo>
                        <a:pt x="230" y="194"/>
                      </a:lnTo>
                      <a:lnTo>
                        <a:pt x="236" y="184"/>
                      </a:lnTo>
                      <a:lnTo>
                        <a:pt x="236" y="184"/>
                      </a:lnTo>
                      <a:lnTo>
                        <a:pt x="248" y="172"/>
                      </a:lnTo>
                      <a:lnTo>
                        <a:pt x="260" y="162"/>
                      </a:lnTo>
                      <a:lnTo>
                        <a:pt x="286" y="140"/>
                      </a:lnTo>
                      <a:lnTo>
                        <a:pt x="286" y="140"/>
                      </a:lnTo>
                      <a:lnTo>
                        <a:pt x="296" y="126"/>
                      </a:lnTo>
                      <a:lnTo>
                        <a:pt x="300" y="120"/>
                      </a:lnTo>
                      <a:lnTo>
                        <a:pt x="300" y="112"/>
                      </a:lnTo>
                      <a:lnTo>
                        <a:pt x="300" y="112"/>
                      </a:lnTo>
                      <a:lnTo>
                        <a:pt x="296" y="98"/>
                      </a:lnTo>
                      <a:lnTo>
                        <a:pt x="290" y="84"/>
                      </a:lnTo>
                      <a:lnTo>
                        <a:pt x="284" y="70"/>
                      </a:lnTo>
                      <a:lnTo>
                        <a:pt x="276" y="58"/>
                      </a:lnTo>
                      <a:lnTo>
                        <a:pt x="276" y="58"/>
                      </a:lnTo>
                      <a:lnTo>
                        <a:pt x="272" y="56"/>
                      </a:lnTo>
                      <a:lnTo>
                        <a:pt x="268" y="56"/>
                      </a:lnTo>
                      <a:lnTo>
                        <a:pt x="258" y="58"/>
                      </a:lnTo>
                      <a:lnTo>
                        <a:pt x="248" y="60"/>
                      </a:lnTo>
                      <a:lnTo>
                        <a:pt x="244" y="62"/>
                      </a:lnTo>
                      <a:lnTo>
                        <a:pt x="242" y="64"/>
                      </a:lnTo>
                      <a:lnTo>
                        <a:pt x="242" y="64"/>
                      </a:lnTo>
                      <a:lnTo>
                        <a:pt x="238" y="80"/>
                      </a:lnTo>
                      <a:lnTo>
                        <a:pt x="236" y="94"/>
                      </a:lnTo>
                      <a:lnTo>
                        <a:pt x="234" y="110"/>
                      </a:lnTo>
                      <a:lnTo>
                        <a:pt x="236" y="124"/>
                      </a:lnTo>
                      <a:lnTo>
                        <a:pt x="236" y="124"/>
                      </a:lnTo>
                      <a:lnTo>
                        <a:pt x="238" y="132"/>
                      </a:lnTo>
                      <a:lnTo>
                        <a:pt x="242" y="138"/>
                      </a:lnTo>
                      <a:lnTo>
                        <a:pt x="254" y="152"/>
                      </a:lnTo>
                      <a:lnTo>
                        <a:pt x="254" y="152"/>
                      </a:lnTo>
                      <a:lnTo>
                        <a:pt x="248" y="156"/>
                      </a:lnTo>
                      <a:lnTo>
                        <a:pt x="246" y="158"/>
                      </a:lnTo>
                      <a:lnTo>
                        <a:pt x="246" y="158"/>
                      </a:lnTo>
                      <a:lnTo>
                        <a:pt x="234" y="150"/>
                      </a:lnTo>
                      <a:lnTo>
                        <a:pt x="226" y="142"/>
                      </a:lnTo>
                      <a:lnTo>
                        <a:pt x="220" y="134"/>
                      </a:lnTo>
                      <a:lnTo>
                        <a:pt x="216" y="122"/>
                      </a:lnTo>
                      <a:lnTo>
                        <a:pt x="214" y="112"/>
                      </a:lnTo>
                      <a:lnTo>
                        <a:pt x="214" y="102"/>
                      </a:lnTo>
                      <a:lnTo>
                        <a:pt x="218" y="80"/>
                      </a:lnTo>
                      <a:lnTo>
                        <a:pt x="218" y="80"/>
                      </a:lnTo>
                      <a:lnTo>
                        <a:pt x="222" y="62"/>
                      </a:lnTo>
                      <a:lnTo>
                        <a:pt x="232" y="44"/>
                      </a:lnTo>
                      <a:lnTo>
                        <a:pt x="244" y="26"/>
                      </a:lnTo>
                      <a:lnTo>
                        <a:pt x="256" y="10"/>
                      </a:lnTo>
                      <a:lnTo>
                        <a:pt x="256" y="10"/>
                      </a:lnTo>
                      <a:lnTo>
                        <a:pt x="258" y="10"/>
                      </a:lnTo>
                      <a:lnTo>
                        <a:pt x="264" y="12"/>
                      </a:lnTo>
                      <a:lnTo>
                        <a:pt x="278" y="18"/>
                      </a:lnTo>
                      <a:lnTo>
                        <a:pt x="294" y="26"/>
                      </a:lnTo>
                      <a:lnTo>
                        <a:pt x="300" y="32"/>
                      </a:lnTo>
                      <a:lnTo>
                        <a:pt x="304" y="38"/>
                      </a:lnTo>
                      <a:lnTo>
                        <a:pt x="304" y="38"/>
                      </a:lnTo>
                      <a:lnTo>
                        <a:pt x="312" y="56"/>
                      </a:lnTo>
                      <a:lnTo>
                        <a:pt x="318" y="76"/>
                      </a:lnTo>
                      <a:lnTo>
                        <a:pt x="328" y="120"/>
                      </a:lnTo>
                      <a:lnTo>
                        <a:pt x="328" y="120"/>
                      </a:lnTo>
                      <a:lnTo>
                        <a:pt x="378" y="124"/>
                      </a:lnTo>
                      <a:lnTo>
                        <a:pt x="378" y="124"/>
                      </a:lnTo>
                      <a:lnTo>
                        <a:pt x="400" y="68"/>
                      </a:lnTo>
                      <a:lnTo>
                        <a:pt x="412" y="40"/>
                      </a:lnTo>
                      <a:lnTo>
                        <a:pt x="426" y="14"/>
                      </a:lnTo>
                      <a:lnTo>
                        <a:pt x="426" y="14"/>
                      </a:lnTo>
                      <a:lnTo>
                        <a:pt x="428" y="10"/>
                      </a:lnTo>
                      <a:lnTo>
                        <a:pt x="434" y="6"/>
                      </a:lnTo>
                      <a:lnTo>
                        <a:pt x="448" y="2"/>
                      </a:lnTo>
                      <a:lnTo>
                        <a:pt x="464" y="0"/>
                      </a:lnTo>
                      <a:lnTo>
                        <a:pt x="480" y="0"/>
                      </a:lnTo>
                      <a:lnTo>
                        <a:pt x="480" y="0"/>
                      </a:lnTo>
                      <a:lnTo>
                        <a:pt x="488" y="2"/>
                      </a:lnTo>
                      <a:lnTo>
                        <a:pt x="496" y="4"/>
                      </a:lnTo>
                      <a:lnTo>
                        <a:pt x="512" y="12"/>
                      </a:lnTo>
                      <a:lnTo>
                        <a:pt x="524" y="26"/>
                      </a:lnTo>
                      <a:lnTo>
                        <a:pt x="536" y="42"/>
                      </a:lnTo>
                      <a:lnTo>
                        <a:pt x="544" y="60"/>
                      </a:lnTo>
                      <a:lnTo>
                        <a:pt x="548" y="82"/>
                      </a:lnTo>
                      <a:lnTo>
                        <a:pt x="550" y="104"/>
                      </a:lnTo>
                      <a:lnTo>
                        <a:pt x="550" y="128"/>
                      </a:lnTo>
                      <a:lnTo>
                        <a:pt x="550" y="128"/>
                      </a:lnTo>
                      <a:lnTo>
                        <a:pt x="546" y="142"/>
                      </a:lnTo>
                      <a:lnTo>
                        <a:pt x="544" y="148"/>
                      </a:lnTo>
                      <a:lnTo>
                        <a:pt x="540" y="152"/>
                      </a:lnTo>
                      <a:lnTo>
                        <a:pt x="534" y="154"/>
                      </a:lnTo>
                      <a:lnTo>
                        <a:pt x="528" y="156"/>
                      </a:lnTo>
                      <a:lnTo>
                        <a:pt x="522" y="156"/>
                      </a:lnTo>
                      <a:lnTo>
                        <a:pt x="514" y="154"/>
                      </a:lnTo>
                      <a:lnTo>
                        <a:pt x="514" y="154"/>
                      </a:lnTo>
                      <a:lnTo>
                        <a:pt x="516" y="120"/>
                      </a:lnTo>
                      <a:lnTo>
                        <a:pt x="516" y="106"/>
                      </a:lnTo>
                      <a:lnTo>
                        <a:pt x="512" y="92"/>
                      </a:lnTo>
                      <a:lnTo>
                        <a:pt x="512" y="92"/>
                      </a:lnTo>
                      <a:lnTo>
                        <a:pt x="504" y="78"/>
                      </a:lnTo>
                      <a:lnTo>
                        <a:pt x="494" y="68"/>
                      </a:lnTo>
                      <a:lnTo>
                        <a:pt x="482" y="58"/>
                      </a:lnTo>
                      <a:lnTo>
                        <a:pt x="476" y="56"/>
                      </a:lnTo>
                      <a:lnTo>
                        <a:pt x="470" y="54"/>
                      </a:lnTo>
                      <a:lnTo>
                        <a:pt x="470" y="54"/>
                      </a:lnTo>
                      <a:lnTo>
                        <a:pt x="464" y="54"/>
                      </a:lnTo>
                      <a:lnTo>
                        <a:pt x="458" y="56"/>
                      </a:lnTo>
                      <a:lnTo>
                        <a:pt x="446" y="64"/>
                      </a:lnTo>
                      <a:lnTo>
                        <a:pt x="436" y="74"/>
                      </a:lnTo>
                      <a:lnTo>
                        <a:pt x="428" y="86"/>
                      </a:lnTo>
                      <a:lnTo>
                        <a:pt x="428" y="86"/>
                      </a:lnTo>
                      <a:lnTo>
                        <a:pt x="422" y="102"/>
                      </a:lnTo>
                      <a:lnTo>
                        <a:pt x="422" y="110"/>
                      </a:lnTo>
                      <a:lnTo>
                        <a:pt x="422" y="120"/>
                      </a:lnTo>
                      <a:lnTo>
                        <a:pt x="422" y="128"/>
                      </a:lnTo>
                      <a:lnTo>
                        <a:pt x="426" y="136"/>
                      </a:lnTo>
                      <a:lnTo>
                        <a:pt x="434" y="142"/>
                      </a:lnTo>
                      <a:lnTo>
                        <a:pt x="442" y="148"/>
                      </a:lnTo>
                      <a:lnTo>
                        <a:pt x="442" y="148"/>
                      </a:lnTo>
                      <a:lnTo>
                        <a:pt x="476" y="166"/>
                      </a:lnTo>
                      <a:lnTo>
                        <a:pt x="494" y="172"/>
                      </a:lnTo>
                      <a:lnTo>
                        <a:pt x="512" y="178"/>
                      </a:lnTo>
                      <a:lnTo>
                        <a:pt x="512" y="178"/>
                      </a:lnTo>
                      <a:lnTo>
                        <a:pt x="522" y="182"/>
                      </a:lnTo>
                      <a:lnTo>
                        <a:pt x="530" y="186"/>
                      </a:lnTo>
                      <a:lnTo>
                        <a:pt x="538" y="192"/>
                      </a:lnTo>
                      <a:lnTo>
                        <a:pt x="542" y="198"/>
                      </a:lnTo>
                      <a:lnTo>
                        <a:pt x="546" y="204"/>
                      </a:lnTo>
                      <a:lnTo>
                        <a:pt x="546" y="212"/>
                      </a:lnTo>
                      <a:lnTo>
                        <a:pt x="546" y="222"/>
                      </a:lnTo>
                      <a:lnTo>
                        <a:pt x="542" y="232"/>
                      </a:lnTo>
                      <a:lnTo>
                        <a:pt x="542" y="232"/>
                      </a:lnTo>
                      <a:lnTo>
                        <a:pt x="538" y="248"/>
                      </a:lnTo>
                      <a:lnTo>
                        <a:pt x="536" y="264"/>
                      </a:lnTo>
                      <a:lnTo>
                        <a:pt x="536" y="280"/>
                      </a:lnTo>
                      <a:lnTo>
                        <a:pt x="538" y="296"/>
                      </a:lnTo>
                      <a:lnTo>
                        <a:pt x="542" y="312"/>
                      </a:lnTo>
                      <a:lnTo>
                        <a:pt x="548" y="326"/>
                      </a:lnTo>
                      <a:lnTo>
                        <a:pt x="558" y="340"/>
                      </a:lnTo>
                      <a:lnTo>
                        <a:pt x="568" y="354"/>
                      </a:lnTo>
                      <a:lnTo>
                        <a:pt x="568" y="354"/>
                      </a:lnTo>
                      <a:lnTo>
                        <a:pt x="572" y="360"/>
                      </a:lnTo>
                      <a:lnTo>
                        <a:pt x="576" y="368"/>
                      </a:lnTo>
                      <a:lnTo>
                        <a:pt x="576" y="368"/>
                      </a:lnTo>
                      <a:lnTo>
                        <a:pt x="596" y="418"/>
                      </a:lnTo>
                      <a:lnTo>
                        <a:pt x="620" y="468"/>
                      </a:lnTo>
                      <a:lnTo>
                        <a:pt x="642" y="516"/>
                      </a:lnTo>
                      <a:lnTo>
                        <a:pt x="664" y="566"/>
                      </a:lnTo>
                      <a:lnTo>
                        <a:pt x="684" y="618"/>
                      </a:lnTo>
                      <a:lnTo>
                        <a:pt x="692" y="644"/>
                      </a:lnTo>
                      <a:lnTo>
                        <a:pt x="698" y="670"/>
                      </a:lnTo>
                      <a:lnTo>
                        <a:pt x="702" y="696"/>
                      </a:lnTo>
                      <a:lnTo>
                        <a:pt x="706" y="724"/>
                      </a:lnTo>
                      <a:lnTo>
                        <a:pt x="708" y="752"/>
                      </a:lnTo>
                      <a:lnTo>
                        <a:pt x="706" y="780"/>
                      </a:lnTo>
                      <a:lnTo>
                        <a:pt x="706" y="780"/>
                      </a:lnTo>
                      <a:lnTo>
                        <a:pt x="706" y="788"/>
                      </a:lnTo>
                      <a:lnTo>
                        <a:pt x="708" y="796"/>
                      </a:lnTo>
                      <a:lnTo>
                        <a:pt x="714" y="814"/>
                      </a:lnTo>
                      <a:lnTo>
                        <a:pt x="724" y="832"/>
                      </a:lnTo>
                      <a:lnTo>
                        <a:pt x="732" y="850"/>
                      </a:lnTo>
                      <a:lnTo>
                        <a:pt x="732" y="850"/>
                      </a:lnTo>
                      <a:lnTo>
                        <a:pt x="696" y="878"/>
                      </a:lnTo>
                      <a:lnTo>
                        <a:pt x="674" y="896"/>
                      </a:lnTo>
                      <a:lnTo>
                        <a:pt x="654" y="916"/>
                      </a:lnTo>
                      <a:lnTo>
                        <a:pt x="654" y="916"/>
                      </a:lnTo>
                      <a:lnTo>
                        <a:pt x="650" y="922"/>
                      </a:lnTo>
                      <a:lnTo>
                        <a:pt x="644" y="930"/>
                      </a:lnTo>
                      <a:lnTo>
                        <a:pt x="638" y="948"/>
                      </a:lnTo>
                      <a:lnTo>
                        <a:pt x="636" y="966"/>
                      </a:lnTo>
                      <a:lnTo>
                        <a:pt x="634" y="986"/>
                      </a:lnTo>
                      <a:lnTo>
                        <a:pt x="634" y="986"/>
                      </a:lnTo>
                      <a:lnTo>
                        <a:pt x="634" y="1032"/>
                      </a:lnTo>
                      <a:lnTo>
                        <a:pt x="636" y="1076"/>
                      </a:lnTo>
                      <a:lnTo>
                        <a:pt x="638" y="1122"/>
                      </a:lnTo>
                      <a:lnTo>
                        <a:pt x="640" y="1168"/>
                      </a:lnTo>
                      <a:lnTo>
                        <a:pt x="640" y="1168"/>
                      </a:lnTo>
                      <a:lnTo>
                        <a:pt x="636" y="1196"/>
                      </a:lnTo>
                      <a:lnTo>
                        <a:pt x="630" y="1224"/>
                      </a:lnTo>
                      <a:lnTo>
                        <a:pt x="622" y="1252"/>
                      </a:lnTo>
                      <a:lnTo>
                        <a:pt x="612" y="1278"/>
                      </a:lnTo>
                      <a:lnTo>
                        <a:pt x="612" y="1278"/>
                      </a:lnTo>
                      <a:lnTo>
                        <a:pt x="610" y="1268"/>
                      </a:lnTo>
                      <a:lnTo>
                        <a:pt x="608" y="1256"/>
                      </a:lnTo>
                      <a:lnTo>
                        <a:pt x="608" y="1246"/>
                      </a:lnTo>
                      <a:lnTo>
                        <a:pt x="608" y="1234"/>
                      </a:lnTo>
                      <a:lnTo>
                        <a:pt x="612" y="1212"/>
                      </a:lnTo>
                      <a:lnTo>
                        <a:pt x="618" y="1190"/>
                      </a:lnTo>
                      <a:lnTo>
                        <a:pt x="622" y="1168"/>
                      </a:lnTo>
                      <a:lnTo>
                        <a:pt x="624" y="1146"/>
                      </a:lnTo>
                      <a:lnTo>
                        <a:pt x="624" y="1134"/>
                      </a:lnTo>
                      <a:lnTo>
                        <a:pt x="622" y="1122"/>
                      </a:lnTo>
                      <a:lnTo>
                        <a:pt x="618" y="1110"/>
                      </a:lnTo>
                      <a:lnTo>
                        <a:pt x="612" y="1096"/>
                      </a:lnTo>
                      <a:lnTo>
                        <a:pt x="612" y="1096"/>
                      </a:lnTo>
                      <a:lnTo>
                        <a:pt x="596" y="1120"/>
                      </a:lnTo>
                      <a:lnTo>
                        <a:pt x="578" y="1138"/>
                      </a:lnTo>
                      <a:lnTo>
                        <a:pt x="558" y="1156"/>
                      </a:lnTo>
                      <a:lnTo>
                        <a:pt x="538" y="1170"/>
                      </a:lnTo>
                      <a:lnTo>
                        <a:pt x="516" y="1184"/>
                      </a:lnTo>
                      <a:lnTo>
                        <a:pt x="494" y="1194"/>
                      </a:lnTo>
                      <a:lnTo>
                        <a:pt x="470" y="1202"/>
                      </a:lnTo>
                      <a:lnTo>
                        <a:pt x="444" y="1208"/>
                      </a:lnTo>
                      <a:lnTo>
                        <a:pt x="444" y="1208"/>
                      </a:lnTo>
                      <a:lnTo>
                        <a:pt x="418" y="1212"/>
                      </a:lnTo>
                      <a:lnTo>
                        <a:pt x="392" y="1212"/>
                      </a:lnTo>
                      <a:lnTo>
                        <a:pt x="368" y="1210"/>
                      </a:lnTo>
                      <a:lnTo>
                        <a:pt x="344" y="1206"/>
                      </a:lnTo>
                      <a:lnTo>
                        <a:pt x="320" y="1200"/>
                      </a:lnTo>
                      <a:lnTo>
                        <a:pt x="296" y="1194"/>
                      </a:lnTo>
                      <a:lnTo>
                        <a:pt x="250" y="1178"/>
                      </a:lnTo>
                      <a:lnTo>
                        <a:pt x="250" y="1178"/>
                      </a:lnTo>
                      <a:lnTo>
                        <a:pt x="254" y="1192"/>
                      </a:lnTo>
                      <a:lnTo>
                        <a:pt x="260" y="1204"/>
                      </a:lnTo>
                      <a:lnTo>
                        <a:pt x="274" y="1230"/>
                      </a:lnTo>
                      <a:lnTo>
                        <a:pt x="278" y="1244"/>
                      </a:lnTo>
                      <a:lnTo>
                        <a:pt x="280" y="1256"/>
                      </a:lnTo>
                      <a:lnTo>
                        <a:pt x="278" y="1270"/>
                      </a:lnTo>
                      <a:lnTo>
                        <a:pt x="272" y="1284"/>
                      </a:lnTo>
                      <a:lnTo>
                        <a:pt x="272" y="1284"/>
                      </a:lnTo>
                      <a:lnTo>
                        <a:pt x="212" y="1148"/>
                      </a:lnTo>
                      <a:lnTo>
                        <a:pt x="212" y="1148"/>
                      </a:lnTo>
                      <a:lnTo>
                        <a:pt x="232" y="1134"/>
                      </a:lnTo>
                      <a:lnTo>
                        <a:pt x="246" y="1120"/>
                      </a:lnTo>
                      <a:lnTo>
                        <a:pt x="254" y="1106"/>
                      </a:lnTo>
                      <a:lnTo>
                        <a:pt x="256" y="1098"/>
                      </a:lnTo>
                      <a:lnTo>
                        <a:pt x="258" y="1090"/>
                      </a:lnTo>
                      <a:lnTo>
                        <a:pt x="256" y="1084"/>
                      </a:lnTo>
                      <a:lnTo>
                        <a:pt x="254" y="1076"/>
                      </a:lnTo>
                      <a:lnTo>
                        <a:pt x="246" y="1060"/>
                      </a:lnTo>
                      <a:lnTo>
                        <a:pt x="232" y="1044"/>
                      </a:lnTo>
                      <a:lnTo>
                        <a:pt x="214" y="1026"/>
                      </a:lnTo>
                      <a:lnTo>
                        <a:pt x="214" y="1026"/>
                      </a:lnTo>
                      <a:lnTo>
                        <a:pt x="132" y="958"/>
                      </a:lnTo>
                      <a:lnTo>
                        <a:pt x="52" y="890"/>
                      </a:lnTo>
                      <a:lnTo>
                        <a:pt x="52" y="890"/>
                      </a:lnTo>
                      <a:lnTo>
                        <a:pt x="34" y="874"/>
                      </a:lnTo>
                      <a:lnTo>
                        <a:pt x="20" y="856"/>
                      </a:lnTo>
                      <a:lnTo>
                        <a:pt x="10" y="836"/>
                      </a:lnTo>
                      <a:lnTo>
                        <a:pt x="4" y="816"/>
                      </a:lnTo>
                      <a:lnTo>
                        <a:pt x="0" y="796"/>
                      </a:lnTo>
                      <a:lnTo>
                        <a:pt x="0" y="774"/>
                      </a:lnTo>
                      <a:lnTo>
                        <a:pt x="0" y="752"/>
                      </a:lnTo>
                      <a:lnTo>
                        <a:pt x="4" y="728"/>
                      </a:lnTo>
                      <a:lnTo>
                        <a:pt x="4" y="728"/>
                      </a:lnTo>
                      <a:lnTo>
                        <a:pt x="8" y="764"/>
                      </a:lnTo>
                      <a:lnTo>
                        <a:pt x="10" y="784"/>
                      </a:lnTo>
                      <a:lnTo>
                        <a:pt x="14" y="802"/>
                      </a:lnTo>
                      <a:lnTo>
                        <a:pt x="22" y="820"/>
                      </a:lnTo>
                      <a:lnTo>
                        <a:pt x="30" y="838"/>
                      </a:lnTo>
                      <a:lnTo>
                        <a:pt x="44" y="854"/>
                      </a:lnTo>
                      <a:lnTo>
                        <a:pt x="64" y="870"/>
                      </a:lnTo>
                      <a:lnTo>
                        <a:pt x="64" y="870"/>
                      </a:lnTo>
                      <a:lnTo>
                        <a:pt x="70" y="836"/>
                      </a:lnTo>
                      <a:lnTo>
                        <a:pt x="72" y="822"/>
                      </a:lnTo>
                      <a:lnTo>
                        <a:pt x="72" y="810"/>
                      </a:lnTo>
                      <a:lnTo>
                        <a:pt x="72" y="810"/>
                      </a:lnTo>
                      <a:lnTo>
                        <a:pt x="72" y="772"/>
                      </a:lnTo>
                      <a:lnTo>
                        <a:pt x="76" y="736"/>
                      </a:lnTo>
                      <a:lnTo>
                        <a:pt x="84" y="700"/>
                      </a:lnTo>
                      <a:lnTo>
                        <a:pt x="94" y="666"/>
                      </a:lnTo>
                      <a:lnTo>
                        <a:pt x="106" y="632"/>
                      </a:lnTo>
                      <a:lnTo>
                        <a:pt x="122" y="600"/>
                      </a:lnTo>
                      <a:lnTo>
                        <a:pt x="140" y="568"/>
                      </a:lnTo>
                      <a:lnTo>
                        <a:pt x="160" y="538"/>
                      </a:lnTo>
                      <a:lnTo>
                        <a:pt x="160" y="538"/>
                      </a:lnTo>
                      <a:lnTo>
                        <a:pt x="168" y="526"/>
                      </a:lnTo>
                      <a:lnTo>
                        <a:pt x="168" y="522"/>
                      </a:lnTo>
                      <a:lnTo>
                        <a:pt x="168" y="516"/>
                      </a:lnTo>
                      <a:lnTo>
                        <a:pt x="168" y="516"/>
                      </a:lnTo>
                      <a:lnTo>
                        <a:pt x="164" y="500"/>
                      </a:lnTo>
                      <a:lnTo>
                        <a:pt x="164" y="482"/>
                      </a:lnTo>
                      <a:lnTo>
                        <a:pt x="166" y="466"/>
                      </a:lnTo>
                      <a:lnTo>
                        <a:pt x="170" y="452"/>
                      </a:lnTo>
                      <a:lnTo>
                        <a:pt x="176" y="436"/>
                      </a:lnTo>
                      <a:lnTo>
                        <a:pt x="182" y="422"/>
                      </a:lnTo>
                      <a:lnTo>
                        <a:pt x="196" y="392"/>
                      </a:lnTo>
                      <a:lnTo>
                        <a:pt x="196" y="392"/>
                      </a:lnTo>
                      <a:lnTo>
                        <a:pt x="214" y="354"/>
                      </a:lnTo>
                      <a:lnTo>
                        <a:pt x="230" y="312"/>
                      </a:lnTo>
                      <a:lnTo>
                        <a:pt x="230" y="3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8"/>
                <p:cNvSpPr>
                  <a:spLocks/>
                </p:cNvSpPr>
                <p:nvPr/>
              </p:nvSpPr>
              <p:spPr bwMode="auto">
                <a:xfrm>
                  <a:off x="4238" y="2143"/>
                  <a:ext cx="100" cy="330"/>
                </a:xfrm>
                <a:custGeom>
                  <a:avLst/>
                  <a:gdLst>
                    <a:gd name="T0" fmla="*/ 70 w 100"/>
                    <a:gd name="T1" fmla="*/ 304 h 330"/>
                    <a:gd name="T2" fmla="*/ 70 w 100"/>
                    <a:gd name="T3" fmla="*/ 304 h 330"/>
                    <a:gd name="T4" fmla="*/ 100 w 100"/>
                    <a:gd name="T5" fmla="*/ 330 h 330"/>
                    <a:gd name="T6" fmla="*/ 100 w 100"/>
                    <a:gd name="T7" fmla="*/ 330 h 330"/>
                    <a:gd name="T8" fmla="*/ 38 w 100"/>
                    <a:gd name="T9" fmla="*/ 320 h 330"/>
                    <a:gd name="T10" fmla="*/ 38 w 100"/>
                    <a:gd name="T11" fmla="*/ 320 h 330"/>
                    <a:gd name="T12" fmla="*/ 48 w 100"/>
                    <a:gd name="T13" fmla="*/ 300 h 330"/>
                    <a:gd name="T14" fmla="*/ 56 w 100"/>
                    <a:gd name="T15" fmla="*/ 278 h 330"/>
                    <a:gd name="T16" fmla="*/ 62 w 100"/>
                    <a:gd name="T17" fmla="*/ 256 h 330"/>
                    <a:gd name="T18" fmla="*/ 64 w 100"/>
                    <a:gd name="T19" fmla="*/ 236 h 330"/>
                    <a:gd name="T20" fmla="*/ 66 w 100"/>
                    <a:gd name="T21" fmla="*/ 216 h 330"/>
                    <a:gd name="T22" fmla="*/ 64 w 100"/>
                    <a:gd name="T23" fmla="*/ 194 h 330"/>
                    <a:gd name="T24" fmla="*/ 62 w 100"/>
                    <a:gd name="T25" fmla="*/ 174 h 330"/>
                    <a:gd name="T26" fmla="*/ 58 w 100"/>
                    <a:gd name="T27" fmla="*/ 154 h 330"/>
                    <a:gd name="T28" fmla="*/ 48 w 100"/>
                    <a:gd name="T29" fmla="*/ 116 h 330"/>
                    <a:gd name="T30" fmla="*/ 32 w 100"/>
                    <a:gd name="T31" fmla="*/ 76 h 330"/>
                    <a:gd name="T32" fmla="*/ 0 w 100"/>
                    <a:gd name="T33" fmla="*/ 0 h 330"/>
                    <a:gd name="T34" fmla="*/ 0 w 100"/>
                    <a:gd name="T35" fmla="*/ 0 h 330"/>
                    <a:gd name="T36" fmla="*/ 24 w 100"/>
                    <a:gd name="T37" fmla="*/ 34 h 330"/>
                    <a:gd name="T38" fmla="*/ 44 w 100"/>
                    <a:gd name="T39" fmla="*/ 68 h 330"/>
                    <a:gd name="T40" fmla="*/ 60 w 100"/>
                    <a:gd name="T41" fmla="*/ 104 h 330"/>
                    <a:gd name="T42" fmla="*/ 70 w 100"/>
                    <a:gd name="T43" fmla="*/ 142 h 330"/>
                    <a:gd name="T44" fmla="*/ 76 w 100"/>
                    <a:gd name="T45" fmla="*/ 180 h 330"/>
                    <a:gd name="T46" fmla="*/ 78 w 100"/>
                    <a:gd name="T47" fmla="*/ 220 h 330"/>
                    <a:gd name="T48" fmla="*/ 76 w 100"/>
                    <a:gd name="T49" fmla="*/ 262 h 330"/>
                    <a:gd name="T50" fmla="*/ 70 w 100"/>
                    <a:gd name="T51" fmla="*/ 304 h 330"/>
                    <a:gd name="T52" fmla="*/ 70 w 100"/>
                    <a:gd name="T53" fmla="*/ 304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330">
                      <a:moveTo>
                        <a:pt x="70" y="304"/>
                      </a:moveTo>
                      <a:lnTo>
                        <a:pt x="70" y="304"/>
                      </a:lnTo>
                      <a:lnTo>
                        <a:pt x="100" y="330"/>
                      </a:lnTo>
                      <a:lnTo>
                        <a:pt x="100" y="330"/>
                      </a:lnTo>
                      <a:lnTo>
                        <a:pt x="38" y="320"/>
                      </a:lnTo>
                      <a:lnTo>
                        <a:pt x="38" y="320"/>
                      </a:lnTo>
                      <a:lnTo>
                        <a:pt x="48" y="300"/>
                      </a:lnTo>
                      <a:lnTo>
                        <a:pt x="56" y="278"/>
                      </a:lnTo>
                      <a:lnTo>
                        <a:pt x="62" y="256"/>
                      </a:lnTo>
                      <a:lnTo>
                        <a:pt x="64" y="236"/>
                      </a:lnTo>
                      <a:lnTo>
                        <a:pt x="66" y="216"/>
                      </a:lnTo>
                      <a:lnTo>
                        <a:pt x="64" y="194"/>
                      </a:lnTo>
                      <a:lnTo>
                        <a:pt x="62" y="174"/>
                      </a:lnTo>
                      <a:lnTo>
                        <a:pt x="58" y="154"/>
                      </a:lnTo>
                      <a:lnTo>
                        <a:pt x="48" y="116"/>
                      </a:lnTo>
                      <a:lnTo>
                        <a:pt x="32" y="76"/>
                      </a:lnTo>
                      <a:lnTo>
                        <a:pt x="0" y="0"/>
                      </a:lnTo>
                      <a:lnTo>
                        <a:pt x="0" y="0"/>
                      </a:lnTo>
                      <a:lnTo>
                        <a:pt x="24" y="34"/>
                      </a:lnTo>
                      <a:lnTo>
                        <a:pt x="44" y="68"/>
                      </a:lnTo>
                      <a:lnTo>
                        <a:pt x="60" y="104"/>
                      </a:lnTo>
                      <a:lnTo>
                        <a:pt x="70" y="142"/>
                      </a:lnTo>
                      <a:lnTo>
                        <a:pt x="76" y="180"/>
                      </a:lnTo>
                      <a:lnTo>
                        <a:pt x="78" y="220"/>
                      </a:lnTo>
                      <a:lnTo>
                        <a:pt x="76" y="262"/>
                      </a:lnTo>
                      <a:lnTo>
                        <a:pt x="70" y="304"/>
                      </a:lnTo>
                      <a:lnTo>
                        <a:pt x="70" y="3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
                <p:cNvSpPr>
                  <a:spLocks/>
                </p:cNvSpPr>
                <p:nvPr/>
              </p:nvSpPr>
              <p:spPr bwMode="auto">
                <a:xfrm>
                  <a:off x="4100" y="1883"/>
                  <a:ext cx="62" cy="54"/>
                </a:xfrm>
                <a:custGeom>
                  <a:avLst/>
                  <a:gdLst>
                    <a:gd name="T0" fmla="*/ 10 w 62"/>
                    <a:gd name="T1" fmla="*/ 0 h 54"/>
                    <a:gd name="T2" fmla="*/ 10 w 62"/>
                    <a:gd name="T3" fmla="*/ 0 h 54"/>
                    <a:gd name="T4" fmla="*/ 32 w 62"/>
                    <a:gd name="T5" fmla="*/ 12 h 54"/>
                    <a:gd name="T6" fmla="*/ 44 w 62"/>
                    <a:gd name="T7" fmla="*/ 18 h 54"/>
                    <a:gd name="T8" fmla="*/ 54 w 62"/>
                    <a:gd name="T9" fmla="*/ 24 h 54"/>
                    <a:gd name="T10" fmla="*/ 54 w 62"/>
                    <a:gd name="T11" fmla="*/ 24 h 54"/>
                    <a:gd name="T12" fmla="*/ 58 w 62"/>
                    <a:gd name="T13" fmla="*/ 30 h 54"/>
                    <a:gd name="T14" fmla="*/ 58 w 62"/>
                    <a:gd name="T15" fmla="*/ 36 h 54"/>
                    <a:gd name="T16" fmla="*/ 62 w 62"/>
                    <a:gd name="T17" fmla="*/ 52 h 54"/>
                    <a:gd name="T18" fmla="*/ 62 w 62"/>
                    <a:gd name="T19" fmla="*/ 52 h 54"/>
                    <a:gd name="T20" fmla="*/ 48 w 62"/>
                    <a:gd name="T21" fmla="*/ 54 h 54"/>
                    <a:gd name="T22" fmla="*/ 42 w 62"/>
                    <a:gd name="T23" fmla="*/ 54 h 54"/>
                    <a:gd name="T24" fmla="*/ 38 w 62"/>
                    <a:gd name="T25" fmla="*/ 52 h 54"/>
                    <a:gd name="T26" fmla="*/ 38 w 62"/>
                    <a:gd name="T27" fmla="*/ 52 h 54"/>
                    <a:gd name="T28" fmla="*/ 18 w 62"/>
                    <a:gd name="T29" fmla="*/ 30 h 54"/>
                    <a:gd name="T30" fmla="*/ 0 w 62"/>
                    <a:gd name="T31" fmla="*/ 6 h 54"/>
                    <a:gd name="T32" fmla="*/ 0 w 62"/>
                    <a:gd name="T33" fmla="*/ 6 h 54"/>
                    <a:gd name="T34" fmla="*/ 10 w 62"/>
                    <a:gd name="T35" fmla="*/ 0 h 54"/>
                    <a:gd name="T36" fmla="*/ 10 w 62"/>
                    <a:gd name="T3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4">
                      <a:moveTo>
                        <a:pt x="10" y="0"/>
                      </a:moveTo>
                      <a:lnTo>
                        <a:pt x="10" y="0"/>
                      </a:lnTo>
                      <a:lnTo>
                        <a:pt x="32" y="12"/>
                      </a:lnTo>
                      <a:lnTo>
                        <a:pt x="44" y="18"/>
                      </a:lnTo>
                      <a:lnTo>
                        <a:pt x="54" y="24"/>
                      </a:lnTo>
                      <a:lnTo>
                        <a:pt x="54" y="24"/>
                      </a:lnTo>
                      <a:lnTo>
                        <a:pt x="58" y="30"/>
                      </a:lnTo>
                      <a:lnTo>
                        <a:pt x="58" y="36"/>
                      </a:lnTo>
                      <a:lnTo>
                        <a:pt x="62" y="52"/>
                      </a:lnTo>
                      <a:lnTo>
                        <a:pt x="62" y="52"/>
                      </a:lnTo>
                      <a:lnTo>
                        <a:pt x="48" y="54"/>
                      </a:lnTo>
                      <a:lnTo>
                        <a:pt x="42" y="54"/>
                      </a:lnTo>
                      <a:lnTo>
                        <a:pt x="38" y="52"/>
                      </a:lnTo>
                      <a:lnTo>
                        <a:pt x="38" y="52"/>
                      </a:lnTo>
                      <a:lnTo>
                        <a:pt x="18" y="30"/>
                      </a:lnTo>
                      <a:lnTo>
                        <a:pt x="0" y="6"/>
                      </a:lnTo>
                      <a:lnTo>
                        <a:pt x="0" y="6"/>
                      </a:lnTo>
                      <a:lnTo>
                        <a:pt x="10"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72" name="Picture 71"/>
            <p:cNvPicPr>
              <a:picLocks noChangeAspect="1"/>
            </p:cNvPicPr>
            <p:nvPr/>
          </p:nvPicPr>
          <p:blipFill rotWithShape="1">
            <a:blip r:embed="rId3">
              <a:extLst>
                <a:ext uri="{28A0092B-C50C-407E-A947-70E740481C1C}">
                  <a14:useLocalDpi xmlns:a14="http://schemas.microsoft.com/office/drawing/2010/main" val="0"/>
                </a:ext>
              </a:extLst>
            </a:blip>
            <a:srcRect l="3830" t="10573" r="79254" b="13231"/>
            <a:stretch/>
          </p:blipFill>
          <p:spPr>
            <a:xfrm>
              <a:off x="4309318" y="3843040"/>
              <a:ext cx="529937" cy="561109"/>
            </a:xfrm>
            <a:prstGeom prst="rect">
              <a:avLst/>
            </a:prstGeom>
          </p:spPr>
        </p:pic>
      </p:grpSp>
      <p:sp>
        <p:nvSpPr>
          <p:cNvPr id="3" name="Rectangle 2"/>
          <p:cNvSpPr/>
          <p:nvPr/>
        </p:nvSpPr>
        <p:spPr bwMode="auto">
          <a:xfrm>
            <a:off x="6277122" y="5364686"/>
            <a:ext cx="655088" cy="1629839"/>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grpSp>
        <p:nvGrpSpPr>
          <p:cNvPr id="109" name="Group 108"/>
          <p:cNvGrpSpPr/>
          <p:nvPr/>
        </p:nvGrpSpPr>
        <p:grpSpPr>
          <a:xfrm>
            <a:off x="4262822" y="5158895"/>
            <a:ext cx="618056" cy="618056"/>
            <a:chOff x="4266682" y="3822164"/>
            <a:chExt cx="618056" cy="618056"/>
          </a:xfrm>
        </p:grpSpPr>
        <p:grpSp>
          <p:nvGrpSpPr>
            <p:cNvPr id="110" name="Group 109"/>
            <p:cNvGrpSpPr/>
            <p:nvPr/>
          </p:nvGrpSpPr>
          <p:grpSpPr>
            <a:xfrm>
              <a:off x="4266682" y="3822164"/>
              <a:ext cx="618056" cy="618056"/>
              <a:chOff x="4202820" y="3792680"/>
              <a:chExt cx="707142" cy="707142"/>
            </a:xfrm>
          </p:grpSpPr>
          <p:sp>
            <p:nvSpPr>
              <p:cNvPr id="112" name="Oval 111"/>
              <p:cNvSpPr/>
              <p:nvPr/>
            </p:nvSpPr>
            <p:spPr bwMode="auto">
              <a:xfrm>
                <a:off x="4202820" y="3792680"/>
                <a:ext cx="707142" cy="707142"/>
              </a:xfrm>
              <a:prstGeom prst="ellipse">
                <a:avLst/>
              </a:prstGeom>
              <a:solidFill>
                <a:srgbClr val="FFFFFF"/>
              </a:solidFill>
              <a:ln w="41275">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grpSp>
            <p:nvGrpSpPr>
              <p:cNvPr id="113" name="Group 4"/>
              <p:cNvGrpSpPr>
                <a:grpSpLocks noChangeAspect="1"/>
              </p:cNvGrpSpPr>
              <p:nvPr/>
            </p:nvGrpSpPr>
            <p:grpSpPr bwMode="auto">
              <a:xfrm>
                <a:off x="4316523" y="3845687"/>
                <a:ext cx="475810" cy="560998"/>
                <a:chOff x="3230" y="1393"/>
                <a:chExt cx="1374" cy="1620"/>
              </a:xfrm>
            </p:grpSpPr>
            <p:sp>
              <p:nvSpPr>
                <p:cNvPr id="114" name="AutoShape 3"/>
                <p:cNvSpPr>
                  <a:spLocks noChangeAspect="1" noChangeArrowheads="1" noTextEdit="1"/>
                </p:cNvSpPr>
                <p:nvPr/>
              </p:nvSpPr>
              <p:spPr bwMode="auto">
                <a:xfrm>
                  <a:off x="3230" y="1393"/>
                  <a:ext cx="1374" cy="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5"/>
                <p:cNvSpPr>
                  <a:spLocks/>
                </p:cNvSpPr>
                <p:nvPr/>
              </p:nvSpPr>
              <p:spPr bwMode="auto">
                <a:xfrm>
                  <a:off x="3230" y="1393"/>
                  <a:ext cx="1374" cy="1620"/>
                </a:xfrm>
                <a:custGeom>
                  <a:avLst/>
                  <a:gdLst>
                    <a:gd name="T0" fmla="*/ 132 w 1374"/>
                    <a:gd name="T1" fmla="*/ 1220 h 1620"/>
                    <a:gd name="T2" fmla="*/ 50 w 1374"/>
                    <a:gd name="T3" fmla="*/ 1240 h 1620"/>
                    <a:gd name="T4" fmla="*/ 10 w 1374"/>
                    <a:gd name="T5" fmla="*/ 1298 h 1620"/>
                    <a:gd name="T6" fmla="*/ 10 w 1374"/>
                    <a:gd name="T7" fmla="*/ 1420 h 1620"/>
                    <a:gd name="T8" fmla="*/ 4 w 1374"/>
                    <a:gd name="T9" fmla="*/ 1494 h 1620"/>
                    <a:gd name="T10" fmla="*/ 72 w 1374"/>
                    <a:gd name="T11" fmla="*/ 1530 h 1620"/>
                    <a:gd name="T12" fmla="*/ 408 w 1374"/>
                    <a:gd name="T13" fmla="*/ 1612 h 1620"/>
                    <a:gd name="T14" fmla="*/ 488 w 1374"/>
                    <a:gd name="T15" fmla="*/ 1584 h 1620"/>
                    <a:gd name="T16" fmla="*/ 666 w 1374"/>
                    <a:gd name="T17" fmla="*/ 1536 h 1620"/>
                    <a:gd name="T18" fmla="*/ 872 w 1374"/>
                    <a:gd name="T19" fmla="*/ 1548 h 1620"/>
                    <a:gd name="T20" fmla="*/ 932 w 1374"/>
                    <a:gd name="T21" fmla="*/ 1598 h 1620"/>
                    <a:gd name="T22" fmla="*/ 1008 w 1374"/>
                    <a:gd name="T23" fmla="*/ 1620 h 1620"/>
                    <a:gd name="T24" fmla="*/ 1088 w 1374"/>
                    <a:gd name="T25" fmla="*/ 1596 h 1620"/>
                    <a:gd name="T26" fmla="*/ 1268 w 1374"/>
                    <a:gd name="T27" fmla="*/ 1474 h 1620"/>
                    <a:gd name="T28" fmla="*/ 1360 w 1374"/>
                    <a:gd name="T29" fmla="*/ 1414 h 1620"/>
                    <a:gd name="T30" fmla="*/ 1360 w 1374"/>
                    <a:gd name="T31" fmla="*/ 1352 h 1620"/>
                    <a:gd name="T32" fmla="*/ 1274 w 1374"/>
                    <a:gd name="T33" fmla="*/ 1280 h 1620"/>
                    <a:gd name="T34" fmla="*/ 1234 w 1374"/>
                    <a:gd name="T35" fmla="*/ 1208 h 1620"/>
                    <a:gd name="T36" fmla="*/ 1270 w 1374"/>
                    <a:gd name="T37" fmla="*/ 1326 h 1620"/>
                    <a:gd name="T38" fmla="*/ 1354 w 1374"/>
                    <a:gd name="T39" fmla="*/ 1386 h 1620"/>
                    <a:gd name="T40" fmla="*/ 1232 w 1374"/>
                    <a:gd name="T41" fmla="*/ 1458 h 1620"/>
                    <a:gd name="T42" fmla="*/ 1092 w 1374"/>
                    <a:gd name="T43" fmla="*/ 1544 h 1620"/>
                    <a:gd name="T44" fmla="*/ 1042 w 1374"/>
                    <a:gd name="T45" fmla="*/ 1570 h 1620"/>
                    <a:gd name="T46" fmla="*/ 976 w 1374"/>
                    <a:gd name="T47" fmla="*/ 1564 h 1620"/>
                    <a:gd name="T48" fmla="*/ 938 w 1374"/>
                    <a:gd name="T49" fmla="*/ 1508 h 1620"/>
                    <a:gd name="T50" fmla="*/ 940 w 1374"/>
                    <a:gd name="T51" fmla="*/ 1432 h 1620"/>
                    <a:gd name="T52" fmla="*/ 934 w 1374"/>
                    <a:gd name="T53" fmla="*/ 1180 h 1620"/>
                    <a:gd name="T54" fmla="*/ 964 w 1374"/>
                    <a:gd name="T55" fmla="*/ 1152 h 1620"/>
                    <a:gd name="T56" fmla="*/ 1000 w 1374"/>
                    <a:gd name="T57" fmla="*/ 1196 h 1620"/>
                    <a:gd name="T58" fmla="*/ 1054 w 1374"/>
                    <a:gd name="T59" fmla="*/ 1240 h 1620"/>
                    <a:gd name="T60" fmla="*/ 1120 w 1374"/>
                    <a:gd name="T61" fmla="*/ 1230 h 1620"/>
                    <a:gd name="T62" fmla="*/ 1198 w 1374"/>
                    <a:gd name="T63" fmla="*/ 1164 h 1620"/>
                    <a:gd name="T64" fmla="*/ 1236 w 1374"/>
                    <a:gd name="T65" fmla="*/ 1072 h 1620"/>
                    <a:gd name="T66" fmla="*/ 1196 w 1374"/>
                    <a:gd name="T67" fmla="*/ 860 h 1620"/>
                    <a:gd name="T68" fmla="*/ 1094 w 1374"/>
                    <a:gd name="T69" fmla="*/ 690 h 1620"/>
                    <a:gd name="T70" fmla="*/ 1012 w 1374"/>
                    <a:gd name="T71" fmla="*/ 576 h 1620"/>
                    <a:gd name="T72" fmla="*/ 956 w 1374"/>
                    <a:gd name="T73" fmla="*/ 426 h 1620"/>
                    <a:gd name="T74" fmla="*/ 940 w 1374"/>
                    <a:gd name="T75" fmla="*/ 254 h 1620"/>
                    <a:gd name="T76" fmla="*/ 882 w 1374"/>
                    <a:gd name="T77" fmla="*/ 98 h 1620"/>
                    <a:gd name="T78" fmla="*/ 746 w 1374"/>
                    <a:gd name="T79" fmla="*/ 12 h 1620"/>
                    <a:gd name="T80" fmla="*/ 614 w 1374"/>
                    <a:gd name="T81" fmla="*/ 4 h 1620"/>
                    <a:gd name="T82" fmla="*/ 514 w 1374"/>
                    <a:gd name="T83" fmla="*/ 50 h 1620"/>
                    <a:gd name="T84" fmla="*/ 456 w 1374"/>
                    <a:gd name="T85" fmla="*/ 144 h 1620"/>
                    <a:gd name="T86" fmla="*/ 446 w 1374"/>
                    <a:gd name="T87" fmla="*/ 374 h 1620"/>
                    <a:gd name="T88" fmla="*/ 452 w 1374"/>
                    <a:gd name="T89" fmla="*/ 526 h 1620"/>
                    <a:gd name="T90" fmla="*/ 390 w 1374"/>
                    <a:gd name="T91" fmla="*/ 650 h 1620"/>
                    <a:gd name="T92" fmla="*/ 316 w 1374"/>
                    <a:gd name="T93" fmla="*/ 748 h 1620"/>
                    <a:gd name="T94" fmla="*/ 232 w 1374"/>
                    <a:gd name="T95" fmla="*/ 940 h 1620"/>
                    <a:gd name="T96" fmla="*/ 184 w 1374"/>
                    <a:gd name="T97" fmla="*/ 1078 h 1620"/>
                    <a:gd name="T98" fmla="*/ 224 w 1374"/>
                    <a:gd name="T99" fmla="*/ 1112 h 1620"/>
                    <a:gd name="T100" fmla="*/ 298 w 1374"/>
                    <a:gd name="T101" fmla="*/ 1158 h 1620"/>
                    <a:gd name="T102" fmla="*/ 480 w 1374"/>
                    <a:gd name="T103" fmla="*/ 1430 h 1620"/>
                    <a:gd name="T104" fmla="*/ 494 w 1374"/>
                    <a:gd name="T105" fmla="*/ 1518 h 1620"/>
                    <a:gd name="T106" fmla="*/ 438 w 1374"/>
                    <a:gd name="T107" fmla="*/ 1570 h 1620"/>
                    <a:gd name="T108" fmla="*/ 336 w 1374"/>
                    <a:gd name="T109" fmla="*/ 1564 h 1620"/>
                    <a:gd name="T110" fmla="*/ 60 w 1374"/>
                    <a:gd name="T111" fmla="*/ 1498 h 1620"/>
                    <a:gd name="T112" fmla="*/ 32 w 1374"/>
                    <a:gd name="T113" fmla="*/ 1456 h 1620"/>
                    <a:gd name="T114" fmla="*/ 52 w 1374"/>
                    <a:gd name="T115" fmla="*/ 1378 h 1620"/>
                    <a:gd name="T116" fmla="*/ 26 w 1374"/>
                    <a:gd name="T117" fmla="*/ 1294 h 1620"/>
                    <a:gd name="T118" fmla="*/ 52 w 1374"/>
                    <a:gd name="T119" fmla="*/ 1260 h 1620"/>
                    <a:gd name="T120" fmla="*/ 130 w 1374"/>
                    <a:gd name="T121" fmla="*/ 1252 h 1620"/>
                    <a:gd name="T122" fmla="*/ 174 w 1374"/>
                    <a:gd name="T123" fmla="*/ 1188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4" h="1620">
                      <a:moveTo>
                        <a:pt x="174" y="1170"/>
                      </a:moveTo>
                      <a:lnTo>
                        <a:pt x="174" y="1170"/>
                      </a:lnTo>
                      <a:lnTo>
                        <a:pt x="166" y="1186"/>
                      </a:lnTo>
                      <a:lnTo>
                        <a:pt x="156" y="1200"/>
                      </a:lnTo>
                      <a:lnTo>
                        <a:pt x="144" y="1210"/>
                      </a:lnTo>
                      <a:lnTo>
                        <a:pt x="132" y="1220"/>
                      </a:lnTo>
                      <a:lnTo>
                        <a:pt x="118" y="1226"/>
                      </a:lnTo>
                      <a:lnTo>
                        <a:pt x="104" y="1232"/>
                      </a:lnTo>
                      <a:lnTo>
                        <a:pt x="88" y="1236"/>
                      </a:lnTo>
                      <a:lnTo>
                        <a:pt x="72" y="1238"/>
                      </a:lnTo>
                      <a:lnTo>
                        <a:pt x="72" y="1238"/>
                      </a:lnTo>
                      <a:lnTo>
                        <a:pt x="50" y="1240"/>
                      </a:lnTo>
                      <a:lnTo>
                        <a:pt x="34" y="1242"/>
                      </a:lnTo>
                      <a:lnTo>
                        <a:pt x="22" y="1248"/>
                      </a:lnTo>
                      <a:lnTo>
                        <a:pt x="14" y="1256"/>
                      </a:lnTo>
                      <a:lnTo>
                        <a:pt x="10" y="1266"/>
                      </a:lnTo>
                      <a:lnTo>
                        <a:pt x="8" y="1280"/>
                      </a:lnTo>
                      <a:lnTo>
                        <a:pt x="10" y="1298"/>
                      </a:lnTo>
                      <a:lnTo>
                        <a:pt x="12" y="1318"/>
                      </a:lnTo>
                      <a:lnTo>
                        <a:pt x="12" y="1318"/>
                      </a:lnTo>
                      <a:lnTo>
                        <a:pt x="16" y="1344"/>
                      </a:lnTo>
                      <a:lnTo>
                        <a:pt x="18" y="1370"/>
                      </a:lnTo>
                      <a:lnTo>
                        <a:pt x="16" y="1396"/>
                      </a:lnTo>
                      <a:lnTo>
                        <a:pt x="10" y="1420"/>
                      </a:lnTo>
                      <a:lnTo>
                        <a:pt x="10" y="1420"/>
                      </a:lnTo>
                      <a:lnTo>
                        <a:pt x="4" y="1444"/>
                      </a:lnTo>
                      <a:lnTo>
                        <a:pt x="0" y="1464"/>
                      </a:lnTo>
                      <a:lnTo>
                        <a:pt x="0" y="1480"/>
                      </a:lnTo>
                      <a:lnTo>
                        <a:pt x="2" y="1488"/>
                      </a:lnTo>
                      <a:lnTo>
                        <a:pt x="4" y="1494"/>
                      </a:lnTo>
                      <a:lnTo>
                        <a:pt x="8" y="1500"/>
                      </a:lnTo>
                      <a:lnTo>
                        <a:pt x="14" y="1506"/>
                      </a:lnTo>
                      <a:lnTo>
                        <a:pt x="28" y="1514"/>
                      </a:lnTo>
                      <a:lnTo>
                        <a:pt x="46" y="1522"/>
                      </a:lnTo>
                      <a:lnTo>
                        <a:pt x="72" y="1530"/>
                      </a:lnTo>
                      <a:lnTo>
                        <a:pt x="72" y="1530"/>
                      </a:lnTo>
                      <a:lnTo>
                        <a:pt x="214" y="1566"/>
                      </a:lnTo>
                      <a:lnTo>
                        <a:pt x="356" y="1606"/>
                      </a:lnTo>
                      <a:lnTo>
                        <a:pt x="356" y="1606"/>
                      </a:lnTo>
                      <a:lnTo>
                        <a:pt x="374" y="1610"/>
                      </a:lnTo>
                      <a:lnTo>
                        <a:pt x="392" y="1612"/>
                      </a:lnTo>
                      <a:lnTo>
                        <a:pt x="408" y="1612"/>
                      </a:lnTo>
                      <a:lnTo>
                        <a:pt x="424" y="1610"/>
                      </a:lnTo>
                      <a:lnTo>
                        <a:pt x="440" y="1608"/>
                      </a:lnTo>
                      <a:lnTo>
                        <a:pt x="456" y="1602"/>
                      </a:lnTo>
                      <a:lnTo>
                        <a:pt x="472" y="1594"/>
                      </a:lnTo>
                      <a:lnTo>
                        <a:pt x="488" y="1584"/>
                      </a:lnTo>
                      <a:lnTo>
                        <a:pt x="488" y="1584"/>
                      </a:lnTo>
                      <a:lnTo>
                        <a:pt x="516" y="1570"/>
                      </a:lnTo>
                      <a:lnTo>
                        <a:pt x="546" y="1556"/>
                      </a:lnTo>
                      <a:lnTo>
                        <a:pt x="578" y="1546"/>
                      </a:lnTo>
                      <a:lnTo>
                        <a:pt x="610" y="1540"/>
                      </a:lnTo>
                      <a:lnTo>
                        <a:pt x="610" y="1540"/>
                      </a:lnTo>
                      <a:lnTo>
                        <a:pt x="666" y="1536"/>
                      </a:lnTo>
                      <a:lnTo>
                        <a:pt x="724" y="1534"/>
                      </a:lnTo>
                      <a:lnTo>
                        <a:pt x="780" y="1536"/>
                      </a:lnTo>
                      <a:lnTo>
                        <a:pt x="838" y="1538"/>
                      </a:lnTo>
                      <a:lnTo>
                        <a:pt x="838" y="1538"/>
                      </a:lnTo>
                      <a:lnTo>
                        <a:pt x="854" y="1540"/>
                      </a:lnTo>
                      <a:lnTo>
                        <a:pt x="872" y="1548"/>
                      </a:lnTo>
                      <a:lnTo>
                        <a:pt x="888" y="1558"/>
                      </a:lnTo>
                      <a:lnTo>
                        <a:pt x="900" y="1570"/>
                      </a:lnTo>
                      <a:lnTo>
                        <a:pt x="900" y="1570"/>
                      </a:lnTo>
                      <a:lnTo>
                        <a:pt x="910" y="1580"/>
                      </a:lnTo>
                      <a:lnTo>
                        <a:pt x="920" y="1590"/>
                      </a:lnTo>
                      <a:lnTo>
                        <a:pt x="932" y="1598"/>
                      </a:lnTo>
                      <a:lnTo>
                        <a:pt x="944" y="1604"/>
                      </a:lnTo>
                      <a:lnTo>
                        <a:pt x="956" y="1610"/>
                      </a:lnTo>
                      <a:lnTo>
                        <a:pt x="968" y="1614"/>
                      </a:lnTo>
                      <a:lnTo>
                        <a:pt x="982" y="1616"/>
                      </a:lnTo>
                      <a:lnTo>
                        <a:pt x="996" y="1618"/>
                      </a:lnTo>
                      <a:lnTo>
                        <a:pt x="1008" y="1620"/>
                      </a:lnTo>
                      <a:lnTo>
                        <a:pt x="1022" y="1618"/>
                      </a:lnTo>
                      <a:lnTo>
                        <a:pt x="1036" y="1616"/>
                      </a:lnTo>
                      <a:lnTo>
                        <a:pt x="1048" y="1614"/>
                      </a:lnTo>
                      <a:lnTo>
                        <a:pt x="1062" y="1608"/>
                      </a:lnTo>
                      <a:lnTo>
                        <a:pt x="1074" y="1602"/>
                      </a:lnTo>
                      <a:lnTo>
                        <a:pt x="1088" y="1596"/>
                      </a:lnTo>
                      <a:lnTo>
                        <a:pt x="1100" y="1588"/>
                      </a:lnTo>
                      <a:lnTo>
                        <a:pt x="1100" y="1588"/>
                      </a:lnTo>
                      <a:lnTo>
                        <a:pt x="1140" y="1558"/>
                      </a:lnTo>
                      <a:lnTo>
                        <a:pt x="1182" y="1528"/>
                      </a:lnTo>
                      <a:lnTo>
                        <a:pt x="1268" y="1474"/>
                      </a:lnTo>
                      <a:lnTo>
                        <a:pt x="1268" y="1474"/>
                      </a:lnTo>
                      <a:lnTo>
                        <a:pt x="1288" y="1462"/>
                      </a:lnTo>
                      <a:lnTo>
                        <a:pt x="1310" y="1450"/>
                      </a:lnTo>
                      <a:lnTo>
                        <a:pt x="1330" y="1438"/>
                      </a:lnTo>
                      <a:lnTo>
                        <a:pt x="1350" y="1424"/>
                      </a:lnTo>
                      <a:lnTo>
                        <a:pt x="1350" y="1424"/>
                      </a:lnTo>
                      <a:lnTo>
                        <a:pt x="1360" y="1414"/>
                      </a:lnTo>
                      <a:lnTo>
                        <a:pt x="1368" y="1404"/>
                      </a:lnTo>
                      <a:lnTo>
                        <a:pt x="1374" y="1392"/>
                      </a:lnTo>
                      <a:lnTo>
                        <a:pt x="1374" y="1382"/>
                      </a:lnTo>
                      <a:lnTo>
                        <a:pt x="1374" y="1370"/>
                      </a:lnTo>
                      <a:lnTo>
                        <a:pt x="1368" y="1360"/>
                      </a:lnTo>
                      <a:lnTo>
                        <a:pt x="1360" y="1352"/>
                      </a:lnTo>
                      <a:lnTo>
                        <a:pt x="1348" y="1344"/>
                      </a:lnTo>
                      <a:lnTo>
                        <a:pt x="1348" y="1344"/>
                      </a:lnTo>
                      <a:lnTo>
                        <a:pt x="1326" y="1330"/>
                      </a:lnTo>
                      <a:lnTo>
                        <a:pt x="1306" y="1316"/>
                      </a:lnTo>
                      <a:lnTo>
                        <a:pt x="1288" y="1298"/>
                      </a:lnTo>
                      <a:lnTo>
                        <a:pt x="1274" y="1280"/>
                      </a:lnTo>
                      <a:lnTo>
                        <a:pt x="1260" y="1260"/>
                      </a:lnTo>
                      <a:lnTo>
                        <a:pt x="1252" y="1236"/>
                      </a:lnTo>
                      <a:lnTo>
                        <a:pt x="1244" y="1210"/>
                      </a:lnTo>
                      <a:lnTo>
                        <a:pt x="1242" y="1182"/>
                      </a:lnTo>
                      <a:lnTo>
                        <a:pt x="1242" y="1182"/>
                      </a:lnTo>
                      <a:lnTo>
                        <a:pt x="1234" y="1208"/>
                      </a:lnTo>
                      <a:lnTo>
                        <a:pt x="1230" y="1232"/>
                      </a:lnTo>
                      <a:lnTo>
                        <a:pt x="1232" y="1256"/>
                      </a:lnTo>
                      <a:lnTo>
                        <a:pt x="1236" y="1276"/>
                      </a:lnTo>
                      <a:lnTo>
                        <a:pt x="1244" y="1296"/>
                      </a:lnTo>
                      <a:lnTo>
                        <a:pt x="1254" y="1312"/>
                      </a:lnTo>
                      <a:lnTo>
                        <a:pt x="1270" y="1326"/>
                      </a:lnTo>
                      <a:lnTo>
                        <a:pt x="1286" y="1336"/>
                      </a:lnTo>
                      <a:lnTo>
                        <a:pt x="1286" y="1336"/>
                      </a:lnTo>
                      <a:lnTo>
                        <a:pt x="1304" y="1348"/>
                      </a:lnTo>
                      <a:lnTo>
                        <a:pt x="1320" y="1360"/>
                      </a:lnTo>
                      <a:lnTo>
                        <a:pt x="1354" y="1386"/>
                      </a:lnTo>
                      <a:lnTo>
                        <a:pt x="1354" y="1386"/>
                      </a:lnTo>
                      <a:lnTo>
                        <a:pt x="1320" y="1416"/>
                      </a:lnTo>
                      <a:lnTo>
                        <a:pt x="1302" y="1428"/>
                      </a:lnTo>
                      <a:lnTo>
                        <a:pt x="1292" y="1434"/>
                      </a:lnTo>
                      <a:lnTo>
                        <a:pt x="1282" y="1438"/>
                      </a:lnTo>
                      <a:lnTo>
                        <a:pt x="1282" y="1438"/>
                      </a:lnTo>
                      <a:lnTo>
                        <a:pt x="1232" y="1458"/>
                      </a:lnTo>
                      <a:lnTo>
                        <a:pt x="1206" y="1470"/>
                      </a:lnTo>
                      <a:lnTo>
                        <a:pt x="1182" y="1482"/>
                      </a:lnTo>
                      <a:lnTo>
                        <a:pt x="1158" y="1496"/>
                      </a:lnTo>
                      <a:lnTo>
                        <a:pt x="1136" y="1510"/>
                      </a:lnTo>
                      <a:lnTo>
                        <a:pt x="1114" y="1526"/>
                      </a:lnTo>
                      <a:lnTo>
                        <a:pt x="1092" y="1544"/>
                      </a:lnTo>
                      <a:lnTo>
                        <a:pt x="1092" y="1544"/>
                      </a:lnTo>
                      <a:lnTo>
                        <a:pt x="1082" y="1552"/>
                      </a:lnTo>
                      <a:lnTo>
                        <a:pt x="1068" y="1560"/>
                      </a:lnTo>
                      <a:lnTo>
                        <a:pt x="1068" y="1560"/>
                      </a:lnTo>
                      <a:lnTo>
                        <a:pt x="1056" y="1566"/>
                      </a:lnTo>
                      <a:lnTo>
                        <a:pt x="1042" y="1570"/>
                      </a:lnTo>
                      <a:lnTo>
                        <a:pt x="1030" y="1574"/>
                      </a:lnTo>
                      <a:lnTo>
                        <a:pt x="1018" y="1574"/>
                      </a:lnTo>
                      <a:lnTo>
                        <a:pt x="1006" y="1574"/>
                      </a:lnTo>
                      <a:lnTo>
                        <a:pt x="996" y="1572"/>
                      </a:lnTo>
                      <a:lnTo>
                        <a:pt x="986" y="1570"/>
                      </a:lnTo>
                      <a:lnTo>
                        <a:pt x="976" y="1564"/>
                      </a:lnTo>
                      <a:lnTo>
                        <a:pt x="966" y="1558"/>
                      </a:lnTo>
                      <a:lnTo>
                        <a:pt x="960" y="1550"/>
                      </a:lnTo>
                      <a:lnTo>
                        <a:pt x="952" y="1542"/>
                      </a:lnTo>
                      <a:lnTo>
                        <a:pt x="946" y="1532"/>
                      </a:lnTo>
                      <a:lnTo>
                        <a:pt x="942" y="1520"/>
                      </a:lnTo>
                      <a:lnTo>
                        <a:pt x="938" y="1508"/>
                      </a:lnTo>
                      <a:lnTo>
                        <a:pt x="936" y="1494"/>
                      </a:lnTo>
                      <a:lnTo>
                        <a:pt x="936" y="1480"/>
                      </a:lnTo>
                      <a:lnTo>
                        <a:pt x="936" y="1480"/>
                      </a:lnTo>
                      <a:lnTo>
                        <a:pt x="938" y="1456"/>
                      </a:lnTo>
                      <a:lnTo>
                        <a:pt x="940" y="1432"/>
                      </a:lnTo>
                      <a:lnTo>
                        <a:pt x="940" y="1432"/>
                      </a:lnTo>
                      <a:lnTo>
                        <a:pt x="932" y="1266"/>
                      </a:lnTo>
                      <a:lnTo>
                        <a:pt x="932" y="1266"/>
                      </a:lnTo>
                      <a:lnTo>
                        <a:pt x="932" y="1222"/>
                      </a:lnTo>
                      <a:lnTo>
                        <a:pt x="932" y="1200"/>
                      </a:lnTo>
                      <a:lnTo>
                        <a:pt x="934" y="1180"/>
                      </a:lnTo>
                      <a:lnTo>
                        <a:pt x="934" y="1180"/>
                      </a:lnTo>
                      <a:lnTo>
                        <a:pt x="936" y="1170"/>
                      </a:lnTo>
                      <a:lnTo>
                        <a:pt x="942" y="1162"/>
                      </a:lnTo>
                      <a:lnTo>
                        <a:pt x="950" y="1154"/>
                      </a:lnTo>
                      <a:lnTo>
                        <a:pt x="958" y="1152"/>
                      </a:lnTo>
                      <a:lnTo>
                        <a:pt x="958" y="1152"/>
                      </a:lnTo>
                      <a:lnTo>
                        <a:pt x="964" y="1152"/>
                      </a:lnTo>
                      <a:lnTo>
                        <a:pt x="972" y="1158"/>
                      </a:lnTo>
                      <a:lnTo>
                        <a:pt x="988" y="1172"/>
                      </a:lnTo>
                      <a:lnTo>
                        <a:pt x="988" y="1172"/>
                      </a:lnTo>
                      <a:lnTo>
                        <a:pt x="994" y="1184"/>
                      </a:lnTo>
                      <a:lnTo>
                        <a:pt x="1000" y="1196"/>
                      </a:lnTo>
                      <a:lnTo>
                        <a:pt x="1000" y="1196"/>
                      </a:lnTo>
                      <a:lnTo>
                        <a:pt x="1008" y="1208"/>
                      </a:lnTo>
                      <a:lnTo>
                        <a:pt x="1014" y="1218"/>
                      </a:lnTo>
                      <a:lnTo>
                        <a:pt x="1022" y="1226"/>
                      </a:lnTo>
                      <a:lnTo>
                        <a:pt x="1032" y="1232"/>
                      </a:lnTo>
                      <a:lnTo>
                        <a:pt x="1042" y="1236"/>
                      </a:lnTo>
                      <a:lnTo>
                        <a:pt x="1054" y="1240"/>
                      </a:lnTo>
                      <a:lnTo>
                        <a:pt x="1066" y="1242"/>
                      </a:lnTo>
                      <a:lnTo>
                        <a:pt x="1078" y="1242"/>
                      </a:lnTo>
                      <a:lnTo>
                        <a:pt x="1078" y="1242"/>
                      </a:lnTo>
                      <a:lnTo>
                        <a:pt x="1092" y="1240"/>
                      </a:lnTo>
                      <a:lnTo>
                        <a:pt x="1106" y="1236"/>
                      </a:lnTo>
                      <a:lnTo>
                        <a:pt x="1120" y="1230"/>
                      </a:lnTo>
                      <a:lnTo>
                        <a:pt x="1134" y="1222"/>
                      </a:lnTo>
                      <a:lnTo>
                        <a:pt x="1148" y="1214"/>
                      </a:lnTo>
                      <a:lnTo>
                        <a:pt x="1162" y="1204"/>
                      </a:lnTo>
                      <a:lnTo>
                        <a:pt x="1176" y="1192"/>
                      </a:lnTo>
                      <a:lnTo>
                        <a:pt x="1188" y="1178"/>
                      </a:lnTo>
                      <a:lnTo>
                        <a:pt x="1198" y="1164"/>
                      </a:lnTo>
                      <a:lnTo>
                        <a:pt x="1208" y="1150"/>
                      </a:lnTo>
                      <a:lnTo>
                        <a:pt x="1218" y="1134"/>
                      </a:lnTo>
                      <a:lnTo>
                        <a:pt x="1224" y="1120"/>
                      </a:lnTo>
                      <a:lnTo>
                        <a:pt x="1230" y="1104"/>
                      </a:lnTo>
                      <a:lnTo>
                        <a:pt x="1234" y="1088"/>
                      </a:lnTo>
                      <a:lnTo>
                        <a:pt x="1236" y="1072"/>
                      </a:lnTo>
                      <a:lnTo>
                        <a:pt x="1236" y="1056"/>
                      </a:lnTo>
                      <a:lnTo>
                        <a:pt x="1236" y="1056"/>
                      </a:lnTo>
                      <a:lnTo>
                        <a:pt x="1232" y="1006"/>
                      </a:lnTo>
                      <a:lnTo>
                        <a:pt x="1224" y="956"/>
                      </a:lnTo>
                      <a:lnTo>
                        <a:pt x="1212" y="908"/>
                      </a:lnTo>
                      <a:lnTo>
                        <a:pt x="1196" y="860"/>
                      </a:lnTo>
                      <a:lnTo>
                        <a:pt x="1176" y="814"/>
                      </a:lnTo>
                      <a:lnTo>
                        <a:pt x="1152" y="772"/>
                      </a:lnTo>
                      <a:lnTo>
                        <a:pt x="1140" y="750"/>
                      </a:lnTo>
                      <a:lnTo>
                        <a:pt x="1126" y="730"/>
                      </a:lnTo>
                      <a:lnTo>
                        <a:pt x="1110" y="710"/>
                      </a:lnTo>
                      <a:lnTo>
                        <a:pt x="1094" y="690"/>
                      </a:lnTo>
                      <a:lnTo>
                        <a:pt x="1094" y="690"/>
                      </a:lnTo>
                      <a:lnTo>
                        <a:pt x="1074" y="668"/>
                      </a:lnTo>
                      <a:lnTo>
                        <a:pt x="1056" y="646"/>
                      </a:lnTo>
                      <a:lnTo>
                        <a:pt x="1040" y="622"/>
                      </a:lnTo>
                      <a:lnTo>
                        <a:pt x="1024" y="600"/>
                      </a:lnTo>
                      <a:lnTo>
                        <a:pt x="1012" y="576"/>
                      </a:lnTo>
                      <a:lnTo>
                        <a:pt x="998" y="552"/>
                      </a:lnTo>
                      <a:lnTo>
                        <a:pt x="988" y="528"/>
                      </a:lnTo>
                      <a:lnTo>
                        <a:pt x="978" y="502"/>
                      </a:lnTo>
                      <a:lnTo>
                        <a:pt x="968" y="478"/>
                      </a:lnTo>
                      <a:lnTo>
                        <a:pt x="962" y="452"/>
                      </a:lnTo>
                      <a:lnTo>
                        <a:pt x="956" y="426"/>
                      </a:lnTo>
                      <a:lnTo>
                        <a:pt x="950" y="398"/>
                      </a:lnTo>
                      <a:lnTo>
                        <a:pt x="946" y="370"/>
                      </a:lnTo>
                      <a:lnTo>
                        <a:pt x="944" y="344"/>
                      </a:lnTo>
                      <a:lnTo>
                        <a:pt x="942" y="286"/>
                      </a:lnTo>
                      <a:lnTo>
                        <a:pt x="942" y="286"/>
                      </a:lnTo>
                      <a:lnTo>
                        <a:pt x="940" y="254"/>
                      </a:lnTo>
                      <a:lnTo>
                        <a:pt x="938" y="224"/>
                      </a:lnTo>
                      <a:lnTo>
                        <a:pt x="930" y="196"/>
                      </a:lnTo>
                      <a:lnTo>
                        <a:pt x="922" y="168"/>
                      </a:lnTo>
                      <a:lnTo>
                        <a:pt x="910" y="144"/>
                      </a:lnTo>
                      <a:lnTo>
                        <a:pt x="898" y="120"/>
                      </a:lnTo>
                      <a:lnTo>
                        <a:pt x="882" y="98"/>
                      </a:lnTo>
                      <a:lnTo>
                        <a:pt x="864" y="78"/>
                      </a:lnTo>
                      <a:lnTo>
                        <a:pt x="844" y="60"/>
                      </a:lnTo>
                      <a:lnTo>
                        <a:pt x="822" y="46"/>
                      </a:lnTo>
                      <a:lnTo>
                        <a:pt x="798" y="32"/>
                      </a:lnTo>
                      <a:lnTo>
                        <a:pt x="772" y="20"/>
                      </a:lnTo>
                      <a:lnTo>
                        <a:pt x="746" y="12"/>
                      </a:lnTo>
                      <a:lnTo>
                        <a:pt x="718" y="6"/>
                      </a:lnTo>
                      <a:lnTo>
                        <a:pt x="686" y="2"/>
                      </a:lnTo>
                      <a:lnTo>
                        <a:pt x="656" y="0"/>
                      </a:lnTo>
                      <a:lnTo>
                        <a:pt x="656" y="0"/>
                      </a:lnTo>
                      <a:lnTo>
                        <a:pt x="634" y="2"/>
                      </a:lnTo>
                      <a:lnTo>
                        <a:pt x="614" y="4"/>
                      </a:lnTo>
                      <a:lnTo>
                        <a:pt x="596" y="8"/>
                      </a:lnTo>
                      <a:lnTo>
                        <a:pt x="578" y="14"/>
                      </a:lnTo>
                      <a:lnTo>
                        <a:pt x="560" y="20"/>
                      </a:lnTo>
                      <a:lnTo>
                        <a:pt x="544" y="30"/>
                      </a:lnTo>
                      <a:lnTo>
                        <a:pt x="528" y="40"/>
                      </a:lnTo>
                      <a:lnTo>
                        <a:pt x="514" y="50"/>
                      </a:lnTo>
                      <a:lnTo>
                        <a:pt x="500" y="62"/>
                      </a:lnTo>
                      <a:lnTo>
                        <a:pt x="488" y="76"/>
                      </a:lnTo>
                      <a:lnTo>
                        <a:pt x="478" y="92"/>
                      </a:lnTo>
                      <a:lnTo>
                        <a:pt x="470" y="108"/>
                      </a:lnTo>
                      <a:lnTo>
                        <a:pt x="462" y="124"/>
                      </a:lnTo>
                      <a:lnTo>
                        <a:pt x="456" y="144"/>
                      </a:lnTo>
                      <a:lnTo>
                        <a:pt x="452" y="162"/>
                      </a:lnTo>
                      <a:lnTo>
                        <a:pt x="450" y="182"/>
                      </a:lnTo>
                      <a:lnTo>
                        <a:pt x="450" y="182"/>
                      </a:lnTo>
                      <a:lnTo>
                        <a:pt x="446" y="246"/>
                      </a:lnTo>
                      <a:lnTo>
                        <a:pt x="444" y="310"/>
                      </a:lnTo>
                      <a:lnTo>
                        <a:pt x="446" y="374"/>
                      </a:lnTo>
                      <a:lnTo>
                        <a:pt x="448" y="406"/>
                      </a:lnTo>
                      <a:lnTo>
                        <a:pt x="452" y="438"/>
                      </a:lnTo>
                      <a:lnTo>
                        <a:pt x="452" y="438"/>
                      </a:lnTo>
                      <a:lnTo>
                        <a:pt x="456" y="468"/>
                      </a:lnTo>
                      <a:lnTo>
                        <a:pt x="456" y="498"/>
                      </a:lnTo>
                      <a:lnTo>
                        <a:pt x="452" y="526"/>
                      </a:lnTo>
                      <a:lnTo>
                        <a:pt x="444" y="552"/>
                      </a:lnTo>
                      <a:lnTo>
                        <a:pt x="434" y="578"/>
                      </a:lnTo>
                      <a:lnTo>
                        <a:pt x="422" y="604"/>
                      </a:lnTo>
                      <a:lnTo>
                        <a:pt x="406" y="628"/>
                      </a:lnTo>
                      <a:lnTo>
                        <a:pt x="390" y="650"/>
                      </a:lnTo>
                      <a:lnTo>
                        <a:pt x="390" y="650"/>
                      </a:lnTo>
                      <a:lnTo>
                        <a:pt x="378" y="666"/>
                      </a:lnTo>
                      <a:lnTo>
                        <a:pt x="364" y="682"/>
                      </a:lnTo>
                      <a:lnTo>
                        <a:pt x="364" y="682"/>
                      </a:lnTo>
                      <a:lnTo>
                        <a:pt x="348" y="704"/>
                      </a:lnTo>
                      <a:lnTo>
                        <a:pt x="332" y="726"/>
                      </a:lnTo>
                      <a:lnTo>
                        <a:pt x="316" y="748"/>
                      </a:lnTo>
                      <a:lnTo>
                        <a:pt x="304" y="772"/>
                      </a:lnTo>
                      <a:lnTo>
                        <a:pt x="280" y="820"/>
                      </a:lnTo>
                      <a:lnTo>
                        <a:pt x="262" y="870"/>
                      </a:lnTo>
                      <a:lnTo>
                        <a:pt x="262" y="870"/>
                      </a:lnTo>
                      <a:lnTo>
                        <a:pt x="248" y="906"/>
                      </a:lnTo>
                      <a:lnTo>
                        <a:pt x="232" y="940"/>
                      </a:lnTo>
                      <a:lnTo>
                        <a:pt x="200" y="1008"/>
                      </a:lnTo>
                      <a:lnTo>
                        <a:pt x="200" y="1008"/>
                      </a:lnTo>
                      <a:lnTo>
                        <a:pt x="190" y="1036"/>
                      </a:lnTo>
                      <a:lnTo>
                        <a:pt x="186" y="1050"/>
                      </a:lnTo>
                      <a:lnTo>
                        <a:pt x="184" y="1064"/>
                      </a:lnTo>
                      <a:lnTo>
                        <a:pt x="184" y="1078"/>
                      </a:lnTo>
                      <a:lnTo>
                        <a:pt x="184" y="1092"/>
                      </a:lnTo>
                      <a:lnTo>
                        <a:pt x="186" y="1108"/>
                      </a:lnTo>
                      <a:lnTo>
                        <a:pt x="190" y="1122"/>
                      </a:lnTo>
                      <a:lnTo>
                        <a:pt x="190" y="1122"/>
                      </a:lnTo>
                      <a:lnTo>
                        <a:pt x="208" y="1116"/>
                      </a:lnTo>
                      <a:lnTo>
                        <a:pt x="224" y="1112"/>
                      </a:lnTo>
                      <a:lnTo>
                        <a:pt x="240" y="1114"/>
                      </a:lnTo>
                      <a:lnTo>
                        <a:pt x="254" y="1118"/>
                      </a:lnTo>
                      <a:lnTo>
                        <a:pt x="266" y="1124"/>
                      </a:lnTo>
                      <a:lnTo>
                        <a:pt x="278" y="1134"/>
                      </a:lnTo>
                      <a:lnTo>
                        <a:pt x="290" y="1146"/>
                      </a:lnTo>
                      <a:lnTo>
                        <a:pt x="298" y="1158"/>
                      </a:lnTo>
                      <a:lnTo>
                        <a:pt x="298" y="1158"/>
                      </a:lnTo>
                      <a:lnTo>
                        <a:pt x="344" y="1220"/>
                      </a:lnTo>
                      <a:lnTo>
                        <a:pt x="386" y="1284"/>
                      </a:lnTo>
                      <a:lnTo>
                        <a:pt x="472" y="1412"/>
                      </a:lnTo>
                      <a:lnTo>
                        <a:pt x="472" y="1412"/>
                      </a:lnTo>
                      <a:lnTo>
                        <a:pt x="480" y="1430"/>
                      </a:lnTo>
                      <a:lnTo>
                        <a:pt x="486" y="1448"/>
                      </a:lnTo>
                      <a:lnTo>
                        <a:pt x="490" y="1468"/>
                      </a:lnTo>
                      <a:lnTo>
                        <a:pt x="494" y="1488"/>
                      </a:lnTo>
                      <a:lnTo>
                        <a:pt x="494" y="1488"/>
                      </a:lnTo>
                      <a:lnTo>
                        <a:pt x="494" y="1504"/>
                      </a:lnTo>
                      <a:lnTo>
                        <a:pt x="494" y="1518"/>
                      </a:lnTo>
                      <a:lnTo>
                        <a:pt x="490" y="1532"/>
                      </a:lnTo>
                      <a:lnTo>
                        <a:pt x="484" y="1542"/>
                      </a:lnTo>
                      <a:lnTo>
                        <a:pt x="476" y="1552"/>
                      </a:lnTo>
                      <a:lnTo>
                        <a:pt x="464" y="1560"/>
                      </a:lnTo>
                      <a:lnTo>
                        <a:pt x="452" y="1566"/>
                      </a:lnTo>
                      <a:lnTo>
                        <a:pt x="438" y="1570"/>
                      </a:lnTo>
                      <a:lnTo>
                        <a:pt x="438" y="1570"/>
                      </a:lnTo>
                      <a:lnTo>
                        <a:pt x="412" y="1572"/>
                      </a:lnTo>
                      <a:lnTo>
                        <a:pt x="386" y="1572"/>
                      </a:lnTo>
                      <a:lnTo>
                        <a:pt x="360" y="1568"/>
                      </a:lnTo>
                      <a:lnTo>
                        <a:pt x="336" y="1564"/>
                      </a:lnTo>
                      <a:lnTo>
                        <a:pt x="336" y="1564"/>
                      </a:lnTo>
                      <a:lnTo>
                        <a:pt x="276" y="1550"/>
                      </a:lnTo>
                      <a:lnTo>
                        <a:pt x="216" y="1536"/>
                      </a:lnTo>
                      <a:lnTo>
                        <a:pt x="98" y="1506"/>
                      </a:lnTo>
                      <a:lnTo>
                        <a:pt x="98" y="1506"/>
                      </a:lnTo>
                      <a:lnTo>
                        <a:pt x="72" y="1500"/>
                      </a:lnTo>
                      <a:lnTo>
                        <a:pt x="60" y="1498"/>
                      </a:lnTo>
                      <a:lnTo>
                        <a:pt x="50" y="1492"/>
                      </a:lnTo>
                      <a:lnTo>
                        <a:pt x="50" y="1492"/>
                      </a:lnTo>
                      <a:lnTo>
                        <a:pt x="42" y="1484"/>
                      </a:lnTo>
                      <a:lnTo>
                        <a:pt x="36" y="1472"/>
                      </a:lnTo>
                      <a:lnTo>
                        <a:pt x="32" y="1460"/>
                      </a:lnTo>
                      <a:lnTo>
                        <a:pt x="32" y="1456"/>
                      </a:lnTo>
                      <a:lnTo>
                        <a:pt x="32" y="1452"/>
                      </a:lnTo>
                      <a:lnTo>
                        <a:pt x="32" y="1452"/>
                      </a:lnTo>
                      <a:lnTo>
                        <a:pt x="42" y="1434"/>
                      </a:lnTo>
                      <a:lnTo>
                        <a:pt x="48" y="1416"/>
                      </a:lnTo>
                      <a:lnTo>
                        <a:pt x="52" y="1396"/>
                      </a:lnTo>
                      <a:lnTo>
                        <a:pt x="52" y="1378"/>
                      </a:lnTo>
                      <a:lnTo>
                        <a:pt x="50" y="1360"/>
                      </a:lnTo>
                      <a:lnTo>
                        <a:pt x="46" y="1342"/>
                      </a:lnTo>
                      <a:lnTo>
                        <a:pt x="40" y="1324"/>
                      </a:lnTo>
                      <a:lnTo>
                        <a:pt x="30" y="1304"/>
                      </a:lnTo>
                      <a:lnTo>
                        <a:pt x="30" y="1304"/>
                      </a:lnTo>
                      <a:lnTo>
                        <a:pt x="26" y="1294"/>
                      </a:lnTo>
                      <a:lnTo>
                        <a:pt x="24" y="1286"/>
                      </a:lnTo>
                      <a:lnTo>
                        <a:pt x="26" y="1278"/>
                      </a:lnTo>
                      <a:lnTo>
                        <a:pt x="28" y="1272"/>
                      </a:lnTo>
                      <a:lnTo>
                        <a:pt x="34" y="1266"/>
                      </a:lnTo>
                      <a:lnTo>
                        <a:pt x="42" y="1262"/>
                      </a:lnTo>
                      <a:lnTo>
                        <a:pt x="52" y="1260"/>
                      </a:lnTo>
                      <a:lnTo>
                        <a:pt x="64" y="1258"/>
                      </a:lnTo>
                      <a:lnTo>
                        <a:pt x="64" y="1258"/>
                      </a:lnTo>
                      <a:lnTo>
                        <a:pt x="88" y="1258"/>
                      </a:lnTo>
                      <a:lnTo>
                        <a:pt x="114" y="1256"/>
                      </a:lnTo>
                      <a:lnTo>
                        <a:pt x="114" y="1256"/>
                      </a:lnTo>
                      <a:lnTo>
                        <a:pt x="130" y="1252"/>
                      </a:lnTo>
                      <a:lnTo>
                        <a:pt x="142" y="1246"/>
                      </a:lnTo>
                      <a:lnTo>
                        <a:pt x="154" y="1238"/>
                      </a:lnTo>
                      <a:lnTo>
                        <a:pt x="162" y="1230"/>
                      </a:lnTo>
                      <a:lnTo>
                        <a:pt x="168" y="1218"/>
                      </a:lnTo>
                      <a:lnTo>
                        <a:pt x="172" y="1204"/>
                      </a:lnTo>
                      <a:lnTo>
                        <a:pt x="174" y="1188"/>
                      </a:lnTo>
                      <a:lnTo>
                        <a:pt x="174" y="1170"/>
                      </a:lnTo>
                      <a:lnTo>
                        <a:pt x="174" y="11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7"/>
                <p:cNvSpPr>
                  <a:spLocks/>
                </p:cNvSpPr>
                <p:nvPr/>
              </p:nvSpPr>
              <p:spPr bwMode="auto">
                <a:xfrm>
                  <a:off x="3504" y="1627"/>
                  <a:ext cx="732" cy="1284"/>
                </a:xfrm>
                <a:custGeom>
                  <a:avLst/>
                  <a:gdLst>
                    <a:gd name="T0" fmla="*/ 280 w 732"/>
                    <a:gd name="T1" fmla="*/ 374 h 1284"/>
                    <a:gd name="T2" fmla="*/ 334 w 732"/>
                    <a:gd name="T3" fmla="*/ 396 h 1284"/>
                    <a:gd name="T4" fmla="*/ 508 w 732"/>
                    <a:gd name="T5" fmla="*/ 276 h 1284"/>
                    <a:gd name="T6" fmla="*/ 374 w 732"/>
                    <a:gd name="T7" fmla="*/ 330 h 1284"/>
                    <a:gd name="T8" fmla="*/ 308 w 732"/>
                    <a:gd name="T9" fmla="*/ 332 h 1284"/>
                    <a:gd name="T10" fmla="*/ 306 w 732"/>
                    <a:gd name="T11" fmla="*/ 304 h 1284"/>
                    <a:gd name="T12" fmla="*/ 518 w 732"/>
                    <a:gd name="T13" fmla="*/ 232 h 1284"/>
                    <a:gd name="T14" fmla="*/ 468 w 732"/>
                    <a:gd name="T15" fmla="*/ 240 h 1284"/>
                    <a:gd name="T16" fmla="*/ 320 w 732"/>
                    <a:gd name="T17" fmla="*/ 280 h 1284"/>
                    <a:gd name="T18" fmla="*/ 240 w 732"/>
                    <a:gd name="T19" fmla="*/ 242 h 1284"/>
                    <a:gd name="T20" fmla="*/ 230 w 732"/>
                    <a:gd name="T21" fmla="*/ 194 h 1284"/>
                    <a:gd name="T22" fmla="*/ 286 w 732"/>
                    <a:gd name="T23" fmla="*/ 140 h 1284"/>
                    <a:gd name="T24" fmla="*/ 290 w 732"/>
                    <a:gd name="T25" fmla="*/ 84 h 1284"/>
                    <a:gd name="T26" fmla="*/ 258 w 732"/>
                    <a:gd name="T27" fmla="*/ 58 h 1284"/>
                    <a:gd name="T28" fmla="*/ 236 w 732"/>
                    <a:gd name="T29" fmla="*/ 94 h 1284"/>
                    <a:gd name="T30" fmla="*/ 254 w 732"/>
                    <a:gd name="T31" fmla="*/ 152 h 1284"/>
                    <a:gd name="T32" fmla="*/ 226 w 732"/>
                    <a:gd name="T33" fmla="*/ 142 h 1284"/>
                    <a:gd name="T34" fmla="*/ 218 w 732"/>
                    <a:gd name="T35" fmla="*/ 80 h 1284"/>
                    <a:gd name="T36" fmla="*/ 258 w 732"/>
                    <a:gd name="T37" fmla="*/ 10 h 1284"/>
                    <a:gd name="T38" fmla="*/ 304 w 732"/>
                    <a:gd name="T39" fmla="*/ 38 h 1284"/>
                    <a:gd name="T40" fmla="*/ 378 w 732"/>
                    <a:gd name="T41" fmla="*/ 124 h 1284"/>
                    <a:gd name="T42" fmla="*/ 434 w 732"/>
                    <a:gd name="T43" fmla="*/ 6 h 1284"/>
                    <a:gd name="T44" fmla="*/ 496 w 732"/>
                    <a:gd name="T45" fmla="*/ 4 h 1284"/>
                    <a:gd name="T46" fmla="*/ 550 w 732"/>
                    <a:gd name="T47" fmla="*/ 104 h 1284"/>
                    <a:gd name="T48" fmla="*/ 534 w 732"/>
                    <a:gd name="T49" fmla="*/ 154 h 1284"/>
                    <a:gd name="T50" fmla="*/ 516 w 732"/>
                    <a:gd name="T51" fmla="*/ 106 h 1284"/>
                    <a:gd name="T52" fmla="*/ 476 w 732"/>
                    <a:gd name="T53" fmla="*/ 56 h 1284"/>
                    <a:gd name="T54" fmla="*/ 436 w 732"/>
                    <a:gd name="T55" fmla="*/ 74 h 1284"/>
                    <a:gd name="T56" fmla="*/ 422 w 732"/>
                    <a:gd name="T57" fmla="*/ 128 h 1284"/>
                    <a:gd name="T58" fmla="*/ 494 w 732"/>
                    <a:gd name="T59" fmla="*/ 172 h 1284"/>
                    <a:gd name="T60" fmla="*/ 542 w 732"/>
                    <a:gd name="T61" fmla="*/ 198 h 1284"/>
                    <a:gd name="T62" fmla="*/ 538 w 732"/>
                    <a:gd name="T63" fmla="*/ 248 h 1284"/>
                    <a:gd name="T64" fmla="*/ 558 w 732"/>
                    <a:gd name="T65" fmla="*/ 340 h 1284"/>
                    <a:gd name="T66" fmla="*/ 596 w 732"/>
                    <a:gd name="T67" fmla="*/ 418 h 1284"/>
                    <a:gd name="T68" fmla="*/ 698 w 732"/>
                    <a:gd name="T69" fmla="*/ 670 h 1284"/>
                    <a:gd name="T70" fmla="*/ 706 w 732"/>
                    <a:gd name="T71" fmla="*/ 788 h 1284"/>
                    <a:gd name="T72" fmla="*/ 696 w 732"/>
                    <a:gd name="T73" fmla="*/ 878 h 1284"/>
                    <a:gd name="T74" fmla="*/ 638 w 732"/>
                    <a:gd name="T75" fmla="*/ 948 h 1284"/>
                    <a:gd name="T76" fmla="*/ 638 w 732"/>
                    <a:gd name="T77" fmla="*/ 1122 h 1284"/>
                    <a:gd name="T78" fmla="*/ 612 w 732"/>
                    <a:gd name="T79" fmla="*/ 1278 h 1284"/>
                    <a:gd name="T80" fmla="*/ 612 w 732"/>
                    <a:gd name="T81" fmla="*/ 1212 h 1284"/>
                    <a:gd name="T82" fmla="*/ 618 w 732"/>
                    <a:gd name="T83" fmla="*/ 1110 h 1284"/>
                    <a:gd name="T84" fmla="*/ 538 w 732"/>
                    <a:gd name="T85" fmla="*/ 1170 h 1284"/>
                    <a:gd name="T86" fmla="*/ 418 w 732"/>
                    <a:gd name="T87" fmla="*/ 1212 h 1284"/>
                    <a:gd name="T88" fmla="*/ 250 w 732"/>
                    <a:gd name="T89" fmla="*/ 1178 h 1284"/>
                    <a:gd name="T90" fmla="*/ 280 w 732"/>
                    <a:gd name="T91" fmla="*/ 1256 h 1284"/>
                    <a:gd name="T92" fmla="*/ 232 w 732"/>
                    <a:gd name="T93" fmla="*/ 1134 h 1284"/>
                    <a:gd name="T94" fmla="*/ 254 w 732"/>
                    <a:gd name="T95" fmla="*/ 1076 h 1284"/>
                    <a:gd name="T96" fmla="*/ 52 w 732"/>
                    <a:gd name="T97" fmla="*/ 890 h 1284"/>
                    <a:gd name="T98" fmla="*/ 0 w 732"/>
                    <a:gd name="T99" fmla="*/ 796 h 1284"/>
                    <a:gd name="T100" fmla="*/ 10 w 732"/>
                    <a:gd name="T101" fmla="*/ 784 h 1284"/>
                    <a:gd name="T102" fmla="*/ 64 w 732"/>
                    <a:gd name="T103" fmla="*/ 870 h 1284"/>
                    <a:gd name="T104" fmla="*/ 76 w 732"/>
                    <a:gd name="T105" fmla="*/ 736 h 1284"/>
                    <a:gd name="T106" fmla="*/ 160 w 732"/>
                    <a:gd name="T107" fmla="*/ 538 h 1284"/>
                    <a:gd name="T108" fmla="*/ 164 w 732"/>
                    <a:gd name="T109" fmla="*/ 500 h 1284"/>
                    <a:gd name="T110" fmla="*/ 196 w 732"/>
                    <a:gd name="T111" fmla="*/ 392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2" h="1284">
                      <a:moveTo>
                        <a:pt x="230" y="312"/>
                      </a:moveTo>
                      <a:lnTo>
                        <a:pt x="230" y="312"/>
                      </a:lnTo>
                      <a:lnTo>
                        <a:pt x="254" y="344"/>
                      </a:lnTo>
                      <a:lnTo>
                        <a:pt x="266" y="360"/>
                      </a:lnTo>
                      <a:lnTo>
                        <a:pt x="280" y="374"/>
                      </a:lnTo>
                      <a:lnTo>
                        <a:pt x="280" y="374"/>
                      </a:lnTo>
                      <a:lnTo>
                        <a:pt x="294" y="384"/>
                      </a:lnTo>
                      <a:lnTo>
                        <a:pt x="308" y="392"/>
                      </a:lnTo>
                      <a:lnTo>
                        <a:pt x="324" y="396"/>
                      </a:lnTo>
                      <a:lnTo>
                        <a:pt x="330" y="396"/>
                      </a:lnTo>
                      <a:lnTo>
                        <a:pt x="334" y="396"/>
                      </a:lnTo>
                      <a:lnTo>
                        <a:pt x="334" y="396"/>
                      </a:lnTo>
                      <a:lnTo>
                        <a:pt x="380" y="370"/>
                      </a:lnTo>
                      <a:lnTo>
                        <a:pt x="424" y="344"/>
                      </a:lnTo>
                      <a:lnTo>
                        <a:pt x="512" y="288"/>
                      </a:lnTo>
                      <a:lnTo>
                        <a:pt x="512" y="288"/>
                      </a:lnTo>
                      <a:lnTo>
                        <a:pt x="508" y="276"/>
                      </a:lnTo>
                      <a:lnTo>
                        <a:pt x="508" y="276"/>
                      </a:lnTo>
                      <a:lnTo>
                        <a:pt x="488" y="280"/>
                      </a:lnTo>
                      <a:lnTo>
                        <a:pt x="468" y="286"/>
                      </a:lnTo>
                      <a:lnTo>
                        <a:pt x="468" y="286"/>
                      </a:lnTo>
                      <a:lnTo>
                        <a:pt x="422" y="310"/>
                      </a:lnTo>
                      <a:lnTo>
                        <a:pt x="398" y="320"/>
                      </a:lnTo>
                      <a:lnTo>
                        <a:pt x="374" y="330"/>
                      </a:lnTo>
                      <a:lnTo>
                        <a:pt x="374" y="330"/>
                      </a:lnTo>
                      <a:lnTo>
                        <a:pt x="360" y="334"/>
                      </a:lnTo>
                      <a:lnTo>
                        <a:pt x="348" y="336"/>
                      </a:lnTo>
                      <a:lnTo>
                        <a:pt x="334" y="338"/>
                      </a:lnTo>
                      <a:lnTo>
                        <a:pt x="322" y="336"/>
                      </a:lnTo>
                      <a:lnTo>
                        <a:pt x="308" y="332"/>
                      </a:lnTo>
                      <a:lnTo>
                        <a:pt x="296" y="326"/>
                      </a:lnTo>
                      <a:lnTo>
                        <a:pt x="284" y="314"/>
                      </a:lnTo>
                      <a:lnTo>
                        <a:pt x="272" y="300"/>
                      </a:lnTo>
                      <a:lnTo>
                        <a:pt x="272" y="300"/>
                      </a:lnTo>
                      <a:lnTo>
                        <a:pt x="290" y="302"/>
                      </a:lnTo>
                      <a:lnTo>
                        <a:pt x="306" y="304"/>
                      </a:lnTo>
                      <a:lnTo>
                        <a:pt x="340" y="300"/>
                      </a:lnTo>
                      <a:lnTo>
                        <a:pt x="372" y="294"/>
                      </a:lnTo>
                      <a:lnTo>
                        <a:pt x="402" y="284"/>
                      </a:lnTo>
                      <a:lnTo>
                        <a:pt x="432" y="272"/>
                      </a:lnTo>
                      <a:lnTo>
                        <a:pt x="460" y="260"/>
                      </a:lnTo>
                      <a:lnTo>
                        <a:pt x="518" y="232"/>
                      </a:lnTo>
                      <a:lnTo>
                        <a:pt x="518" y="232"/>
                      </a:lnTo>
                      <a:lnTo>
                        <a:pt x="518" y="226"/>
                      </a:lnTo>
                      <a:lnTo>
                        <a:pt x="514" y="210"/>
                      </a:lnTo>
                      <a:lnTo>
                        <a:pt x="514" y="210"/>
                      </a:lnTo>
                      <a:lnTo>
                        <a:pt x="492" y="226"/>
                      </a:lnTo>
                      <a:lnTo>
                        <a:pt x="468" y="240"/>
                      </a:lnTo>
                      <a:lnTo>
                        <a:pt x="444" y="252"/>
                      </a:lnTo>
                      <a:lnTo>
                        <a:pt x="420" y="260"/>
                      </a:lnTo>
                      <a:lnTo>
                        <a:pt x="396" y="266"/>
                      </a:lnTo>
                      <a:lnTo>
                        <a:pt x="370" y="272"/>
                      </a:lnTo>
                      <a:lnTo>
                        <a:pt x="320" y="280"/>
                      </a:lnTo>
                      <a:lnTo>
                        <a:pt x="320" y="280"/>
                      </a:lnTo>
                      <a:lnTo>
                        <a:pt x="302" y="280"/>
                      </a:lnTo>
                      <a:lnTo>
                        <a:pt x="288" y="276"/>
                      </a:lnTo>
                      <a:lnTo>
                        <a:pt x="274" y="270"/>
                      </a:lnTo>
                      <a:lnTo>
                        <a:pt x="262" y="262"/>
                      </a:lnTo>
                      <a:lnTo>
                        <a:pt x="252" y="254"/>
                      </a:lnTo>
                      <a:lnTo>
                        <a:pt x="240" y="242"/>
                      </a:lnTo>
                      <a:lnTo>
                        <a:pt x="220" y="222"/>
                      </a:lnTo>
                      <a:lnTo>
                        <a:pt x="220" y="222"/>
                      </a:lnTo>
                      <a:lnTo>
                        <a:pt x="220" y="220"/>
                      </a:lnTo>
                      <a:lnTo>
                        <a:pt x="220" y="216"/>
                      </a:lnTo>
                      <a:lnTo>
                        <a:pt x="224" y="206"/>
                      </a:lnTo>
                      <a:lnTo>
                        <a:pt x="230" y="194"/>
                      </a:lnTo>
                      <a:lnTo>
                        <a:pt x="236" y="184"/>
                      </a:lnTo>
                      <a:lnTo>
                        <a:pt x="236" y="184"/>
                      </a:lnTo>
                      <a:lnTo>
                        <a:pt x="248" y="172"/>
                      </a:lnTo>
                      <a:lnTo>
                        <a:pt x="260" y="162"/>
                      </a:lnTo>
                      <a:lnTo>
                        <a:pt x="286" y="140"/>
                      </a:lnTo>
                      <a:lnTo>
                        <a:pt x="286" y="140"/>
                      </a:lnTo>
                      <a:lnTo>
                        <a:pt x="296" y="126"/>
                      </a:lnTo>
                      <a:lnTo>
                        <a:pt x="300" y="120"/>
                      </a:lnTo>
                      <a:lnTo>
                        <a:pt x="300" y="112"/>
                      </a:lnTo>
                      <a:lnTo>
                        <a:pt x="300" y="112"/>
                      </a:lnTo>
                      <a:lnTo>
                        <a:pt x="296" y="98"/>
                      </a:lnTo>
                      <a:lnTo>
                        <a:pt x="290" y="84"/>
                      </a:lnTo>
                      <a:lnTo>
                        <a:pt x="284" y="70"/>
                      </a:lnTo>
                      <a:lnTo>
                        <a:pt x="276" y="58"/>
                      </a:lnTo>
                      <a:lnTo>
                        <a:pt x="276" y="58"/>
                      </a:lnTo>
                      <a:lnTo>
                        <a:pt x="272" y="56"/>
                      </a:lnTo>
                      <a:lnTo>
                        <a:pt x="268" y="56"/>
                      </a:lnTo>
                      <a:lnTo>
                        <a:pt x="258" y="58"/>
                      </a:lnTo>
                      <a:lnTo>
                        <a:pt x="248" y="60"/>
                      </a:lnTo>
                      <a:lnTo>
                        <a:pt x="244" y="62"/>
                      </a:lnTo>
                      <a:lnTo>
                        <a:pt x="242" y="64"/>
                      </a:lnTo>
                      <a:lnTo>
                        <a:pt x="242" y="64"/>
                      </a:lnTo>
                      <a:lnTo>
                        <a:pt x="238" y="80"/>
                      </a:lnTo>
                      <a:lnTo>
                        <a:pt x="236" y="94"/>
                      </a:lnTo>
                      <a:lnTo>
                        <a:pt x="234" y="110"/>
                      </a:lnTo>
                      <a:lnTo>
                        <a:pt x="236" y="124"/>
                      </a:lnTo>
                      <a:lnTo>
                        <a:pt x="236" y="124"/>
                      </a:lnTo>
                      <a:lnTo>
                        <a:pt x="238" y="132"/>
                      </a:lnTo>
                      <a:lnTo>
                        <a:pt x="242" y="138"/>
                      </a:lnTo>
                      <a:lnTo>
                        <a:pt x="254" y="152"/>
                      </a:lnTo>
                      <a:lnTo>
                        <a:pt x="254" y="152"/>
                      </a:lnTo>
                      <a:lnTo>
                        <a:pt x="248" y="156"/>
                      </a:lnTo>
                      <a:lnTo>
                        <a:pt x="246" y="158"/>
                      </a:lnTo>
                      <a:lnTo>
                        <a:pt x="246" y="158"/>
                      </a:lnTo>
                      <a:lnTo>
                        <a:pt x="234" y="150"/>
                      </a:lnTo>
                      <a:lnTo>
                        <a:pt x="226" y="142"/>
                      </a:lnTo>
                      <a:lnTo>
                        <a:pt x="220" y="134"/>
                      </a:lnTo>
                      <a:lnTo>
                        <a:pt x="216" y="122"/>
                      </a:lnTo>
                      <a:lnTo>
                        <a:pt x="214" y="112"/>
                      </a:lnTo>
                      <a:lnTo>
                        <a:pt x="214" y="102"/>
                      </a:lnTo>
                      <a:lnTo>
                        <a:pt x="218" y="80"/>
                      </a:lnTo>
                      <a:lnTo>
                        <a:pt x="218" y="80"/>
                      </a:lnTo>
                      <a:lnTo>
                        <a:pt x="222" y="62"/>
                      </a:lnTo>
                      <a:lnTo>
                        <a:pt x="232" y="44"/>
                      </a:lnTo>
                      <a:lnTo>
                        <a:pt x="244" y="26"/>
                      </a:lnTo>
                      <a:lnTo>
                        <a:pt x="256" y="10"/>
                      </a:lnTo>
                      <a:lnTo>
                        <a:pt x="256" y="10"/>
                      </a:lnTo>
                      <a:lnTo>
                        <a:pt x="258" y="10"/>
                      </a:lnTo>
                      <a:lnTo>
                        <a:pt x="264" y="12"/>
                      </a:lnTo>
                      <a:lnTo>
                        <a:pt x="278" y="18"/>
                      </a:lnTo>
                      <a:lnTo>
                        <a:pt x="294" y="26"/>
                      </a:lnTo>
                      <a:lnTo>
                        <a:pt x="300" y="32"/>
                      </a:lnTo>
                      <a:lnTo>
                        <a:pt x="304" y="38"/>
                      </a:lnTo>
                      <a:lnTo>
                        <a:pt x="304" y="38"/>
                      </a:lnTo>
                      <a:lnTo>
                        <a:pt x="312" y="56"/>
                      </a:lnTo>
                      <a:lnTo>
                        <a:pt x="318" y="76"/>
                      </a:lnTo>
                      <a:lnTo>
                        <a:pt x="328" y="120"/>
                      </a:lnTo>
                      <a:lnTo>
                        <a:pt x="328" y="120"/>
                      </a:lnTo>
                      <a:lnTo>
                        <a:pt x="378" y="124"/>
                      </a:lnTo>
                      <a:lnTo>
                        <a:pt x="378" y="124"/>
                      </a:lnTo>
                      <a:lnTo>
                        <a:pt x="400" y="68"/>
                      </a:lnTo>
                      <a:lnTo>
                        <a:pt x="412" y="40"/>
                      </a:lnTo>
                      <a:lnTo>
                        <a:pt x="426" y="14"/>
                      </a:lnTo>
                      <a:lnTo>
                        <a:pt x="426" y="14"/>
                      </a:lnTo>
                      <a:lnTo>
                        <a:pt x="428" y="10"/>
                      </a:lnTo>
                      <a:lnTo>
                        <a:pt x="434" y="6"/>
                      </a:lnTo>
                      <a:lnTo>
                        <a:pt x="448" y="2"/>
                      </a:lnTo>
                      <a:lnTo>
                        <a:pt x="464" y="0"/>
                      </a:lnTo>
                      <a:lnTo>
                        <a:pt x="480" y="0"/>
                      </a:lnTo>
                      <a:lnTo>
                        <a:pt x="480" y="0"/>
                      </a:lnTo>
                      <a:lnTo>
                        <a:pt x="488" y="2"/>
                      </a:lnTo>
                      <a:lnTo>
                        <a:pt x="496" y="4"/>
                      </a:lnTo>
                      <a:lnTo>
                        <a:pt x="512" y="12"/>
                      </a:lnTo>
                      <a:lnTo>
                        <a:pt x="524" y="26"/>
                      </a:lnTo>
                      <a:lnTo>
                        <a:pt x="536" y="42"/>
                      </a:lnTo>
                      <a:lnTo>
                        <a:pt x="544" y="60"/>
                      </a:lnTo>
                      <a:lnTo>
                        <a:pt x="548" y="82"/>
                      </a:lnTo>
                      <a:lnTo>
                        <a:pt x="550" y="104"/>
                      </a:lnTo>
                      <a:lnTo>
                        <a:pt x="550" y="128"/>
                      </a:lnTo>
                      <a:lnTo>
                        <a:pt x="550" y="128"/>
                      </a:lnTo>
                      <a:lnTo>
                        <a:pt x="546" y="142"/>
                      </a:lnTo>
                      <a:lnTo>
                        <a:pt x="544" y="148"/>
                      </a:lnTo>
                      <a:lnTo>
                        <a:pt x="540" y="152"/>
                      </a:lnTo>
                      <a:lnTo>
                        <a:pt x="534" y="154"/>
                      </a:lnTo>
                      <a:lnTo>
                        <a:pt x="528" y="156"/>
                      </a:lnTo>
                      <a:lnTo>
                        <a:pt x="522" y="156"/>
                      </a:lnTo>
                      <a:lnTo>
                        <a:pt x="514" y="154"/>
                      </a:lnTo>
                      <a:lnTo>
                        <a:pt x="514" y="154"/>
                      </a:lnTo>
                      <a:lnTo>
                        <a:pt x="516" y="120"/>
                      </a:lnTo>
                      <a:lnTo>
                        <a:pt x="516" y="106"/>
                      </a:lnTo>
                      <a:lnTo>
                        <a:pt x="512" y="92"/>
                      </a:lnTo>
                      <a:lnTo>
                        <a:pt x="512" y="92"/>
                      </a:lnTo>
                      <a:lnTo>
                        <a:pt x="504" y="78"/>
                      </a:lnTo>
                      <a:lnTo>
                        <a:pt x="494" y="68"/>
                      </a:lnTo>
                      <a:lnTo>
                        <a:pt x="482" y="58"/>
                      </a:lnTo>
                      <a:lnTo>
                        <a:pt x="476" y="56"/>
                      </a:lnTo>
                      <a:lnTo>
                        <a:pt x="470" y="54"/>
                      </a:lnTo>
                      <a:lnTo>
                        <a:pt x="470" y="54"/>
                      </a:lnTo>
                      <a:lnTo>
                        <a:pt x="464" y="54"/>
                      </a:lnTo>
                      <a:lnTo>
                        <a:pt x="458" y="56"/>
                      </a:lnTo>
                      <a:lnTo>
                        <a:pt x="446" y="64"/>
                      </a:lnTo>
                      <a:lnTo>
                        <a:pt x="436" y="74"/>
                      </a:lnTo>
                      <a:lnTo>
                        <a:pt x="428" y="86"/>
                      </a:lnTo>
                      <a:lnTo>
                        <a:pt x="428" y="86"/>
                      </a:lnTo>
                      <a:lnTo>
                        <a:pt x="422" y="102"/>
                      </a:lnTo>
                      <a:lnTo>
                        <a:pt x="422" y="110"/>
                      </a:lnTo>
                      <a:lnTo>
                        <a:pt x="422" y="120"/>
                      </a:lnTo>
                      <a:lnTo>
                        <a:pt x="422" y="128"/>
                      </a:lnTo>
                      <a:lnTo>
                        <a:pt x="426" y="136"/>
                      </a:lnTo>
                      <a:lnTo>
                        <a:pt x="434" y="142"/>
                      </a:lnTo>
                      <a:lnTo>
                        <a:pt x="442" y="148"/>
                      </a:lnTo>
                      <a:lnTo>
                        <a:pt x="442" y="148"/>
                      </a:lnTo>
                      <a:lnTo>
                        <a:pt x="476" y="166"/>
                      </a:lnTo>
                      <a:lnTo>
                        <a:pt x="494" y="172"/>
                      </a:lnTo>
                      <a:lnTo>
                        <a:pt x="512" y="178"/>
                      </a:lnTo>
                      <a:lnTo>
                        <a:pt x="512" y="178"/>
                      </a:lnTo>
                      <a:lnTo>
                        <a:pt x="522" y="182"/>
                      </a:lnTo>
                      <a:lnTo>
                        <a:pt x="530" y="186"/>
                      </a:lnTo>
                      <a:lnTo>
                        <a:pt x="538" y="192"/>
                      </a:lnTo>
                      <a:lnTo>
                        <a:pt x="542" y="198"/>
                      </a:lnTo>
                      <a:lnTo>
                        <a:pt x="546" y="204"/>
                      </a:lnTo>
                      <a:lnTo>
                        <a:pt x="546" y="212"/>
                      </a:lnTo>
                      <a:lnTo>
                        <a:pt x="546" y="222"/>
                      </a:lnTo>
                      <a:lnTo>
                        <a:pt x="542" y="232"/>
                      </a:lnTo>
                      <a:lnTo>
                        <a:pt x="542" y="232"/>
                      </a:lnTo>
                      <a:lnTo>
                        <a:pt x="538" y="248"/>
                      </a:lnTo>
                      <a:lnTo>
                        <a:pt x="536" y="264"/>
                      </a:lnTo>
                      <a:lnTo>
                        <a:pt x="536" y="280"/>
                      </a:lnTo>
                      <a:lnTo>
                        <a:pt x="538" y="296"/>
                      </a:lnTo>
                      <a:lnTo>
                        <a:pt x="542" y="312"/>
                      </a:lnTo>
                      <a:lnTo>
                        <a:pt x="548" y="326"/>
                      </a:lnTo>
                      <a:lnTo>
                        <a:pt x="558" y="340"/>
                      </a:lnTo>
                      <a:lnTo>
                        <a:pt x="568" y="354"/>
                      </a:lnTo>
                      <a:lnTo>
                        <a:pt x="568" y="354"/>
                      </a:lnTo>
                      <a:lnTo>
                        <a:pt x="572" y="360"/>
                      </a:lnTo>
                      <a:lnTo>
                        <a:pt x="576" y="368"/>
                      </a:lnTo>
                      <a:lnTo>
                        <a:pt x="576" y="368"/>
                      </a:lnTo>
                      <a:lnTo>
                        <a:pt x="596" y="418"/>
                      </a:lnTo>
                      <a:lnTo>
                        <a:pt x="620" y="468"/>
                      </a:lnTo>
                      <a:lnTo>
                        <a:pt x="642" y="516"/>
                      </a:lnTo>
                      <a:lnTo>
                        <a:pt x="664" y="566"/>
                      </a:lnTo>
                      <a:lnTo>
                        <a:pt x="684" y="618"/>
                      </a:lnTo>
                      <a:lnTo>
                        <a:pt x="692" y="644"/>
                      </a:lnTo>
                      <a:lnTo>
                        <a:pt x="698" y="670"/>
                      </a:lnTo>
                      <a:lnTo>
                        <a:pt x="702" y="696"/>
                      </a:lnTo>
                      <a:lnTo>
                        <a:pt x="706" y="724"/>
                      </a:lnTo>
                      <a:lnTo>
                        <a:pt x="708" y="752"/>
                      </a:lnTo>
                      <a:lnTo>
                        <a:pt x="706" y="780"/>
                      </a:lnTo>
                      <a:lnTo>
                        <a:pt x="706" y="780"/>
                      </a:lnTo>
                      <a:lnTo>
                        <a:pt x="706" y="788"/>
                      </a:lnTo>
                      <a:lnTo>
                        <a:pt x="708" y="796"/>
                      </a:lnTo>
                      <a:lnTo>
                        <a:pt x="714" y="814"/>
                      </a:lnTo>
                      <a:lnTo>
                        <a:pt x="724" y="832"/>
                      </a:lnTo>
                      <a:lnTo>
                        <a:pt x="732" y="850"/>
                      </a:lnTo>
                      <a:lnTo>
                        <a:pt x="732" y="850"/>
                      </a:lnTo>
                      <a:lnTo>
                        <a:pt x="696" y="878"/>
                      </a:lnTo>
                      <a:lnTo>
                        <a:pt x="674" y="896"/>
                      </a:lnTo>
                      <a:lnTo>
                        <a:pt x="654" y="916"/>
                      </a:lnTo>
                      <a:lnTo>
                        <a:pt x="654" y="916"/>
                      </a:lnTo>
                      <a:lnTo>
                        <a:pt x="650" y="922"/>
                      </a:lnTo>
                      <a:lnTo>
                        <a:pt x="644" y="930"/>
                      </a:lnTo>
                      <a:lnTo>
                        <a:pt x="638" y="948"/>
                      </a:lnTo>
                      <a:lnTo>
                        <a:pt x="636" y="966"/>
                      </a:lnTo>
                      <a:lnTo>
                        <a:pt x="634" y="986"/>
                      </a:lnTo>
                      <a:lnTo>
                        <a:pt x="634" y="986"/>
                      </a:lnTo>
                      <a:lnTo>
                        <a:pt x="634" y="1032"/>
                      </a:lnTo>
                      <a:lnTo>
                        <a:pt x="636" y="1076"/>
                      </a:lnTo>
                      <a:lnTo>
                        <a:pt x="638" y="1122"/>
                      </a:lnTo>
                      <a:lnTo>
                        <a:pt x="640" y="1168"/>
                      </a:lnTo>
                      <a:lnTo>
                        <a:pt x="640" y="1168"/>
                      </a:lnTo>
                      <a:lnTo>
                        <a:pt x="636" y="1196"/>
                      </a:lnTo>
                      <a:lnTo>
                        <a:pt x="630" y="1224"/>
                      </a:lnTo>
                      <a:lnTo>
                        <a:pt x="622" y="1252"/>
                      </a:lnTo>
                      <a:lnTo>
                        <a:pt x="612" y="1278"/>
                      </a:lnTo>
                      <a:lnTo>
                        <a:pt x="612" y="1278"/>
                      </a:lnTo>
                      <a:lnTo>
                        <a:pt x="610" y="1268"/>
                      </a:lnTo>
                      <a:lnTo>
                        <a:pt x="608" y="1256"/>
                      </a:lnTo>
                      <a:lnTo>
                        <a:pt x="608" y="1246"/>
                      </a:lnTo>
                      <a:lnTo>
                        <a:pt x="608" y="1234"/>
                      </a:lnTo>
                      <a:lnTo>
                        <a:pt x="612" y="1212"/>
                      </a:lnTo>
                      <a:lnTo>
                        <a:pt x="618" y="1190"/>
                      </a:lnTo>
                      <a:lnTo>
                        <a:pt x="622" y="1168"/>
                      </a:lnTo>
                      <a:lnTo>
                        <a:pt x="624" y="1146"/>
                      </a:lnTo>
                      <a:lnTo>
                        <a:pt x="624" y="1134"/>
                      </a:lnTo>
                      <a:lnTo>
                        <a:pt x="622" y="1122"/>
                      </a:lnTo>
                      <a:lnTo>
                        <a:pt x="618" y="1110"/>
                      </a:lnTo>
                      <a:lnTo>
                        <a:pt x="612" y="1096"/>
                      </a:lnTo>
                      <a:lnTo>
                        <a:pt x="612" y="1096"/>
                      </a:lnTo>
                      <a:lnTo>
                        <a:pt x="596" y="1120"/>
                      </a:lnTo>
                      <a:lnTo>
                        <a:pt x="578" y="1138"/>
                      </a:lnTo>
                      <a:lnTo>
                        <a:pt x="558" y="1156"/>
                      </a:lnTo>
                      <a:lnTo>
                        <a:pt x="538" y="1170"/>
                      </a:lnTo>
                      <a:lnTo>
                        <a:pt x="516" y="1184"/>
                      </a:lnTo>
                      <a:lnTo>
                        <a:pt x="494" y="1194"/>
                      </a:lnTo>
                      <a:lnTo>
                        <a:pt x="470" y="1202"/>
                      </a:lnTo>
                      <a:lnTo>
                        <a:pt x="444" y="1208"/>
                      </a:lnTo>
                      <a:lnTo>
                        <a:pt x="444" y="1208"/>
                      </a:lnTo>
                      <a:lnTo>
                        <a:pt x="418" y="1212"/>
                      </a:lnTo>
                      <a:lnTo>
                        <a:pt x="392" y="1212"/>
                      </a:lnTo>
                      <a:lnTo>
                        <a:pt x="368" y="1210"/>
                      </a:lnTo>
                      <a:lnTo>
                        <a:pt x="344" y="1206"/>
                      </a:lnTo>
                      <a:lnTo>
                        <a:pt x="320" y="1200"/>
                      </a:lnTo>
                      <a:lnTo>
                        <a:pt x="296" y="1194"/>
                      </a:lnTo>
                      <a:lnTo>
                        <a:pt x="250" y="1178"/>
                      </a:lnTo>
                      <a:lnTo>
                        <a:pt x="250" y="1178"/>
                      </a:lnTo>
                      <a:lnTo>
                        <a:pt x="254" y="1192"/>
                      </a:lnTo>
                      <a:lnTo>
                        <a:pt x="260" y="1204"/>
                      </a:lnTo>
                      <a:lnTo>
                        <a:pt x="274" y="1230"/>
                      </a:lnTo>
                      <a:lnTo>
                        <a:pt x="278" y="1244"/>
                      </a:lnTo>
                      <a:lnTo>
                        <a:pt x="280" y="1256"/>
                      </a:lnTo>
                      <a:lnTo>
                        <a:pt x="278" y="1270"/>
                      </a:lnTo>
                      <a:lnTo>
                        <a:pt x="272" y="1284"/>
                      </a:lnTo>
                      <a:lnTo>
                        <a:pt x="272" y="1284"/>
                      </a:lnTo>
                      <a:lnTo>
                        <a:pt x="212" y="1148"/>
                      </a:lnTo>
                      <a:lnTo>
                        <a:pt x="212" y="1148"/>
                      </a:lnTo>
                      <a:lnTo>
                        <a:pt x="232" y="1134"/>
                      </a:lnTo>
                      <a:lnTo>
                        <a:pt x="246" y="1120"/>
                      </a:lnTo>
                      <a:lnTo>
                        <a:pt x="254" y="1106"/>
                      </a:lnTo>
                      <a:lnTo>
                        <a:pt x="256" y="1098"/>
                      </a:lnTo>
                      <a:lnTo>
                        <a:pt x="258" y="1090"/>
                      </a:lnTo>
                      <a:lnTo>
                        <a:pt x="256" y="1084"/>
                      </a:lnTo>
                      <a:lnTo>
                        <a:pt x="254" y="1076"/>
                      </a:lnTo>
                      <a:lnTo>
                        <a:pt x="246" y="1060"/>
                      </a:lnTo>
                      <a:lnTo>
                        <a:pt x="232" y="1044"/>
                      </a:lnTo>
                      <a:lnTo>
                        <a:pt x="214" y="1026"/>
                      </a:lnTo>
                      <a:lnTo>
                        <a:pt x="214" y="1026"/>
                      </a:lnTo>
                      <a:lnTo>
                        <a:pt x="132" y="958"/>
                      </a:lnTo>
                      <a:lnTo>
                        <a:pt x="52" y="890"/>
                      </a:lnTo>
                      <a:lnTo>
                        <a:pt x="52" y="890"/>
                      </a:lnTo>
                      <a:lnTo>
                        <a:pt x="34" y="874"/>
                      </a:lnTo>
                      <a:lnTo>
                        <a:pt x="20" y="856"/>
                      </a:lnTo>
                      <a:lnTo>
                        <a:pt x="10" y="836"/>
                      </a:lnTo>
                      <a:lnTo>
                        <a:pt x="4" y="816"/>
                      </a:lnTo>
                      <a:lnTo>
                        <a:pt x="0" y="796"/>
                      </a:lnTo>
                      <a:lnTo>
                        <a:pt x="0" y="774"/>
                      </a:lnTo>
                      <a:lnTo>
                        <a:pt x="0" y="752"/>
                      </a:lnTo>
                      <a:lnTo>
                        <a:pt x="4" y="728"/>
                      </a:lnTo>
                      <a:lnTo>
                        <a:pt x="4" y="728"/>
                      </a:lnTo>
                      <a:lnTo>
                        <a:pt x="8" y="764"/>
                      </a:lnTo>
                      <a:lnTo>
                        <a:pt x="10" y="784"/>
                      </a:lnTo>
                      <a:lnTo>
                        <a:pt x="14" y="802"/>
                      </a:lnTo>
                      <a:lnTo>
                        <a:pt x="22" y="820"/>
                      </a:lnTo>
                      <a:lnTo>
                        <a:pt x="30" y="838"/>
                      </a:lnTo>
                      <a:lnTo>
                        <a:pt x="44" y="854"/>
                      </a:lnTo>
                      <a:lnTo>
                        <a:pt x="64" y="870"/>
                      </a:lnTo>
                      <a:lnTo>
                        <a:pt x="64" y="870"/>
                      </a:lnTo>
                      <a:lnTo>
                        <a:pt x="70" y="836"/>
                      </a:lnTo>
                      <a:lnTo>
                        <a:pt x="72" y="822"/>
                      </a:lnTo>
                      <a:lnTo>
                        <a:pt x="72" y="810"/>
                      </a:lnTo>
                      <a:lnTo>
                        <a:pt x="72" y="810"/>
                      </a:lnTo>
                      <a:lnTo>
                        <a:pt x="72" y="772"/>
                      </a:lnTo>
                      <a:lnTo>
                        <a:pt x="76" y="736"/>
                      </a:lnTo>
                      <a:lnTo>
                        <a:pt x="84" y="700"/>
                      </a:lnTo>
                      <a:lnTo>
                        <a:pt x="94" y="666"/>
                      </a:lnTo>
                      <a:lnTo>
                        <a:pt x="106" y="632"/>
                      </a:lnTo>
                      <a:lnTo>
                        <a:pt x="122" y="600"/>
                      </a:lnTo>
                      <a:lnTo>
                        <a:pt x="140" y="568"/>
                      </a:lnTo>
                      <a:lnTo>
                        <a:pt x="160" y="538"/>
                      </a:lnTo>
                      <a:lnTo>
                        <a:pt x="160" y="538"/>
                      </a:lnTo>
                      <a:lnTo>
                        <a:pt x="168" y="526"/>
                      </a:lnTo>
                      <a:lnTo>
                        <a:pt x="168" y="522"/>
                      </a:lnTo>
                      <a:lnTo>
                        <a:pt x="168" y="516"/>
                      </a:lnTo>
                      <a:lnTo>
                        <a:pt x="168" y="516"/>
                      </a:lnTo>
                      <a:lnTo>
                        <a:pt x="164" y="500"/>
                      </a:lnTo>
                      <a:lnTo>
                        <a:pt x="164" y="482"/>
                      </a:lnTo>
                      <a:lnTo>
                        <a:pt x="166" y="466"/>
                      </a:lnTo>
                      <a:lnTo>
                        <a:pt x="170" y="452"/>
                      </a:lnTo>
                      <a:lnTo>
                        <a:pt x="176" y="436"/>
                      </a:lnTo>
                      <a:lnTo>
                        <a:pt x="182" y="422"/>
                      </a:lnTo>
                      <a:lnTo>
                        <a:pt x="196" y="392"/>
                      </a:lnTo>
                      <a:lnTo>
                        <a:pt x="196" y="392"/>
                      </a:lnTo>
                      <a:lnTo>
                        <a:pt x="214" y="354"/>
                      </a:lnTo>
                      <a:lnTo>
                        <a:pt x="230" y="312"/>
                      </a:lnTo>
                      <a:lnTo>
                        <a:pt x="230" y="3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8"/>
                <p:cNvSpPr>
                  <a:spLocks/>
                </p:cNvSpPr>
                <p:nvPr/>
              </p:nvSpPr>
              <p:spPr bwMode="auto">
                <a:xfrm>
                  <a:off x="4238" y="2143"/>
                  <a:ext cx="100" cy="330"/>
                </a:xfrm>
                <a:custGeom>
                  <a:avLst/>
                  <a:gdLst>
                    <a:gd name="T0" fmla="*/ 70 w 100"/>
                    <a:gd name="T1" fmla="*/ 304 h 330"/>
                    <a:gd name="T2" fmla="*/ 70 w 100"/>
                    <a:gd name="T3" fmla="*/ 304 h 330"/>
                    <a:gd name="T4" fmla="*/ 100 w 100"/>
                    <a:gd name="T5" fmla="*/ 330 h 330"/>
                    <a:gd name="T6" fmla="*/ 100 w 100"/>
                    <a:gd name="T7" fmla="*/ 330 h 330"/>
                    <a:gd name="T8" fmla="*/ 38 w 100"/>
                    <a:gd name="T9" fmla="*/ 320 h 330"/>
                    <a:gd name="T10" fmla="*/ 38 w 100"/>
                    <a:gd name="T11" fmla="*/ 320 h 330"/>
                    <a:gd name="T12" fmla="*/ 48 w 100"/>
                    <a:gd name="T13" fmla="*/ 300 h 330"/>
                    <a:gd name="T14" fmla="*/ 56 w 100"/>
                    <a:gd name="T15" fmla="*/ 278 h 330"/>
                    <a:gd name="T16" fmla="*/ 62 w 100"/>
                    <a:gd name="T17" fmla="*/ 256 h 330"/>
                    <a:gd name="T18" fmla="*/ 64 w 100"/>
                    <a:gd name="T19" fmla="*/ 236 h 330"/>
                    <a:gd name="T20" fmla="*/ 66 w 100"/>
                    <a:gd name="T21" fmla="*/ 216 h 330"/>
                    <a:gd name="T22" fmla="*/ 64 w 100"/>
                    <a:gd name="T23" fmla="*/ 194 h 330"/>
                    <a:gd name="T24" fmla="*/ 62 w 100"/>
                    <a:gd name="T25" fmla="*/ 174 h 330"/>
                    <a:gd name="T26" fmla="*/ 58 w 100"/>
                    <a:gd name="T27" fmla="*/ 154 h 330"/>
                    <a:gd name="T28" fmla="*/ 48 w 100"/>
                    <a:gd name="T29" fmla="*/ 116 h 330"/>
                    <a:gd name="T30" fmla="*/ 32 w 100"/>
                    <a:gd name="T31" fmla="*/ 76 h 330"/>
                    <a:gd name="T32" fmla="*/ 0 w 100"/>
                    <a:gd name="T33" fmla="*/ 0 h 330"/>
                    <a:gd name="T34" fmla="*/ 0 w 100"/>
                    <a:gd name="T35" fmla="*/ 0 h 330"/>
                    <a:gd name="T36" fmla="*/ 24 w 100"/>
                    <a:gd name="T37" fmla="*/ 34 h 330"/>
                    <a:gd name="T38" fmla="*/ 44 w 100"/>
                    <a:gd name="T39" fmla="*/ 68 h 330"/>
                    <a:gd name="T40" fmla="*/ 60 w 100"/>
                    <a:gd name="T41" fmla="*/ 104 h 330"/>
                    <a:gd name="T42" fmla="*/ 70 w 100"/>
                    <a:gd name="T43" fmla="*/ 142 h 330"/>
                    <a:gd name="T44" fmla="*/ 76 w 100"/>
                    <a:gd name="T45" fmla="*/ 180 h 330"/>
                    <a:gd name="T46" fmla="*/ 78 w 100"/>
                    <a:gd name="T47" fmla="*/ 220 h 330"/>
                    <a:gd name="T48" fmla="*/ 76 w 100"/>
                    <a:gd name="T49" fmla="*/ 262 h 330"/>
                    <a:gd name="T50" fmla="*/ 70 w 100"/>
                    <a:gd name="T51" fmla="*/ 304 h 330"/>
                    <a:gd name="T52" fmla="*/ 70 w 100"/>
                    <a:gd name="T53" fmla="*/ 304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330">
                      <a:moveTo>
                        <a:pt x="70" y="304"/>
                      </a:moveTo>
                      <a:lnTo>
                        <a:pt x="70" y="304"/>
                      </a:lnTo>
                      <a:lnTo>
                        <a:pt x="100" y="330"/>
                      </a:lnTo>
                      <a:lnTo>
                        <a:pt x="100" y="330"/>
                      </a:lnTo>
                      <a:lnTo>
                        <a:pt x="38" y="320"/>
                      </a:lnTo>
                      <a:lnTo>
                        <a:pt x="38" y="320"/>
                      </a:lnTo>
                      <a:lnTo>
                        <a:pt x="48" y="300"/>
                      </a:lnTo>
                      <a:lnTo>
                        <a:pt x="56" y="278"/>
                      </a:lnTo>
                      <a:lnTo>
                        <a:pt x="62" y="256"/>
                      </a:lnTo>
                      <a:lnTo>
                        <a:pt x="64" y="236"/>
                      </a:lnTo>
                      <a:lnTo>
                        <a:pt x="66" y="216"/>
                      </a:lnTo>
                      <a:lnTo>
                        <a:pt x="64" y="194"/>
                      </a:lnTo>
                      <a:lnTo>
                        <a:pt x="62" y="174"/>
                      </a:lnTo>
                      <a:lnTo>
                        <a:pt x="58" y="154"/>
                      </a:lnTo>
                      <a:lnTo>
                        <a:pt x="48" y="116"/>
                      </a:lnTo>
                      <a:lnTo>
                        <a:pt x="32" y="76"/>
                      </a:lnTo>
                      <a:lnTo>
                        <a:pt x="0" y="0"/>
                      </a:lnTo>
                      <a:lnTo>
                        <a:pt x="0" y="0"/>
                      </a:lnTo>
                      <a:lnTo>
                        <a:pt x="24" y="34"/>
                      </a:lnTo>
                      <a:lnTo>
                        <a:pt x="44" y="68"/>
                      </a:lnTo>
                      <a:lnTo>
                        <a:pt x="60" y="104"/>
                      </a:lnTo>
                      <a:lnTo>
                        <a:pt x="70" y="142"/>
                      </a:lnTo>
                      <a:lnTo>
                        <a:pt x="76" y="180"/>
                      </a:lnTo>
                      <a:lnTo>
                        <a:pt x="78" y="220"/>
                      </a:lnTo>
                      <a:lnTo>
                        <a:pt x="76" y="262"/>
                      </a:lnTo>
                      <a:lnTo>
                        <a:pt x="70" y="304"/>
                      </a:lnTo>
                      <a:lnTo>
                        <a:pt x="70" y="3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9"/>
                <p:cNvSpPr>
                  <a:spLocks/>
                </p:cNvSpPr>
                <p:nvPr/>
              </p:nvSpPr>
              <p:spPr bwMode="auto">
                <a:xfrm>
                  <a:off x="4100" y="1883"/>
                  <a:ext cx="62" cy="54"/>
                </a:xfrm>
                <a:custGeom>
                  <a:avLst/>
                  <a:gdLst>
                    <a:gd name="T0" fmla="*/ 10 w 62"/>
                    <a:gd name="T1" fmla="*/ 0 h 54"/>
                    <a:gd name="T2" fmla="*/ 10 w 62"/>
                    <a:gd name="T3" fmla="*/ 0 h 54"/>
                    <a:gd name="T4" fmla="*/ 32 w 62"/>
                    <a:gd name="T5" fmla="*/ 12 h 54"/>
                    <a:gd name="T6" fmla="*/ 44 w 62"/>
                    <a:gd name="T7" fmla="*/ 18 h 54"/>
                    <a:gd name="T8" fmla="*/ 54 w 62"/>
                    <a:gd name="T9" fmla="*/ 24 h 54"/>
                    <a:gd name="T10" fmla="*/ 54 w 62"/>
                    <a:gd name="T11" fmla="*/ 24 h 54"/>
                    <a:gd name="T12" fmla="*/ 58 w 62"/>
                    <a:gd name="T13" fmla="*/ 30 h 54"/>
                    <a:gd name="T14" fmla="*/ 58 w 62"/>
                    <a:gd name="T15" fmla="*/ 36 h 54"/>
                    <a:gd name="T16" fmla="*/ 62 w 62"/>
                    <a:gd name="T17" fmla="*/ 52 h 54"/>
                    <a:gd name="T18" fmla="*/ 62 w 62"/>
                    <a:gd name="T19" fmla="*/ 52 h 54"/>
                    <a:gd name="T20" fmla="*/ 48 w 62"/>
                    <a:gd name="T21" fmla="*/ 54 h 54"/>
                    <a:gd name="T22" fmla="*/ 42 w 62"/>
                    <a:gd name="T23" fmla="*/ 54 h 54"/>
                    <a:gd name="T24" fmla="*/ 38 w 62"/>
                    <a:gd name="T25" fmla="*/ 52 h 54"/>
                    <a:gd name="T26" fmla="*/ 38 w 62"/>
                    <a:gd name="T27" fmla="*/ 52 h 54"/>
                    <a:gd name="T28" fmla="*/ 18 w 62"/>
                    <a:gd name="T29" fmla="*/ 30 h 54"/>
                    <a:gd name="T30" fmla="*/ 0 w 62"/>
                    <a:gd name="T31" fmla="*/ 6 h 54"/>
                    <a:gd name="T32" fmla="*/ 0 w 62"/>
                    <a:gd name="T33" fmla="*/ 6 h 54"/>
                    <a:gd name="T34" fmla="*/ 10 w 62"/>
                    <a:gd name="T35" fmla="*/ 0 h 54"/>
                    <a:gd name="T36" fmla="*/ 10 w 62"/>
                    <a:gd name="T3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4">
                      <a:moveTo>
                        <a:pt x="10" y="0"/>
                      </a:moveTo>
                      <a:lnTo>
                        <a:pt x="10" y="0"/>
                      </a:lnTo>
                      <a:lnTo>
                        <a:pt x="32" y="12"/>
                      </a:lnTo>
                      <a:lnTo>
                        <a:pt x="44" y="18"/>
                      </a:lnTo>
                      <a:lnTo>
                        <a:pt x="54" y="24"/>
                      </a:lnTo>
                      <a:lnTo>
                        <a:pt x="54" y="24"/>
                      </a:lnTo>
                      <a:lnTo>
                        <a:pt x="58" y="30"/>
                      </a:lnTo>
                      <a:lnTo>
                        <a:pt x="58" y="36"/>
                      </a:lnTo>
                      <a:lnTo>
                        <a:pt x="62" y="52"/>
                      </a:lnTo>
                      <a:lnTo>
                        <a:pt x="62" y="52"/>
                      </a:lnTo>
                      <a:lnTo>
                        <a:pt x="48" y="54"/>
                      </a:lnTo>
                      <a:lnTo>
                        <a:pt x="42" y="54"/>
                      </a:lnTo>
                      <a:lnTo>
                        <a:pt x="38" y="52"/>
                      </a:lnTo>
                      <a:lnTo>
                        <a:pt x="38" y="52"/>
                      </a:lnTo>
                      <a:lnTo>
                        <a:pt x="18" y="30"/>
                      </a:lnTo>
                      <a:lnTo>
                        <a:pt x="0" y="6"/>
                      </a:lnTo>
                      <a:lnTo>
                        <a:pt x="0" y="6"/>
                      </a:lnTo>
                      <a:lnTo>
                        <a:pt x="10"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111" name="Picture 110"/>
            <p:cNvPicPr>
              <a:picLocks noChangeAspect="1"/>
            </p:cNvPicPr>
            <p:nvPr/>
          </p:nvPicPr>
          <p:blipFill rotWithShape="1">
            <a:blip r:embed="rId3">
              <a:extLst>
                <a:ext uri="{28A0092B-C50C-407E-A947-70E740481C1C}">
                  <a14:useLocalDpi xmlns:a14="http://schemas.microsoft.com/office/drawing/2010/main" val="0"/>
                </a:ext>
              </a:extLst>
            </a:blip>
            <a:srcRect l="3830" t="10573" r="79254" b="13231"/>
            <a:stretch/>
          </p:blipFill>
          <p:spPr>
            <a:xfrm>
              <a:off x="4309318" y="3843040"/>
              <a:ext cx="529937" cy="561109"/>
            </a:xfrm>
            <a:prstGeom prst="rect">
              <a:avLst/>
            </a:prstGeom>
          </p:spPr>
        </p:pic>
      </p:grpSp>
      <p:grpSp>
        <p:nvGrpSpPr>
          <p:cNvPr id="27" name="Group 26"/>
          <p:cNvGrpSpPr/>
          <p:nvPr/>
        </p:nvGrpSpPr>
        <p:grpSpPr>
          <a:xfrm>
            <a:off x="8255000" y="1722578"/>
            <a:ext cx="4190509" cy="1464701"/>
            <a:chOff x="8255000" y="1722578"/>
            <a:chExt cx="4190509" cy="1464701"/>
          </a:xfrm>
        </p:grpSpPr>
        <p:sp>
          <p:nvSpPr>
            <p:cNvPr id="34" name="Rectangle 33"/>
            <p:cNvSpPr/>
            <p:nvPr/>
          </p:nvSpPr>
          <p:spPr bwMode="auto">
            <a:xfrm>
              <a:off x="8255000" y="1722578"/>
              <a:ext cx="4190509" cy="1464701"/>
            </a:xfrm>
            <a:prstGeom prst="rect">
              <a:avLst/>
            </a:prstGeom>
            <a:solidFill>
              <a:schemeClr val="bg1">
                <a:lumMod val="10000"/>
                <a:alpha val="94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0" tIns="146304" rIns="0" bIns="146304" numCol="1" spcCol="0" rtlCol="0" fromWordArt="0" anchor="ctr" anchorCtr="0" forceAA="0" compatLnSpc="1">
              <a:prstTxWarp prst="textNoShape">
                <a:avLst/>
              </a:prstTxWarp>
              <a:noAutofit/>
            </a:bodyPr>
            <a:lstStyle/>
            <a:p>
              <a:pPr marL="0" lvl="1" defTabSz="914099" fontAlgn="base">
                <a:lnSpc>
                  <a:spcPct val="90000"/>
                </a:lnSpc>
                <a:spcBef>
                  <a:spcPct val="0"/>
                </a:spcBef>
                <a:spcAft>
                  <a:spcPct val="0"/>
                </a:spcAft>
              </a:pPr>
              <a:r>
                <a:rPr lang="en-US" sz="2400" spc="-50" dirty="0">
                  <a:gradFill>
                    <a:gsLst>
                      <a:gs pos="1250">
                        <a:schemeClr val="bg1"/>
                      </a:gs>
                      <a:gs pos="10417">
                        <a:schemeClr val="bg1"/>
                      </a:gs>
                    </a:gsLst>
                    <a:lin ang="5400000" scaled="0"/>
                  </a:gradFill>
                  <a:latin typeface="+mj-lt"/>
                </a:rPr>
                <a:t>How do I integrate </a:t>
              </a:r>
              <a:r>
                <a:rPr lang="en-US" sz="2400" spc="-50" dirty="0" smtClean="0">
                  <a:gradFill>
                    <a:gsLst>
                      <a:gs pos="1250">
                        <a:schemeClr val="bg1"/>
                      </a:gs>
                      <a:gs pos="10417">
                        <a:schemeClr val="bg1"/>
                      </a:gs>
                    </a:gsLst>
                    <a:lin ang="5400000" scaled="0"/>
                  </a:gradFill>
                  <a:latin typeface="+mj-lt"/>
                </a:rPr>
                <a:t/>
              </a:r>
              <a:br>
                <a:rPr lang="en-US" sz="2400" spc="-50" dirty="0" smtClean="0">
                  <a:gradFill>
                    <a:gsLst>
                      <a:gs pos="1250">
                        <a:schemeClr val="bg1"/>
                      </a:gs>
                      <a:gs pos="10417">
                        <a:schemeClr val="bg1"/>
                      </a:gs>
                    </a:gsLst>
                    <a:lin ang="5400000" scaled="0"/>
                  </a:gradFill>
                  <a:latin typeface="+mj-lt"/>
                </a:rPr>
              </a:br>
              <a:r>
                <a:rPr lang="en-US" sz="2400" spc="-50" dirty="0" smtClean="0">
                  <a:gradFill>
                    <a:gsLst>
                      <a:gs pos="1250">
                        <a:schemeClr val="bg1"/>
                      </a:gs>
                      <a:gs pos="10417">
                        <a:schemeClr val="bg1"/>
                      </a:gs>
                    </a:gsLst>
                    <a:lin ang="5400000" scaled="0"/>
                  </a:gradFill>
                  <a:latin typeface="+mj-lt"/>
                </a:rPr>
                <a:t>with my </a:t>
              </a:r>
              <a:r>
                <a:rPr lang="en-US" sz="2400" spc="-50" dirty="0">
                  <a:gradFill>
                    <a:gsLst>
                      <a:gs pos="1250">
                        <a:schemeClr val="bg1"/>
                      </a:gs>
                      <a:gs pos="10417">
                        <a:schemeClr val="bg1"/>
                      </a:gs>
                    </a:gsLst>
                    <a:lin ang="5400000" scaled="0"/>
                  </a:gradFill>
                  <a:latin typeface="+mj-lt"/>
                </a:rPr>
                <a:t>existing </a:t>
              </a:r>
              <a:r>
                <a:rPr lang="en-US" sz="2400" spc="-50" dirty="0" smtClean="0">
                  <a:gradFill>
                    <a:gsLst>
                      <a:gs pos="1250">
                        <a:schemeClr val="bg1"/>
                      </a:gs>
                      <a:gs pos="10417">
                        <a:schemeClr val="bg1"/>
                      </a:gs>
                    </a:gsLst>
                    <a:lin ang="5400000" scaled="0"/>
                  </a:gradFill>
                  <a:latin typeface="+mj-lt"/>
                </a:rPr>
                <a:t/>
              </a:r>
              <a:br>
                <a:rPr lang="en-US" sz="2400" spc="-50" dirty="0" smtClean="0">
                  <a:gradFill>
                    <a:gsLst>
                      <a:gs pos="1250">
                        <a:schemeClr val="bg1"/>
                      </a:gs>
                      <a:gs pos="10417">
                        <a:schemeClr val="bg1"/>
                      </a:gs>
                    </a:gsLst>
                    <a:lin ang="5400000" scaled="0"/>
                  </a:gradFill>
                  <a:latin typeface="+mj-lt"/>
                </a:rPr>
              </a:br>
              <a:r>
                <a:rPr lang="en-US" sz="2400" spc="-50" dirty="0" smtClean="0">
                  <a:gradFill>
                    <a:gsLst>
                      <a:gs pos="1250">
                        <a:schemeClr val="bg1"/>
                      </a:gs>
                      <a:gs pos="10417">
                        <a:schemeClr val="bg1"/>
                      </a:gs>
                    </a:gsLst>
                    <a:lin ang="5400000" scaled="0"/>
                  </a:gradFill>
                  <a:latin typeface="+mj-lt"/>
                </a:rPr>
                <a:t>IT </a:t>
              </a:r>
              <a:r>
                <a:rPr lang="en-US" sz="2400" spc="-50" dirty="0">
                  <a:gradFill>
                    <a:gsLst>
                      <a:gs pos="1250">
                        <a:schemeClr val="bg1"/>
                      </a:gs>
                      <a:gs pos="10417">
                        <a:schemeClr val="bg1"/>
                      </a:gs>
                    </a:gsLst>
                    <a:lin ang="5400000" scaled="0"/>
                  </a:gradFill>
                  <a:latin typeface="+mj-lt"/>
                </a:rPr>
                <a:t>investments?</a:t>
              </a:r>
            </a:p>
          </p:txBody>
        </p:sp>
        <p:sp>
          <p:nvSpPr>
            <p:cNvPr id="25" name="Freeform 8"/>
            <p:cNvSpPr>
              <a:spLocks noEditPoints="1"/>
            </p:cNvSpPr>
            <p:nvPr/>
          </p:nvSpPr>
          <p:spPr bwMode="auto">
            <a:xfrm>
              <a:off x="8381151" y="2243879"/>
              <a:ext cx="813294" cy="422098"/>
            </a:xfrm>
            <a:custGeom>
              <a:avLst/>
              <a:gdLst>
                <a:gd name="T0" fmla="*/ 202 w 251"/>
                <a:gd name="T1" fmla="*/ 60 h 133"/>
                <a:gd name="T2" fmla="*/ 43 w 251"/>
                <a:gd name="T3" fmla="*/ 0 h 133"/>
                <a:gd name="T4" fmla="*/ 37 w 251"/>
                <a:gd name="T5" fmla="*/ 29 h 133"/>
                <a:gd name="T6" fmla="*/ 0 w 251"/>
                <a:gd name="T7" fmla="*/ 41 h 133"/>
                <a:gd name="T8" fmla="*/ 37 w 251"/>
                <a:gd name="T9" fmla="*/ 87 h 133"/>
                <a:gd name="T10" fmla="*/ 0 w 251"/>
                <a:gd name="T11" fmla="*/ 99 h 133"/>
                <a:gd name="T12" fmla="*/ 37 w 251"/>
                <a:gd name="T13" fmla="*/ 127 h 133"/>
                <a:gd name="T14" fmla="*/ 120 w 251"/>
                <a:gd name="T15" fmla="*/ 133 h 133"/>
                <a:gd name="T16" fmla="*/ 251 w 251"/>
                <a:gd name="T17" fmla="*/ 72 h 133"/>
                <a:gd name="T18" fmla="*/ 120 w 251"/>
                <a:gd name="T19" fmla="*/ 121 h 133"/>
                <a:gd name="T20" fmla="*/ 49 w 251"/>
                <a:gd name="T21" fmla="*/ 12 h 133"/>
                <a:gd name="T22" fmla="*/ 191 w 251"/>
                <a:gd name="T23" fmla="*/ 66 h 133"/>
                <a:gd name="T24" fmla="*/ 78 w 251"/>
                <a:gd name="T25" fmla="*/ 50 h 133"/>
                <a:gd name="T26" fmla="*/ 70 w 251"/>
                <a:gd name="T27" fmla="*/ 83 h 133"/>
                <a:gd name="T28" fmla="*/ 87 w 251"/>
                <a:gd name="T29" fmla="*/ 74 h 133"/>
                <a:gd name="T30" fmla="*/ 95 w 251"/>
                <a:gd name="T31" fmla="*/ 83 h 133"/>
                <a:gd name="T32" fmla="*/ 78 w 251"/>
                <a:gd name="T33" fmla="*/ 50 h 133"/>
                <a:gd name="T34" fmla="*/ 80 w 251"/>
                <a:gd name="T35" fmla="*/ 56 h 133"/>
                <a:gd name="T36" fmla="*/ 80 w 251"/>
                <a:gd name="T37" fmla="*/ 54 h 133"/>
                <a:gd name="T38" fmla="*/ 86 w 251"/>
                <a:gd name="T39" fmla="*/ 70 h 133"/>
                <a:gd name="T40" fmla="*/ 137 w 251"/>
                <a:gd name="T41" fmla="*/ 50 h 133"/>
                <a:gd name="T42" fmla="*/ 128 w 251"/>
                <a:gd name="T43" fmla="*/ 83 h 133"/>
                <a:gd name="T44" fmla="*/ 150 w 251"/>
                <a:gd name="T45" fmla="*/ 79 h 133"/>
                <a:gd name="T46" fmla="*/ 137 w 251"/>
                <a:gd name="T47" fmla="*/ 50 h 133"/>
                <a:gd name="T48" fmla="*/ 137 w 251"/>
                <a:gd name="T49" fmla="*/ 80 h 133"/>
                <a:gd name="T50" fmla="*/ 132 w 251"/>
                <a:gd name="T51" fmla="*/ 53 h 133"/>
                <a:gd name="T52" fmla="*/ 151 w 251"/>
                <a:gd name="T53" fmla="*/ 66 h 133"/>
                <a:gd name="T54" fmla="*/ 119 w 251"/>
                <a:gd name="T55" fmla="*/ 50 h 133"/>
                <a:gd name="T56" fmla="*/ 123 w 251"/>
                <a:gd name="T57" fmla="*/ 83 h 133"/>
                <a:gd name="T58" fmla="*/ 101 w 251"/>
                <a:gd name="T59" fmla="*/ 56 h 133"/>
                <a:gd name="T60" fmla="*/ 100 w 251"/>
                <a:gd name="T61" fmla="*/ 54 h 133"/>
                <a:gd name="T62" fmla="*/ 100 w 251"/>
                <a:gd name="T63" fmla="*/ 83 h 133"/>
                <a:gd name="T64" fmla="*/ 96 w 251"/>
                <a:gd name="T65" fmla="*/ 50 h 133"/>
                <a:gd name="T66" fmla="*/ 118 w 251"/>
                <a:gd name="T67" fmla="*/ 76 h 133"/>
                <a:gd name="T68" fmla="*/ 120 w 251"/>
                <a:gd name="T69" fmla="*/ 78 h 133"/>
                <a:gd name="T70" fmla="*/ 119 w 251"/>
                <a:gd name="T71" fmla="*/ 5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33">
                  <a:moveTo>
                    <a:pt x="251" y="60"/>
                  </a:moveTo>
                  <a:cubicBezTo>
                    <a:pt x="202" y="60"/>
                    <a:pt x="202" y="60"/>
                    <a:pt x="202" y="60"/>
                  </a:cubicBezTo>
                  <a:cubicBezTo>
                    <a:pt x="199" y="26"/>
                    <a:pt x="163" y="0"/>
                    <a:pt x="120" y="0"/>
                  </a:cubicBezTo>
                  <a:cubicBezTo>
                    <a:pt x="43" y="0"/>
                    <a:pt x="43" y="0"/>
                    <a:pt x="43" y="0"/>
                  </a:cubicBezTo>
                  <a:cubicBezTo>
                    <a:pt x="40" y="0"/>
                    <a:pt x="37" y="2"/>
                    <a:pt x="37" y="6"/>
                  </a:cubicBezTo>
                  <a:cubicBezTo>
                    <a:pt x="37" y="29"/>
                    <a:pt x="37" y="29"/>
                    <a:pt x="37" y="29"/>
                  </a:cubicBezTo>
                  <a:cubicBezTo>
                    <a:pt x="0" y="29"/>
                    <a:pt x="0" y="29"/>
                    <a:pt x="0" y="29"/>
                  </a:cubicBezTo>
                  <a:cubicBezTo>
                    <a:pt x="0" y="41"/>
                    <a:pt x="0" y="41"/>
                    <a:pt x="0" y="41"/>
                  </a:cubicBezTo>
                  <a:cubicBezTo>
                    <a:pt x="37" y="41"/>
                    <a:pt x="37" y="41"/>
                    <a:pt x="37" y="41"/>
                  </a:cubicBezTo>
                  <a:cubicBezTo>
                    <a:pt x="37" y="87"/>
                    <a:pt x="37" y="87"/>
                    <a:pt x="37" y="87"/>
                  </a:cubicBezTo>
                  <a:cubicBezTo>
                    <a:pt x="0" y="87"/>
                    <a:pt x="0" y="87"/>
                    <a:pt x="0" y="87"/>
                  </a:cubicBezTo>
                  <a:cubicBezTo>
                    <a:pt x="0" y="99"/>
                    <a:pt x="0" y="99"/>
                    <a:pt x="0" y="99"/>
                  </a:cubicBezTo>
                  <a:cubicBezTo>
                    <a:pt x="37" y="99"/>
                    <a:pt x="37" y="99"/>
                    <a:pt x="37" y="99"/>
                  </a:cubicBezTo>
                  <a:cubicBezTo>
                    <a:pt x="37" y="127"/>
                    <a:pt x="37" y="127"/>
                    <a:pt x="37" y="127"/>
                  </a:cubicBezTo>
                  <a:cubicBezTo>
                    <a:pt x="37" y="130"/>
                    <a:pt x="40" y="133"/>
                    <a:pt x="43" y="133"/>
                  </a:cubicBezTo>
                  <a:cubicBezTo>
                    <a:pt x="120" y="133"/>
                    <a:pt x="120" y="133"/>
                    <a:pt x="120" y="133"/>
                  </a:cubicBezTo>
                  <a:cubicBezTo>
                    <a:pt x="163" y="133"/>
                    <a:pt x="199" y="106"/>
                    <a:pt x="202" y="72"/>
                  </a:cubicBezTo>
                  <a:cubicBezTo>
                    <a:pt x="251" y="72"/>
                    <a:pt x="251" y="72"/>
                    <a:pt x="251" y="72"/>
                  </a:cubicBezTo>
                  <a:lnTo>
                    <a:pt x="251" y="60"/>
                  </a:lnTo>
                  <a:close/>
                  <a:moveTo>
                    <a:pt x="120" y="121"/>
                  </a:moveTo>
                  <a:cubicBezTo>
                    <a:pt x="49" y="121"/>
                    <a:pt x="49" y="121"/>
                    <a:pt x="49" y="121"/>
                  </a:cubicBezTo>
                  <a:cubicBezTo>
                    <a:pt x="49" y="12"/>
                    <a:pt x="49" y="12"/>
                    <a:pt x="49" y="12"/>
                  </a:cubicBezTo>
                  <a:cubicBezTo>
                    <a:pt x="120" y="12"/>
                    <a:pt x="120" y="12"/>
                    <a:pt x="120" y="12"/>
                  </a:cubicBezTo>
                  <a:cubicBezTo>
                    <a:pt x="159" y="12"/>
                    <a:pt x="191" y="36"/>
                    <a:pt x="191" y="66"/>
                  </a:cubicBezTo>
                  <a:cubicBezTo>
                    <a:pt x="191" y="96"/>
                    <a:pt x="159" y="121"/>
                    <a:pt x="120" y="121"/>
                  </a:cubicBezTo>
                  <a:close/>
                  <a:moveTo>
                    <a:pt x="78" y="50"/>
                  </a:moveTo>
                  <a:cubicBezTo>
                    <a:pt x="65" y="83"/>
                    <a:pt x="65" y="83"/>
                    <a:pt x="65" y="83"/>
                  </a:cubicBezTo>
                  <a:cubicBezTo>
                    <a:pt x="70" y="83"/>
                    <a:pt x="70" y="83"/>
                    <a:pt x="70" y="83"/>
                  </a:cubicBezTo>
                  <a:cubicBezTo>
                    <a:pt x="73" y="74"/>
                    <a:pt x="73" y="74"/>
                    <a:pt x="73" y="74"/>
                  </a:cubicBezTo>
                  <a:cubicBezTo>
                    <a:pt x="87" y="74"/>
                    <a:pt x="87" y="74"/>
                    <a:pt x="87" y="74"/>
                  </a:cubicBezTo>
                  <a:cubicBezTo>
                    <a:pt x="91" y="83"/>
                    <a:pt x="91" y="83"/>
                    <a:pt x="91" y="83"/>
                  </a:cubicBezTo>
                  <a:cubicBezTo>
                    <a:pt x="95" y="83"/>
                    <a:pt x="95" y="83"/>
                    <a:pt x="95" y="83"/>
                  </a:cubicBezTo>
                  <a:cubicBezTo>
                    <a:pt x="82" y="50"/>
                    <a:pt x="82" y="50"/>
                    <a:pt x="82" y="50"/>
                  </a:cubicBezTo>
                  <a:lnTo>
                    <a:pt x="78" y="50"/>
                  </a:lnTo>
                  <a:close/>
                  <a:moveTo>
                    <a:pt x="74" y="70"/>
                  </a:moveTo>
                  <a:cubicBezTo>
                    <a:pt x="80" y="56"/>
                    <a:pt x="80" y="56"/>
                    <a:pt x="80" y="56"/>
                  </a:cubicBezTo>
                  <a:cubicBezTo>
                    <a:pt x="80" y="55"/>
                    <a:pt x="80" y="55"/>
                    <a:pt x="80" y="54"/>
                  </a:cubicBezTo>
                  <a:cubicBezTo>
                    <a:pt x="80" y="54"/>
                    <a:pt x="80" y="54"/>
                    <a:pt x="80" y="54"/>
                  </a:cubicBezTo>
                  <a:cubicBezTo>
                    <a:pt x="80" y="55"/>
                    <a:pt x="81" y="56"/>
                    <a:pt x="81" y="56"/>
                  </a:cubicBezTo>
                  <a:cubicBezTo>
                    <a:pt x="86" y="70"/>
                    <a:pt x="86" y="70"/>
                    <a:pt x="86" y="70"/>
                  </a:cubicBezTo>
                  <a:lnTo>
                    <a:pt x="74" y="70"/>
                  </a:lnTo>
                  <a:close/>
                  <a:moveTo>
                    <a:pt x="137" y="50"/>
                  </a:moveTo>
                  <a:cubicBezTo>
                    <a:pt x="128" y="50"/>
                    <a:pt x="128" y="50"/>
                    <a:pt x="128" y="50"/>
                  </a:cubicBezTo>
                  <a:cubicBezTo>
                    <a:pt x="128" y="83"/>
                    <a:pt x="128" y="83"/>
                    <a:pt x="128" y="83"/>
                  </a:cubicBezTo>
                  <a:cubicBezTo>
                    <a:pt x="137" y="83"/>
                    <a:pt x="137" y="83"/>
                    <a:pt x="137" y="83"/>
                  </a:cubicBezTo>
                  <a:cubicBezTo>
                    <a:pt x="142" y="83"/>
                    <a:pt x="147" y="82"/>
                    <a:pt x="150" y="79"/>
                  </a:cubicBezTo>
                  <a:cubicBezTo>
                    <a:pt x="153" y="75"/>
                    <a:pt x="155" y="71"/>
                    <a:pt x="155" y="66"/>
                  </a:cubicBezTo>
                  <a:cubicBezTo>
                    <a:pt x="155" y="55"/>
                    <a:pt x="149" y="50"/>
                    <a:pt x="137" y="50"/>
                  </a:cubicBezTo>
                  <a:close/>
                  <a:moveTo>
                    <a:pt x="147" y="76"/>
                  </a:moveTo>
                  <a:cubicBezTo>
                    <a:pt x="145" y="79"/>
                    <a:pt x="141" y="80"/>
                    <a:pt x="137" y="80"/>
                  </a:cubicBezTo>
                  <a:cubicBezTo>
                    <a:pt x="132" y="80"/>
                    <a:pt x="132" y="80"/>
                    <a:pt x="132" y="80"/>
                  </a:cubicBezTo>
                  <a:cubicBezTo>
                    <a:pt x="132" y="53"/>
                    <a:pt x="132" y="53"/>
                    <a:pt x="132" y="53"/>
                  </a:cubicBezTo>
                  <a:cubicBezTo>
                    <a:pt x="137" y="53"/>
                    <a:pt x="137" y="53"/>
                    <a:pt x="137" y="53"/>
                  </a:cubicBezTo>
                  <a:cubicBezTo>
                    <a:pt x="146" y="53"/>
                    <a:pt x="151" y="58"/>
                    <a:pt x="151" y="66"/>
                  </a:cubicBezTo>
                  <a:cubicBezTo>
                    <a:pt x="151" y="70"/>
                    <a:pt x="150" y="74"/>
                    <a:pt x="147" y="76"/>
                  </a:cubicBezTo>
                  <a:close/>
                  <a:moveTo>
                    <a:pt x="119" y="50"/>
                  </a:moveTo>
                  <a:cubicBezTo>
                    <a:pt x="123" y="50"/>
                    <a:pt x="123" y="50"/>
                    <a:pt x="123" y="50"/>
                  </a:cubicBezTo>
                  <a:cubicBezTo>
                    <a:pt x="123" y="83"/>
                    <a:pt x="123" y="83"/>
                    <a:pt x="123" y="83"/>
                  </a:cubicBezTo>
                  <a:cubicBezTo>
                    <a:pt x="118" y="83"/>
                    <a:pt x="118" y="83"/>
                    <a:pt x="118" y="83"/>
                  </a:cubicBezTo>
                  <a:cubicBezTo>
                    <a:pt x="101" y="56"/>
                    <a:pt x="101" y="56"/>
                    <a:pt x="101" y="56"/>
                  </a:cubicBezTo>
                  <a:cubicBezTo>
                    <a:pt x="101" y="56"/>
                    <a:pt x="100" y="55"/>
                    <a:pt x="100" y="54"/>
                  </a:cubicBezTo>
                  <a:cubicBezTo>
                    <a:pt x="100" y="54"/>
                    <a:pt x="100" y="54"/>
                    <a:pt x="100" y="54"/>
                  </a:cubicBezTo>
                  <a:cubicBezTo>
                    <a:pt x="100" y="55"/>
                    <a:pt x="100" y="57"/>
                    <a:pt x="100" y="59"/>
                  </a:cubicBezTo>
                  <a:cubicBezTo>
                    <a:pt x="100" y="83"/>
                    <a:pt x="100" y="83"/>
                    <a:pt x="100" y="83"/>
                  </a:cubicBezTo>
                  <a:cubicBezTo>
                    <a:pt x="96" y="83"/>
                    <a:pt x="96" y="83"/>
                    <a:pt x="96" y="83"/>
                  </a:cubicBezTo>
                  <a:cubicBezTo>
                    <a:pt x="96" y="50"/>
                    <a:pt x="96" y="50"/>
                    <a:pt x="96" y="50"/>
                  </a:cubicBezTo>
                  <a:cubicBezTo>
                    <a:pt x="101" y="50"/>
                    <a:pt x="101" y="50"/>
                    <a:pt x="101" y="50"/>
                  </a:cubicBezTo>
                  <a:cubicBezTo>
                    <a:pt x="118" y="76"/>
                    <a:pt x="118" y="76"/>
                    <a:pt x="118" y="76"/>
                  </a:cubicBezTo>
                  <a:cubicBezTo>
                    <a:pt x="119" y="77"/>
                    <a:pt x="119" y="78"/>
                    <a:pt x="119" y="78"/>
                  </a:cubicBezTo>
                  <a:cubicBezTo>
                    <a:pt x="120" y="78"/>
                    <a:pt x="120" y="78"/>
                    <a:pt x="120" y="78"/>
                  </a:cubicBezTo>
                  <a:cubicBezTo>
                    <a:pt x="119" y="77"/>
                    <a:pt x="119" y="76"/>
                    <a:pt x="119" y="73"/>
                  </a:cubicBezTo>
                  <a:lnTo>
                    <a:pt x="119"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5" name="Group 44"/>
          <p:cNvGrpSpPr/>
          <p:nvPr/>
        </p:nvGrpSpPr>
        <p:grpSpPr>
          <a:xfrm>
            <a:off x="8255001" y="3315121"/>
            <a:ext cx="4190508" cy="1464701"/>
            <a:chOff x="8255001" y="3315121"/>
            <a:chExt cx="4190508" cy="1464701"/>
          </a:xfrm>
        </p:grpSpPr>
        <p:sp>
          <p:nvSpPr>
            <p:cNvPr id="40" name="Rectangle 39"/>
            <p:cNvSpPr/>
            <p:nvPr/>
          </p:nvSpPr>
          <p:spPr bwMode="auto">
            <a:xfrm>
              <a:off x="8255001" y="3315121"/>
              <a:ext cx="4190508" cy="1464701"/>
            </a:xfrm>
            <a:prstGeom prst="rect">
              <a:avLst/>
            </a:prstGeom>
            <a:solidFill>
              <a:schemeClr val="bg1">
                <a:lumMod val="10000"/>
                <a:alpha val="94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0" tIns="146304" rIns="0" bIns="146304" numCol="1" spcCol="0" rtlCol="0" fromWordArt="0" anchor="ctr" anchorCtr="0" forceAA="0" compatLnSpc="1">
              <a:prstTxWarp prst="textNoShape">
                <a:avLst/>
              </a:prstTxWarp>
              <a:noAutofit/>
            </a:bodyPr>
            <a:lstStyle/>
            <a:p>
              <a:pPr marL="0" lvl="1" defTabSz="914099" fontAlgn="base">
                <a:lnSpc>
                  <a:spcPct val="90000"/>
                </a:lnSpc>
                <a:spcBef>
                  <a:spcPct val="0"/>
                </a:spcBef>
                <a:spcAft>
                  <a:spcPct val="0"/>
                </a:spcAft>
              </a:pPr>
              <a:r>
                <a:rPr lang="en-US" sz="2400" spc="-50" dirty="0">
                  <a:gradFill>
                    <a:gsLst>
                      <a:gs pos="1250">
                        <a:schemeClr val="bg1"/>
                      </a:gs>
                      <a:gs pos="10417">
                        <a:schemeClr val="bg1"/>
                      </a:gs>
                    </a:gsLst>
                    <a:lin ang="5400000" scaled="0"/>
                  </a:gradFill>
                  <a:latin typeface="+mj-lt"/>
                </a:rPr>
                <a:t>What about </a:t>
              </a:r>
              <a:r>
                <a:rPr lang="en-US" sz="2400" spc="-50" dirty="0" smtClean="0">
                  <a:gradFill>
                    <a:gsLst>
                      <a:gs pos="1250">
                        <a:schemeClr val="bg1"/>
                      </a:gs>
                      <a:gs pos="10417">
                        <a:schemeClr val="bg1"/>
                      </a:gs>
                    </a:gsLst>
                    <a:lin ang="5400000" scaled="0"/>
                  </a:gradFill>
                  <a:latin typeface="+mj-lt"/>
                </a:rPr>
                <a:t/>
              </a:r>
              <a:br>
                <a:rPr lang="en-US" sz="2400" spc="-50" dirty="0" smtClean="0">
                  <a:gradFill>
                    <a:gsLst>
                      <a:gs pos="1250">
                        <a:schemeClr val="bg1"/>
                      </a:gs>
                      <a:gs pos="10417">
                        <a:schemeClr val="bg1"/>
                      </a:gs>
                    </a:gsLst>
                    <a:lin ang="5400000" scaled="0"/>
                  </a:gradFill>
                  <a:latin typeface="+mj-lt"/>
                </a:rPr>
              </a:br>
              <a:r>
                <a:rPr lang="en-US" sz="2400" spc="-50" dirty="0" smtClean="0">
                  <a:gradFill>
                    <a:gsLst>
                      <a:gs pos="1250">
                        <a:schemeClr val="bg1"/>
                      </a:gs>
                      <a:gs pos="10417">
                        <a:schemeClr val="bg1"/>
                      </a:gs>
                    </a:gsLst>
                    <a:lin ang="5400000" scaled="0"/>
                  </a:gradFill>
                  <a:latin typeface="+mj-lt"/>
                </a:rPr>
                <a:t>my </a:t>
              </a:r>
              <a:r>
                <a:rPr lang="en-US" sz="2400" spc="-50" dirty="0">
                  <a:gradFill>
                    <a:gsLst>
                      <a:gs pos="1250">
                        <a:schemeClr val="bg1"/>
                      </a:gs>
                      <a:gs pos="10417">
                        <a:schemeClr val="bg1"/>
                      </a:gs>
                    </a:gsLst>
                    <a:lin ang="5400000" scaled="0"/>
                  </a:gradFill>
                  <a:latin typeface="+mj-lt"/>
                </a:rPr>
                <a:t>h</a:t>
              </a:r>
              <a:r>
                <a:rPr lang="en-US" sz="2400" spc="-50" dirty="0" smtClean="0">
                  <a:gradFill>
                    <a:gsLst>
                      <a:gs pos="1250">
                        <a:schemeClr val="bg1"/>
                      </a:gs>
                      <a:gs pos="10417">
                        <a:schemeClr val="bg1"/>
                      </a:gs>
                    </a:gsLst>
                    <a:lin ang="5400000" scaled="0"/>
                  </a:gradFill>
                  <a:latin typeface="+mj-lt"/>
                </a:rPr>
                <a:t>eterogeneous</a:t>
              </a:r>
              <a:r>
                <a:rPr lang="en-US" sz="2400" spc="-50" dirty="0">
                  <a:gradFill>
                    <a:gsLst>
                      <a:gs pos="1250">
                        <a:schemeClr val="bg1"/>
                      </a:gs>
                      <a:gs pos="10417">
                        <a:schemeClr val="bg1"/>
                      </a:gs>
                    </a:gsLst>
                    <a:lin ang="5400000" scaled="0"/>
                  </a:gradFill>
                  <a:latin typeface="+mj-lt"/>
                </a:rPr>
                <a:t>, </a:t>
              </a:r>
              <a:r>
                <a:rPr lang="en-US" sz="2400" spc="-50" dirty="0" smtClean="0">
                  <a:gradFill>
                    <a:gsLst>
                      <a:gs pos="1250">
                        <a:schemeClr val="bg1"/>
                      </a:gs>
                      <a:gs pos="10417">
                        <a:schemeClr val="bg1"/>
                      </a:gs>
                    </a:gsLst>
                    <a:lin ang="5400000" scaled="0"/>
                  </a:gradFill>
                  <a:latin typeface="+mj-lt"/>
                </a:rPr>
                <a:t/>
              </a:r>
              <a:br>
                <a:rPr lang="en-US" sz="2400" spc="-50" dirty="0" smtClean="0">
                  <a:gradFill>
                    <a:gsLst>
                      <a:gs pos="1250">
                        <a:schemeClr val="bg1"/>
                      </a:gs>
                      <a:gs pos="10417">
                        <a:schemeClr val="bg1"/>
                      </a:gs>
                    </a:gsLst>
                    <a:lin ang="5400000" scaled="0"/>
                  </a:gradFill>
                  <a:latin typeface="+mj-lt"/>
                </a:rPr>
              </a:br>
              <a:r>
                <a:rPr lang="en-US" sz="2400" spc="-50" dirty="0" smtClean="0">
                  <a:gradFill>
                    <a:gsLst>
                      <a:gs pos="1250">
                        <a:schemeClr val="bg1"/>
                      </a:gs>
                      <a:gs pos="10417">
                        <a:schemeClr val="bg1"/>
                      </a:gs>
                    </a:gsLst>
                    <a:lin ang="5400000" scaled="0"/>
                  </a:gradFill>
                  <a:latin typeface="+mj-lt"/>
                </a:rPr>
                <a:t>complex </a:t>
              </a:r>
              <a:r>
                <a:rPr lang="en-US" sz="2400" spc="-50" dirty="0">
                  <a:gradFill>
                    <a:gsLst>
                      <a:gs pos="1250">
                        <a:schemeClr val="bg1"/>
                      </a:gs>
                      <a:gs pos="10417">
                        <a:schemeClr val="bg1"/>
                      </a:gs>
                    </a:gsLst>
                    <a:lin ang="5400000" scaled="0"/>
                  </a:gradFill>
                  <a:latin typeface="+mj-lt"/>
                </a:rPr>
                <a:t>IT </a:t>
              </a:r>
              <a:r>
                <a:rPr lang="en-US" sz="2400" spc="-50" dirty="0" smtClean="0">
                  <a:gradFill>
                    <a:gsLst>
                      <a:gs pos="1250">
                        <a:schemeClr val="bg1"/>
                      </a:gs>
                      <a:gs pos="10417">
                        <a:schemeClr val="bg1"/>
                      </a:gs>
                    </a:gsLst>
                    <a:lin ang="5400000" scaled="0"/>
                  </a:gradFill>
                  <a:latin typeface="+mj-lt"/>
                </a:rPr>
                <a:t>landscape?</a:t>
              </a:r>
              <a:endParaRPr lang="en-US" sz="2400" spc="-50" dirty="0">
                <a:gradFill>
                  <a:gsLst>
                    <a:gs pos="1250">
                      <a:schemeClr val="bg1"/>
                    </a:gs>
                    <a:gs pos="10417">
                      <a:schemeClr val="bg1"/>
                    </a:gs>
                  </a:gsLst>
                  <a:lin ang="5400000" scaled="0"/>
                </a:gradFill>
                <a:latin typeface="+mj-lt"/>
              </a:endParaRPr>
            </a:p>
          </p:txBody>
        </p:sp>
        <p:sp>
          <p:nvSpPr>
            <p:cNvPr id="44" name="Freeform 20"/>
            <p:cNvSpPr>
              <a:spLocks noEditPoints="1"/>
            </p:cNvSpPr>
            <p:nvPr/>
          </p:nvSpPr>
          <p:spPr bwMode="auto">
            <a:xfrm>
              <a:off x="8381151" y="3758884"/>
              <a:ext cx="840256" cy="577175"/>
            </a:xfrm>
            <a:custGeom>
              <a:avLst/>
              <a:gdLst>
                <a:gd name="T0" fmla="*/ 485 w 485"/>
                <a:gd name="T1" fmla="*/ 245 h 332"/>
                <a:gd name="T2" fmla="*/ 466 w 485"/>
                <a:gd name="T3" fmla="*/ 259 h 332"/>
                <a:gd name="T4" fmla="*/ 461 w 485"/>
                <a:gd name="T5" fmla="*/ 266 h 332"/>
                <a:gd name="T6" fmla="*/ 430 w 485"/>
                <a:gd name="T7" fmla="*/ 291 h 332"/>
                <a:gd name="T8" fmla="*/ 370 w 485"/>
                <a:gd name="T9" fmla="*/ 315 h 332"/>
                <a:gd name="T10" fmla="*/ 273 w 485"/>
                <a:gd name="T11" fmla="*/ 328 h 332"/>
                <a:gd name="T12" fmla="*/ 76 w 485"/>
                <a:gd name="T13" fmla="*/ 293 h 332"/>
                <a:gd name="T14" fmla="*/ 76 w 485"/>
                <a:gd name="T15" fmla="*/ 220 h 332"/>
                <a:gd name="T16" fmla="*/ 144 w 485"/>
                <a:gd name="T17" fmla="*/ 191 h 332"/>
                <a:gd name="T18" fmla="*/ 210 w 485"/>
                <a:gd name="T19" fmla="*/ 196 h 332"/>
                <a:gd name="T20" fmla="*/ 264 w 485"/>
                <a:gd name="T21" fmla="*/ 201 h 332"/>
                <a:gd name="T22" fmla="*/ 320 w 485"/>
                <a:gd name="T23" fmla="*/ 193 h 332"/>
                <a:gd name="T24" fmla="*/ 354 w 485"/>
                <a:gd name="T25" fmla="*/ 214 h 332"/>
                <a:gd name="T26" fmla="*/ 325 w 485"/>
                <a:gd name="T27" fmla="*/ 235 h 332"/>
                <a:gd name="T28" fmla="*/ 281 w 485"/>
                <a:gd name="T29" fmla="*/ 233 h 332"/>
                <a:gd name="T30" fmla="*/ 233 w 485"/>
                <a:gd name="T31" fmla="*/ 246 h 332"/>
                <a:gd name="T32" fmla="*/ 286 w 485"/>
                <a:gd name="T33" fmla="*/ 270 h 332"/>
                <a:gd name="T34" fmla="*/ 361 w 485"/>
                <a:gd name="T35" fmla="*/ 272 h 332"/>
                <a:gd name="T36" fmla="*/ 412 w 485"/>
                <a:gd name="T37" fmla="*/ 257 h 332"/>
                <a:gd name="T38" fmla="*/ 464 w 485"/>
                <a:gd name="T39" fmla="*/ 232 h 332"/>
                <a:gd name="T40" fmla="*/ 485 w 485"/>
                <a:gd name="T41" fmla="*/ 245 h 332"/>
                <a:gd name="T42" fmla="*/ 55 w 485"/>
                <a:gd name="T43" fmla="*/ 200 h 332"/>
                <a:gd name="T44" fmla="*/ 0 w 485"/>
                <a:gd name="T45" fmla="*/ 200 h 332"/>
                <a:gd name="T46" fmla="*/ 0 w 485"/>
                <a:gd name="T47" fmla="*/ 307 h 332"/>
                <a:gd name="T48" fmla="*/ 55 w 485"/>
                <a:gd name="T49" fmla="*/ 307 h 332"/>
                <a:gd name="T50" fmla="*/ 63 w 485"/>
                <a:gd name="T51" fmla="*/ 299 h 332"/>
                <a:gd name="T52" fmla="*/ 63 w 485"/>
                <a:gd name="T53" fmla="*/ 206 h 332"/>
                <a:gd name="T54" fmla="*/ 55 w 485"/>
                <a:gd name="T55" fmla="*/ 200 h 332"/>
                <a:gd name="T56" fmla="*/ 426 w 485"/>
                <a:gd name="T57" fmla="*/ 124 h 332"/>
                <a:gd name="T58" fmla="*/ 364 w 485"/>
                <a:gd name="T59" fmla="*/ 0 h 332"/>
                <a:gd name="T60" fmla="*/ 336 w 485"/>
                <a:gd name="T61" fmla="*/ 57 h 332"/>
                <a:gd name="T62" fmla="*/ 336 w 485"/>
                <a:gd name="T63" fmla="*/ 15 h 332"/>
                <a:gd name="T64" fmla="*/ 196 w 485"/>
                <a:gd name="T65" fmla="*/ 15 h 332"/>
                <a:gd name="T66" fmla="*/ 196 w 485"/>
                <a:gd name="T67" fmla="*/ 33 h 332"/>
                <a:gd name="T68" fmla="*/ 162 w 485"/>
                <a:gd name="T69" fmla="*/ 22 h 332"/>
                <a:gd name="T70" fmla="*/ 101 w 485"/>
                <a:gd name="T71" fmla="*/ 82 h 332"/>
                <a:gd name="T72" fmla="*/ 162 w 485"/>
                <a:gd name="T73" fmla="*/ 143 h 332"/>
                <a:gd name="T74" fmla="*/ 196 w 485"/>
                <a:gd name="T75" fmla="*/ 132 h 332"/>
                <a:gd name="T76" fmla="*/ 196 w 485"/>
                <a:gd name="T77" fmla="*/ 155 h 332"/>
                <a:gd name="T78" fmla="*/ 336 w 485"/>
                <a:gd name="T79" fmla="*/ 155 h 332"/>
                <a:gd name="T80" fmla="*/ 336 w 485"/>
                <a:gd name="T81" fmla="*/ 124 h 332"/>
                <a:gd name="T82" fmla="*/ 426 w 485"/>
                <a:gd name="T83" fmla="*/ 12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5" h="332">
                  <a:moveTo>
                    <a:pt x="485" y="245"/>
                  </a:moveTo>
                  <a:cubicBezTo>
                    <a:pt x="485" y="245"/>
                    <a:pt x="483" y="246"/>
                    <a:pt x="466" y="259"/>
                  </a:cubicBezTo>
                  <a:cubicBezTo>
                    <a:pt x="466" y="259"/>
                    <a:pt x="462" y="266"/>
                    <a:pt x="461" y="266"/>
                  </a:cubicBezTo>
                  <a:cubicBezTo>
                    <a:pt x="453" y="272"/>
                    <a:pt x="445" y="280"/>
                    <a:pt x="430" y="291"/>
                  </a:cubicBezTo>
                  <a:cubicBezTo>
                    <a:pt x="415" y="293"/>
                    <a:pt x="385" y="307"/>
                    <a:pt x="370" y="315"/>
                  </a:cubicBezTo>
                  <a:cubicBezTo>
                    <a:pt x="343" y="314"/>
                    <a:pt x="303" y="320"/>
                    <a:pt x="273" y="328"/>
                  </a:cubicBezTo>
                  <a:cubicBezTo>
                    <a:pt x="231" y="322"/>
                    <a:pt x="226" y="332"/>
                    <a:pt x="76" y="293"/>
                  </a:cubicBezTo>
                  <a:cubicBezTo>
                    <a:pt x="76" y="293"/>
                    <a:pt x="76" y="233"/>
                    <a:pt x="76" y="220"/>
                  </a:cubicBezTo>
                  <a:cubicBezTo>
                    <a:pt x="104" y="214"/>
                    <a:pt x="112" y="196"/>
                    <a:pt x="144" y="191"/>
                  </a:cubicBezTo>
                  <a:cubicBezTo>
                    <a:pt x="167" y="188"/>
                    <a:pt x="188" y="190"/>
                    <a:pt x="210" y="196"/>
                  </a:cubicBezTo>
                  <a:cubicBezTo>
                    <a:pt x="225" y="201"/>
                    <a:pt x="239" y="204"/>
                    <a:pt x="264" y="201"/>
                  </a:cubicBezTo>
                  <a:cubicBezTo>
                    <a:pt x="285" y="200"/>
                    <a:pt x="293" y="193"/>
                    <a:pt x="320" y="193"/>
                  </a:cubicBezTo>
                  <a:cubicBezTo>
                    <a:pt x="338" y="193"/>
                    <a:pt x="356" y="204"/>
                    <a:pt x="354" y="214"/>
                  </a:cubicBezTo>
                  <a:cubicBezTo>
                    <a:pt x="354" y="224"/>
                    <a:pt x="336" y="233"/>
                    <a:pt x="325" y="235"/>
                  </a:cubicBezTo>
                  <a:cubicBezTo>
                    <a:pt x="299" y="235"/>
                    <a:pt x="306" y="233"/>
                    <a:pt x="281" y="233"/>
                  </a:cubicBezTo>
                  <a:cubicBezTo>
                    <a:pt x="252" y="233"/>
                    <a:pt x="251" y="238"/>
                    <a:pt x="233" y="246"/>
                  </a:cubicBezTo>
                  <a:cubicBezTo>
                    <a:pt x="251" y="251"/>
                    <a:pt x="262" y="257"/>
                    <a:pt x="286" y="270"/>
                  </a:cubicBezTo>
                  <a:cubicBezTo>
                    <a:pt x="312" y="267"/>
                    <a:pt x="338" y="270"/>
                    <a:pt x="361" y="272"/>
                  </a:cubicBezTo>
                  <a:cubicBezTo>
                    <a:pt x="380" y="267"/>
                    <a:pt x="390" y="259"/>
                    <a:pt x="412" y="257"/>
                  </a:cubicBezTo>
                  <a:cubicBezTo>
                    <a:pt x="427" y="246"/>
                    <a:pt x="446" y="228"/>
                    <a:pt x="464" y="232"/>
                  </a:cubicBezTo>
                  <a:cubicBezTo>
                    <a:pt x="474" y="233"/>
                    <a:pt x="485" y="245"/>
                    <a:pt x="485" y="245"/>
                  </a:cubicBezTo>
                  <a:close/>
                  <a:moveTo>
                    <a:pt x="55" y="200"/>
                  </a:moveTo>
                  <a:cubicBezTo>
                    <a:pt x="0" y="200"/>
                    <a:pt x="0" y="200"/>
                    <a:pt x="0" y="200"/>
                  </a:cubicBezTo>
                  <a:cubicBezTo>
                    <a:pt x="0" y="307"/>
                    <a:pt x="0" y="307"/>
                    <a:pt x="0" y="307"/>
                  </a:cubicBezTo>
                  <a:cubicBezTo>
                    <a:pt x="55" y="307"/>
                    <a:pt x="55" y="307"/>
                    <a:pt x="55" y="307"/>
                  </a:cubicBezTo>
                  <a:cubicBezTo>
                    <a:pt x="60" y="307"/>
                    <a:pt x="63" y="304"/>
                    <a:pt x="63" y="299"/>
                  </a:cubicBezTo>
                  <a:cubicBezTo>
                    <a:pt x="63" y="206"/>
                    <a:pt x="63" y="206"/>
                    <a:pt x="63" y="206"/>
                  </a:cubicBezTo>
                  <a:cubicBezTo>
                    <a:pt x="63" y="203"/>
                    <a:pt x="60" y="200"/>
                    <a:pt x="55" y="200"/>
                  </a:cubicBezTo>
                  <a:close/>
                  <a:moveTo>
                    <a:pt x="426" y="124"/>
                  </a:moveTo>
                  <a:cubicBezTo>
                    <a:pt x="364" y="0"/>
                    <a:pt x="364" y="0"/>
                    <a:pt x="364" y="0"/>
                  </a:cubicBezTo>
                  <a:cubicBezTo>
                    <a:pt x="336" y="57"/>
                    <a:pt x="336" y="57"/>
                    <a:pt x="336" y="57"/>
                  </a:cubicBezTo>
                  <a:cubicBezTo>
                    <a:pt x="336" y="15"/>
                    <a:pt x="336" y="15"/>
                    <a:pt x="336" y="15"/>
                  </a:cubicBezTo>
                  <a:cubicBezTo>
                    <a:pt x="196" y="15"/>
                    <a:pt x="196" y="15"/>
                    <a:pt x="196" y="15"/>
                  </a:cubicBezTo>
                  <a:cubicBezTo>
                    <a:pt x="196" y="33"/>
                    <a:pt x="196" y="33"/>
                    <a:pt x="196" y="33"/>
                  </a:cubicBezTo>
                  <a:cubicBezTo>
                    <a:pt x="187" y="26"/>
                    <a:pt x="175" y="22"/>
                    <a:pt x="162" y="22"/>
                  </a:cubicBezTo>
                  <a:cubicBezTo>
                    <a:pt x="128" y="22"/>
                    <a:pt x="101" y="49"/>
                    <a:pt x="101" y="82"/>
                  </a:cubicBezTo>
                  <a:cubicBezTo>
                    <a:pt x="101" y="116"/>
                    <a:pt x="128" y="143"/>
                    <a:pt x="162" y="143"/>
                  </a:cubicBezTo>
                  <a:cubicBezTo>
                    <a:pt x="175" y="143"/>
                    <a:pt x="187" y="138"/>
                    <a:pt x="196" y="132"/>
                  </a:cubicBezTo>
                  <a:cubicBezTo>
                    <a:pt x="196" y="155"/>
                    <a:pt x="196" y="155"/>
                    <a:pt x="196" y="155"/>
                  </a:cubicBezTo>
                  <a:cubicBezTo>
                    <a:pt x="336" y="155"/>
                    <a:pt x="336" y="155"/>
                    <a:pt x="336" y="155"/>
                  </a:cubicBezTo>
                  <a:cubicBezTo>
                    <a:pt x="336" y="124"/>
                    <a:pt x="336" y="124"/>
                    <a:pt x="336" y="124"/>
                  </a:cubicBezTo>
                  <a:lnTo>
                    <a:pt x="426"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80669475"/>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90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400" fill="hold"/>
                                        <p:tgtEl>
                                          <p:spTgt spid="65"/>
                                        </p:tgtEl>
                                        <p:attrNameLst>
                                          <p:attrName>ppt_x</p:attrName>
                                        </p:attrNameLst>
                                      </p:cBhvr>
                                      <p:tavLst>
                                        <p:tav tm="0">
                                          <p:val>
                                            <p:strVal val="#ppt_x"/>
                                          </p:val>
                                        </p:tav>
                                        <p:tav tm="100000">
                                          <p:val>
                                            <p:strVal val="#ppt_x"/>
                                          </p:val>
                                        </p:tav>
                                      </p:tavLst>
                                    </p:anim>
                                    <p:anim calcmode="lin" valueType="num">
                                      <p:cBhvr additive="base">
                                        <p:cTn id="12" dur="400" fill="hold"/>
                                        <p:tgtEl>
                                          <p:spTgt spid="65"/>
                                        </p:tgtEl>
                                        <p:attrNameLst>
                                          <p:attrName>ppt_y</p:attrName>
                                        </p:attrNameLst>
                                      </p:cBhvr>
                                      <p:tavLst>
                                        <p:tav tm="0">
                                          <p:val>
                                            <p:strVal val="1+#ppt_h/2"/>
                                          </p:val>
                                        </p:tav>
                                        <p:tav tm="100000">
                                          <p:val>
                                            <p:strVal val="#ppt_y"/>
                                          </p:val>
                                        </p:tav>
                                      </p:tavLst>
                                    </p:anim>
                                  </p:childTnLst>
                                </p:cTn>
                              </p:par>
                              <p:par>
                                <p:cTn id="13" presetID="2" presetClass="entr" presetSubtype="2" decel="100000" fill="hold" nodeType="withEffect">
                                  <p:stCondLst>
                                    <p:cond delay="80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1+#ppt_w/2"/>
                                          </p:val>
                                        </p:tav>
                                        <p:tav tm="100000">
                                          <p:val>
                                            <p:strVal val="#ppt_x"/>
                                          </p:val>
                                        </p:tav>
                                      </p:tavLst>
                                    </p:anim>
                                    <p:anim calcmode="lin" valueType="num">
                                      <p:cBhvr additive="base">
                                        <p:cTn id="16"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decel="10000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fill="hold"/>
                                        <p:tgtEl>
                                          <p:spTgt spid="45"/>
                                        </p:tgtEl>
                                        <p:attrNameLst>
                                          <p:attrName>ppt_x</p:attrName>
                                        </p:attrNameLst>
                                      </p:cBhvr>
                                      <p:tavLst>
                                        <p:tav tm="0">
                                          <p:val>
                                            <p:strVal val="1+#ppt_w/2"/>
                                          </p:val>
                                        </p:tav>
                                        <p:tav tm="100000">
                                          <p:val>
                                            <p:strVal val="#ppt_x"/>
                                          </p:val>
                                        </p:tav>
                                      </p:tavLst>
                                    </p:anim>
                                    <p:anim calcmode="lin" valueType="num">
                                      <p:cBhvr additive="base">
                                        <p:cTn id="22" dur="500" fill="hold"/>
                                        <p:tgtEl>
                                          <p:spTgt spid="45"/>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500"/>
                                  </p:stCondLst>
                                  <p:childTnLst>
                                    <p:set>
                                      <p:cBhvr>
                                        <p:cTn id="24" dur="1" fill="hold">
                                          <p:stCondLst>
                                            <p:cond delay="0"/>
                                          </p:stCondLst>
                                        </p:cTn>
                                        <p:tgtEl>
                                          <p:spTgt spid="2"/>
                                        </p:tgtEl>
                                        <p:attrNameLst>
                                          <p:attrName>style.visibility</p:attrName>
                                        </p:attrNameLst>
                                      </p:cBhvr>
                                      <p:to>
                                        <p:strVal val="visible"/>
                                      </p:to>
                                    </p:set>
                                    <p:anim calcmode="lin" valueType="num">
                                      <p:cBhvr>
                                        <p:cTn id="25" dur="250" fill="hold"/>
                                        <p:tgtEl>
                                          <p:spTgt spid="2"/>
                                        </p:tgtEl>
                                        <p:attrNameLst>
                                          <p:attrName>ppt_w</p:attrName>
                                        </p:attrNameLst>
                                      </p:cBhvr>
                                      <p:tavLst>
                                        <p:tav tm="0">
                                          <p:val>
                                            <p:fltVal val="0"/>
                                          </p:val>
                                        </p:tav>
                                        <p:tav tm="100000">
                                          <p:val>
                                            <p:strVal val="#ppt_w"/>
                                          </p:val>
                                        </p:tav>
                                      </p:tavLst>
                                    </p:anim>
                                    <p:anim calcmode="lin" valueType="num">
                                      <p:cBhvr>
                                        <p:cTn id="26" dur="250" fill="hold"/>
                                        <p:tgtEl>
                                          <p:spTgt spid="2"/>
                                        </p:tgtEl>
                                        <p:attrNameLst>
                                          <p:attrName>ppt_h</p:attrName>
                                        </p:attrNameLst>
                                      </p:cBhvr>
                                      <p:tavLst>
                                        <p:tav tm="0">
                                          <p:val>
                                            <p:fltVal val="0"/>
                                          </p:val>
                                        </p:tav>
                                        <p:tav tm="100000">
                                          <p:val>
                                            <p:strVal val="#ppt_h"/>
                                          </p:val>
                                        </p:tav>
                                      </p:tavLst>
                                    </p:anim>
                                    <p:animEffect transition="in" filter="fade">
                                      <p:cBhvr>
                                        <p:cTn id="27" dur="250"/>
                                        <p:tgtEl>
                                          <p:spTgt spid="2"/>
                                        </p:tgtEl>
                                      </p:cBhvr>
                                    </p:animEffect>
                                  </p:childTnLst>
                                </p:cTn>
                              </p:par>
                              <p:par>
                                <p:cTn id="28" presetID="6" presetClass="emph" presetSubtype="0" decel="100000" fill="hold" nodeType="withEffect">
                                  <p:stCondLst>
                                    <p:cond delay="700"/>
                                  </p:stCondLst>
                                  <p:childTnLst>
                                    <p:animScale>
                                      <p:cBhvr>
                                        <p:cTn id="29" dur="250" fill="hold"/>
                                        <p:tgtEl>
                                          <p:spTgt spid="2"/>
                                        </p:tgtEl>
                                      </p:cBhvr>
                                      <p:by x="110000" y="110000"/>
                                    </p:animScale>
                                  </p:childTnLst>
                                </p:cTn>
                              </p:par>
                              <p:par>
                                <p:cTn id="30" presetID="6" presetClass="emph" presetSubtype="0" decel="100000" fill="hold" nodeType="withEffect">
                                  <p:stCondLst>
                                    <p:cond delay="800"/>
                                  </p:stCondLst>
                                  <p:childTnLst>
                                    <p:animScale>
                                      <p:cBhvr>
                                        <p:cTn id="31" dur="250" fill="hold"/>
                                        <p:tgtEl>
                                          <p:spTgt spid="2"/>
                                        </p:tgtEl>
                                      </p:cBhvr>
                                      <p:by x="91000" y="91000"/>
                                    </p:animScale>
                                  </p:childTnLst>
                                </p:cTn>
                              </p:par>
                              <p:par>
                                <p:cTn id="32" presetID="53" presetClass="entr" presetSubtype="16" fill="hold" nodeType="withEffect">
                                  <p:stCondLst>
                                    <p:cond delay="500"/>
                                  </p:stCondLst>
                                  <p:childTnLst>
                                    <p:set>
                                      <p:cBhvr>
                                        <p:cTn id="33" dur="1" fill="hold">
                                          <p:stCondLst>
                                            <p:cond delay="0"/>
                                          </p:stCondLst>
                                        </p:cTn>
                                        <p:tgtEl>
                                          <p:spTgt spid="69"/>
                                        </p:tgtEl>
                                        <p:attrNameLst>
                                          <p:attrName>style.visibility</p:attrName>
                                        </p:attrNameLst>
                                      </p:cBhvr>
                                      <p:to>
                                        <p:strVal val="visible"/>
                                      </p:to>
                                    </p:set>
                                    <p:anim calcmode="lin" valueType="num">
                                      <p:cBhvr>
                                        <p:cTn id="34" dur="250" fill="hold"/>
                                        <p:tgtEl>
                                          <p:spTgt spid="69"/>
                                        </p:tgtEl>
                                        <p:attrNameLst>
                                          <p:attrName>ppt_w</p:attrName>
                                        </p:attrNameLst>
                                      </p:cBhvr>
                                      <p:tavLst>
                                        <p:tav tm="0">
                                          <p:val>
                                            <p:fltVal val="0"/>
                                          </p:val>
                                        </p:tav>
                                        <p:tav tm="100000">
                                          <p:val>
                                            <p:strVal val="#ppt_w"/>
                                          </p:val>
                                        </p:tav>
                                      </p:tavLst>
                                    </p:anim>
                                    <p:anim calcmode="lin" valueType="num">
                                      <p:cBhvr>
                                        <p:cTn id="35" dur="250" fill="hold"/>
                                        <p:tgtEl>
                                          <p:spTgt spid="69"/>
                                        </p:tgtEl>
                                        <p:attrNameLst>
                                          <p:attrName>ppt_h</p:attrName>
                                        </p:attrNameLst>
                                      </p:cBhvr>
                                      <p:tavLst>
                                        <p:tav tm="0">
                                          <p:val>
                                            <p:fltVal val="0"/>
                                          </p:val>
                                        </p:tav>
                                        <p:tav tm="100000">
                                          <p:val>
                                            <p:strVal val="#ppt_h"/>
                                          </p:val>
                                        </p:tav>
                                      </p:tavLst>
                                    </p:anim>
                                    <p:animEffect transition="in" filter="fade">
                                      <p:cBhvr>
                                        <p:cTn id="36" dur="250"/>
                                        <p:tgtEl>
                                          <p:spTgt spid="69"/>
                                        </p:tgtEl>
                                      </p:cBhvr>
                                    </p:animEffect>
                                  </p:childTnLst>
                                </p:cTn>
                              </p:par>
                              <p:par>
                                <p:cTn id="37" presetID="6" presetClass="emph" presetSubtype="0" decel="100000" fill="hold" nodeType="withEffect">
                                  <p:stCondLst>
                                    <p:cond delay="700"/>
                                  </p:stCondLst>
                                  <p:childTnLst>
                                    <p:animScale>
                                      <p:cBhvr>
                                        <p:cTn id="38" dur="250" fill="hold"/>
                                        <p:tgtEl>
                                          <p:spTgt spid="69"/>
                                        </p:tgtEl>
                                      </p:cBhvr>
                                      <p:by x="110000" y="110000"/>
                                    </p:animScale>
                                  </p:childTnLst>
                                </p:cTn>
                              </p:par>
                              <p:par>
                                <p:cTn id="39" presetID="6" presetClass="emph" presetSubtype="0" decel="100000" fill="hold" nodeType="withEffect">
                                  <p:stCondLst>
                                    <p:cond delay="800"/>
                                  </p:stCondLst>
                                  <p:childTnLst>
                                    <p:animScale>
                                      <p:cBhvr>
                                        <p:cTn id="40" dur="250" fill="hold"/>
                                        <p:tgtEl>
                                          <p:spTgt spid="69"/>
                                        </p:tgtEl>
                                      </p:cBhvr>
                                      <p:by x="91000" y="91000"/>
                                    </p:animScale>
                                  </p:childTnLst>
                                </p:cTn>
                              </p:par>
                              <p:par>
                                <p:cTn id="41" presetID="53" presetClass="entr" presetSubtype="16" fill="hold" nodeType="withEffect">
                                  <p:stCondLst>
                                    <p:cond delay="500"/>
                                  </p:stCondLst>
                                  <p:childTnLst>
                                    <p:set>
                                      <p:cBhvr>
                                        <p:cTn id="42" dur="1" fill="hold">
                                          <p:stCondLst>
                                            <p:cond delay="0"/>
                                          </p:stCondLst>
                                        </p:cTn>
                                        <p:tgtEl>
                                          <p:spTgt spid="98"/>
                                        </p:tgtEl>
                                        <p:attrNameLst>
                                          <p:attrName>style.visibility</p:attrName>
                                        </p:attrNameLst>
                                      </p:cBhvr>
                                      <p:to>
                                        <p:strVal val="visible"/>
                                      </p:to>
                                    </p:set>
                                    <p:anim calcmode="lin" valueType="num">
                                      <p:cBhvr>
                                        <p:cTn id="43" dur="250" fill="hold"/>
                                        <p:tgtEl>
                                          <p:spTgt spid="98"/>
                                        </p:tgtEl>
                                        <p:attrNameLst>
                                          <p:attrName>ppt_w</p:attrName>
                                        </p:attrNameLst>
                                      </p:cBhvr>
                                      <p:tavLst>
                                        <p:tav tm="0">
                                          <p:val>
                                            <p:fltVal val="0"/>
                                          </p:val>
                                        </p:tav>
                                        <p:tav tm="100000">
                                          <p:val>
                                            <p:strVal val="#ppt_w"/>
                                          </p:val>
                                        </p:tav>
                                      </p:tavLst>
                                    </p:anim>
                                    <p:anim calcmode="lin" valueType="num">
                                      <p:cBhvr>
                                        <p:cTn id="44" dur="250" fill="hold"/>
                                        <p:tgtEl>
                                          <p:spTgt spid="98"/>
                                        </p:tgtEl>
                                        <p:attrNameLst>
                                          <p:attrName>ppt_h</p:attrName>
                                        </p:attrNameLst>
                                      </p:cBhvr>
                                      <p:tavLst>
                                        <p:tav tm="0">
                                          <p:val>
                                            <p:fltVal val="0"/>
                                          </p:val>
                                        </p:tav>
                                        <p:tav tm="100000">
                                          <p:val>
                                            <p:strVal val="#ppt_h"/>
                                          </p:val>
                                        </p:tav>
                                      </p:tavLst>
                                    </p:anim>
                                    <p:animEffect transition="in" filter="fade">
                                      <p:cBhvr>
                                        <p:cTn id="45" dur="250"/>
                                        <p:tgtEl>
                                          <p:spTgt spid="98"/>
                                        </p:tgtEl>
                                      </p:cBhvr>
                                    </p:animEffect>
                                  </p:childTnLst>
                                </p:cTn>
                              </p:par>
                              <p:par>
                                <p:cTn id="46" presetID="6" presetClass="emph" presetSubtype="0" decel="100000" fill="hold" nodeType="withEffect">
                                  <p:stCondLst>
                                    <p:cond delay="700"/>
                                  </p:stCondLst>
                                  <p:childTnLst>
                                    <p:animScale>
                                      <p:cBhvr>
                                        <p:cTn id="47" dur="250" fill="hold"/>
                                        <p:tgtEl>
                                          <p:spTgt spid="98"/>
                                        </p:tgtEl>
                                      </p:cBhvr>
                                      <p:by x="110000" y="110000"/>
                                    </p:animScale>
                                  </p:childTnLst>
                                </p:cTn>
                              </p:par>
                              <p:par>
                                <p:cTn id="48" presetID="6" presetClass="emph" presetSubtype="0" decel="100000" fill="hold" nodeType="withEffect">
                                  <p:stCondLst>
                                    <p:cond delay="800"/>
                                  </p:stCondLst>
                                  <p:childTnLst>
                                    <p:animScale>
                                      <p:cBhvr>
                                        <p:cTn id="49" dur="250" fill="hold"/>
                                        <p:tgtEl>
                                          <p:spTgt spid="98"/>
                                        </p:tgtEl>
                                      </p:cBhvr>
                                      <p:by x="91000" y="91000"/>
                                    </p:animScale>
                                  </p:childTnLst>
                                </p:cTn>
                              </p:par>
                              <p:par>
                                <p:cTn id="50" presetID="53" presetClass="entr" presetSubtype="16" fill="hold" nodeType="withEffect">
                                  <p:stCondLst>
                                    <p:cond delay="500"/>
                                  </p:stCondLst>
                                  <p:childTnLst>
                                    <p:set>
                                      <p:cBhvr>
                                        <p:cTn id="51" dur="1" fill="hold">
                                          <p:stCondLst>
                                            <p:cond delay="0"/>
                                          </p:stCondLst>
                                        </p:cTn>
                                        <p:tgtEl>
                                          <p:spTgt spid="109"/>
                                        </p:tgtEl>
                                        <p:attrNameLst>
                                          <p:attrName>style.visibility</p:attrName>
                                        </p:attrNameLst>
                                      </p:cBhvr>
                                      <p:to>
                                        <p:strVal val="visible"/>
                                      </p:to>
                                    </p:set>
                                    <p:anim calcmode="lin" valueType="num">
                                      <p:cBhvr>
                                        <p:cTn id="52" dur="250" fill="hold"/>
                                        <p:tgtEl>
                                          <p:spTgt spid="109"/>
                                        </p:tgtEl>
                                        <p:attrNameLst>
                                          <p:attrName>ppt_w</p:attrName>
                                        </p:attrNameLst>
                                      </p:cBhvr>
                                      <p:tavLst>
                                        <p:tav tm="0">
                                          <p:val>
                                            <p:fltVal val="0"/>
                                          </p:val>
                                        </p:tav>
                                        <p:tav tm="100000">
                                          <p:val>
                                            <p:strVal val="#ppt_w"/>
                                          </p:val>
                                        </p:tav>
                                      </p:tavLst>
                                    </p:anim>
                                    <p:anim calcmode="lin" valueType="num">
                                      <p:cBhvr>
                                        <p:cTn id="53" dur="250" fill="hold"/>
                                        <p:tgtEl>
                                          <p:spTgt spid="109"/>
                                        </p:tgtEl>
                                        <p:attrNameLst>
                                          <p:attrName>ppt_h</p:attrName>
                                        </p:attrNameLst>
                                      </p:cBhvr>
                                      <p:tavLst>
                                        <p:tav tm="0">
                                          <p:val>
                                            <p:fltVal val="0"/>
                                          </p:val>
                                        </p:tav>
                                        <p:tav tm="100000">
                                          <p:val>
                                            <p:strVal val="#ppt_h"/>
                                          </p:val>
                                        </p:tav>
                                      </p:tavLst>
                                    </p:anim>
                                    <p:animEffect transition="in" filter="fade">
                                      <p:cBhvr>
                                        <p:cTn id="54" dur="250"/>
                                        <p:tgtEl>
                                          <p:spTgt spid="109"/>
                                        </p:tgtEl>
                                      </p:cBhvr>
                                    </p:animEffect>
                                  </p:childTnLst>
                                </p:cTn>
                              </p:par>
                              <p:par>
                                <p:cTn id="55" presetID="6" presetClass="emph" presetSubtype="0" decel="100000" fill="hold" nodeType="withEffect">
                                  <p:stCondLst>
                                    <p:cond delay="700"/>
                                  </p:stCondLst>
                                  <p:childTnLst>
                                    <p:animScale>
                                      <p:cBhvr>
                                        <p:cTn id="56" dur="250" fill="hold"/>
                                        <p:tgtEl>
                                          <p:spTgt spid="109"/>
                                        </p:tgtEl>
                                      </p:cBhvr>
                                      <p:by x="110000" y="110000"/>
                                    </p:animScale>
                                  </p:childTnLst>
                                </p:cTn>
                              </p:par>
                              <p:par>
                                <p:cTn id="57" presetID="6" presetClass="emph" presetSubtype="0" decel="100000" fill="hold" nodeType="withEffect">
                                  <p:stCondLst>
                                    <p:cond delay="800"/>
                                  </p:stCondLst>
                                  <p:childTnLst>
                                    <p:animScale>
                                      <p:cBhvr>
                                        <p:cTn id="58" dur="250" fill="hold"/>
                                        <p:tgtEl>
                                          <p:spTgt spid="109"/>
                                        </p:tgtEl>
                                      </p:cBhvr>
                                      <p:by x="91000" y="91000"/>
                                    </p:animScale>
                                  </p:childTnLst>
                                </p:cTn>
                              </p:par>
                            </p:childTnLst>
                          </p:cTn>
                        </p:par>
                      </p:childTnLst>
                    </p:cTn>
                  </p:par>
                  <p:par>
                    <p:cTn id="59" fill="hold">
                      <p:stCondLst>
                        <p:cond delay="indefinite"/>
                      </p:stCondLst>
                      <p:childTnLst>
                        <p:par>
                          <p:cTn id="60" fill="hold">
                            <p:stCondLst>
                              <p:cond delay="0"/>
                            </p:stCondLst>
                            <p:childTnLst>
                              <p:par>
                                <p:cTn id="61" presetID="2" presetClass="entr" presetSubtype="2" decel="10000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1+#ppt_w/2"/>
                                          </p:val>
                                        </p:tav>
                                        <p:tav tm="100000">
                                          <p:val>
                                            <p:strVal val="#ppt_x"/>
                                          </p:val>
                                        </p:tav>
                                      </p:tavLst>
                                    </p:anim>
                                    <p:anim calcmode="lin" valueType="num">
                                      <p:cBhvr additive="base">
                                        <p:cTn id="64" dur="500" fill="hold"/>
                                        <p:tgtEl>
                                          <p:spTgt spid="7"/>
                                        </p:tgtEl>
                                        <p:attrNameLst>
                                          <p:attrName>ppt_y</p:attrName>
                                        </p:attrNameLst>
                                      </p:cBhvr>
                                      <p:tavLst>
                                        <p:tav tm="0">
                                          <p:val>
                                            <p:strVal val="#ppt_y"/>
                                          </p:val>
                                        </p:tav>
                                        <p:tav tm="100000">
                                          <p:val>
                                            <p:strVal val="#ppt_y"/>
                                          </p:val>
                                        </p:tav>
                                      </p:tavLst>
                                    </p:anim>
                                  </p:childTnLst>
                                </p:cTn>
                              </p:par>
                              <p:par>
                                <p:cTn id="65" presetID="53" presetClass="entr" presetSubtype="16" fill="hold" nodeType="withEffect">
                                  <p:stCondLst>
                                    <p:cond delay="500"/>
                                  </p:stCondLst>
                                  <p:childTnLst>
                                    <p:set>
                                      <p:cBhvr>
                                        <p:cTn id="66" dur="1" fill="hold">
                                          <p:stCondLst>
                                            <p:cond delay="0"/>
                                          </p:stCondLst>
                                        </p:cTn>
                                        <p:tgtEl>
                                          <p:spTgt spid="4"/>
                                        </p:tgtEl>
                                        <p:attrNameLst>
                                          <p:attrName>style.visibility</p:attrName>
                                        </p:attrNameLst>
                                      </p:cBhvr>
                                      <p:to>
                                        <p:strVal val="visible"/>
                                      </p:to>
                                    </p:set>
                                    <p:anim calcmode="lin" valueType="num">
                                      <p:cBhvr>
                                        <p:cTn id="67" dur="250" fill="hold"/>
                                        <p:tgtEl>
                                          <p:spTgt spid="4"/>
                                        </p:tgtEl>
                                        <p:attrNameLst>
                                          <p:attrName>ppt_w</p:attrName>
                                        </p:attrNameLst>
                                      </p:cBhvr>
                                      <p:tavLst>
                                        <p:tav tm="0">
                                          <p:val>
                                            <p:fltVal val="0"/>
                                          </p:val>
                                        </p:tav>
                                        <p:tav tm="100000">
                                          <p:val>
                                            <p:strVal val="#ppt_w"/>
                                          </p:val>
                                        </p:tav>
                                      </p:tavLst>
                                    </p:anim>
                                    <p:anim calcmode="lin" valueType="num">
                                      <p:cBhvr>
                                        <p:cTn id="68" dur="250" fill="hold"/>
                                        <p:tgtEl>
                                          <p:spTgt spid="4"/>
                                        </p:tgtEl>
                                        <p:attrNameLst>
                                          <p:attrName>ppt_h</p:attrName>
                                        </p:attrNameLst>
                                      </p:cBhvr>
                                      <p:tavLst>
                                        <p:tav tm="0">
                                          <p:val>
                                            <p:fltVal val="0"/>
                                          </p:val>
                                        </p:tav>
                                        <p:tav tm="100000">
                                          <p:val>
                                            <p:strVal val="#ppt_h"/>
                                          </p:val>
                                        </p:tav>
                                      </p:tavLst>
                                    </p:anim>
                                    <p:animEffect transition="in" filter="fade">
                                      <p:cBhvr>
                                        <p:cTn id="69" dur="250"/>
                                        <p:tgtEl>
                                          <p:spTgt spid="4"/>
                                        </p:tgtEl>
                                      </p:cBhvr>
                                    </p:animEffect>
                                  </p:childTnLst>
                                </p:cTn>
                              </p:par>
                              <p:par>
                                <p:cTn id="70" presetID="6" presetClass="emph" presetSubtype="0" decel="100000" fill="hold" nodeType="withEffect">
                                  <p:stCondLst>
                                    <p:cond delay="700"/>
                                  </p:stCondLst>
                                  <p:childTnLst>
                                    <p:animScale>
                                      <p:cBhvr>
                                        <p:cTn id="71" dur="250" fill="hold"/>
                                        <p:tgtEl>
                                          <p:spTgt spid="4"/>
                                        </p:tgtEl>
                                      </p:cBhvr>
                                      <p:by x="110000" y="110000"/>
                                    </p:animScale>
                                  </p:childTnLst>
                                </p:cTn>
                              </p:par>
                              <p:par>
                                <p:cTn id="72" presetID="6" presetClass="emph" presetSubtype="0" decel="100000" fill="hold" nodeType="withEffect">
                                  <p:stCondLst>
                                    <p:cond delay="800"/>
                                  </p:stCondLst>
                                  <p:childTnLst>
                                    <p:animScale>
                                      <p:cBhvr>
                                        <p:cTn id="73" dur="250" fill="hold"/>
                                        <p:tgtEl>
                                          <p:spTgt spid="4"/>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58955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bwMode="auto">
          <a:xfrm>
            <a:off x="9331036" y="2125662"/>
            <a:ext cx="3105439" cy="4653456"/>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57" name="Rectangle 56"/>
          <p:cNvSpPr/>
          <p:nvPr/>
        </p:nvSpPr>
        <p:spPr bwMode="auto">
          <a:xfrm>
            <a:off x="9418637" y="-5619"/>
            <a:ext cx="2819401" cy="2125663"/>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14" name="Rectangle 13"/>
          <p:cNvSpPr/>
          <p:nvPr/>
        </p:nvSpPr>
        <p:spPr bwMode="auto">
          <a:xfrm>
            <a:off x="4122738" y="334963"/>
            <a:ext cx="8039100" cy="2234619"/>
          </a:xfrm>
          <a:prstGeom prst="rect">
            <a:avLst/>
          </a:prstGeom>
          <a:solidFill>
            <a:schemeClr val="tx2">
              <a:alpha val="94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91440" bIns="146304" numCol="1" spcCol="0" rtlCol="0" fromWordArt="0" anchor="t" anchorCtr="0" forceAA="0" compatLnSpc="1">
            <a:prstTxWarp prst="textNoShape">
              <a:avLst/>
            </a:prstTxWarp>
            <a:noAutofit/>
          </a:bodyPr>
          <a:lstStyle/>
          <a:p>
            <a:r>
              <a:rPr lang="en-US" dirty="0"/>
              <a:t>“Because management time and cost is so low with Windows Azure, we focus on growing the business, not on managing red tape. </a:t>
            </a:r>
            <a:r>
              <a:rPr lang="en-US" dirty="0" smtClean="0"/>
              <a:t>  It’s </a:t>
            </a:r>
            <a:r>
              <a:rPr lang="en-US" dirty="0"/>
              <a:t>important for us to be able to say that VAS is supported by Windows </a:t>
            </a:r>
            <a:r>
              <a:rPr lang="en-US" dirty="0" smtClean="0"/>
              <a:t>Azure, prospective </a:t>
            </a:r>
            <a:r>
              <a:rPr lang="en-US" dirty="0"/>
              <a:t>customers don’t have to worry that their service is running on some anonymous group of servers </a:t>
            </a:r>
            <a:r>
              <a:rPr lang="en-US" dirty="0" smtClean="0"/>
              <a:t>or </a:t>
            </a:r>
            <a:r>
              <a:rPr lang="en-US" dirty="0"/>
              <a:t>at a </a:t>
            </a:r>
            <a:r>
              <a:rPr lang="en-US" dirty="0" err="1"/>
              <a:t>hoster</a:t>
            </a:r>
            <a:r>
              <a:rPr lang="en-US" dirty="0"/>
              <a:t>. </a:t>
            </a:r>
            <a:r>
              <a:rPr lang="en-US" dirty="0" smtClean="0"/>
              <a:t>“</a:t>
            </a:r>
            <a:endParaRPr lang="en-US" dirty="0"/>
          </a:p>
          <a:p>
            <a:endParaRPr lang="en-US" dirty="0" smtClean="0"/>
          </a:p>
          <a:p>
            <a:r>
              <a:rPr lang="en-US" dirty="0"/>
              <a:t> </a:t>
            </a:r>
            <a:r>
              <a:rPr lang="en-US" dirty="0" smtClean="0"/>
              <a:t>William </a:t>
            </a:r>
            <a:r>
              <a:rPr lang="en-US" dirty="0"/>
              <a:t>K. </a:t>
            </a:r>
            <a:r>
              <a:rPr lang="en-US" dirty="0" smtClean="0"/>
              <a:t>Smyth - </a:t>
            </a:r>
            <a:r>
              <a:rPr lang="en-US" dirty="0"/>
              <a:t>Global Business Manager, 3M </a:t>
            </a:r>
            <a:r>
              <a:rPr lang="en-US" dirty="0" smtClean="0"/>
              <a:t>VAS</a:t>
            </a:r>
          </a:p>
        </p:txBody>
      </p:sp>
      <p:sp>
        <p:nvSpPr>
          <p:cNvPr id="25" name="Rectangle 24"/>
          <p:cNvSpPr/>
          <p:nvPr/>
        </p:nvSpPr>
        <p:spPr bwMode="auto">
          <a:xfrm>
            <a:off x="4122739" y="3176678"/>
            <a:ext cx="3963406" cy="3630206"/>
          </a:xfrm>
          <a:prstGeom prst="rect">
            <a:avLst/>
          </a:prstGeom>
          <a:solidFill>
            <a:srgbClr val="EFEFE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37160" rIns="9144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2000" spc="-50" dirty="0">
                <a:gradFill>
                  <a:gsLst>
                    <a:gs pos="1250">
                      <a:schemeClr val="bg1">
                        <a:lumMod val="25000"/>
                      </a:schemeClr>
                    </a:gs>
                    <a:gs pos="10417">
                      <a:schemeClr val="bg1">
                        <a:lumMod val="25000"/>
                      </a:schemeClr>
                    </a:gs>
                  </a:gsLst>
                  <a:lin ang="5400000" scaled="0"/>
                </a:gradFill>
                <a:latin typeface="+mj-lt"/>
              </a:rPr>
              <a:t>3M is one of the largest manufacturers in the world but, when it comes to launching new businesses, it scrutinizes startup costs as closely as any entrepreneur. </a:t>
            </a:r>
            <a:endParaRPr lang="en-US" sz="2000" spc="-50" dirty="0" smtClean="0">
              <a:gradFill>
                <a:gsLst>
                  <a:gs pos="1250">
                    <a:schemeClr val="bg1">
                      <a:lumMod val="25000"/>
                    </a:schemeClr>
                  </a:gs>
                  <a:gs pos="10417">
                    <a:schemeClr val="bg1">
                      <a:lumMod val="25000"/>
                    </a:schemeClr>
                  </a:gs>
                </a:gsLst>
                <a:lin ang="5400000" scaled="0"/>
              </a:gradFill>
              <a:latin typeface="+mj-lt"/>
            </a:endParaRPr>
          </a:p>
          <a:p>
            <a:pPr defTabSz="914099" fontAlgn="base">
              <a:lnSpc>
                <a:spcPct val="90000"/>
              </a:lnSpc>
              <a:spcBef>
                <a:spcPct val="0"/>
              </a:spcBef>
              <a:spcAft>
                <a:spcPct val="0"/>
              </a:spcAft>
            </a:pPr>
            <a:endParaRPr lang="en-US" sz="2000" spc="-50" dirty="0" smtClean="0">
              <a:gradFill>
                <a:gsLst>
                  <a:gs pos="1250">
                    <a:schemeClr val="bg1">
                      <a:lumMod val="25000"/>
                    </a:schemeClr>
                  </a:gs>
                  <a:gs pos="10417">
                    <a:schemeClr val="bg1">
                      <a:lumMod val="25000"/>
                    </a:schemeClr>
                  </a:gs>
                </a:gsLst>
                <a:lin ang="5400000" scaled="0"/>
              </a:gradFill>
              <a:latin typeface="+mj-lt"/>
            </a:endParaRPr>
          </a:p>
          <a:p>
            <a:pPr defTabSz="914099" fontAlgn="base">
              <a:lnSpc>
                <a:spcPct val="90000"/>
              </a:lnSpc>
              <a:spcBef>
                <a:spcPct val="0"/>
              </a:spcBef>
              <a:spcAft>
                <a:spcPct val="0"/>
              </a:spcAft>
            </a:pPr>
            <a:r>
              <a:rPr lang="en-US" sz="2000" spc="-50" dirty="0" smtClean="0">
                <a:gradFill>
                  <a:gsLst>
                    <a:gs pos="1250">
                      <a:schemeClr val="bg1">
                        <a:lumMod val="25000"/>
                      </a:schemeClr>
                    </a:gs>
                    <a:gs pos="10417">
                      <a:schemeClr val="bg1">
                        <a:lumMod val="25000"/>
                      </a:schemeClr>
                    </a:gs>
                  </a:gsLst>
                  <a:lin ang="5400000" scaled="0"/>
                </a:gradFill>
                <a:latin typeface="+mj-lt"/>
              </a:rPr>
              <a:t>Maximize IT agility and cost effectiveness of new ventures</a:t>
            </a:r>
          </a:p>
          <a:p>
            <a:pPr defTabSz="914099" fontAlgn="base">
              <a:lnSpc>
                <a:spcPct val="90000"/>
              </a:lnSpc>
              <a:spcBef>
                <a:spcPct val="0"/>
              </a:spcBef>
              <a:spcAft>
                <a:spcPct val="0"/>
              </a:spcAft>
            </a:pPr>
            <a:endParaRPr lang="en-US" sz="2000" spc="-50" dirty="0">
              <a:gradFill>
                <a:gsLst>
                  <a:gs pos="1250">
                    <a:schemeClr val="bg1">
                      <a:lumMod val="25000"/>
                    </a:schemeClr>
                  </a:gs>
                  <a:gs pos="10417">
                    <a:schemeClr val="bg1">
                      <a:lumMod val="25000"/>
                    </a:schemeClr>
                  </a:gs>
                </a:gsLst>
                <a:lin ang="5400000" scaled="0"/>
              </a:gradFill>
              <a:latin typeface="+mj-lt"/>
            </a:endParaRPr>
          </a:p>
          <a:p>
            <a:pPr defTabSz="914099" fontAlgn="base">
              <a:lnSpc>
                <a:spcPct val="90000"/>
              </a:lnSpc>
              <a:spcBef>
                <a:spcPct val="0"/>
              </a:spcBef>
              <a:spcAft>
                <a:spcPct val="0"/>
              </a:spcAft>
            </a:pPr>
            <a:r>
              <a:rPr lang="en-US" sz="2000" spc="-50" dirty="0" smtClean="0">
                <a:gradFill>
                  <a:gsLst>
                    <a:gs pos="1250">
                      <a:schemeClr val="bg1">
                        <a:lumMod val="25000"/>
                      </a:schemeClr>
                    </a:gs>
                    <a:gs pos="10417">
                      <a:schemeClr val="bg1">
                        <a:lumMod val="25000"/>
                      </a:schemeClr>
                    </a:gs>
                  </a:gsLst>
                  <a:lin ang="5400000" scaled="0"/>
                </a:gradFill>
                <a:latin typeface="+mj-lt"/>
              </a:rPr>
              <a:t>Needed platform that would provide fast application response time</a:t>
            </a:r>
            <a:endParaRPr lang="en-US" sz="2400" spc="-50" dirty="0">
              <a:gradFill>
                <a:gsLst>
                  <a:gs pos="1250">
                    <a:schemeClr val="bg1">
                      <a:lumMod val="25000"/>
                    </a:schemeClr>
                  </a:gs>
                  <a:gs pos="10417">
                    <a:schemeClr val="bg1">
                      <a:lumMod val="25000"/>
                    </a:schemeClr>
                  </a:gs>
                </a:gsLst>
                <a:lin ang="5400000" scaled="0"/>
              </a:gradFill>
              <a:latin typeface="+mj-lt"/>
            </a:endParaRPr>
          </a:p>
        </p:txBody>
      </p:sp>
      <p:sp>
        <p:nvSpPr>
          <p:cNvPr id="26" name="Rectangle 25"/>
          <p:cNvSpPr/>
          <p:nvPr/>
        </p:nvSpPr>
        <p:spPr bwMode="auto">
          <a:xfrm>
            <a:off x="8198433" y="3176678"/>
            <a:ext cx="3963406" cy="3635286"/>
          </a:xfrm>
          <a:prstGeom prst="rect">
            <a:avLst/>
          </a:prstGeom>
          <a:solidFill>
            <a:srgbClr val="EFEFE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37160" rIns="91440" bIns="146304" numCol="1" spcCol="0" rtlCol="0" fromWordArt="0" anchor="t" anchorCtr="0" forceAA="0" compatLnSpc="1">
            <a:prstTxWarp prst="textNoShape">
              <a:avLst/>
            </a:prstTxWarp>
            <a:noAutofit/>
          </a:bodyPr>
          <a:lstStyle/>
          <a:p>
            <a:pPr defTabSz="914099" fontAlgn="base">
              <a:spcBef>
                <a:spcPct val="0"/>
              </a:spcBef>
              <a:spcAft>
                <a:spcPts val="900"/>
              </a:spcAft>
            </a:pPr>
            <a:r>
              <a:rPr lang="en-US" sz="2000" spc="-50" dirty="0">
                <a:gradFill>
                  <a:gsLst>
                    <a:gs pos="1250">
                      <a:schemeClr val="bg1">
                        <a:lumMod val="25000"/>
                      </a:schemeClr>
                    </a:gs>
                    <a:gs pos="10417">
                      <a:schemeClr val="bg1">
                        <a:lumMod val="25000"/>
                      </a:schemeClr>
                    </a:gs>
                  </a:gsLst>
                  <a:lin ang="5400000" scaled="0"/>
                </a:gradFill>
                <a:latin typeface="+mj-lt"/>
              </a:rPr>
              <a:t>Minimizes Internal Management Time, </a:t>
            </a:r>
            <a:r>
              <a:rPr lang="en-US" sz="2000" spc="-50" dirty="0" smtClean="0">
                <a:gradFill>
                  <a:gsLst>
                    <a:gs pos="1250">
                      <a:schemeClr val="bg1">
                        <a:lumMod val="25000"/>
                      </a:schemeClr>
                    </a:gs>
                    <a:gs pos="10417">
                      <a:schemeClr val="bg1">
                        <a:lumMod val="25000"/>
                      </a:schemeClr>
                    </a:gs>
                  </a:gsLst>
                  <a:lin ang="5400000" scaled="0"/>
                </a:gradFill>
                <a:latin typeface="+mj-lt"/>
              </a:rPr>
              <a:t>Cost., and hardware acquisition</a:t>
            </a:r>
          </a:p>
          <a:p>
            <a:pPr defTabSz="914099" fontAlgn="base">
              <a:spcBef>
                <a:spcPct val="0"/>
              </a:spcBef>
              <a:spcAft>
                <a:spcPts val="900"/>
              </a:spcAft>
            </a:pPr>
            <a:r>
              <a:rPr lang="en-US" sz="2000" spc="-50" dirty="0" smtClean="0">
                <a:gradFill>
                  <a:gsLst>
                    <a:gs pos="1250">
                      <a:schemeClr val="bg1">
                        <a:lumMod val="25000"/>
                      </a:schemeClr>
                    </a:gs>
                    <a:gs pos="10417">
                      <a:schemeClr val="bg1">
                        <a:lumMod val="25000"/>
                      </a:schemeClr>
                    </a:gs>
                  </a:gsLst>
                  <a:lin ang="5400000" scaled="0"/>
                </a:gradFill>
                <a:latin typeface="+mj-lt"/>
              </a:rPr>
              <a:t>Revenue boosted by 50%</a:t>
            </a:r>
          </a:p>
          <a:p>
            <a:pPr defTabSz="914099" fontAlgn="base">
              <a:spcBef>
                <a:spcPct val="0"/>
              </a:spcBef>
              <a:spcAft>
                <a:spcPts val="900"/>
              </a:spcAft>
            </a:pPr>
            <a:r>
              <a:rPr lang="en-US" sz="2000" spc="-50" dirty="0" smtClean="0">
                <a:gradFill>
                  <a:gsLst>
                    <a:gs pos="1250">
                      <a:schemeClr val="bg1">
                        <a:lumMod val="25000"/>
                      </a:schemeClr>
                    </a:gs>
                    <a:gs pos="10417">
                      <a:schemeClr val="bg1">
                        <a:lumMod val="25000"/>
                      </a:schemeClr>
                    </a:gs>
                  </a:gsLst>
                  <a:lin ang="5400000" scaled="0"/>
                </a:gradFill>
                <a:latin typeface="+mj-lt"/>
              </a:rPr>
              <a:t>Accelerated application response time by 2-3 seconds</a:t>
            </a:r>
          </a:p>
          <a:p>
            <a:pPr defTabSz="914099" fontAlgn="base">
              <a:spcBef>
                <a:spcPct val="0"/>
              </a:spcBef>
              <a:spcAft>
                <a:spcPts val="900"/>
              </a:spcAft>
            </a:pPr>
            <a:r>
              <a:rPr lang="en-US" sz="2000" spc="-50" dirty="0" smtClean="0">
                <a:gradFill>
                  <a:gsLst>
                    <a:gs pos="1250">
                      <a:schemeClr val="bg1">
                        <a:lumMod val="25000"/>
                      </a:schemeClr>
                    </a:gs>
                    <a:gs pos="10417">
                      <a:schemeClr val="bg1">
                        <a:lumMod val="25000"/>
                      </a:schemeClr>
                    </a:gs>
                  </a:gsLst>
                  <a:lin ang="5400000" scaled="0"/>
                </a:gradFill>
                <a:latin typeface="+mj-lt"/>
              </a:rPr>
              <a:t>Familiar development environment allows for easy ramp to the cloud</a:t>
            </a:r>
          </a:p>
          <a:p>
            <a:pPr lvl="0" defTabSz="914099" fontAlgn="base">
              <a:spcBef>
                <a:spcPct val="0"/>
              </a:spcBef>
              <a:spcAft>
                <a:spcPts val="900"/>
              </a:spcAft>
            </a:pPr>
            <a:r>
              <a:rPr lang="en-US" sz="2000" spc="-50" dirty="0">
                <a:gradFill>
                  <a:gsLst>
                    <a:gs pos="1250">
                      <a:srgbClr val="EFEFEF">
                        <a:lumMod val="25000"/>
                      </a:srgbClr>
                    </a:gs>
                    <a:gs pos="10417">
                      <a:srgbClr val="EFEFEF">
                        <a:lumMod val="25000"/>
                      </a:srgbClr>
                    </a:gs>
                  </a:gsLst>
                  <a:lin ang="5400000" scaled="0"/>
                </a:gradFill>
                <a:latin typeface="Segoe UI Light"/>
              </a:rPr>
              <a:t>Microsoft manages the platform, </a:t>
            </a:r>
            <a:br>
              <a:rPr lang="en-US" sz="2000" spc="-50" dirty="0">
                <a:gradFill>
                  <a:gsLst>
                    <a:gs pos="1250">
                      <a:srgbClr val="EFEFEF">
                        <a:lumMod val="25000"/>
                      </a:srgbClr>
                    </a:gs>
                    <a:gs pos="10417">
                      <a:srgbClr val="EFEFEF">
                        <a:lumMod val="25000"/>
                      </a:srgbClr>
                    </a:gs>
                  </a:gsLst>
                  <a:lin ang="5400000" scaled="0"/>
                </a:gradFill>
                <a:latin typeface="Segoe UI Light"/>
              </a:rPr>
            </a:br>
            <a:r>
              <a:rPr lang="en-US" sz="2000" spc="-50" dirty="0" smtClean="0">
                <a:gradFill>
                  <a:gsLst>
                    <a:gs pos="1250">
                      <a:srgbClr val="EFEFEF">
                        <a:lumMod val="25000"/>
                      </a:srgbClr>
                    </a:gs>
                    <a:gs pos="10417">
                      <a:srgbClr val="EFEFEF">
                        <a:lumMod val="25000"/>
                      </a:srgbClr>
                    </a:gs>
                  </a:gsLst>
                  <a:lin ang="5400000" scaled="0"/>
                </a:gradFill>
                <a:latin typeface="Segoe UI Light"/>
              </a:rPr>
              <a:t>3m  grows their </a:t>
            </a:r>
            <a:r>
              <a:rPr lang="en-US" sz="2000" spc="-50" dirty="0">
                <a:gradFill>
                  <a:gsLst>
                    <a:gs pos="1250">
                      <a:srgbClr val="EFEFEF">
                        <a:lumMod val="25000"/>
                      </a:srgbClr>
                    </a:gs>
                    <a:gs pos="10417">
                      <a:srgbClr val="EFEFEF">
                        <a:lumMod val="25000"/>
                      </a:srgbClr>
                    </a:gs>
                  </a:gsLst>
                  <a:lin ang="5400000" scaled="0"/>
                </a:gradFill>
                <a:latin typeface="Segoe UI Light"/>
              </a:rPr>
              <a:t>business</a:t>
            </a:r>
          </a:p>
          <a:p>
            <a:pPr defTabSz="914099" fontAlgn="base">
              <a:lnSpc>
                <a:spcPct val="90000"/>
              </a:lnSpc>
              <a:spcBef>
                <a:spcPct val="0"/>
              </a:spcBef>
              <a:spcAft>
                <a:spcPct val="0"/>
              </a:spcAft>
            </a:pPr>
            <a:endParaRPr lang="en-US" sz="2000" spc="-50" dirty="0" smtClean="0">
              <a:gradFill>
                <a:gsLst>
                  <a:gs pos="1250">
                    <a:schemeClr val="bg1">
                      <a:lumMod val="25000"/>
                    </a:schemeClr>
                  </a:gs>
                  <a:gs pos="10417">
                    <a:schemeClr val="bg1">
                      <a:lumMod val="25000"/>
                    </a:schemeClr>
                  </a:gs>
                </a:gsLst>
                <a:lin ang="5400000" scaled="0"/>
              </a:gradFill>
              <a:latin typeface="+mj-lt"/>
            </a:endParaRPr>
          </a:p>
          <a:p>
            <a:pPr defTabSz="914099" fontAlgn="base">
              <a:lnSpc>
                <a:spcPct val="90000"/>
              </a:lnSpc>
              <a:spcBef>
                <a:spcPct val="0"/>
              </a:spcBef>
              <a:spcAft>
                <a:spcPct val="0"/>
              </a:spcAft>
            </a:pPr>
            <a:endParaRPr lang="en-US" sz="2000" spc="-50" dirty="0">
              <a:gradFill>
                <a:gsLst>
                  <a:gs pos="1250">
                    <a:schemeClr val="bg1">
                      <a:lumMod val="25000"/>
                    </a:schemeClr>
                  </a:gs>
                  <a:gs pos="10417">
                    <a:schemeClr val="bg1">
                      <a:lumMod val="25000"/>
                    </a:schemeClr>
                  </a:gs>
                </a:gsLst>
                <a:lin ang="5400000" scaled="0"/>
              </a:gradFill>
              <a:latin typeface="+mj-lt"/>
            </a:endParaRPr>
          </a:p>
        </p:txBody>
      </p:sp>
      <p:sp>
        <p:nvSpPr>
          <p:cNvPr id="27" name="Rectangle 26"/>
          <p:cNvSpPr/>
          <p:nvPr/>
        </p:nvSpPr>
        <p:spPr bwMode="auto">
          <a:xfrm>
            <a:off x="4122739" y="2673758"/>
            <a:ext cx="3963406" cy="502920"/>
          </a:xfrm>
          <a:prstGeom prst="rect">
            <a:avLst/>
          </a:prstGeom>
          <a:solidFill>
            <a:schemeClr val="bg2">
              <a:lumMod val="40000"/>
              <a:lumOff val="60000"/>
            </a:schemeClr>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pPr>
            <a:r>
              <a:rPr lang="en-US" sz="2400" b="1" spc="-50" dirty="0" smtClean="0">
                <a:gradFill>
                  <a:gsLst>
                    <a:gs pos="36283">
                      <a:schemeClr val="tx2"/>
                    </a:gs>
                    <a:gs pos="28000">
                      <a:schemeClr val="tx2"/>
                    </a:gs>
                  </a:gsLst>
                  <a:lin ang="5400000" scaled="0"/>
                </a:gradFill>
                <a:latin typeface="+mj-lt"/>
              </a:rPr>
              <a:t>Challenges</a:t>
            </a:r>
            <a:endParaRPr lang="en-US" sz="2000" spc="-50" dirty="0" smtClean="0">
              <a:gradFill>
                <a:gsLst>
                  <a:gs pos="36283">
                    <a:schemeClr val="bg1">
                      <a:lumMod val="25000"/>
                    </a:schemeClr>
                  </a:gs>
                  <a:gs pos="28000">
                    <a:schemeClr val="bg1">
                      <a:lumMod val="25000"/>
                    </a:schemeClr>
                  </a:gs>
                </a:gsLst>
                <a:lin ang="5400000" scaled="0"/>
              </a:gradFill>
            </a:endParaRPr>
          </a:p>
        </p:txBody>
      </p:sp>
      <p:sp>
        <p:nvSpPr>
          <p:cNvPr id="28" name="Rectangle 27"/>
          <p:cNvSpPr/>
          <p:nvPr/>
        </p:nvSpPr>
        <p:spPr bwMode="auto">
          <a:xfrm>
            <a:off x="8198433" y="2673758"/>
            <a:ext cx="3963406" cy="502920"/>
          </a:xfrm>
          <a:prstGeom prst="rect">
            <a:avLst/>
          </a:prstGeom>
          <a:solidFill>
            <a:schemeClr val="bg2">
              <a:lumMod val="40000"/>
              <a:lumOff val="60000"/>
            </a:schemeClr>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pPr>
            <a:r>
              <a:rPr lang="en-US" sz="2400" b="1" spc="-50" dirty="0" smtClean="0">
                <a:gradFill>
                  <a:gsLst>
                    <a:gs pos="36283">
                      <a:schemeClr val="tx2"/>
                    </a:gs>
                    <a:gs pos="28000">
                      <a:schemeClr val="tx2"/>
                    </a:gs>
                  </a:gsLst>
                  <a:lin ang="5400000" scaled="0"/>
                </a:gradFill>
                <a:latin typeface="+mj-lt"/>
              </a:rPr>
              <a:t>Benefits</a:t>
            </a:r>
            <a:endParaRPr lang="en-US" sz="2000" spc="-50" dirty="0" smtClean="0">
              <a:gradFill>
                <a:gsLst>
                  <a:gs pos="36283">
                    <a:schemeClr val="bg1">
                      <a:lumMod val="25000"/>
                    </a:schemeClr>
                  </a:gs>
                  <a:gs pos="28000">
                    <a:schemeClr val="bg1">
                      <a:lumMod val="25000"/>
                    </a:schemeClr>
                  </a:gs>
                </a:gsLst>
                <a:lin ang="5400000" scaled="0"/>
              </a:gradFill>
            </a:endParaRPr>
          </a:p>
        </p:txBody>
      </p:sp>
      <p:pic>
        <p:nvPicPr>
          <p:cNvPr id="3" name="Picture 2" descr="3M Logo">
            <a:hlinkClick r:id="rId3" tooltip="3M in the United States"/>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33" y="652891"/>
            <a:ext cx="3248525" cy="2188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54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89718" y="288663"/>
            <a:ext cx="3314700" cy="541765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54" name="Rectangle 53"/>
          <p:cNvSpPr/>
          <p:nvPr/>
        </p:nvSpPr>
        <p:spPr bwMode="auto">
          <a:xfrm>
            <a:off x="9331036" y="2125662"/>
            <a:ext cx="3105439" cy="4653456"/>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57" name="Rectangle 56"/>
          <p:cNvSpPr/>
          <p:nvPr/>
        </p:nvSpPr>
        <p:spPr bwMode="auto">
          <a:xfrm>
            <a:off x="9418637" y="-5619"/>
            <a:ext cx="2819401" cy="2125663"/>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4" name="Rectangle 13"/>
          <p:cNvSpPr/>
          <p:nvPr/>
        </p:nvSpPr>
        <p:spPr bwMode="auto">
          <a:xfrm>
            <a:off x="4122738" y="334963"/>
            <a:ext cx="8039100" cy="2234619"/>
          </a:xfrm>
          <a:prstGeom prst="rect">
            <a:avLst/>
          </a:prstGeom>
          <a:solidFill>
            <a:schemeClr val="tx2">
              <a:alpha val="94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9144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2000" spc="-50" dirty="0" smtClean="0">
                <a:gradFill>
                  <a:gsLst>
                    <a:gs pos="1250">
                      <a:srgbClr val="FFFFFF"/>
                    </a:gs>
                    <a:gs pos="10417">
                      <a:srgbClr val="FFFFFF"/>
                    </a:gs>
                  </a:gsLst>
                  <a:lin ang="5400000" scaled="0"/>
                </a:gradFill>
              </a:rPr>
              <a:t/>
            </a:r>
            <a:br>
              <a:rPr lang="en-US" sz="2000" spc="-50" dirty="0" smtClean="0">
                <a:gradFill>
                  <a:gsLst>
                    <a:gs pos="1250">
                      <a:srgbClr val="FFFFFF"/>
                    </a:gs>
                    <a:gs pos="10417">
                      <a:srgbClr val="FFFFFF"/>
                    </a:gs>
                  </a:gsLst>
                  <a:lin ang="5400000" scaled="0"/>
                </a:gradFill>
              </a:rPr>
            </a:br>
            <a:r>
              <a:rPr lang="en-US" sz="2000" spc="-50" dirty="0" smtClean="0">
                <a:gradFill>
                  <a:gsLst>
                    <a:gs pos="1250">
                      <a:srgbClr val="FFFFFF"/>
                    </a:gs>
                    <a:gs pos="10417">
                      <a:srgbClr val="FFFFFF"/>
                    </a:gs>
                  </a:gsLst>
                  <a:lin ang="5400000" scaled="0"/>
                </a:gradFill>
              </a:rPr>
              <a:t>“</a:t>
            </a:r>
            <a:r>
              <a:rPr lang="en-US" sz="2000" spc="-50" dirty="0">
                <a:gradFill>
                  <a:gsLst>
                    <a:gs pos="1250">
                      <a:srgbClr val="FFFFFF"/>
                    </a:gs>
                    <a:gs pos="10417">
                      <a:srgbClr val="FFFFFF"/>
                    </a:gs>
                  </a:gsLst>
                  <a:lin ang="5400000" scaled="0"/>
                </a:gradFill>
              </a:rPr>
              <a:t>We have customers in 60 countries around the world that need access to our business operations applications. They need to be trained and have immediate access.  Windows Azure allows </a:t>
            </a:r>
            <a:r>
              <a:rPr lang="en-US" sz="2000" spc="-50" dirty="0" smtClean="0">
                <a:gradFill>
                  <a:gsLst>
                    <a:gs pos="1250">
                      <a:srgbClr val="FFFFFF"/>
                    </a:gs>
                    <a:gs pos="10417">
                      <a:srgbClr val="FFFFFF"/>
                    </a:gs>
                  </a:gsLst>
                  <a:lin ang="5400000" scaled="0"/>
                </a:gradFill>
              </a:rPr>
              <a:t>us </a:t>
            </a:r>
            <a:r>
              <a:rPr lang="en-US" sz="2000" spc="-50" dirty="0">
                <a:gradFill>
                  <a:gsLst>
                    <a:gs pos="1250">
                      <a:srgbClr val="FFFFFF"/>
                    </a:gs>
                    <a:gs pos="10417">
                      <a:srgbClr val="FFFFFF"/>
                    </a:gs>
                  </a:gsLst>
                  <a:lin ang="5400000" scaled="0"/>
                </a:gradFill>
              </a:rPr>
              <a:t>to do offer that at instant scale.”</a:t>
            </a:r>
          </a:p>
          <a:p>
            <a:pPr defTabSz="914099" fontAlgn="base">
              <a:lnSpc>
                <a:spcPct val="90000"/>
              </a:lnSpc>
              <a:spcBef>
                <a:spcPct val="0"/>
              </a:spcBef>
              <a:spcAft>
                <a:spcPct val="0"/>
              </a:spcAft>
            </a:pPr>
            <a:endParaRPr lang="en-US" sz="1050" spc="-50" dirty="0">
              <a:gradFill>
                <a:gsLst>
                  <a:gs pos="1250">
                    <a:srgbClr val="FFFFFF"/>
                  </a:gs>
                  <a:gs pos="10417">
                    <a:srgbClr val="FFFFFF"/>
                  </a:gs>
                </a:gsLst>
                <a:lin ang="5400000" scaled="0"/>
              </a:gradFill>
            </a:endParaRPr>
          </a:p>
          <a:p>
            <a:pPr defTabSz="914099" fontAlgn="base">
              <a:lnSpc>
                <a:spcPct val="90000"/>
              </a:lnSpc>
              <a:spcBef>
                <a:spcPct val="0"/>
              </a:spcBef>
              <a:spcAft>
                <a:spcPct val="0"/>
              </a:spcAft>
            </a:pPr>
            <a:r>
              <a:rPr lang="en-US" sz="2000" spc="-50" dirty="0">
                <a:gradFill>
                  <a:gsLst>
                    <a:gs pos="1250">
                      <a:srgbClr val="FFFFFF"/>
                    </a:gs>
                    <a:gs pos="10417">
                      <a:srgbClr val="FFFFFF"/>
                    </a:gs>
                  </a:gsLst>
                  <a:lin ang="5400000" scaled="0"/>
                </a:gradFill>
              </a:rPr>
              <a:t>– Don </a:t>
            </a:r>
            <a:r>
              <a:rPr lang="en-US" sz="2000" spc="-50" dirty="0" smtClean="0">
                <a:gradFill>
                  <a:gsLst>
                    <a:gs pos="1250">
                      <a:srgbClr val="FFFFFF"/>
                    </a:gs>
                    <a:gs pos="10417">
                      <a:srgbClr val="FFFFFF"/>
                    </a:gs>
                  </a:gsLst>
                  <a:lin ang="5400000" scaled="0"/>
                </a:gradFill>
              </a:rPr>
              <a:t>Noonan, </a:t>
            </a:r>
            <a:r>
              <a:rPr lang="en-US" sz="2000" spc="-50" dirty="0" err="1" smtClean="0">
                <a:gradFill>
                  <a:gsLst>
                    <a:gs pos="1250">
                      <a:srgbClr val="FFFFFF"/>
                    </a:gs>
                    <a:gs pos="10417">
                      <a:srgbClr val="FFFFFF"/>
                    </a:gs>
                  </a:gsLst>
                  <a:lin ang="5400000" scaled="0"/>
                </a:gradFill>
              </a:rPr>
              <a:t>Blackbaud</a:t>
            </a:r>
            <a:endParaRPr lang="en-US" sz="2000" spc="-50" dirty="0">
              <a:gradFill>
                <a:gsLst>
                  <a:gs pos="1250">
                    <a:srgbClr val="FFFFFF"/>
                  </a:gs>
                  <a:gs pos="10417">
                    <a:srgbClr val="FFFFFF"/>
                  </a:gs>
                </a:gsLst>
                <a:lin ang="5400000" scaled="0"/>
              </a:gradFill>
            </a:endParaRPr>
          </a:p>
          <a:p>
            <a:pPr marL="292100" indent="-292100" defTabSz="914099" fontAlgn="base">
              <a:lnSpc>
                <a:spcPct val="90000"/>
              </a:lnSpc>
              <a:spcBef>
                <a:spcPct val="0"/>
              </a:spcBef>
              <a:spcAft>
                <a:spcPct val="0"/>
              </a:spcAft>
              <a:buFont typeface="Arial" panose="020B0604020202020204" pitchFamily="34" charset="0"/>
              <a:buChar char="•"/>
            </a:pPr>
            <a:endParaRPr lang="en-US" sz="2000" spc="-50" dirty="0">
              <a:gradFill>
                <a:gsLst>
                  <a:gs pos="1250">
                    <a:srgbClr val="EFEFEF">
                      <a:lumMod val="25000"/>
                    </a:srgbClr>
                  </a:gs>
                  <a:gs pos="10417">
                    <a:srgbClr val="EFEFEF">
                      <a:lumMod val="25000"/>
                    </a:srgbClr>
                  </a:gs>
                </a:gsLst>
                <a:lin ang="5400000" scaled="0"/>
              </a:gra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323" y="597237"/>
            <a:ext cx="4188251" cy="763192"/>
          </a:xfrm>
          <a:prstGeom prst="rect">
            <a:avLst/>
          </a:prstGeom>
          <a:noFill/>
        </p:spPr>
      </p:pic>
      <p:sp>
        <p:nvSpPr>
          <p:cNvPr id="25" name="Rectangle 24"/>
          <p:cNvSpPr/>
          <p:nvPr/>
        </p:nvSpPr>
        <p:spPr bwMode="auto">
          <a:xfrm>
            <a:off x="4122739" y="3176678"/>
            <a:ext cx="3963406" cy="3630206"/>
          </a:xfrm>
          <a:prstGeom prst="rect">
            <a:avLst/>
          </a:prstGeom>
          <a:solidFill>
            <a:srgbClr val="EFEFE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37160" rIns="9144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2000" spc="-50" dirty="0">
                <a:gradFill>
                  <a:gsLst>
                    <a:gs pos="1250">
                      <a:srgbClr val="EFEFEF">
                        <a:lumMod val="25000"/>
                      </a:srgbClr>
                    </a:gs>
                    <a:gs pos="10417">
                      <a:srgbClr val="EFEFEF">
                        <a:lumMod val="25000"/>
                      </a:srgbClr>
                    </a:gs>
                  </a:gsLst>
                  <a:lin ang="5400000" scaled="0"/>
                </a:gradFill>
                <a:latin typeface="+mj-lt"/>
              </a:rPr>
              <a:t>Nonprofits in 60 </a:t>
            </a:r>
            <a:r>
              <a:rPr lang="en-US" sz="2000" spc="-50" dirty="0" smtClean="0">
                <a:gradFill>
                  <a:gsLst>
                    <a:gs pos="1250">
                      <a:srgbClr val="EFEFEF">
                        <a:lumMod val="25000"/>
                      </a:srgbClr>
                    </a:gs>
                    <a:gs pos="10417">
                      <a:srgbClr val="EFEFEF">
                        <a:lumMod val="25000"/>
                      </a:srgbClr>
                    </a:gs>
                  </a:gsLst>
                  <a:lin ang="5400000" scaled="0"/>
                </a:gradFill>
                <a:latin typeface="+mj-lt"/>
              </a:rPr>
              <a:t>countries</a:t>
            </a:r>
          </a:p>
          <a:p>
            <a:pPr defTabSz="914099" fontAlgn="base">
              <a:lnSpc>
                <a:spcPct val="90000"/>
              </a:lnSpc>
              <a:spcBef>
                <a:spcPct val="0"/>
              </a:spcBef>
              <a:spcAft>
                <a:spcPct val="0"/>
              </a:spcAft>
            </a:pPr>
            <a:endParaRPr lang="en-US" sz="2000" spc="-50" dirty="0" smtClean="0">
              <a:gradFill>
                <a:gsLst>
                  <a:gs pos="1250">
                    <a:srgbClr val="EFEFEF">
                      <a:lumMod val="25000"/>
                    </a:srgbClr>
                  </a:gs>
                  <a:gs pos="10417">
                    <a:srgbClr val="EFEFEF">
                      <a:lumMod val="25000"/>
                    </a:srgbClr>
                  </a:gs>
                </a:gsLst>
                <a:lin ang="5400000" scaled="0"/>
              </a:gradFill>
              <a:latin typeface="+mj-lt"/>
            </a:endParaRPr>
          </a:p>
          <a:p>
            <a:pPr defTabSz="914099" fontAlgn="base">
              <a:lnSpc>
                <a:spcPct val="90000"/>
              </a:lnSpc>
              <a:spcBef>
                <a:spcPct val="0"/>
              </a:spcBef>
              <a:spcAft>
                <a:spcPct val="0"/>
              </a:spcAft>
            </a:pPr>
            <a:r>
              <a:rPr lang="en-US" sz="2000" spc="-50" dirty="0" smtClean="0">
                <a:gradFill>
                  <a:gsLst>
                    <a:gs pos="1250">
                      <a:srgbClr val="EFEFEF">
                        <a:lumMod val="25000"/>
                      </a:srgbClr>
                    </a:gs>
                    <a:gs pos="10417">
                      <a:srgbClr val="EFEFEF">
                        <a:lumMod val="25000"/>
                      </a:srgbClr>
                    </a:gs>
                  </a:gsLst>
                  <a:lin ang="5400000" scaled="0"/>
                </a:gradFill>
                <a:latin typeface="+mj-lt"/>
              </a:rPr>
              <a:t>Schools </a:t>
            </a:r>
            <a:r>
              <a:rPr lang="en-US" sz="2000" spc="-50" dirty="0">
                <a:gradFill>
                  <a:gsLst>
                    <a:gs pos="1250">
                      <a:srgbClr val="EFEFEF">
                        <a:lumMod val="25000"/>
                      </a:srgbClr>
                    </a:gs>
                    <a:gs pos="10417">
                      <a:srgbClr val="EFEFEF">
                        <a:lumMod val="25000"/>
                      </a:srgbClr>
                    </a:gs>
                  </a:gsLst>
                  <a:lin ang="5400000" scaled="0"/>
                </a:gradFill>
                <a:latin typeface="+mj-lt"/>
              </a:rPr>
              <a:t>and churches to hospitals and charities, </a:t>
            </a:r>
            <a:r>
              <a:rPr lang="en-US" sz="2000" spc="-50" dirty="0" smtClean="0">
                <a:gradFill>
                  <a:gsLst>
                    <a:gs pos="1250">
                      <a:srgbClr val="EFEFEF">
                        <a:lumMod val="25000"/>
                      </a:srgbClr>
                    </a:gs>
                    <a:gs pos="10417">
                      <a:srgbClr val="EFEFEF">
                        <a:lumMod val="25000"/>
                      </a:srgbClr>
                    </a:gs>
                  </a:gsLst>
                  <a:lin ang="5400000" scaled="0"/>
                </a:gradFill>
                <a:latin typeface="+mj-lt"/>
              </a:rPr>
              <a:t>rely on </a:t>
            </a:r>
            <a:r>
              <a:rPr lang="en-US" sz="2000" spc="-50" dirty="0" err="1">
                <a:gradFill>
                  <a:gsLst>
                    <a:gs pos="1250">
                      <a:srgbClr val="EFEFEF">
                        <a:lumMod val="25000"/>
                      </a:srgbClr>
                    </a:gs>
                    <a:gs pos="10417">
                      <a:srgbClr val="EFEFEF">
                        <a:lumMod val="25000"/>
                      </a:srgbClr>
                    </a:gs>
                  </a:gsLst>
                  <a:lin ang="5400000" scaled="0"/>
                </a:gradFill>
                <a:latin typeface="+mj-lt"/>
              </a:rPr>
              <a:t>Blackbaud's</a:t>
            </a:r>
            <a:r>
              <a:rPr lang="en-US" sz="2000" spc="-50" dirty="0">
                <a:gradFill>
                  <a:gsLst>
                    <a:gs pos="1250">
                      <a:srgbClr val="EFEFEF">
                        <a:lumMod val="25000"/>
                      </a:srgbClr>
                    </a:gs>
                    <a:gs pos="10417">
                      <a:srgbClr val="EFEFEF">
                        <a:lumMod val="25000"/>
                      </a:srgbClr>
                    </a:gs>
                  </a:gsLst>
                  <a:lin ang="5400000" scaled="0"/>
                </a:gradFill>
                <a:latin typeface="+mj-lt"/>
              </a:rPr>
              <a:t> nonprofit software to help them achieve their missions.  </a:t>
            </a:r>
            <a:endParaRPr lang="en-US" sz="2000" spc="-50" dirty="0" smtClean="0">
              <a:gradFill>
                <a:gsLst>
                  <a:gs pos="1250">
                    <a:srgbClr val="EFEFEF">
                      <a:lumMod val="25000"/>
                    </a:srgbClr>
                  </a:gs>
                  <a:gs pos="10417">
                    <a:srgbClr val="EFEFEF">
                      <a:lumMod val="25000"/>
                    </a:srgbClr>
                  </a:gs>
                </a:gsLst>
                <a:lin ang="5400000" scaled="0"/>
              </a:gradFill>
              <a:latin typeface="+mj-lt"/>
            </a:endParaRPr>
          </a:p>
          <a:p>
            <a:pPr defTabSz="914099" fontAlgn="base">
              <a:lnSpc>
                <a:spcPct val="90000"/>
              </a:lnSpc>
              <a:spcBef>
                <a:spcPct val="0"/>
              </a:spcBef>
              <a:spcAft>
                <a:spcPct val="0"/>
              </a:spcAft>
            </a:pPr>
            <a:endParaRPr lang="en-US" sz="2000" spc="-50" dirty="0">
              <a:gradFill>
                <a:gsLst>
                  <a:gs pos="1250">
                    <a:srgbClr val="EFEFEF">
                      <a:lumMod val="25000"/>
                    </a:srgbClr>
                  </a:gs>
                  <a:gs pos="10417">
                    <a:srgbClr val="EFEFEF">
                      <a:lumMod val="25000"/>
                    </a:srgbClr>
                  </a:gs>
                </a:gsLst>
                <a:lin ang="5400000" scaled="0"/>
              </a:gradFill>
              <a:latin typeface="+mj-lt"/>
            </a:endParaRPr>
          </a:p>
          <a:p>
            <a:pPr defTabSz="914099" fontAlgn="base">
              <a:lnSpc>
                <a:spcPct val="90000"/>
              </a:lnSpc>
              <a:spcBef>
                <a:spcPct val="0"/>
              </a:spcBef>
              <a:spcAft>
                <a:spcPct val="0"/>
              </a:spcAft>
            </a:pPr>
            <a:r>
              <a:rPr lang="en-US" sz="2000" spc="-50" dirty="0" smtClean="0">
                <a:gradFill>
                  <a:gsLst>
                    <a:gs pos="1250">
                      <a:srgbClr val="EFEFEF">
                        <a:lumMod val="25000"/>
                      </a:srgbClr>
                    </a:gs>
                    <a:gs pos="10417">
                      <a:srgbClr val="EFEFEF">
                        <a:lumMod val="25000"/>
                      </a:srgbClr>
                    </a:gs>
                  </a:gsLst>
                  <a:lin ang="5400000" scaled="0"/>
                </a:gradFill>
                <a:latin typeface="+mj-lt"/>
              </a:rPr>
              <a:t>With Windows Azure </a:t>
            </a:r>
            <a:r>
              <a:rPr lang="en-US" sz="2000" spc="-50" dirty="0" err="1" smtClean="0">
                <a:gradFill>
                  <a:gsLst>
                    <a:gs pos="1250">
                      <a:srgbClr val="EFEFEF">
                        <a:lumMod val="25000"/>
                      </a:srgbClr>
                    </a:gs>
                    <a:gs pos="10417">
                      <a:srgbClr val="EFEFEF">
                        <a:lumMod val="25000"/>
                      </a:srgbClr>
                    </a:gs>
                  </a:gsLst>
                  <a:lin ang="5400000" scaled="0"/>
                </a:gradFill>
                <a:latin typeface="+mj-lt"/>
              </a:rPr>
              <a:t>IaaS</a:t>
            </a:r>
            <a:r>
              <a:rPr lang="en-US" sz="2000" spc="-50" dirty="0" smtClean="0">
                <a:gradFill>
                  <a:gsLst>
                    <a:gs pos="1250">
                      <a:srgbClr val="EFEFEF">
                        <a:lumMod val="25000"/>
                      </a:srgbClr>
                    </a:gs>
                    <a:gs pos="10417">
                      <a:srgbClr val="EFEFEF">
                        <a:lumMod val="25000"/>
                      </a:srgbClr>
                    </a:gs>
                  </a:gsLst>
                  <a:lin ang="5400000" scaled="0"/>
                </a:gradFill>
                <a:latin typeface="+mj-lt"/>
              </a:rPr>
              <a:t> they run their business operations software AND train customers at non-profits on how to use it.</a:t>
            </a:r>
          </a:p>
        </p:txBody>
      </p:sp>
      <p:sp>
        <p:nvSpPr>
          <p:cNvPr id="26" name="Rectangle 25"/>
          <p:cNvSpPr/>
          <p:nvPr/>
        </p:nvSpPr>
        <p:spPr bwMode="auto">
          <a:xfrm>
            <a:off x="8198433" y="3176678"/>
            <a:ext cx="3963406" cy="3635286"/>
          </a:xfrm>
          <a:prstGeom prst="rect">
            <a:avLst/>
          </a:prstGeom>
          <a:solidFill>
            <a:srgbClr val="EFEFE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37160" rIns="91440" bIns="146304" numCol="1" spcCol="0" rtlCol="0" fromWordArt="0" anchor="t" anchorCtr="0" forceAA="0" compatLnSpc="1">
            <a:prstTxWarp prst="textNoShape">
              <a:avLst/>
            </a:prstTxWarp>
            <a:noAutofit/>
          </a:bodyPr>
          <a:lstStyle/>
          <a:p>
            <a:pPr defTabSz="914099" fontAlgn="base">
              <a:spcBef>
                <a:spcPct val="0"/>
              </a:spcBef>
              <a:spcAft>
                <a:spcPts val="900"/>
              </a:spcAft>
            </a:pPr>
            <a:r>
              <a:rPr lang="en-US" sz="2000" spc="-50" dirty="0">
                <a:gradFill>
                  <a:gsLst>
                    <a:gs pos="1250">
                      <a:srgbClr val="EFEFEF">
                        <a:lumMod val="25000"/>
                      </a:srgbClr>
                    </a:gs>
                    <a:gs pos="10417">
                      <a:srgbClr val="EFEFEF">
                        <a:lumMod val="25000"/>
                      </a:srgbClr>
                    </a:gs>
                  </a:gsLst>
                  <a:lin ang="5400000" scaled="0"/>
                </a:gradFill>
                <a:latin typeface="+mj-lt"/>
              </a:rPr>
              <a:t>An instant training environment for customers</a:t>
            </a:r>
          </a:p>
          <a:p>
            <a:pPr defTabSz="914099" fontAlgn="base">
              <a:spcBef>
                <a:spcPct val="0"/>
              </a:spcBef>
              <a:spcAft>
                <a:spcPts val="900"/>
              </a:spcAft>
            </a:pPr>
            <a:r>
              <a:rPr lang="en-US" sz="2000" spc="-50" dirty="0" smtClean="0">
                <a:gradFill>
                  <a:gsLst>
                    <a:gs pos="1250">
                      <a:srgbClr val="EFEFEF">
                        <a:lumMod val="25000"/>
                      </a:srgbClr>
                    </a:gs>
                    <a:gs pos="10417">
                      <a:srgbClr val="EFEFEF">
                        <a:lumMod val="25000"/>
                      </a:srgbClr>
                    </a:gs>
                  </a:gsLst>
                  <a:lin ang="5400000" scaled="0"/>
                </a:gradFill>
                <a:latin typeface="+mj-lt"/>
              </a:rPr>
              <a:t>Affordable solution </a:t>
            </a:r>
            <a:r>
              <a:rPr lang="en-US" sz="2000" spc="-50" dirty="0">
                <a:gradFill>
                  <a:gsLst>
                    <a:gs pos="1250">
                      <a:srgbClr val="EFEFEF">
                        <a:lumMod val="25000"/>
                      </a:srgbClr>
                    </a:gs>
                    <a:gs pos="10417">
                      <a:srgbClr val="EFEFEF">
                        <a:lumMod val="25000"/>
                      </a:srgbClr>
                    </a:gs>
                  </a:gsLst>
                  <a:lin ang="5400000" scaled="0"/>
                </a:gradFill>
                <a:latin typeface="+mj-lt"/>
              </a:rPr>
              <a:t>that scales </a:t>
            </a:r>
            <a:r>
              <a:rPr lang="en-US" sz="2000" spc="-50" dirty="0" smtClean="0">
                <a:gradFill>
                  <a:gsLst>
                    <a:gs pos="1250">
                      <a:srgbClr val="EFEFEF">
                        <a:lumMod val="25000"/>
                      </a:srgbClr>
                    </a:gs>
                    <a:gs pos="10417">
                      <a:srgbClr val="EFEFEF">
                        <a:lumMod val="25000"/>
                      </a:srgbClr>
                    </a:gs>
                  </a:gsLst>
                  <a:lin ang="5400000" scaled="0"/>
                </a:gradFill>
                <a:latin typeface="+mj-lt"/>
              </a:rPr>
              <a:t/>
            </a:r>
            <a:br>
              <a:rPr lang="en-US" sz="2000" spc="-50" dirty="0" smtClean="0">
                <a:gradFill>
                  <a:gsLst>
                    <a:gs pos="1250">
                      <a:srgbClr val="EFEFEF">
                        <a:lumMod val="25000"/>
                      </a:srgbClr>
                    </a:gs>
                    <a:gs pos="10417">
                      <a:srgbClr val="EFEFEF">
                        <a:lumMod val="25000"/>
                      </a:srgbClr>
                    </a:gs>
                  </a:gsLst>
                  <a:lin ang="5400000" scaled="0"/>
                </a:gradFill>
                <a:latin typeface="+mj-lt"/>
              </a:rPr>
            </a:br>
            <a:r>
              <a:rPr lang="en-US" sz="2000" spc="-50" dirty="0" smtClean="0">
                <a:gradFill>
                  <a:gsLst>
                    <a:gs pos="1250">
                      <a:srgbClr val="EFEFEF">
                        <a:lumMod val="25000"/>
                      </a:srgbClr>
                    </a:gs>
                    <a:gs pos="10417">
                      <a:srgbClr val="EFEFEF">
                        <a:lumMod val="25000"/>
                      </a:srgbClr>
                    </a:gs>
                  </a:gsLst>
                  <a:lin ang="5400000" scaled="0"/>
                </a:gradFill>
                <a:latin typeface="+mj-lt"/>
              </a:rPr>
              <a:t>up </a:t>
            </a:r>
            <a:r>
              <a:rPr lang="en-US" sz="2000" spc="-50" dirty="0">
                <a:gradFill>
                  <a:gsLst>
                    <a:gs pos="1250">
                      <a:srgbClr val="EFEFEF">
                        <a:lumMod val="25000"/>
                      </a:srgbClr>
                    </a:gs>
                    <a:gs pos="10417">
                      <a:srgbClr val="EFEFEF">
                        <a:lumMod val="25000"/>
                      </a:srgbClr>
                    </a:gs>
                  </a:gsLst>
                  <a:lin ang="5400000" scaled="0"/>
                </a:gradFill>
                <a:latin typeface="+mj-lt"/>
              </a:rPr>
              <a:t>and down with </a:t>
            </a:r>
            <a:r>
              <a:rPr lang="en-US" sz="2000" spc="-50" dirty="0" smtClean="0">
                <a:gradFill>
                  <a:gsLst>
                    <a:gs pos="1250">
                      <a:srgbClr val="EFEFEF">
                        <a:lumMod val="25000"/>
                      </a:srgbClr>
                    </a:gs>
                    <a:gs pos="10417">
                      <a:srgbClr val="EFEFEF">
                        <a:lumMod val="25000"/>
                      </a:srgbClr>
                    </a:gs>
                  </a:gsLst>
                  <a:lin ang="5400000" scaled="0"/>
                </a:gradFill>
                <a:latin typeface="+mj-lt"/>
              </a:rPr>
              <a:t>needs</a:t>
            </a:r>
          </a:p>
          <a:p>
            <a:pPr defTabSz="914099" fontAlgn="base">
              <a:spcBef>
                <a:spcPct val="0"/>
              </a:spcBef>
              <a:spcAft>
                <a:spcPts val="900"/>
              </a:spcAft>
            </a:pPr>
            <a:r>
              <a:rPr lang="en-US" sz="2000" spc="-50" dirty="0" smtClean="0">
                <a:gradFill>
                  <a:gsLst>
                    <a:gs pos="1250">
                      <a:srgbClr val="EFEFEF">
                        <a:lumMod val="25000"/>
                      </a:srgbClr>
                    </a:gs>
                    <a:gs pos="10417">
                      <a:srgbClr val="EFEFEF">
                        <a:lumMod val="25000"/>
                      </a:srgbClr>
                    </a:gs>
                  </a:gsLst>
                  <a:lin ang="5400000" scaled="0"/>
                </a:gradFill>
                <a:latin typeface="+mj-lt"/>
              </a:rPr>
              <a:t>SQL Server backend that supports application data</a:t>
            </a:r>
            <a:endParaRPr lang="en-US" sz="2000" spc="-50" dirty="0">
              <a:gradFill>
                <a:gsLst>
                  <a:gs pos="1250">
                    <a:srgbClr val="EFEFEF">
                      <a:lumMod val="25000"/>
                    </a:srgbClr>
                  </a:gs>
                  <a:gs pos="10417">
                    <a:srgbClr val="EFEFEF">
                      <a:lumMod val="25000"/>
                    </a:srgbClr>
                  </a:gs>
                </a:gsLst>
                <a:lin ang="5400000" scaled="0"/>
              </a:gradFill>
              <a:latin typeface="+mj-lt"/>
            </a:endParaRPr>
          </a:p>
        </p:txBody>
      </p:sp>
      <p:sp>
        <p:nvSpPr>
          <p:cNvPr id="27" name="Rectangle 26"/>
          <p:cNvSpPr/>
          <p:nvPr/>
        </p:nvSpPr>
        <p:spPr bwMode="auto">
          <a:xfrm>
            <a:off x="4122739" y="2673758"/>
            <a:ext cx="3963406" cy="502920"/>
          </a:xfrm>
          <a:prstGeom prst="rect">
            <a:avLst/>
          </a:prstGeom>
          <a:solidFill>
            <a:schemeClr val="tx1">
              <a:lumMod val="20000"/>
              <a:lumOff val="80000"/>
            </a:schemeClr>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pPr>
            <a:r>
              <a:rPr lang="en-US" sz="2400" b="1" spc="-50" dirty="0" smtClean="0">
                <a:gradFill>
                  <a:gsLst>
                    <a:gs pos="36283">
                      <a:srgbClr val="00188F"/>
                    </a:gs>
                    <a:gs pos="28000">
                      <a:srgbClr val="00188F"/>
                    </a:gs>
                  </a:gsLst>
                  <a:lin ang="5400000" scaled="0"/>
                </a:gradFill>
                <a:latin typeface="Segoe UI Light"/>
              </a:rPr>
              <a:t>Challenges</a:t>
            </a:r>
            <a:endParaRPr lang="en-US" sz="2000" spc="-50" dirty="0" smtClean="0">
              <a:gradFill>
                <a:gsLst>
                  <a:gs pos="36283">
                    <a:srgbClr val="EFEFEF">
                      <a:lumMod val="25000"/>
                    </a:srgbClr>
                  </a:gs>
                  <a:gs pos="28000">
                    <a:srgbClr val="EFEFEF">
                      <a:lumMod val="25000"/>
                    </a:srgbClr>
                  </a:gs>
                </a:gsLst>
                <a:lin ang="5400000" scaled="0"/>
              </a:gradFill>
            </a:endParaRPr>
          </a:p>
        </p:txBody>
      </p:sp>
      <p:sp>
        <p:nvSpPr>
          <p:cNvPr id="28" name="Rectangle 27"/>
          <p:cNvSpPr/>
          <p:nvPr/>
        </p:nvSpPr>
        <p:spPr bwMode="auto">
          <a:xfrm>
            <a:off x="8198433" y="2673758"/>
            <a:ext cx="3963406" cy="502920"/>
          </a:xfrm>
          <a:prstGeom prst="rect">
            <a:avLst/>
          </a:prstGeom>
          <a:solidFill>
            <a:schemeClr val="tx1">
              <a:lumMod val="20000"/>
              <a:lumOff val="80000"/>
            </a:schemeClr>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pPr>
            <a:r>
              <a:rPr lang="en-US" sz="2400" b="1" spc="-50" dirty="0" smtClean="0">
                <a:gradFill>
                  <a:gsLst>
                    <a:gs pos="36283">
                      <a:srgbClr val="00188F"/>
                    </a:gs>
                    <a:gs pos="28000">
                      <a:srgbClr val="00188F"/>
                    </a:gs>
                  </a:gsLst>
                  <a:lin ang="5400000" scaled="0"/>
                </a:gradFill>
                <a:latin typeface="Segoe UI Light"/>
              </a:rPr>
              <a:t>Benefits</a:t>
            </a:r>
            <a:endParaRPr lang="en-US" sz="2000" spc="-50" dirty="0" smtClean="0">
              <a:gradFill>
                <a:gsLst>
                  <a:gs pos="36283">
                    <a:srgbClr val="EFEFEF">
                      <a:lumMod val="25000"/>
                    </a:srgbClr>
                  </a:gs>
                  <a:gs pos="28000">
                    <a:srgbClr val="EFEFEF">
                      <a:lumMod val="25000"/>
                    </a:srgbClr>
                  </a:gs>
                </a:gsLst>
                <a:lin ang="5400000" scaled="0"/>
              </a:gradFill>
            </a:endParaRPr>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7116" t="10289" r="5084" b="6646"/>
          <a:stretch/>
        </p:blipFill>
        <p:spPr>
          <a:xfrm>
            <a:off x="611749" y="4379030"/>
            <a:ext cx="1295362" cy="1225502"/>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980" y="3043256"/>
            <a:ext cx="1164868" cy="885842"/>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9105" y="2845122"/>
            <a:ext cx="904022" cy="1342606"/>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5781" y="1846497"/>
            <a:ext cx="1390669" cy="893800"/>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0337" y="4403076"/>
            <a:ext cx="1501556" cy="817173"/>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909" y="1952731"/>
            <a:ext cx="1200914" cy="813818"/>
          </a:xfrm>
          <a:prstGeom prst="rect">
            <a:avLst/>
          </a:prstGeom>
        </p:spPr>
      </p:pic>
    </p:spTree>
    <p:extLst>
      <p:ext uri="{BB962C8B-B14F-4D97-AF65-F5344CB8AC3E}">
        <p14:creationId xmlns:p14="http://schemas.microsoft.com/office/powerpoint/2010/main" val="220222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0" y="-19139"/>
            <a:ext cx="3894137" cy="7013664"/>
          </a:xfrm>
          <a:prstGeom prst="rect">
            <a:avLst/>
          </a:prstGeom>
          <a:pattFill prst="ltUpDiag">
            <a:fgClr>
              <a:srgbClr val="CDCDCD"/>
            </a:fgClr>
            <a:bgClr>
              <a:schemeClr val="bg1"/>
            </a:bgClr>
          </a:patt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000" spc="-50" dirty="0">
              <a:gradFill>
                <a:gsLst>
                  <a:gs pos="36283">
                    <a:schemeClr val="tx1"/>
                  </a:gs>
                  <a:gs pos="28000">
                    <a:schemeClr val="tx1"/>
                  </a:gs>
                </a:gsLst>
                <a:lin ang="5400000" scaled="0"/>
              </a:gradFill>
            </a:endParaRPr>
          </a:p>
        </p:txBody>
      </p:sp>
      <p:sp>
        <p:nvSpPr>
          <p:cNvPr id="54" name="Rectangle 53"/>
          <p:cNvSpPr/>
          <p:nvPr/>
        </p:nvSpPr>
        <p:spPr bwMode="auto">
          <a:xfrm>
            <a:off x="9331036" y="2125662"/>
            <a:ext cx="3105439" cy="4653456"/>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57" name="Rectangle 56"/>
          <p:cNvSpPr/>
          <p:nvPr/>
        </p:nvSpPr>
        <p:spPr bwMode="auto">
          <a:xfrm>
            <a:off x="9418637" y="-5619"/>
            <a:ext cx="2819401" cy="2125663"/>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14" name="Rectangle 13"/>
          <p:cNvSpPr/>
          <p:nvPr/>
        </p:nvSpPr>
        <p:spPr bwMode="auto">
          <a:xfrm>
            <a:off x="4122738" y="334963"/>
            <a:ext cx="8039100" cy="2234619"/>
          </a:xfrm>
          <a:prstGeom prst="rect">
            <a:avLst/>
          </a:prstGeom>
          <a:solidFill>
            <a:schemeClr val="tx2">
              <a:alpha val="94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9144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1900" spc="-50" dirty="0">
                <a:gradFill>
                  <a:gsLst>
                    <a:gs pos="1250">
                      <a:srgbClr val="FFFFFF"/>
                    </a:gs>
                    <a:gs pos="10417">
                      <a:srgbClr val="FFFFFF"/>
                    </a:gs>
                  </a:gsLst>
                  <a:lin ang="5400000" scaled="0"/>
                </a:gradFill>
              </a:rPr>
              <a:t>“We specifically chose Windows Azure over other cloud providers. </a:t>
            </a:r>
            <a:r>
              <a:rPr lang="en-US" sz="1900" spc="-50" dirty="0" smtClean="0">
                <a:gradFill>
                  <a:gsLst>
                    <a:gs pos="1250">
                      <a:srgbClr val="FFFFFF"/>
                    </a:gs>
                    <a:gs pos="10417">
                      <a:srgbClr val="FFFFFF"/>
                    </a:gs>
                  </a:gsLst>
                  <a:lin ang="5400000" scaled="0"/>
                </a:gradFill>
              </a:rPr>
              <a:t> </a:t>
            </a:r>
            <a:r>
              <a:rPr lang="en-US" sz="1900" dirty="0" smtClean="0"/>
              <a:t>The </a:t>
            </a:r>
            <a:r>
              <a:rPr lang="en-US" sz="1900" dirty="0"/>
              <a:t>tools to be able to quickly build and deploy are a huge benefit.  We are extensively using Infrastructure Services and Platform Services with Windows Azure and the combination fits our needs perfectly</a:t>
            </a:r>
            <a:r>
              <a:rPr lang="en-US" sz="1900" dirty="0" smtClean="0"/>
              <a:t>.  It allows us to focus on serving our customers. </a:t>
            </a:r>
            <a:endParaRPr lang="en-US" sz="1900" spc="-50" dirty="0">
              <a:gradFill>
                <a:gsLst>
                  <a:gs pos="1250">
                    <a:srgbClr val="FFFFFF"/>
                  </a:gs>
                  <a:gs pos="10417">
                    <a:srgbClr val="FFFFFF"/>
                  </a:gs>
                </a:gsLst>
                <a:lin ang="5400000" scaled="0"/>
              </a:gradFill>
            </a:endParaRPr>
          </a:p>
          <a:p>
            <a:pPr defTabSz="914099" fontAlgn="base">
              <a:lnSpc>
                <a:spcPct val="90000"/>
              </a:lnSpc>
              <a:spcBef>
                <a:spcPct val="0"/>
              </a:spcBef>
              <a:spcAft>
                <a:spcPct val="0"/>
              </a:spcAft>
            </a:pPr>
            <a:endParaRPr lang="en-US" sz="1900" dirty="0" smtClean="0"/>
          </a:p>
          <a:p>
            <a:pPr defTabSz="914099" fontAlgn="base">
              <a:lnSpc>
                <a:spcPct val="90000"/>
              </a:lnSpc>
              <a:spcBef>
                <a:spcPct val="0"/>
              </a:spcBef>
              <a:spcAft>
                <a:spcPct val="0"/>
              </a:spcAft>
            </a:pPr>
            <a:r>
              <a:rPr lang="en-US" sz="1900" dirty="0" err="1" smtClean="0"/>
              <a:t>Jagdash</a:t>
            </a:r>
            <a:r>
              <a:rPr lang="en-US" sz="1900" dirty="0" smtClean="0"/>
              <a:t> </a:t>
            </a:r>
            <a:r>
              <a:rPr lang="en-US" sz="1900" dirty="0" err="1"/>
              <a:t>Rajan</a:t>
            </a:r>
            <a:r>
              <a:rPr lang="en-US" sz="1900" dirty="0"/>
              <a:t> </a:t>
            </a:r>
            <a:endParaRPr lang="en-US" sz="1900" dirty="0" smtClean="0"/>
          </a:p>
          <a:p>
            <a:pPr defTabSz="914099" fontAlgn="base">
              <a:lnSpc>
                <a:spcPct val="90000"/>
              </a:lnSpc>
              <a:spcBef>
                <a:spcPct val="0"/>
              </a:spcBef>
              <a:spcAft>
                <a:spcPct val="0"/>
              </a:spcAft>
            </a:pPr>
            <a:r>
              <a:rPr lang="en-US" sz="1900" spc="-50" dirty="0" smtClean="0">
                <a:gradFill>
                  <a:gsLst>
                    <a:gs pos="1250">
                      <a:srgbClr val="FFFFFF"/>
                    </a:gs>
                    <a:gs pos="10417">
                      <a:srgbClr val="FFFFFF"/>
                    </a:gs>
                  </a:gsLst>
                  <a:lin ang="5400000" scaled="0"/>
                </a:gradFill>
              </a:rPr>
              <a:t>SVP, Technology, Digital Air Strike</a:t>
            </a:r>
            <a:endParaRPr lang="en-US" sz="1900" spc="-50" dirty="0">
              <a:gradFill>
                <a:gsLst>
                  <a:gs pos="1250">
                    <a:srgbClr val="FFFFFF"/>
                  </a:gs>
                  <a:gs pos="10417">
                    <a:srgbClr val="FFFFFF"/>
                  </a:gs>
                </a:gsLst>
                <a:lin ang="5400000" scaled="0"/>
              </a:gradFill>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957" y="5934089"/>
            <a:ext cx="3644726" cy="877873"/>
          </a:xfrm>
          <a:prstGeom prst="rect">
            <a:avLst/>
          </a:prstGeom>
        </p:spPr>
      </p:pic>
      <p:sp>
        <p:nvSpPr>
          <p:cNvPr id="25" name="Rectangle 24"/>
          <p:cNvSpPr/>
          <p:nvPr/>
        </p:nvSpPr>
        <p:spPr bwMode="auto">
          <a:xfrm>
            <a:off x="4122739" y="3176678"/>
            <a:ext cx="3963406" cy="3630206"/>
          </a:xfrm>
          <a:prstGeom prst="rect">
            <a:avLst/>
          </a:prstGeom>
          <a:solidFill>
            <a:schemeClr val="bg1">
              <a:lumMod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37160" rIns="9144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pc="-50" dirty="0" smtClean="0">
                <a:gradFill>
                  <a:gsLst>
                    <a:gs pos="1250">
                      <a:schemeClr val="bg1">
                        <a:lumMod val="25000"/>
                      </a:schemeClr>
                    </a:gs>
                    <a:gs pos="10417">
                      <a:schemeClr val="bg1">
                        <a:lumMod val="25000"/>
                      </a:schemeClr>
                    </a:gs>
                  </a:gsLst>
                  <a:lin ang="5400000" scaled="0"/>
                </a:gradFill>
              </a:rPr>
              <a:t>GM wanted an integrated social and email feedback system for their dealers collecting information to and from multiple social and dealer sites and on premise data systems. A fully transparent process that allows instant communication and feedback for dealers from their customers.</a:t>
            </a:r>
          </a:p>
          <a:p>
            <a:pPr defTabSz="914099" fontAlgn="base">
              <a:lnSpc>
                <a:spcPct val="90000"/>
              </a:lnSpc>
              <a:spcBef>
                <a:spcPct val="0"/>
              </a:spcBef>
              <a:spcAft>
                <a:spcPct val="0"/>
              </a:spcAft>
            </a:pPr>
            <a:endParaRPr lang="en-US" spc="-50" dirty="0">
              <a:gradFill>
                <a:gsLst>
                  <a:gs pos="1250">
                    <a:schemeClr val="bg1">
                      <a:lumMod val="25000"/>
                    </a:schemeClr>
                  </a:gs>
                  <a:gs pos="10417">
                    <a:schemeClr val="bg1">
                      <a:lumMod val="25000"/>
                    </a:schemeClr>
                  </a:gs>
                </a:gsLst>
                <a:lin ang="5400000" scaled="0"/>
              </a:gradFill>
            </a:endParaRPr>
          </a:p>
          <a:p>
            <a:pPr defTabSz="914099" fontAlgn="base">
              <a:lnSpc>
                <a:spcPct val="90000"/>
              </a:lnSpc>
              <a:spcBef>
                <a:spcPct val="0"/>
              </a:spcBef>
              <a:spcAft>
                <a:spcPct val="0"/>
              </a:spcAft>
            </a:pPr>
            <a:r>
              <a:rPr lang="en-US" spc="-50" smtClean="0">
                <a:gradFill>
                  <a:gsLst>
                    <a:gs pos="1250">
                      <a:schemeClr val="bg1">
                        <a:lumMod val="25000"/>
                      </a:schemeClr>
                    </a:gs>
                    <a:gs pos="10417">
                      <a:schemeClr val="bg1">
                        <a:lumMod val="25000"/>
                      </a:schemeClr>
                    </a:gs>
                  </a:gsLst>
                  <a:lin ang="5400000" scaled="0"/>
                </a:gradFill>
              </a:rPr>
              <a:t>Digital Air Strike </a:t>
            </a:r>
            <a:r>
              <a:rPr lang="en-US" spc="-50" dirty="0" smtClean="0">
                <a:gradFill>
                  <a:gsLst>
                    <a:gs pos="1250">
                      <a:schemeClr val="bg1">
                        <a:lumMod val="25000"/>
                      </a:schemeClr>
                    </a:gs>
                    <a:gs pos="10417">
                      <a:schemeClr val="bg1">
                        <a:lumMod val="25000"/>
                      </a:schemeClr>
                    </a:gs>
                  </a:gsLst>
                  <a:lin ang="5400000" scaled="0"/>
                </a:gradFill>
              </a:rPr>
              <a:t>built them a system that allows for integration of social feeds, an email feedback responses system and immediate information for dealers and consumers.</a:t>
            </a:r>
          </a:p>
          <a:p>
            <a:pPr defTabSz="914099" fontAlgn="base">
              <a:lnSpc>
                <a:spcPct val="90000"/>
              </a:lnSpc>
              <a:spcBef>
                <a:spcPct val="0"/>
              </a:spcBef>
              <a:spcAft>
                <a:spcPct val="0"/>
              </a:spcAft>
            </a:pPr>
            <a:r>
              <a:rPr lang="en-US" spc="-50" dirty="0" smtClean="0">
                <a:gradFill>
                  <a:gsLst>
                    <a:gs pos="1250">
                      <a:schemeClr val="bg1">
                        <a:lumMod val="25000"/>
                      </a:schemeClr>
                    </a:gs>
                    <a:gs pos="10417">
                      <a:schemeClr val="bg1">
                        <a:lumMod val="25000"/>
                      </a:schemeClr>
                    </a:gs>
                  </a:gsLst>
                  <a:lin ang="5400000" scaled="0"/>
                </a:gradFill>
              </a:rPr>
              <a:t>.</a:t>
            </a:r>
            <a:endParaRPr lang="en-US" spc="-50" dirty="0">
              <a:gradFill>
                <a:gsLst>
                  <a:gs pos="1250">
                    <a:schemeClr val="bg1">
                      <a:lumMod val="25000"/>
                    </a:schemeClr>
                  </a:gs>
                  <a:gs pos="10417">
                    <a:schemeClr val="bg1">
                      <a:lumMod val="25000"/>
                    </a:schemeClr>
                  </a:gs>
                </a:gsLst>
                <a:lin ang="5400000" scaled="0"/>
              </a:gradFill>
            </a:endParaRPr>
          </a:p>
          <a:p>
            <a:pPr marL="292100" indent="-292100" defTabSz="914099" fontAlgn="base">
              <a:lnSpc>
                <a:spcPct val="90000"/>
              </a:lnSpc>
              <a:spcBef>
                <a:spcPct val="0"/>
              </a:spcBef>
              <a:spcAft>
                <a:spcPct val="0"/>
              </a:spcAft>
              <a:buFont typeface="Arial" panose="020B0604020202020204" pitchFamily="34" charset="0"/>
              <a:buChar char="•"/>
            </a:pPr>
            <a:endParaRPr lang="en-US" sz="2000" spc="-50" dirty="0">
              <a:gradFill>
                <a:gsLst>
                  <a:gs pos="1250">
                    <a:schemeClr val="bg1">
                      <a:lumMod val="25000"/>
                    </a:schemeClr>
                  </a:gs>
                  <a:gs pos="10417">
                    <a:schemeClr val="bg1">
                      <a:lumMod val="25000"/>
                    </a:schemeClr>
                  </a:gs>
                </a:gsLst>
                <a:lin ang="5400000" scaled="0"/>
              </a:gradFill>
            </a:endParaRPr>
          </a:p>
          <a:p>
            <a:pPr marL="292100" indent="-292100" defTabSz="914099" fontAlgn="base">
              <a:lnSpc>
                <a:spcPct val="90000"/>
              </a:lnSpc>
              <a:spcBef>
                <a:spcPct val="0"/>
              </a:spcBef>
              <a:spcAft>
                <a:spcPct val="0"/>
              </a:spcAft>
              <a:buFont typeface="Arial" panose="020B0604020202020204" pitchFamily="34" charset="0"/>
              <a:buChar char="•"/>
            </a:pPr>
            <a:endParaRPr lang="en-US" sz="2000" spc="-50" dirty="0">
              <a:gradFill>
                <a:gsLst>
                  <a:gs pos="1250">
                    <a:schemeClr val="bg1">
                      <a:lumMod val="25000"/>
                    </a:schemeClr>
                  </a:gs>
                  <a:gs pos="10417">
                    <a:schemeClr val="bg1">
                      <a:lumMod val="25000"/>
                    </a:schemeClr>
                  </a:gs>
                </a:gsLst>
                <a:lin ang="5400000" scaled="0"/>
              </a:gradFill>
            </a:endParaRPr>
          </a:p>
        </p:txBody>
      </p:sp>
      <p:sp>
        <p:nvSpPr>
          <p:cNvPr id="26" name="Rectangle 25"/>
          <p:cNvSpPr/>
          <p:nvPr/>
        </p:nvSpPr>
        <p:spPr bwMode="auto">
          <a:xfrm>
            <a:off x="8198433" y="3176678"/>
            <a:ext cx="3963406" cy="3635286"/>
          </a:xfrm>
          <a:prstGeom prst="rect">
            <a:avLst/>
          </a:prstGeom>
          <a:solidFill>
            <a:schemeClr val="bg1">
              <a:lumMod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37160" rIns="91440" bIns="146304" numCol="1" spcCol="0" rtlCol="0" fromWordArt="0" anchor="t" anchorCtr="0" forceAA="0" compatLnSpc="1">
            <a:prstTxWarp prst="textNoShape">
              <a:avLst/>
            </a:prstTxWarp>
            <a:noAutofit/>
          </a:bodyPr>
          <a:lstStyle/>
          <a:p>
            <a:pPr marL="342900" indent="-342900" defTabSz="914099" fontAlgn="base">
              <a:lnSpc>
                <a:spcPct val="90000"/>
              </a:lnSpc>
              <a:spcBef>
                <a:spcPct val="0"/>
              </a:spcBef>
              <a:spcAft>
                <a:spcPct val="0"/>
              </a:spcAft>
              <a:buFont typeface="Arial" pitchFamily="34" charset="0"/>
              <a:buChar char="•"/>
            </a:pPr>
            <a:r>
              <a:rPr lang="en-US" sz="2000" spc="-50" dirty="0" err="1" smtClean="0">
                <a:gradFill>
                  <a:gsLst>
                    <a:gs pos="1250">
                      <a:schemeClr val="bg1">
                        <a:lumMod val="25000"/>
                      </a:schemeClr>
                    </a:gs>
                    <a:gs pos="10417">
                      <a:schemeClr val="bg1">
                        <a:lumMod val="25000"/>
                      </a:schemeClr>
                    </a:gs>
                  </a:gsLst>
                  <a:lin ang="5400000" scaled="0"/>
                </a:gradFill>
              </a:rPr>
              <a:t>PaaS</a:t>
            </a:r>
            <a:r>
              <a:rPr lang="en-US" sz="2000" spc="-50" dirty="0" smtClean="0">
                <a:gradFill>
                  <a:gsLst>
                    <a:gs pos="1250">
                      <a:schemeClr val="bg1">
                        <a:lumMod val="25000"/>
                      </a:schemeClr>
                    </a:gs>
                    <a:gs pos="10417">
                      <a:schemeClr val="bg1">
                        <a:lumMod val="25000"/>
                      </a:schemeClr>
                    </a:gs>
                  </a:gsLst>
                  <a:lin ang="5400000" scaled="0"/>
                </a:gradFill>
              </a:rPr>
              <a:t> + </a:t>
            </a:r>
            <a:r>
              <a:rPr lang="en-US" sz="2000" spc="-50" dirty="0" err="1" smtClean="0">
                <a:gradFill>
                  <a:gsLst>
                    <a:gs pos="1250">
                      <a:schemeClr val="bg1">
                        <a:lumMod val="25000"/>
                      </a:schemeClr>
                    </a:gs>
                    <a:gs pos="10417">
                      <a:schemeClr val="bg1">
                        <a:lumMod val="25000"/>
                      </a:schemeClr>
                    </a:gs>
                  </a:gsLst>
                  <a:lin ang="5400000" scaled="0"/>
                </a:gradFill>
              </a:rPr>
              <a:t>IaaS</a:t>
            </a:r>
            <a:r>
              <a:rPr lang="en-US" sz="2000" spc="-50" dirty="0" smtClean="0">
                <a:gradFill>
                  <a:gsLst>
                    <a:gs pos="1250">
                      <a:schemeClr val="bg1">
                        <a:lumMod val="25000"/>
                      </a:schemeClr>
                    </a:gs>
                    <a:gs pos="10417">
                      <a:schemeClr val="bg1">
                        <a:lumMod val="25000"/>
                      </a:schemeClr>
                    </a:gs>
                  </a:gsLst>
                  <a:lin ang="5400000" scaled="0"/>
                </a:gradFill>
              </a:rPr>
              <a:t> allows for managing where you want to, and allowing Windows Azure to manage the rest</a:t>
            </a:r>
          </a:p>
          <a:p>
            <a:pPr marL="342900" indent="-342900" defTabSz="914099" fontAlgn="base">
              <a:lnSpc>
                <a:spcPct val="90000"/>
              </a:lnSpc>
              <a:spcBef>
                <a:spcPct val="0"/>
              </a:spcBef>
              <a:spcAft>
                <a:spcPct val="0"/>
              </a:spcAft>
              <a:buFont typeface="Arial" pitchFamily="34" charset="0"/>
              <a:buChar char="•"/>
            </a:pPr>
            <a:r>
              <a:rPr lang="en-US" sz="2000" spc="-50" dirty="0" smtClean="0">
                <a:gradFill>
                  <a:gsLst>
                    <a:gs pos="1250">
                      <a:schemeClr val="bg1">
                        <a:lumMod val="25000"/>
                      </a:schemeClr>
                    </a:gs>
                    <a:gs pos="10417">
                      <a:schemeClr val="bg1">
                        <a:lumMod val="25000"/>
                      </a:schemeClr>
                    </a:gs>
                  </a:gsLst>
                  <a:lin ang="5400000" scaled="0"/>
                </a:gradFill>
              </a:rPr>
              <a:t>Familiar tools like PowerShell, and Visual Studio</a:t>
            </a:r>
          </a:p>
          <a:p>
            <a:pPr marL="342900" indent="-342900" defTabSz="914099" fontAlgn="base">
              <a:lnSpc>
                <a:spcPct val="90000"/>
              </a:lnSpc>
              <a:spcBef>
                <a:spcPct val="0"/>
              </a:spcBef>
              <a:spcAft>
                <a:spcPct val="0"/>
              </a:spcAft>
              <a:buFont typeface="Arial" pitchFamily="34" charset="0"/>
              <a:buChar char="•"/>
            </a:pPr>
            <a:r>
              <a:rPr lang="en-US" sz="2000" spc="-50" dirty="0" smtClean="0">
                <a:gradFill>
                  <a:gsLst>
                    <a:gs pos="1250">
                      <a:schemeClr val="bg1">
                        <a:lumMod val="25000"/>
                      </a:schemeClr>
                    </a:gs>
                    <a:gs pos="10417">
                      <a:schemeClr val="bg1">
                        <a:lumMod val="25000"/>
                      </a:schemeClr>
                    </a:gs>
                  </a:gsLst>
                  <a:lin ang="5400000" scaled="0"/>
                </a:gradFill>
              </a:rPr>
              <a:t>Ability to instantly scale storage from large data sources at a significantly lower cost</a:t>
            </a:r>
          </a:p>
          <a:p>
            <a:pPr marL="342900" indent="-342900" defTabSz="914099" fontAlgn="base">
              <a:lnSpc>
                <a:spcPct val="90000"/>
              </a:lnSpc>
              <a:spcBef>
                <a:spcPct val="0"/>
              </a:spcBef>
              <a:spcAft>
                <a:spcPct val="0"/>
              </a:spcAft>
              <a:buFont typeface="Arial" pitchFamily="34" charset="0"/>
              <a:buChar char="•"/>
            </a:pPr>
            <a:r>
              <a:rPr lang="en-US" sz="2000" spc="-50" dirty="0" smtClean="0">
                <a:gradFill>
                  <a:gsLst>
                    <a:gs pos="1250">
                      <a:schemeClr val="bg1">
                        <a:lumMod val="25000"/>
                      </a:schemeClr>
                    </a:gs>
                    <a:gs pos="10417">
                      <a:schemeClr val="bg1">
                        <a:lumMod val="25000"/>
                      </a:schemeClr>
                    </a:gs>
                  </a:gsLst>
                  <a:lin ang="5400000" scaled="0"/>
                </a:gradFill>
              </a:rPr>
              <a:t>Ease of development with shorter time to market</a:t>
            </a:r>
          </a:p>
          <a:p>
            <a:pPr marL="342900" indent="-342900" defTabSz="914099" fontAlgn="base">
              <a:lnSpc>
                <a:spcPct val="90000"/>
              </a:lnSpc>
              <a:spcBef>
                <a:spcPct val="0"/>
              </a:spcBef>
              <a:spcAft>
                <a:spcPct val="0"/>
              </a:spcAft>
              <a:buFont typeface="Arial" pitchFamily="34" charset="0"/>
              <a:buChar char="•"/>
            </a:pPr>
            <a:endParaRPr lang="en-US" sz="2000" spc="-50" dirty="0">
              <a:gradFill>
                <a:gsLst>
                  <a:gs pos="1250">
                    <a:schemeClr val="bg1">
                      <a:lumMod val="25000"/>
                    </a:schemeClr>
                  </a:gs>
                  <a:gs pos="10417">
                    <a:schemeClr val="bg1">
                      <a:lumMod val="25000"/>
                    </a:schemeClr>
                  </a:gs>
                </a:gsLst>
                <a:lin ang="5400000" scaled="0"/>
              </a:gradFill>
            </a:endParaRPr>
          </a:p>
        </p:txBody>
      </p:sp>
      <p:sp>
        <p:nvSpPr>
          <p:cNvPr id="27" name="Rectangle 26"/>
          <p:cNvSpPr/>
          <p:nvPr/>
        </p:nvSpPr>
        <p:spPr bwMode="auto">
          <a:xfrm>
            <a:off x="4122739" y="2673758"/>
            <a:ext cx="3963406" cy="502920"/>
          </a:xfrm>
          <a:prstGeom prst="rect">
            <a:avLst/>
          </a:prstGeom>
          <a:pattFill prst="ltUpDiag">
            <a:fgClr>
              <a:schemeClr val="bg1">
                <a:lumMod val="75000"/>
              </a:schemeClr>
            </a:fgClr>
            <a:bgClr>
              <a:srgbClr val="CDCDCD"/>
            </a:bgClr>
          </a:patt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pPr>
            <a:r>
              <a:rPr lang="en-US" sz="2400" b="1" spc="-50" dirty="0" smtClean="0">
                <a:gradFill>
                  <a:gsLst>
                    <a:gs pos="36283">
                      <a:schemeClr val="tx2"/>
                    </a:gs>
                    <a:gs pos="28000">
                      <a:schemeClr val="tx2"/>
                    </a:gs>
                  </a:gsLst>
                  <a:lin ang="5400000" scaled="0"/>
                </a:gradFill>
                <a:latin typeface="+mj-lt"/>
              </a:rPr>
              <a:t>Challenges</a:t>
            </a:r>
            <a:endParaRPr lang="en-US" sz="2000" spc="-50" dirty="0" smtClean="0">
              <a:gradFill>
                <a:gsLst>
                  <a:gs pos="36283">
                    <a:schemeClr val="bg1">
                      <a:lumMod val="25000"/>
                    </a:schemeClr>
                  </a:gs>
                  <a:gs pos="28000">
                    <a:schemeClr val="bg1">
                      <a:lumMod val="25000"/>
                    </a:schemeClr>
                  </a:gs>
                </a:gsLst>
                <a:lin ang="5400000" scaled="0"/>
              </a:gradFill>
            </a:endParaRPr>
          </a:p>
        </p:txBody>
      </p:sp>
      <p:sp>
        <p:nvSpPr>
          <p:cNvPr id="28" name="Rectangle 27"/>
          <p:cNvSpPr/>
          <p:nvPr/>
        </p:nvSpPr>
        <p:spPr bwMode="auto">
          <a:xfrm>
            <a:off x="8198433" y="2673758"/>
            <a:ext cx="3963406" cy="502920"/>
          </a:xfrm>
          <a:prstGeom prst="rect">
            <a:avLst/>
          </a:prstGeom>
          <a:pattFill prst="ltUpDiag">
            <a:fgClr>
              <a:schemeClr val="bg1">
                <a:lumMod val="75000"/>
              </a:schemeClr>
            </a:fgClr>
            <a:bgClr>
              <a:srgbClr val="CDCDCD"/>
            </a:bgClr>
          </a:patt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pPr>
            <a:r>
              <a:rPr lang="en-US" sz="2400" b="1" spc="-50" dirty="0" smtClean="0">
                <a:gradFill>
                  <a:gsLst>
                    <a:gs pos="36283">
                      <a:schemeClr val="tx2"/>
                    </a:gs>
                    <a:gs pos="28000">
                      <a:schemeClr val="tx2"/>
                    </a:gs>
                  </a:gsLst>
                  <a:lin ang="5400000" scaled="0"/>
                </a:gradFill>
                <a:latin typeface="+mj-lt"/>
              </a:rPr>
              <a:t>Benefits</a:t>
            </a:r>
            <a:endParaRPr lang="en-US" sz="2000" spc="-50" dirty="0" smtClean="0">
              <a:gradFill>
                <a:gsLst>
                  <a:gs pos="36283">
                    <a:schemeClr val="bg1">
                      <a:lumMod val="25000"/>
                    </a:schemeClr>
                  </a:gs>
                  <a:gs pos="28000">
                    <a:schemeClr val="bg1">
                      <a:lumMod val="25000"/>
                    </a:schemeClr>
                  </a:gs>
                </a:gsLst>
                <a:lin ang="5400000" scaled="0"/>
              </a:gradFill>
            </a:endParaRPr>
          </a:p>
        </p:txBody>
      </p:sp>
      <p:pic>
        <p:nvPicPr>
          <p:cNvPr id="19"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10752" y="1405069"/>
            <a:ext cx="1088840" cy="1161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115" y="3335293"/>
            <a:ext cx="2667000" cy="304800"/>
          </a:xfrm>
          <a:prstGeom prst="rect">
            <a:avLst/>
          </a:prstGeom>
        </p:spPr>
      </p:pic>
    </p:spTree>
    <p:extLst>
      <p:ext uri="{BB962C8B-B14F-4D97-AF65-F5344CB8AC3E}">
        <p14:creationId xmlns:p14="http://schemas.microsoft.com/office/powerpoint/2010/main" val="409662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88303" y="1428751"/>
            <a:ext cx="3008817" cy="2928937"/>
          </a:xfrm>
          <a:prstGeom prst="rect">
            <a:avLst/>
          </a:prstGeom>
        </p:spPr>
      </p:pic>
      <p:sp>
        <p:nvSpPr>
          <p:cNvPr id="4" name="Rectangle 3"/>
          <p:cNvSpPr/>
          <p:nvPr/>
        </p:nvSpPr>
        <p:spPr>
          <a:xfrm>
            <a:off x="4722607" y="1223847"/>
            <a:ext cx="7439231" cy="3645016"/>
          </a:xfrm>
          <a:prstGeom prst="rect">
            <a:avLst/>
          </a:prstGeom>
          <a:ln>
            <a:solidFill>
              <a:schemeClr val="bg1">
                <a:lumMod val="75000"/>
              </a:schemeClr>
            </a:solidFill>
          </a:ln>
        </p:spPr>
        <p:txBody>
          <a:bodyPr wrap="square" lIns="182880" tIns="137160">
            <a:noAutofit/>
          </a:bodyPr>
          <a:lstStyle/>
          <a:p>
            <a:pPr>
              <a:lnSpc>
                <a:spcPct val="90000"/>
              </a:lnSpc>
              <a:spcAft>
                <a:spcPts val="1200"/>
              </a:spcAft>
            </a:pPr>
            <a:r>
              <a:rPr lang="en-US" sz="2400" b="1" spc="-20" dirty="0">
                <a:gradFill>
                  <a:gsLst>
                    <a:gs pos="2917">
                      <a:schemeClr val="tx1"/>
                    </a:gs>
                    <a:gs pos="30000">
                      <a:schemeClr val="tx1"/>
                    </a:gs>
                  </a:gsLst>
                  <a:lin ang="5400000" scaled="0"/>
                </a:gradFill>
              </a:rPr>
              <a:t>RadioShack</a:t>
            </a:r>
            <a:r>
              <a:rPr lang="en-US" sz="2400" spc="-20" dirty="0">
                <a:gradFill>
                  <a:gsLst>
                    <a:gs pos="2917">
                      <a:schemeClr val="tx1"/>
                    </a:gs>
                    <a:gs pos="30000">
                      <a:schemeClr val="tx1"/>
                    </a:gs>
                  </a:gsLst>
                  <a:lin ang="5400000" scaled="0"/>
                </a:gradFill>
              </a:rPr>
              <a:t> wanted to enhance its capacity to deliver product-availability information and promotional coupons to its customers and sales partners. The retailer worked with </a:t>
            </a:r>
            <a:r>
              <a:rPr lang="en-US" sz="2400" spc="-20" dirty="0" err="1">
                <a:gradFill>
                  <a:gsLst>
                    <a:gs pos="2917">
                      <a:schemeClr val="tx1"/>
                    </a:gs>
                    <a:gs pos="30000">
                      <a:schemeClr val="tx1"/>
                    </a:gs>
                  </a:gsLst>
                  <a:lin ang="5400000" scaled="0"/>
                </a:gradFill>
              </a:rPr>
              <a:t>Pariveda</a:t>
            </a:r>
            <a:r>
              <a:rPr lang="en-US" sz="2400" spc="-20" dirty="0">
                <a:gradFill>
                  <a:gsLst>
                    <a:gs pos="2917">
                      <a:schemeClr val="tx1"/>
                    </a:gs>
                    <a:gs pos="30000">
                      <a:schemeClr val="tx1"/>
                    </a:gs>
                  </a:gsLst>
                  <a:lin ang="5400000" scaled="0"/>
                </a:gradFill>
              </a:rPr>
              <a:t> Solutions to develop store locator, inventory, and coupon management solutions based on Windows Azure. </a:t>
            </a:r>
            <a:endParaRPr lang="en-US" sz="2400" spc="-20" dirty="0" smtClean="0">
              <a:gradFill>
                <a:gsLst>
                  <a:gs pos="2917">
                    <a:schemeClr val="tx1"/>
                  </a:gs>
                  <a:gs pos="30000">
                    <a:schemeClr val="tx1"/>
                  </a:gs>
                </a:gsLst>
                <a:lin ang="5400000" scaled="0"/>
              </a:gradFill>
            </a:endParaRPr>
          </a:p>
          <a:p>
            <a:pPr>
              <a:lnSpc>
                <a:spcPct val="90000"/>
              </a:lnSpc>
              <a:spcAft>
                <a:spcPts val="1200"/>
              </a:spcAft>
            </a:pPr>
            <a:r>
              <a:rPr lang="en-US" sz="2400" spc="-20" dirty="0" smtClean="0">
                <a:gradFill>
                  <a:gsLst>
                    <a:gs pos="2917">
                      <a:schemeClr val="tx1"/>
                    </a:gs>
                    <a:gs pos="30000">
                      <a:schemeClr val="tx1"/>
                    </a:gs>
                  </a:gsLst>
                  <a:lin ang="5400000" scaled="0"/>
                </a:gradFill>
              </a:rPr>
              <a:t>As </a:t>
            </a:r>
            <a:r>
              <a:rPr lang="en-US" sz="2400" spc="-20" dirty="0">
                <a:gradFill>
                  <a:gsLst>
                    <a:gs pos="2917">
                      <a:schemeClr val="tx1"/>
                    </a:gs>
                    <a:gs pos="30000">
                      <a:schemeClr val="tx1"/>
                    </a:gs>
                  </a:gsLst>
                  <a:lin ang="5400000" scaled="0"/>
                </a:gradFill>
              </a:rPr>
              <a:t>a result, RadioShack upgraded its marketing infrastructure, reduced costs, built better partnerships, enhanced customer satisfaction, and increased </a:t>
            </a:r>
            <a:r>
              <a:rPr lang="en-US" sz="2400" spc="-20" dirty="0" smtClean="0">
                <a:gradFill>
                  <a:gsLst>
                    <a:gs pos="2917">
                      <a:schemeClr val="tx1"/>
                    </a:gs>
                    <a:gs pos="30000">
                      <a:schemeClr val="tx1"/>
                    </a:gs>
                  </a:gsLst>
                  <a:lin ang="5400000" scaled="0"/>
                </a:gradFill>
              </a:rPr>
              <a:t/>
            </a:r>
            <a:br>
              <a:rPr lang="en-US" sz="2400" spc="-20" dirty="0" smtClean="0">
                <a:gradFill>
                  <a:gsLst>
                    <a:gs pos="2917">
                      <a:schemeClr val="tx1"/>
                    </a:gs>
                    <a:gs pos="30000">
                      <a:schemeClr val="tx1"/>
                    </a:gs>
                  </a:gsLst>
                  <a:lin ang="5400000" scaled="0"/>
                </a:gradFill>
              </a:rPr>
            </a:br>
            <a:r>
              <a:rPr lang="en-US" sz="2400" spc="-20" dirty="0" smtClean="0">
                <a:gradFill>
                  <a:gsLst>
                    <a:gs pos="2917">
                      <a:schemeClr val="tx1"/>
                    </a:gs>
                    <a:gs pos="30000">
                      <a:schemeClr val="tx1"/>
                    </a:gs>
                  </a:gsLst>
                  <a:lin ang="5400000" scaled="0"/>
                </a:gradFill>
              </a:rPr>
              <a:t>their revenue</a:t>
            </a:r>
            <a:r>
              <a:rPr lang="en-US" sz="2400" spc="-20" dirty="0">
                <a:gradFill>
                  <a:gsLst>
                    <a:gs pos="2917">
                      <a:schemeClr val="tx1"/>
                    </a:gs>
                    <a:gs pos="30000">
                      <a:schemeClr val="tx1"/>
                    </a:gs>
                  </a:gsLst>
                  <a:lin ang="5400000" scaled="0"/>
                </a:gradFill>
              </a:rPr>
              <a:t>.</a:t>
            </a:r>
          </a:p>
        </p:txBody>
      </p:sp>
    </p:spTree>
    <p:extLst>
      <p:ext uri="{BB962C8B-B14F-4D97-AF65-F5344CB8AC3E}">
        <p14:creationId xmlns:p14="http://schemas.microsoft.com/office/powerpoint/2010/main" val="3512044556"/>
      </p:ext>
    </p:extLst>
  </p:cSld>
  <p:clrMapOvr>
    <a:masterClrMapping/>
  </p:clrMapOvr>
  <mc:AlternateContent xmlns:mc="http://schemas.openxmlformats.org/markup-compatibility/2006" xmlns:p14="http://schemas.microsoft.com/office/powerpoint/2010/main">
    <mc:Choice Requires="p14">
      <p:transition spd="slow" p14:dur="125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650" fill="hold"/>
                                        <p:tgtEl>
                                          <p:spTgt spid="4"/>
                                        </p:tgtEl>
                                        <p:attrNameLst>
                                          <p:attrName>ppt_x</p:attrName>
                                        </p:attrNameLst>
                                      </p:cBhvr>
                                      <p:tavLst>
                                        <p:tav tm="0">
                                          <p:val>
                                            <p:strVal val="1+#ppt_w/2"/>
                                          </p:val>
                                        </p:tav>
                                        <p:tav tm="100000">
                                          <p:val>
                                            <p:strVal val="#ppt_x"/>
                                          </p:val>
                                        </p:tav>
                                      </p:tavLst>
                                    </p:anim>
                                    <p:anim calcmode="lin" valueType="num">
                                      <p:cBhvr additive="base">
                                        <p:cTn id="8" dur="6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777459" y="1020450"/>
            <a:ext cx="2645257" cy="2133410"/>
          </a:xfrm>
          <a:prstGeom prst="rect">
            <a:avLst/>
          </a:prstGeom>
          <a:ln w="50800" cap="sq">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74320" rIns="0" bIns="47565" numCol="1" rtlCol="0" anchor="t" anchorCtr="0" compatLnSpc="1">
            <a:prstTxWarp prst="textNoShape">
              <a:avLst/>
            </a:prstTxWarp>
          </a:bodyPr>
          <a:lstStyle/>
          <a:p>
            <a:pPr algn="ctr" defTabSz="951028" fontAlgn="base">
              <a:spcBef>
                <a:spcPct val="0"/>
              </a:spcBef>
              <a:spcAft>
                <a:spcPct val="0"/>
              </a:spcAft>
            </a:pPr>
            <a:endParaRPr lang="en-US" sz="3200" dirty="0">
              <a:gradFill>
                <a:gsLst>
                  <a:gs pos="0">
                    <a:srgbClr val="FFFFFF"/>
                  </a:gs>
                  <a:gs pos="100000">
                    <a:srgbClr val="FFFFFF"/>
                  </a:gs>
                </a:gsLst>
                <a:lin ang="5400000" scaled="0"/>
              </a:gradFill>
              <a:latin typeface="+mj-lt"/>
            </a:endParaRPr>
          </a:p>
        </p:txBody>
      </p:sp>
      <p:sp>
        <p:nvSpPr>
          <p:cNvPr id="17" name="Rectangle 16"/>
          <p:cNvSpPr/>
          <p:nvPr/>
        </p:nvSpPr>
        <p:spPr bwMode="auto">
          <a:xfrm>
            <a:off x="6579473" y="1020450"/>
            <a:ext cx="2645257" cy="2133410"/>
          </a:xfrm>
          <a:prstGeom prst="rect">
            <a:avLst/>
          </a:prstGeom>
          <a:ln w="50800" cap="sq">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74320" rIns="0" bIns="47565" numCol="1" rtlCol="0" anchor="t" anchorCtr="0" compatLnSpc="1">
            <a:prstTxWarp prst="textNoShape">
              <a:avLst/>
            </a:prstTxWarp>
          </a:bodyPr>
          <a:lstStyle/>
          <a:p>
            <a:pPr algn="ctr" defTabSz="951028" fontAlgn="base">
              <a:spcBef>
                <a:spcPct val="0"/>
              </a:spcBef>
              <a:spcAft>
                <a:spcPct val="0"/>
              </a:spcAft>
            </a:pPr>
            <a:endParaRPr lang="en-US" sz="3200" dirty="0">
              <a:gradFill>
                <a:gsLst>
                  <a:gs pos="0">
                    <a:srgbClr val="FFFFFF"/>
                  </a:gs>
                  <a:gs pos="100000">
                    <a:srgbClr val="FFFFFF"/>
                  </a:gs>
                </a:gsLst>
                <a:lin ang="5400000" scaled="0"/>
              </a:gradFill>
              <a:latin typeface="+mj-lt"/>
            </a:endParaRPr>
          </a:p>
        </p:txBody>
      </p:sp>
      <p:sp>
        <p:nvSpPr>
          <p:cNvPr id="21" name="Rectangle 20"/>
          <p:cNvSpPr/>
          <p:nvPr/>
        </p:nvSpPr>
        <p:spPr bwMode="auto">
          <a:xfrm>
            <a:off x="9364181" y="1020450"/>
            <a:ext cx="2645257" cy="2133410"/>
          </a:xfrm>
          <a:prstGeom prst="rect">
            <a:avLst/>
          </a:prstGeom>
          <a:ln w="50800" cap="sq">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74320" rIns="0" bIns="47565" numCol="1" rtlCol="0" anchor="t" anchorCtr="0" compatLnSpc="1">
            <a:prstTxWarp prst="textNoShape">
              <a:avLst/>
            </a:prstTxWarp>
          </a:bodyPr>
          <a:lstStyle/>
          <a:p>
            <a:pPr algn="ctr" defTabSz="951028" fontAlgn="base">
              <a:spcBef>
                <a:spcPct val="0"/>
              </a:spcBef>
              <a:spcAft>
                <a:spcPct val="0"/>
              </a:spcAft>
            </a:pPr>
            <a:endParaRPr lang="en-US" sz="3200" dirty="0">
              <a:gradFill>
                <a:gsLst>
                  <a:gs pos="0">
                    <a:srgbClr val="FFFFFF"/>
                  </a:gs>
                  <a:gs pos="100000">
                    <a:srgbClr val="FFFFFF"/>
                  </a:gs>
                </a:gsLst>
                <a:lin ang="5400000" scaled="0"/>
              </a:gradFill>
              <a:latin typeface="+mj-lt"/>
            </a:endParaRPr>
          </a:p>
        </p:txBody>
      </p:sp>
      <p:sp>
        <p:nvSpPr>
          <p:cNvPr id="66" name="Rectangle 65"/>
          <p:cNvSpPr/>
          <p:nvPr/>
        </p:nvSpPr>
        <p:spPr bwMode="auto">
          <a:xfrm>
            <a:off x="3765808" y="3413227"/>
            <a:ext cx="8661284" cy="3668538"/>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grpSp>
        <p:nvGrpSpPr>
          <p:cNvPr id="6" name="Group 5"/>
          <p:cNvGrpSpPr/>
          <p:nvPr/>
        </p:nvGrpSpPr>
        <p:grpSpPr>
          <a:xfrm>
            <a:off x="9361911" y="1940266"/>
            <a:ext cx="2652401" cy="2635198"/>
            <a:chOff x="9361911" y="1940266"/>
            <a:chExt cx="2652401" cy="2635198"/>
          </a:xfrm>
        </p:grpSpPr>
        <p:sp>
          <p:nvSpPr>
            <p:cNvPr id="22" name="Oval 21"/>
            <p:cNvSpPr/>
            <p:nvPr/>
          </p:nvSpPr>
          <p:spPr bwMode="auto">
            <a:xfrm>
              <a:off x="9361911" y="1940266"/>
              <a:ext cx="2652401" cy="2635198"/>
            </a:xfrm>
            <a:prstGeom prst="ellipse">
              <a:avLst/>
            </a:prstGeom>
            <a:solidFill>
              <a:srgbClr val="FFFFFF"/>
            </a:solidFill>
            <a:ln w="4762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ln w="15875">
                  <a:noFill/>
                </a:ln>
                <a:gradFill>
                  <a:gsLst>
                    <a:gs pos="1250">
                      <a:schemeClr val="bg1"/>
                    </a:gs>
                    <a:gs pos="10417">
                      <a:schemeClr val="bg1"/>
                    </a:gs>
                  </a:gsLst>
                  <a:lin ang="5400000" scaled="0"/>
                </a:gradFill>
              </a:endParaRPr>
            </a:p>
          </p:txBody>
        </p:sp>
        <p:sp>
          <p:nvSpPr>
            <p:cNvPr id="25" name="Freeform 164"/>
            <p:cNvSpPr>
              <a:spLocks noEditPoints="1"/>
            </p:cNvSpPr>
            <p:nvPr/>
          </p:nvSpPr>
          <p:spPr bwMode="black">
            <a:xfrm>
              <a:off x="9988638" y="2415887"/>
              <a:ext cx="1219104" cy="1690181"/>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p:cNvSpPr/>
          <p:nvPr/>
        </p:nvSpPr>
        <p:spPr>
          <a:xfrm>
            <a:off x="4075139" y="1254123"/>
            <a:ext cx="2052165" cy="584775"/>
          </a:xfrm>
          <a:prstGeom prst="rect">
            <a:avLst/>
          </a:prstGeom>
        </p:spPr>
        <p:txBody>
          <a:bodyPr wrap="none">
            <a:spAutoFit/>
          </a:bodyPr>
          <a:lstStyle/>
          <a:p>
            <a:pPr algn="ctr" defTabSz="951028" fontAlgn="base">
              <a:spcBef>
                <a:spcPct val="0"/>
              </a:spcBef>
              <a:spcAft>
                <a:spcPct val="0"/>
              </a:spcAft>
            </a:pPr>
            <a:r>
              <a:rPr lang="en-US" sz="3200" dirty="0">
                <a:gradFill>
                  <a:gsLst>
                    <a:gs pos="0">
                      <a:srgbClr val="FFFFFF"/>
                    </a:gs>
                    <a:gs pos="100000">
                      <a:srgbClr val="FFFFFF"/>
                    </a:gs>
                  </a:gsLst>
                  <a:lin ang="5400000" scaled="0"/>
                </a:gradFill>
                <a:latin typeface="+mj-lt"/>
              </a:rPr>
              <a:t>Integration</a:t>
            </a:r>
          </a:p>
        </p:txBody>
      </p:sp>
      <p:sp>
        <p:nvSpPr>
          <p:cNvPr id="55" name="Rectangle 54"/>
          <p:cNvSpPr/>
          <p:nvPr/>
        </p:nvSpPr>
        <p:spPr>
          <a:xfrm>
            <a:off x="6599483" y="1251246"/>
            <a:ext cx="2611421" cy="584775"/>
          </a:xfrm>
          <a:prstGeom prst="rect">
            <a:avLst/>
          </a:prstGeom>
        </p:spPr>
        <p:txBody>
          <a:bodyPr wrap="none">
            <a:spAutoFit/>
          </a:bodyPr>
          <a:lstStyle/>
          <a:p>
            <a:pPr algn="ctr" defTabSz="951028" fontAlgn="base">
              <a:spcBef>
                <a:spcPct val="0"/>
              </a:spcBef>
              <a:spcAft>
                <a:spcPct val="0"/>
              </a:spcAft>
            </a:pPr>
            <a:r>
              <a:rPr lang="en-US" sz="3200" dirty="0">
                <a:gradFill>
                  <a:gsLst>
                    <a:gs pos="0">
                      <a:srgbClr val="FFFFFF"/>
                    </a:gs>
                    <a:gs pos="100000">
                      <a:srgbClr val="FFFFFF"/>
                    </a:gs>
                  </a:gsLst>
                  <a:lin ang="5400000" scaled="0"/>
                </a:gradFill>
                <a:latin typeface="+mj-lt"/>
              </a:rPr>
              <a:t>Heterogeneity</a:t>
            </a:r>
          </a:p>
        </p:txBody>
      </p:sp>
      <p:sp>
        <p:nvSpPr>
          <p:cNvPr id="56" name="Rectangle 55"/>
          <p:cNvSpPr/>
          <p:nvPr/>
        </p:nvSpPr>
        <p:spPr>
          <a:xfrm>
            <a:off x="9918285" y="1248675"/>
            <a:ext cx="1526380" cy="584775"/>
          </a:xfrm>
          <a:prstGeom prst="rect">
            <a:avLst/>
          </a:prstGeom>
        </p:spPr>
        <p:txBody>
          <a:bodyPr wrap="none">
            <a:spAutoFit/>
          </a:bodyPr>
          <a:lstStyle/>
          <a:p>
            <a:pPr algn="ctr" defTabSz="951028" fontAlgn="base">
              <a:spcBef>
                <a:spcPct val="0"/>
              </a:spcBef>
              <a:spcAft>
                <a:spcPct val="0"/>
              </a:spcAft>
            </a:pPr>
            <a:r>
              <a:rPr lang="en-US" sz="3200" dirty="0" smtClean="0">
                <a:gradFill>
                  <a:gsLst>
                    <a:gs pos="0">
                      <a:srgbClr val="FFFFFF"/>
                    </a:gs>
                    <a:gs pos="100000">
                      <a:srgbClr val="FFFFFF"/>
                    </a:gs>
                  </a:gsLst>
                  <a:lin ang="5400000" scaled="0"/>
                </a:gradFill>
                <a:latin typeface="+mj-lt"/>
              </a:rPr>
              <a:t>Security</a:t>
            </a:r>
            <a:endParaRPr lang="en-US" sz="3200" dirty="0">
              <a:gradFill>
                <a:gsLst>
                  <a:gs pos="0">
                    <a:srgbClr val="FFFFFF"/>
                  </a:gs>
                  <a:gs pos="100000">
                    <a:srgbClr val="FFFFFF"/>
                  </a:gs>
                </a:gsLst>
                <a:lin ang="5400000" scaled="0"/>
              </a:gradFill>
              <a:latin typeface="+mj-lt"/>
            </a:endParaRPr>
          </a:p>
        </p:txBody>
      </p:sp>
      <p:sp>
        <p:nvSpPr>
          <p:cNvPr id="11" name="Rectangle 10"/>
          <p:cNvSpPr/>
          <p:nvPr/>
        </p:nvSpPr>
        <p:spPr bwMode="auto">
          <a:xfrm>
            <a:off x="3640347" y="-59318"/>
            <a:ext cx="8453887" cy="1079767"/>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grpSp>
        <p:nvGrpSpPr>
          <p:cNvPr id="67" name="Group 66"/>
          <p:cNvGrpSpPr/>
          <p:nvPr/>
        </p:nvGrpSpPr>
        <p:grpSpPr>
          <a:xfrm>
            <a:off x="0" y="1031017"/>
            <a:ext cx="3618434" cy="914400"/>
            <a:chOff x="0" y="1031017"/>
            <a:chExt cx="3618434" cy="914400"/>
          </a:xfrm>
        </p:grpSpPr>
        <p:sp>
          <p:nvSpPr>
            <p:cNvPr id="14" name="Rectangle 13"/>
            <p:cNvSpPr/>
            <p:nvPr/>
          </p:nvSpPr>
          <p:spPr>
            <a:xfrm>
              <a:off x="0" y="1031017"/>
              <a:ext cx="3618434" cy="914400"/>
            </a:xfrm>
            <a:prstGeom prst="rect">
              <a:avLst/>
            </a:prstGeom>
            <a:solidFill>
              <a:schemeClr val="bg1">
                <a:lumMod val="10000"/>
              </a:schemeClr>
            </a:solidFill>
          </p:spPr>
          <p:txBody>
            <a:bodyPr wrap="square" lIns="274320">
              <a:noAutofit/>
            </a:bodyPr>
            <a:lstStyle/>
            <a:p>
              <a:r>
                <a:rPr lang="en-US" sz="2600" dirty="0">
                  <a:gradFill>
                    <a:gsLst>
                      <a:gs pos="0">
                        <a:schemeClr val="bg1"/>
                      </a:gs>
                      <a:gs pos="100000">
                        <a:schemeClr val="bg1"/>
                      </a:gs>
                    </a:gsLst>
                    <a:lin ang="5400000" scaled="0"/>
                  </a:gradFill>
                  <a:latin typeface="+mj-lt"/>
                </a:rPr>
                <a:t>Enterprise </a:t>
              </a:r>
              <a:r>
                <a:rPr lang="en-US" sz="2600" dirty="0" smtClean="0">
                  <a:gradFill>
                    <a:gsLst>
                      <a:gs pos="0">
                        <a:schemeClr val="bg1"/>
                      </a:gs>
                      <a:gs pos="100000">
                        <a:schemeClr val="bg1"/>
                      </a:gs>
                    </a:gsLst>
                    <a:lin ang="5400000" scaled="0"/>
                  </a:gradFill>
                  <a:latin typeface="+mj-lt"/>
                </a:rPr>
                <a:t/>
              </a:r>
              <a:br>
                <a:rPr lang="en-US" sz="2600" dirty="0" smtClean="0">
                  <a:gradFill>
                    <a:gsLst>
                      <a:gs pos="0">
                        <a:schemeClr val="bg1"/>
                      </a:gs>
                      <a:gs pos="100000">
                        <a:schemeClr val="bg1"/>
                      </a:gs>
                    </a:gsLst>
                    <a:lin ang="5400000" scaled="0"/>
                  </a:gradFill>
                  <a:latin typeface="+mj-lt"/>
                </a:rPr>
              </a:br>
              <a:r>
                <a:rPr lang="en-US" sz="2600" dirty="0" smtClean="0">
                  <a:gradFill>
                    <a:gsLst>
                      <a:gs pos="0">
                        <a:schemeClr val="bg1"/>
                      </a:gs>
                      <a:gs pos="100000">
                        <a:schemeClr val="bg1"/>
                      </a:gs>
                    </a:gsLst>
                    <a:lin ang="5400000" scaled="0"/>
                  </a:gradFill>
                  <a:latin typeface="+mj-lt"/>
                </a:rPr>
                <a:t>needs</a:t>
              </a:r>
              <a:endParaRPr lang="en-US" sz="2600" dirty="0">
                <a:gradFill>
                  <a:gsLst>
                    <a:gs pos="0">
                      <a:schemeClr val="bg1"/>
                    </a:gs>
                    <a:gs pos="100000">
                      <a:schemeClr val="bg1"/>
                    </a:gs>
                  </a:gsLst>
                  <a:lin ang="5400000" scaled="0"/>
                </a:gradFill>
                <a:latin typeface="+mj-lt"/>
              </a:endParaRPr>
            </a:p>
          </p:txBody>
        </p:sp>
        <p:sp>
          <p:nvSpPr>
            <p:cNvPr id="57" name="Freeform 9"/>
            <p:cNvSpPr>
              <a:spLocks noEditPoints="1"/>
            </p:cNvSpPr>
            <p:nvPr/>
          </p:nvSpPr>
          <p:spPr bwMode="black">
            <a:xfrm>
              <a:off x="2811441" y="1153552"/>
              <a:ext cx="666622" cy="66933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alpha val="94000"/>
              </a:schemeClr>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0" tIns="146304" rIns="0" bIns="146304" numCol="1" spcCol="0" rtlCol="0" fromWordArt="0" anchor="ctr" anchorCtr="0" forceAA="0" compatLnSpc="1">
              <a:prstTxWarp prst="textNoShape">
                <a:avLst/>
              </a:prstTxWarp>
              <a:noAutofit/>
            </a:bodyPr>
            <a:lstStyle/>
            <a:p>
              <a:endParaRPr lang="en-US" sz="3200">
                <a:gradFill>
                  <a:gsLst>
                    <a:gs pos="0">
                      <a:srgbClr val="FFFFFF"/>
                    </a:gs>
                    <a:gs pos="100000">
                      <a:srgbClr val="FFFFFF"/>
                    </a:gs>
                  </a:gsLst>
                  <a:lin ang="5400000" scaled="0"/>
                </a:gradFill>
                <a:latin typeface="+mj-lt"/>
              </a:endParaRPr>
            </a:p>
          </p:txBody>
        </p:sp>
      </p:grpSp>
      <p:sp>
        <p:nvSpPr>
          <p:cNvPr id="61" name="Rectangle 60"/>
          <p:cNvSpPr/>
          <p:nvPr/>
        </p:nvSpPr>
        <p:spPr>
          <a:xfrm>
            <a:off x="3765808" y="4586301"/>
            <a:ext cx="2681030" cy="769441"/>
          </a:xfrm>
          <a:prstGeom prst="rect">
            <a:avLst/>
          </a:prstGeom>
        </p:spPr>
        <p:txBody>
          <a:bodyPr wrap="square">
            <a:spAutoFit/>
          </a:bodyPr>
          <a:lstStyle/>
          <a:p>
            <a:pPr algn="ctr" defTabSz="951028" fontAlgn="base">
              <a:spcBef>
                <a:spcPct val="0"/>
              </a:spcBef>
              <a:spcAft>
                <a:spcPct val="0"/>
              </a:spcAft>
            </a:pPr>
            <a:r>
              <a:rPr lang="en-US" sz="2200" dirty="0">
                <a:gradFill>
                  <a:gsLst>
                    <a:gs pos="0">
                      <a:srgbClr val="FFFFFF"/>
                    </a:gs>
                    <a:gs pos="100000">
                      <a:srgbClr val="FFFFFF"/>
                    </a:gs>
                  </a:gsLst>
                  <a:lin ang="5400000" scaled="0"/>
                </a:gradFill>
                <a:latin typeface="+mj-lt"/>
              </a:rPr>
              <a:t>O</a:t>
            </a:r>
            <a:r>
              <a:rPr lang="en-US" sz="2200" dirty="0" smtClean="0">
                <a:gradFill>
                  <a:gsLst>
                    <a:gs pos="0">
                      <a:srgbClr val="FFFFFF"/>
                    </a:gs>
                    <a:gs pos="100000">
                      <a:srgbClr val="FFFFFF"/>
                    </a:gs>
                  </a:gsLst>
                  <a:lin ang="5400000" scaled="0"/>
                </a:gradFill>
                <a:latin typeface="+mj-lt"/>
              </a:rPr>
              <a:t>n-premises </a:t>
            </a:r>
            <a:br>
              <a:rPr lang="en-US" sz="2200" dirty="0" smtClean="0">
                <a:gradFill>
                  <a:gsLst>
                    <a:gs pos="0">
                      <a:srgbClr val="FFFFFF"/>
                    </a:gs>
                    <a:gs pos="100000">
                      <a:srgbClr val="FFFFFF"/>
                    </a:gs>
                  </a:gsLst>
                  <a:lin ang="5400000" scaled="0"/>
                </a:gradFill>
                <a:latin typeface="+mj-lt"/>
              </a:rPr>
            </a:br>
            <a:r>
              <a:rPr lang="en-US" sz="2200" dirty="0" smtClean="0">
                <a:gradFill>
                  <a:gsLst>
                    <a:gs pos="0">
                      <a:srgbClr val="FFFFFF"/>
                    </a:gs>
                    <a:gs pos="100000">
                      <a:srgbClr val="FFFFFF"/>
                    </a:gs>
                  </a:gsLst>
                  <a:lin ang="5400000" scaled="0"/>
                </a:gradFill>
                <a:latin typeface="+mj-lt"/>
              </a:rPr>
              <a:t>and Cloud</a:t>
            </a:r>
            <a:endParaRPr lang="en-US" sz="2200" dirty="0">
              <a:gradFill>
                <a:gsLst>
                  <a:gs pos="0">
                    <a:srgbClr val="FFFFFF"/>
                  </a:gs>
                  <a:gs pos="100000">
                    <a:srgbClr val="FFFFFF"/>
                  </a:gs>
                </a:gsLst>
                <a:lin ang="5400000" scaled="0"/>
              </a:gradFill>
              <a:latin typeface="+mj-lt"/>
            </a:endParaRPr>
          </a:p>
        </p:txBody>
      </p:sp>
      <p:sp>
        <p:nvSpPr>
          <p:cNvPr id="62" name="Rectangle 61"/>
          <p:cNvSpPr/>
          <p:nvPr/>
        </p:nvSpPr>
        <p:spPr>
          <a:xfrm>
            <a:off x="7120535" y="4584041"/>
            <a:ext cx="1646605" cy="830997"/>
          </a:xfrm>
          <a:prstGeom prst="rect">
            <a:avLst/>
          </a:prstGeom>
        </p:spPr>
        <p:txBody>
          <a:bodyPr wrap="none">
            <a:spAutoFit/>
          </a:bodyPr>
          <a:lstStyle/>
          <a:p>
            <a:pPr algn="ctr" defTabSz="951028" fontAlgn="base">
              <a:spcBef>
                <a:spcPct val="0"/>
              </a:spcBef>
              <a:spcAft>
                <a:spcPct val="0"/>
              </a:spcAft>
            </a:pPr>
            <a:r>
              <a:rPr lang="en-US" sz="2400" dirty="0">
                <a:gradFill>
                  <a:gsLst>
                    <a:gs pos="0">
                      <a:srgbClr val="FFFFFF"/>
                    </a:gs>
                    <a:gs pos="100000">
                      <a:srgbClr val="FFFFFF"/>
                    </a:gs>
                  </a:gsLst>
                  <a:lin ang="5400000" scaled="0"/>
                </a:gradFill>
                <a:latin typeface="+mj-lt"/>
              </a:rPr>
              <a:t>Broad </a:t>
            </a:r>
            <a:r>
              <a:rPr lang="en-US" sz="2400" dirty="0" smtClean="0">
                <a:gradFill>
                  <a:gsLst>
                    <a:gs pos="0">
                      <a:srgbClr val="FFFFFF"/>
                    </a:gs>
                    <a:gs pos="100000">
                      <a:srgbClr val="FFFFFF"/>
                    </a:gs>
                  </a:gsLst>
                  <a:lin ang="5400000" scaled="0"/>
                </a:gradFill>
                <a:latin typeface="+mj-lt"/>
              </a:rPr>
              <a:t/>
            </a:r>
            <a:br>
              <a:rPr lang="en-US" sz="2400" dirty="0" smtClean="0">
                <a:gradFill>
                  <a:gsLst>
                    <a:gs pos="0">
                      <a:srgbClr val="FFFFFF"/>
                    </a:gs>
                    <a:gs pos="100000">
                      <a:srgbClr val="FFFFFF"/>
                    </a:gs>
                  </a:gsLst>
                  <a:lin ang="5400000" scaled="0"/>
                </a:gradFill>
                <a:latin typeface="+mj-lt"/>
              </a:rPr>
            </a:br>
            <a:r>
              <a:rPr lang="en-US" sz="2400" dirty="0" smtClean="0">
                <a:gradFill>
                  <a:gsLst>
                    <a:gs pos="0">
                      <a:srgbClr val="FFFFFF"/>
                    </a:gs>
                    <a:gs pos="100000">
                      <a:srgbClr val="FFFFFF"/>
                    </a:gs>
                  </a:gsLst>
                  <a:lin ang="5400000" scaled="0"/>
                </a:gradFill>
                <a:latin typeface="+mj-lt"/>
              </a:rPr>
              <a:t>and </a:t>
            </a:r>
            <a:r>
              <a:rPr lang="en-US" sz="2400" dirty="0">
                <a:gradFill>
                  <a:gsLst>
                    <a:gs pos="0">
                      <a:srgbClr val="FFFFFF"/>
                    </a:gs>
                    <a:gs pos="100000">
                      <a:srgbClr val="FFFFFF"/>
                    </a:gs>
                  </a:gsLst>
                  <a:lin ang="5400000" scaled="0"/>
                </a:gradFill>
                <a:latin typeface="+mj-lt"/>
              </a:rPr>
              <a:t>flexible</a:t>
            </a:r>
          </a:p>
        </p:txBody>
      </p:sp>
      <p:sp>
        <p:nvSpPr>
          <p:cNvPr id="63" name="Rectangle 62"/>
          <p:cNvSpPr/>
          <p:nvPr/>
        </p:nvSpPr>
        <p:spPr>
          <a:xfrm>
            <a:off x="9892577" y="4551262"/>
            <a:ext cx="1678921" cy="830997"/>
          </a:xfrm>
          <a:prstGeom prst="rect">
            <a:avLst/>
          </a:prstGeom>
        </p:spPr>
        <p:txBody>
          <a:bodyPr wrap="none">
            <a:spAutoFit/>
          </a:bodyPr>
          <a:lstStyle/>
          <a:p>
            <a:pPr algn="ctr" defTabSz="951028" fontAlgn="base">
              <a:spcBef>
                <a:spcPct val="0"/>
              </a:spcBef>
              <a:spcAft>
                <a:spcPct val="0"/>
              </a:spcAft>
            </a:pPr>
            <a:r>
              <a:rPr lang="en-US" sz="2400" dirty="0">
                <a:gradFill>
                  <a:gsLst>
                    <a:gs pos="0">
                      <a:srgbClr val="FFFFFF"/>
                    </a:gs>
                    <a:gs pos="100000">
                      <a:srgbClr val="FFFFFF"/>
                    </a:gs>
                  </a:gsLst>
                  <a:lin ang="5400000" scaled="0"/>
                </a:gradFill>
                <a:latin typeface="+mj-lt"/>
              </a:rPr>
              <a:t>Secure </a:t>
            </a:r>
            <a:r>
              <a:rPr lang="en-US" sz="2400" dirty="0" smtClean="0">
                <a:gradFill>
                  <a:gsLst>
                    <a:gs pos="0">
                      <a:srgbClr val="FFFFFF"/>
                    </a:gs>
                    <a:gs pos="100000">
                      <a:srgbClr val="FFFFFF"/>
                    </a:gs>
                  </a:gsLst>
                  <a:lin ang="5400000" scaled="0"/>
                </a:gradFill>
                <a:latin typeface="+mj-lt"/>
              </a:rPr>
              <a:t/>
            </a:r>
            <a:br>
              <a:rPr lang="en-US" sz="2400" dirty="0" smtClean="0">
                <a:gradFill>
                  <a:gsLst>
                    <a:gs pos="0">
                      <a:srgbClr val="FFFFFF"/>
                    </a:gs>
                    <a:gs pos="100000">
                      <a:srgbClr val="FFFFFF"/>
                    </a:gs>
                  </a:gsLst>
                  <a:lin ang="5400000" scaled="0"/>
                </a:gradFill>
                <a:latin typeface="+mj-lt"/>
              </a:rPr>
            </a:br>
            <a:r>
              <a:rPr lang="en-US" sz="2400" dirty="0" smtClean="0">
                <a:gradFill>
                  <a:gsLst>
                    <a:gs pos="0">
                      <a:srgbClr val="FFFFFF"/>
                    </a:gs>
                    <a:gs pos="100000">
                      <a:srgbClr val="FFFFFF"/>
                    </a:gs>
                  </a:gsLst>
                  <a:lin ang="5400000" scaled="0"/>
                </a:gradFill>
                <a:latin typeface="+mj-lt"/>
              </a:rPr>
              <a:t>and </a:t>
            </a:r>
            <a:r>
              <a:rPr lang="en-US" sz="2400" dirty="0">
                <a:gradFill>
                  <a:gsLst>
                    <a:gs pos="0">
                      <a:srgbClr val="FFFFFF"/>
                    </a:gs>
                    <a:gs pos="100000">
                      <a:srgbClr val="FFFFFF"/>
                    </a:gs>
                  </a:gsLst>
                  <a:lin ang="5400000" scaled="0"/>
                </a:gradFill>
                <a:latin typeface="+mj-lt"/>
              </a:rPr>
              <a:t>reliable</a:t>
            </a:r>
          </a:p>
        </p:txBody>
      </p:sp>
      <p:grpSp>
        <p:nvGrpSpPr>
          <p:cNvPr id="4" name="Group 3"/>
          <p:cNvGrpSpPr/>
          <p:nvPr/>
        </p:nvGrpSpPr>
        <p:grpSpPr>
          <a:xfrm>
            <a:off x="3775192" y="1940266"/>
            <a:ext cx="2654638" cy="2635198"/>
            <a:chOff x="3775192" y="1940266"/>
            <a:chExt cx="2654638" cy="2635198"/>
          </a:xfrm>
        </p:grpSpPr>
        <p:sp>
          <p:nvSpPr>
            <p:cNvPr id="5" name="Oval 4"/>
            <p:cNvSpPr/>
            <p:nvPr/>
          </p:nvSpPr>
          <p:spPr bwMode="auto">
            <a:xfrm>
              <a:off x="3775192" y="1940266"/>
              <a:ext cx="2654638" cy="2635198"/>
            </a:xfrm>
            <a:prstGeom prst="ellipse">
              <a:avLst/>
            </a:prstGeom>
            <a:solidFill>
              <a:srgbClr val="FFFFFF"/>
            </a:solidFill>
            <a:ln w="4762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ln w="15875">
                  <a:noFill/>
                </a:ln>
                <a:gradFill>
                  <a:gsLst>
                    <a:gs pos="1250">
                      <a:schemeClr val="bg1"/>
                    </a:gs>
                    <a:gs pos="10417">
                      <a:schemeClr val="bg1"/>
                    </a:gs>
                  </a:gsLst>
                  <a:lin ang="5400000" scaled="0"/>
                </a:gradFill>
              </a:endParaRPr>
            </a:p>
          </p:txBody>
        </p:sp>
        <p:sp>
          <p:nvSpPr>
            <p:cNvPr id="29" name="Freeform 8"/>
            <p:cNvSpPr>
              <a:spLocks noEditPoints="1"/>
            </p:cNvSpPr>
            <p:nvPr/>
          </p:nvSpPr>
          <p:spPr bwMode="auto">
            <a:xfrm>
              <a:off x="4184271" y="2781300"/>
              <a:ext cx="1836480" cy="953130"/>
            </a:xfrm>
            <a:custGeom>
              <a:avLst/>
              <a:gdLst>
                <a:gd name="T0" fmla="*/ 202 w 251"/>
                <a:gd name="T1" fmla="*/ 60 h 133"/>
                <a:gd name="T2" fmla="*/ 43 w 251"/>
                <a:gd name="T3" fmla="*/ 0 h 133"/>
                <a:gd name="T4" fmla="*/ 37 w 251"/>
                <a:gd name="T5" fmla="*/ 29 h 133"/>
                <a:gd name="T6" fmla="*/ 0 w 251"/>
                <a:gd name="T7" fmla="*/ 41 h 133"/>
                <a:gd name="T8" fmla="*/ 37 w 251"/>
                <a:gd name="T9" fmla="*/ 87 h 133"/>
                <a:gd name="T10" fmla="*/ 0 w 251"/>
                <a:gd name="T11" fmla="*/ 99 h 133"/>
                <a:gd name="T12" fmla="*/ 37 w 251"/>
                <a:gd name="T13" fmla="*/ 127 h 133"/>
                <a:gd name="T14" fmla="*/ 120 w 251"/>
                <a:gd name="T15" fmla="*/ 133 h 133"/>
                <a:gd name="T16" fmla="*/ 251 w 251"/>
                <a:gd name="T17" fmla="*/ 72 h 133"/>
                <a:gd name="T18" fmla="*/ 120 w 251"/>
                <a:gd name="T19" fmla="*/ 121 h 133"/>
                <a:gd name="T20" fmla="*/ 49 w 251"/>
                <a:gd name="T21" fmla="*/ 12 h 133"/>
                <a:gd name="T22" fmla="*/ 191 w 251"/>
                <a:gd name="T23" fmla="*/ 66 h 133"/>
                <a:gd name="T24" fmla="*/ 78 w 251"/>
                <a:gd name="T25" fmla="*/ 50 h 133"/>
                <a:gd name="T26" fmla="*/ 70 w 251"/>
                <a:gd name="T27" fmla="*/ 83 h 133"/>
                <a:gd name="T28" fmla="*/ 87 w 251"/>
                <a:gd name="T29" fmla="*/ 74 h 133"/>
                <a:gd name="T30" fmla="*/ 95 w 251"/>
                <a:gd name="T31" fmla="*/ 83 h 133"/>
                <a:gd name="T32" fmla="*/ 78 w 251"/>
                <a:gd name="T33" fmla="*/ 50 h 133"/>
                <a:gd name="T34" fmla="*/ 80 w 251"/>
                <a:gd name="T35" fmla="*/ 56 h 133"/>
                <a:gd name="T36" fmla="*/ 80 w 251"/>
                <a:gd name="T37" fmla="*/ 54 h 133"/>
                <a:gd name="T38" fmla="*/ 86 w 251"/>
                <a:gd name="T39" fmla="*/ 70 h 133"/>
                <a:gd name="T40" fmla="*/ 137 w 251"/>
                <a:gd name="T41" fmla="*/ 50 h 133"/>
                <a:gd name="T42" fmla="*/ 128 w 251"/>
                <a:gd name="T43" fmla="*/ 83 h 133"/>
                <a:gd name="T44" fmla="*/ 150 w 251"/>
                <a:gd name="T45" fmla="*/ 79 h 133"/>
                <a:gd name="T46" fmla="*/ 137 w 251"/>
                <a:gd name="T47" fmla="*/ 50 h 133"/>
                <a:gd name="T48" fmla="*/ 137 w 251"/>
                <a:gd name="T49" fmla="*/ 80 h 133"/>
                <a:gd name="T50" fmla="*/ 132 w 251"/>
                <a:gd name="T51" fmla="*/ 53 h 133"/>
                <a:gd name="T52" fmla="*/ 151 w 251"/>
                <a:gd name="T53" fmla="*/ 66 h 133"/>
                <a:gd name="T54" fmla="*/ 119 w 251"/>
                <a:gd name="T55" fmla="*/ 50 h 133"/>
                <a:gd name="T56" fmla="*/ 123 w 251"/>
                <a:gd name="T57" fmla="*/ 83 h 133"/>
                <a:gd name="T58" fmla="*/ 101 w 251"/>
                <a:gd name="T59" fmla="*/ 56 h 133"/>
                <a:gd name="T60" fmla="*/ 100 w 251"/>
                <a:gd name="T61" fmla="*/ 54 h 133"/>
                <a:gd name="T62" fmla="*/ 100 w 251"/>
                <a:gd name="T63" fmla="*/ 83 h 133"/>
                <a:gd name="T64" fmla="*/ 96 w 251"/>
                <a:gd name="T65" fmla="*/ 50 h 133"/>
                <a:gd name="T66" fmla="*/ 118 w 251"/>
                <a:gd name="T67" fmla="*/ 76 h 133"/>
                <a:gd name="T68" fmla="*/ 120 w 251"/>
                <a:gd name="T69" fmla="*/ 78 h 133"/>
                <a:gd name="T70" fmla="*/ 119 w 251"/>
                <a:gd name="T71" fmla="*/ 5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33">
                  <a:moveTo>
                    <a:pt x="251" y="60"/>
                  </a:moveTo>
                  <a:cubicBezTo>
                    <a:pt x="202" y="60"/>
                    <a:pt x="202" y="60"/>
                    <a:pt x="202" y="60"/>
                  </a:cubicBezTo>
                  <a:cubicBezTo>
                    <a:pt x="199" y="26"/>
                    <a:pt x="163" y="0"/>
                    <a:pt x="120" y="0"/>
                  </a:cubicBezTo>
                  <a:cubicBezTo>
                    <a:pt x="43" y="0"/>
                    <a:pt x="43" y="0"/>
                    <a:pt x="43" y="0"/>
                  </a:cubicBezTo>
                  <a:cubicBezTo>
                    <a:pt x="40" y="0"/>
                    <a:pt x="37" y="2"/>
                    <a:pt x="37" y="6"/>
                  </a:cubicBezTo>
                  <a:cubicBezTo>
                    <a:pt x="37" y="29"/>
                    <a:pt x="37" y="29"/>
                    <a:pt x="37" y="29"/>
                  </a:cubicBezTo>
                  <a:cubicBezTo>
                    <a:pt x="0" y="29"/>
                    <a:pt x="0" y="29"/>
                    <a:pt x="0" y="29"/>
                  </a:cubicBezTo>
                  <a:cubicBezTo>
                    <a:pt x="0" y="41"/>
                    <a:pt x="0" y="41"/>
                    <a:pt x="0" y="41"/>
                  </a:cubicBezTo>
                  <a:cubicBezTo>
                    <a:pt x="37" y="41"/>
                    <a:pt x="37" y="41"/>
                    <a:pt x="37" y="41"/>
                  </a:cubicBezTo>
                  <a:cubicBezTo>
                    <a:pt x="37" y="87"/>
                    <a:pt x="37" y="87"/>
                    <a:pt x="37" y="87"/>
                  </a:cubicBezTo>
                  <a:cubicBezTo>
                    <a:pt x="0" y="87"/>
                    <a:pt x="0" y="87"/>
                    <a:pt x="0" y="87"/>
                  </a:cubicBezTo>
                  <a:cubicBezTo>
                    <a:pt x="0" y="99"/>
                    <a:pt x="0" y="99"/>
                    <a:pt x="0" y="99"/>
                  </a:cubicBezTo>
                  <a:cubicBezTo>
                    <a:pt x="37" y="99"/>
                    <a:pt x="37" y="99"/>
                    <a:pt x="37" y="99"/>
                  </a:cubicBezTo>
                  <a:cubicBezTo>
                    <a:pt x="37" y="127"/>
                    <a:pt x="37" y="127"/>
                    <a:pt x="37" y="127"/>
                  </a:cubicBezTo>
                  <a:cubicBezTo>
                    <a:pt x="37" y="130"/>
                    <a:pt x="40" y="133"/>
                    <a:pt x="43" y="133"/>
                  </a:cubicBezTo>
                  <a:cubicBezTo>
                    <a:pt x="120" y="133"/>
                    <a:pt x="120" y="133"/>
                    <a:pt x="120" y="133"/>
                  </a:cubicBezTo>
                  <a:cubicBezTo>
                    <a:pt x="163" y="133"/>
                    <a:pt x="199" y="106"/>
                    <a:pt x="202" y="72"/>
                  </a:cubicBezTo>
                  <a:cubicBezTo>
                    <a:pt x="251" y="72"/>
                    <a:pt x="251" y="72"/>
                    <a:pt x="251" y="72"/>
                  </a:cubicBezTo>
                  <a:lnTo>
                    <a:pt x="251" y="60"/>
                  </a:lnTo>
                  <a:close/>
                  <a:moveTo>
                    <a:pt x="120" y="121"/>
                  </a:moveTo>
                  <a:cubicBezTo>
                    <a:pt x="49" y="121"/>
                    <a:pt x="49" y="121"/>
                    <a:pt x="49" y="121"/>
                  </a:cubicBezTo>
                  <a:cubicBezTo>
                    <a:pt x="49" y="12"/>
                    <a:pt x="49" y="12"/>
                    <a:pt x="49" y="12"/>
                  </a:cubicBezTo>
                  <a:cubicBezTo>
                    <a:pt x="120" y="12"/>
                    <a:pt x="120" y="12"/>
                    <a:pt x="120" y="12"/>
                  </a:cubicBezTo>
                  <a:cubicBezTo>
                    <a:pt x="159" y="12"/>
                    <a:pt x="191" y="36"/>
                    <a:pt x="191" y="66"/>
                  </a:cubicBezTo>
                  <a:cubicBezTo>
                    <a:pt x="191" y="96"/>
                    <a:pt x="159" y="121"/>
                    <a:pt x="120" y="121"/>
                  </a:cubicBezTo>
                  <a:close/>
                  <a:moveTo>
                    <a:pt x="78" y="50"/>
                  </a:moveTo>
                  <a:cubicBezTo>
                    <a:pt x="65" y="83"/>
                    <a:pt x="65" y="83"/>
                    <a:pt x="65" y="83"/>
                  </a:cubicBezTo>
                  <a:cubicBezTo>
                    <a:pt x="70" y="83"/>
                    <a:pt x="70" y="83"/>
                    <a:pt x="70" y="83"/>
                  </a:cubicBezTo>
                  <a:cubicBezTo>
                    <a:pt x="73" y="74"/>
                    <a:pt x="73" y="74"/>
                    <a:pt x="73" y="74"/>
                  </a:cubicBezTo>
                  <a:cubicBezTo>
                    <a:pt x="87" y="74"/>
                    <a:pt x="87" y="74"/>
                    <a:pt x="87" y="74"/>
                  </a:cubicBezTo>
                  <a:cubicBezTo>
                    <a:pt x="91" y="83"/>
                    <a:pt x="91" y="83"/>
                    <a:pt x="91" y="83"/>
                  </a:cubicBezTo>
                  <a:cubicBezTo>
                    <a:pt x="95" y="83"/>
                    <a:pt x="95" y="83"/>
                    <a:pt x="95" y="83"/>
                  </a:cubicBezTo>
                  <a:cubicBezTo>
                    <a:pt x="82" y="50"/>
                    <a:pt x="82" y="50"/>
                    <a:pt x="82" y="50"/>
                  </a:cubicBezTo>
                  <a:lnTo>
                    <a:pt x="78" y="50"/>
                  </a:lnTo>
                  <a:close/>
                  <a:moveTo>
                    <a:pt x="74" y="70"/>
                  </a:moveTo>
                  <a:cubicBezTo>
                    <a:pt x="80" y="56"/>
                    <a:pt x="80" y="56"/>
                    <a:pt x="80" y="56"/>
                  </a:cubicBezTo>
                  <a:cubicBezTo>
                    <a:pt x="80" y="55"/>
                    <a:pt x="80" y="55"/>
                    <a:pt x="80" y="54"/>
                  </a:cubicBezTo>
                  <a:cubicBezTo>
                    <a:pt x="80" y="54"/>
                    <a:pt x="80" y="54"/>
                    <a:pt x="80" y="54"/>
                  </a:cubicBezTo>
                  <a:cubicBezTo>
                    <a:pt x="80" y="55"/>
                    <a:pt x="81" y="56"/>
                    <a:pt x="81" y="56"/>
                  </a:cubicBezTo>
                  <a:cubicBezTo>
                    <a:pt x="86" y="70"/>
                    <a:pt x="86" y="70"/>
                    <a:pt x="86" y="70"/>
                  </a:cubicBezTo>
                  <a:lnTo>
                    <a:pt x="74" y="70"/>
                  </a:lnTo>
                  <a:close/>
                  <a:moveTo>
                    <a:pt x="137" y="50"/>
                  </a:moveTo>
                  <a:cubicBezTo>
                    <a:pt x="128" y="50"/>
                    <a:pt x="128" y="50"/>
                    <a:pt x="128" y="50"/>
                  </a:cubicBezTo>
                  <a:cubicBezTo>
                    <a:pt x="128" y="83"/>
                    <a:pt x="128" y="83"/>
                    <a:pt x="128" y="83"/>
                  </a:cubicBezTo>
                  <a:cubicBezTo>
                    <a:pt x="137" y="83"/>
                    <a:pt x="137" y="83"/>
                    <a:pt x="137" y="83"/>
                  </a:cubicBezTo>
                  <a:cubicBezTo>
                    <a:pt x="142" y="83"/>
                    <a:pt x="147" y="82"/>
                    <a:pt x="150" y="79"/>
                  </a:cubicBezTo>
                  <a:cubicBezTo>
                    <a:pt x="153" y="75"/>
                    <a:pt x="155" y="71"/>
                    <a:pt x="155" y="66"/>
                  </a:cubicBezTo>
                  <a:cubicBezTo>
                    <a:pt x="155" y="55"/>
                    <a:pt x="149" y="50"/>
                    <a:pt x="137" y="50"/>
                  </a:cubicBezTo>
                  <a:close/>
                  <a:moveTo>
                    <a:pt x="147" y="76"/>
                  </a:moveTo>
                  <a:cubicBezTo>
                    <a:pt x="145" y="79"/>
                    <a:pt x="141" y="80"/>
                    <a:pt x="137" y="80"/>
                  </a:cubicBezTo>
                  <a:cubicBezTo>
                    <a:pt x="132" y="80"/>
                    <a:pt x="132" y="80"/>
                    <a:pt x="132" y="80"/>
                  </a:cubicBezTo>
                  <a:cubicBezTo>
                    <a:pt x="132" y="53"/>
                    <a:pt x="132" y="53"/>
                    <a:pt x="132" y="53"/>
                  </a:cubicBezTo>
                  <a:cubicBezTo>
                    <a:pt x="137" y="53"/>
                    <a:pt x="137" y="53"/>
                    <a:pt x="137" y="53"/>
                  </a:cubicBezTo>
                  <a:cubicBezTo>
                    <a:pt x="146" y="53"/>
                    <a:pt x="151" y="58"/>
                    <a:pt x="151" y="66"/>
                  </a:cubicBezTo>
                  <a:cubicBezTo>
                    <a:pt x="151" y="70"/>
                    <a:pt x="150" y="74"/>
                    <a:pt x="147" y="76"/>
                  </a:cubicBezTo>
                  <a:close/>
                  <a:moveTo>
                    <a:pt x="119" y="50"/>
                  </a:moveTo>
                  <a:cubicBezTo>
                    <a:pt x="123" y="50"/>
                    <a:pt x="123" y="50"/>
                    <a:pt x="123" y="50"/>
                  </a:cubicBezTo>
                  <a:cubicBezTo>
                    <a:pt x="123" y="83"/>
                    <a:pt x="123" y="83"/>
                    <a:pt x="123" y="83"/>
                  </a:cubicBezTo>
                  <a:cubicBezTo>
                    <a:pt x="118" y="83"/>
                    <a:pt x="118" y="83"/>
                    <a:pt x="118" y="83"/>
                  </a:cubicBezTo>
                  <a:cubicBezTo>
                    <a:pt x="101" y="56"/>
                    <a:pt x="101" y="56"/>
                    <a:pt x="101" y="56"/>
                  </a:cubicBezTo>
                  <a:cubicBezTo>
                    <a:pt x="101" y="56"/>
                    <a:pt x="100" y="55"/>
                    <a:pt x="100" y="54"/>
                  </a:cubicBezTo>
                  <a:cubicBezTo>
                    <a:pt x="100" y="54"/>
                    <a:pt x="100" y="54"/>
                    <a:pt x="100" y="54"/>
                  </a:cubicBezTo>
                  <a:cubicBezTo>
                    <a:pt x="100" y="55"/>
                    <a:pt x="100" y="57"/>
                    <a:pt x="100" y="59"/>
                  </a:cubicBezTo>
                  <a:cubicBezTo>
                    <a:pt x="100" y="83"/>
                    <a:pt x="100" y="83"/>
                    <a:pt x="100" y="83"/>
                  </a:cubicBezTo>
                  <a:cubicBezTo>
                    <a:pt x="96" y="83"/>
                    <a:pt x="96" y="83"/>
                    <a:pt x="96" y="83"/>
                  </a:cubicBezTo>
                  <a:cubicBezTo>
                    <a:pt x="96" y="50"/>
                    <a:pt x="96" y="50"/>
                    <a:pt x="96" y="50"/>
                  </a:cubicBezTo>
                  <a:cubicBezTo>
                    <a:pt x="101" y="50"/>
                    <a:pt x="101" y="50"/>
                    <a:pt x="101" y="50"/>
                  </a:cubicBezTo>
                  <a:cubicBezTo>
                    <a:pt x="118" y="76"/>
                    <a:pt x="118" y="76"/>
                    <a:pt x="118" y="76"/>
                  </a:cubicBezTo>
                  <a:cubicBezTo>
                    <a:pt x="119" y="77"/>
                    <a:pt x="119" y="78"/>
                    <a:pt x="119" y="78"/>
                  </a:cubicBezTo>
                  <a:cubicBezTo>
                    <a:pt x="120" y="78"/>
                    <a:pt x="120" y="78"/>
                    <a:pt x="120" y="78"/>
                  </a:cubicBezTo>
                  <a:cubicBezTo>
                    <a:pt x="119" y="77"/>
                    <a:pt x="119" y="76"/>
                    <a:pt x="119" y="73"/>
                  </a:cubicBezTo>
                  <a:lnTo>
                    <a:pt x="119" y="5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8" name="Group 7"/>
          <p:cNvGrpSpPr/>
          <p:nvPr/>
        </p:nvGrpSpPr>
        <p:grpSpPr>
          <a:xfrm>
            <a:off x="6574971" y="1940266"/>
            <a:ext cx="2651037" cy="2635198"/>
            <a:chOff x="6574971" y="1940266"/>
            <a:chExt cx="2651037" cy="2635198"/>
          </a:xfrm>
        </p:grpSpPr>
        <p:sp>
          <p:nvSpPr>
            <p:cNvPr id="18" name="Oval 17"/>
            <p:cNvSpPr/>
            <p:nvPr/>
          </p:nvSpPr>
          <p:spPr bwMode="auto">
            <a:xfrm>
              <a:off x="6574971" y="1940266"/>
              <a:ext cx="2651037" cy="2635198"/>
            </a:xfrm>
            <a:prstGeom prst="ellipse">
              <a:avLst/>
            </a:prstGeom>
            <a:solidFill>
              <a:srgbClr val="FFFFFF"/>
            </a:solidFill>
            <a:ln w="4762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ln w="15875">
                  <a:noFill/>
                </a:ln>
                <a:gradFill>
                  <a:gsLst>
                    <a:gs pos="1250">
                      <a:schemeClr val="bg1"/>
                    </a:gs>
                    <a:gs pos="10417">
                      <a:schemeClr val="bg1"/>
                    </a:gs>
                  </a:gsLst>
                  <a:lin ang="5400000" scaled="0"/>
                </a:gradFill>
              </a:endParaRPr>
            </a:p>
          </p:txBody>
        </p:sp>
        <p:sp>
          <p:nvSpPr>
            <p:cNvPr id="32" name="Freeform 20"/>
            <p:cNvSpPr>
              <a:spLocks noEditPoints="1"/>
            </p:cNvSpPr>
            <p:nvPr/>
          </p:nvSpPr>
          <p:spPr bwMode="auto">
            <a:xfrm>
              <a:off x="6984835" y="2628901"/>
              <a:ext cx="1831308" cy="1257930"/>
            </a:xfrm>
            <a:custGeom>
              <a:avLst/>
              <a:gdLst>
                <a:gd name="T0" fmla="*/ 485 w 485"/>
                <a:gd name="T1" fmla="*/ 245 h 332"/>
                <a:gd name="T2" fmla="*/ 466 w 485"/>
                <a:gd name="T3" fmla="*/ 259 h 332"/>
                <a:gd name="T4" fmla="*/ 461 w 485"/>
                <a:gd name="T5" fmla="*/ 266 h 332"/>
                <a:gd name="T6" fmla="*/ 430 w 485"/>
                <a:gd name="T7" fmla="*/ 291 h 332"/>
                <a:gd name="T8" fmla="*/ 370 w 485"/>
                <a:gd name="T9" fmla="*/ 315 h 332"/>
                <a:gd name="T10" fmla="*/ 273 w 485"/>
                <a:gd name="T11" fmla="*/ 328 h 332"/>
                <a:gd name="T12" fmla="*/ 76 w 485"/>
                <a:gd name="T13" fmla="*/ 293 h 332"/>
                <a:gd name="T14" fmla="*/ 76 w 485"/>
                <a:gd name="T15" fmla="*/ 220 h 332"/>
                <a:gd name="T16" fmla="*/ 144 w 485"/>
                <a:gd name="T17" fmla="*/ 191 h 332"/>
                <a:gd name="T18" fmla="*/ 210 w 485"/>
                <a:gd name="T19" fmla="*/ 196 h 332"/>
                <a:gd name="T20" fmla="*/ 264 w 485"/>
                <a:gd name="T21" fmla="*/ 201 h 332"/>
                <a:gd name="T22" fmla="*/ 320 w 485"/>
                <a:gd name="T23" fmla="*/ 193 h 332"/>
                <a:gd name="T24" fmla="*/ 354 w 485"/>
                <a:gd name="T25" fmla="*/ 214 h 332"/>
                <a:gd name="T26" fmla="*/ 325 w 485"/>
                <a:gd name="T27" fmla="*/ 235 h 332"/>
                <a:gd name="T28" fmla="*/ 281 w 485"/>
                <a:gd name="T29" fmla="*/ 233 h 332"/>
                <a:gd name="T30" fmla="*/ 233 w 485"/>
                <a:gd name="T31" fmla="*/ 246 h 332"/>
                <a:gd name="T32" fmla="*/ 286 w 485"/>
                <a:gd name="T33" fmla="*/ 270 h 332"/>
                <a:gd name="T34" fmla="*/ 361 w 485"/>
                <a:gd name="T35" fmla="*/ 272 h 332"/>
                <a:gd name="T36" fmla="*/ 412 w 485"/>
                <a:gd name="T37" fmla="*/ 257 h 332"/>
                <a:gd name="T38" fmla="*/ 464 w 485"/>
                <a:gd name="T39" fmla="*/ 232 h 332"/>
                <a:gd name="T40" fmla="*/ 485 w 485"/>
                <a:gd name="T41" fmla="*/ 245 h 332"/>
                <a:gd name="T42" fmla="*/ 55 w 485"/>
                <a:gd name="T43" fmla="*/ 200 h 332"/>
                <a:gd name="T44" fmla="*/ 0 w 485"/>
                <a:gd name="T45" fmla="*/ 200 h 332"/>
                <a:gd name="T46" fmla="*/ 0 w 485"/>
                <a:gd name="T47" fmla="*/ 307 h 332"/>
                <a:gd name="T48" fmla="*/ 55 w 485"/>
                <a:gd name="T49" fmla="*/ 307 h 332"/>
                <a:gd name="T50" fmla="*/ 63 w 485"/>
                <a:gd name="T51" fmla="*/ 299 h 332"/>
                <a:gd name="T52" fmla="*/ 63 w 485"/>
                <a:gd name="T53" fmla="*/ 206 h 332"/>
                <a:gd name="T54" fmla="*/ 55 w 485"/>
                <a:gd name="T55" fmla="*/ 200 h 332"/>
                <a:gd name="T56" fmla="*/ 426 w 485"/>
                <a:gd name="T57" fmla="*/ 124 h 332"/>
                <a:gd name="T58" fmla="*/ 364 w 485"/>
                <a:gd name="T59" fmla="*/ 0 h 332"/>
                <a:gd name="T60" fmla="*/ 336 w 485"/>
                <a:gd name="T61" fmla="*/ 57 h 332"/>
                <a:gd name="T62" fmla="*/ 336 w 485"/>
                <a:gd name="T63" fmla="*/ 15 h 332"/>
                <a:gd name="T64" fmla="*/ 196 w 485"/>
                <a:gd name="T65" fmla="*/ 15 h 332"/>
                <a:gd name="T66" fmla="*/ 196 w 485"/>
                <a:gd name="T67" fmla="*/ 33 h 332"/>
                <a:gd name="T68" fmla="*/ 162 w 485"/>
                <a:gd name="T69" fmla="*/ 22 h 332"/>
                <a:gd name="T70" fmla="*/ 101 w 485"/>
                <a:gd name="T71" fmla="*/ 82 h 332"/>
                <a:gd name="T72" fmla="*/ 162 w 485"/>
                <a:gd name="T73" fmla="*/ 143 h 332"/>
                <a:gd name="T74" fmla="*/ 196 w 485"/>
                <a:gd name="T75" fmla="*/ 132 h 332"/>
                <a:gd name="T76" fmla="*/ 196 w 485"/>
                <a:gd name="T77" fmla="*/ 155 h 332"/>
                <a:gd name="T78" fmla="*/ 336 w 485"/>
                <a:gd name="T79" fmla="*/ 155 h 332"/>
                <a:gd name="T80" fmla="*/ 336 w 485"/>
                <a:gd name="T81" fmla="*/ 124 h 332"/>
                <a:gd name="T82" fmla="*/ 426 w 485"/>
                <a:gd name="T83" fmla="*/ 12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5" h="332">
                  <a:moveTo>
                    <a:pt x="485" y="245"/>
                  </a:moveTo>
                  <a:cubicBezTo>
                    <a:pt x="485" y="245"/>
                    <a:pt x="483" y="246"/>
                    <a:pt x="466" y="259"/>
                  </a:cubicBezTo>
                  <a:cubicBezTo>
                    <a:pt x="466" y="259"/>
                    <a:pt x="462" y="266"/>
                    <a:pt x="461" y="266"/>
                  </a:cubicBezTo>
                  <a:cubicBezTo>
                    <a:pt x="453" y="272"/>
                    <a:pt x="445" y="280"/>
                    <a:pt x="430" y="291"/>
                  </a:cubicBezTo>
                  <a:cubicBezTo>
                    <a:pt x="415" y="293"/>
                    <a:pt x="385" y="307"/>
                    <a:pt x="370" y="315"/>
                  </a:cubicBezTo>
                  <a:cubicBezTo>
                    <a:pt x="343" y="314"/>
                    <a:pt x="303" y="320"/>
                    <a:pt x="273" y="328"/>
                  </a:cubicBezTo>
                  <a:cubicBezTo>
                    <a:pt x="231" y="322"/>
                    <a:pt x="226" y="332"/>
                    <a:pt x="76" y="293"/>
                  </a:cubicBezTo>
                  <a:cubicBezTo>
                    <a:pt x="76" y="293"/>
                    <a:pt x="76" y="233"/>
                    <a:pt x="76" y="220"/>
                  </a:cubicBezTo>
                  <a:cubicBezTo>
                    <a:pt x="104" y="214"/>
                    <a:pt x="112" y="196"/>
                    <a:pt x="144" y="191"/>
                  </a:cubicBezTo>
                  <a:cubicBezTo>
                    <a:pt x="167" y="188"/>
                    <a:pt x="188" y="190"/>
                    <a:pt x="210" y="196"/>
                  </a:cubicBezTo>
                  <a:cubicBezTo>
                    <a:pt x="225" y="201"/>
                    <a:pt x="239" y="204"/>
                    <a:pt x="264" y="201"/>
                  </a:cubicBezTo>
                  <a:cubicBezTo>
                    <a:pt x="285" y="200"/>
                    <a:pt x="293" y="193"/>
                    <a:pt x="320" y="193"/>
                  </a:cubicBezTo>
                  <a:cubicBezTo>
                    <a:pt x="338" y="193"/>
                    <a:pt x="356" y="204"/>
                    <a:pt x="354" y="214"/>
                  </a:cubicBezTo>
                  <a:cubicBezTo>
                    <a:pt x="354" y="224"/>
                    <a:pt x="336" y="233"/>
                    <a:pt x="325" y="235"/>
                  </a:cubicBezTo>
                  <a:cubicBezTo>
                    <a:pt x="299" y="235"/>
                    <a:pt x="306" y="233"/>
                    <a:pt x="281" y="233"/>
                  </a:cubicBezTo>
                  <a:cubicBezTo>
                    <a:pt x="252" y="233"/>
                    <a:pt x="251" y="238"/>
                    <a:pt x="233" y="246"/>
                  </a:cubicBezTo>
                  <a:cubicBezTo>
                    <a:pt x="251" y="251"/>
                    <a:pt x="262" y="257"/>
                    <a:pt x="286" y="270"/>
                  </a:cubicBezTo>
                  <a:cubicBezTo>
                    <a:pt x="312" y="267"/>
                    <a:pt x="338" y="270"/>
                    <a:pt x="361" y="272"/>
                  </a:cubicBezTo>
                  <a:cubicBezTo>
                    <a:pt x="380" y="267"/>
                    <a:pt x="390" y="259"/>
                    <a:pt x="412" y="257"/>
                  </a:cubicBezTo>
                  <a:cubicBezTo>
                    <a:pt x="427" y="246"/>
                    <a:pt x="446" y="228"/>
                    <a:pt x="464" y="232"/>
                  </a:cubicBezTo>
                  <a:cubicBezTo>
                    <a:pt x="474" y="233"/>
                    <a:pt x="485" y="245"/>
                    <a:pt x="485" y="245"/>
                  </a:cubicBezTo>
                  <a:close/>
                  <a:moveTo>
                    <a:pt x="55" y="200"/>
                  </a:moveTo>
                  <a:cubicBezTo>
                    <a:pt x="0" y="200"/>
                    <a:pt x="0" y="200"/>
                    <a:pt x="0" y="200"/>
                  </a:cubicBezTo>
                  <a:cubicBezTo>
                    <a:pt x="0" y="307"/>
                    <a:pt x="0" y="307"/>
                    <a:pt x="0" y="307"/>
                  </a:cubicBezTo>
                  <a:cubicBezTo>
                    <a:pt x="55" y="307"/>
                    <a:pt x="55" y="307"/>
                    <a:pt x="55" y="307"/>
                  </a:cubicBezTo>
                  <a:cubicBezTo>
                    <a:pt x="60" y="307"/>
                    <a:pt x="63" y="304"/>
                    <a:pt x="63" y="299"/>
                  </a:cubicBezTo>
                  <a:cubicBezTo>
                    <a:pt x="63" y="206"/>
                    <a:pt x="63" y="206"/>
                    <a:pt x="63" y="206"/>
                  </a:cubicBezTo>
                  <a:cubicBezTo>
                    <a:pt x="63" y="203"/>
                    <a:pt x="60" y="200"/>
                    <a:pt x="55" y="200"/>
                  </a:cubicBezTo>
                  <a:close/>
                  <a:moveTo>
                    <a:pt x="426" y="124"/>
                  </a:moveTo>
                  <a:cubicBezTo>
                    <a:pt x="364" y="0"/>
                    <a:pt x="364" y="0"/>
                    <a:pt x="364" y="0"/>
                  </a:cubicBezTo>
                  <a:cubicBezTo>
                    <a:pt x="336" y="57"/>
                    <a:pt x="336" y="57"/>
                    <a:pt x="336" y="57"/>
                  </a:cubicBezTo>
                  <a:cubicBezTo>
                    <a:pt x="336" y="15"/>
                    <a:pt x="336" y="15"/>
                    <a:pt x="336" y="15"/>
                  </a:cubicBezTo>
                  <a:cubicBezTo>
                    <a:pt x="196" y="15"/>
                    <a:pt x="196" y="15"/>
                    <a:pt x="196" y="15"/>
                  </a:cubicBezTo>
                  <a:cubicBezTo>
                    <a:pt x="196" y="33"/>
                    <a:pt x="196" y="33"/>
                    <a:pt x="196" y="33"/>
                  </a:cubicBezTo>
                  <a:cubicBezTo>
                    <a:pt x="187" y="26"/>
                    <a:pt x="175" y="22"/>
                    <a:pt x="162" y="22"/>
                  </a:cubicBezTo>
                  <a:cubicBezTo>
                    <a:pt x="128" y="22"/>
                    <a:pt x="101" y="49"/>
                    <a:pt x="101" y="82"/>
                  </a:cubicBezTo>
                  <a:cubicBezTo>
                    <a:pt x="101" y="116"/>
                    <a:pt x="128" y="143"/>
                    <a:pt x="162" y="143"/>
                  </a:cubicBezTo>
                  <a:cubicBezTo>
                    <a:pt x="175" y="143"/>
                    <a:pt x="187" y="138"/>
                    <a:pt x="196" y="132"/>
                  </a:cubicBezTo>
                  <a:cubicBezTo>
                    <a:pt x="196" y="155"/>
                    <a:pt x="196" y="155"/>
                    <a:pt x="196" y="155"/>
                  </a:cubicBezTo>
                  <a:cubicBezTo>
                    <a:pt x="336" y="155"/>
                    <a:pt x="336" y="155"/>
                    <a:pt x="336" y="155"/>
                  </a:cubicBezTo>
                  <a:cubicBezTo>
                    <a:pt x="336" y="124"/>
                    <a:pt x="336" y="124"/>
                    <a:pt x="336" y="124"/>
                  </a:cubicBezTo>
                  <a:lnTo>
                    <a:pt x="426" y="1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163677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Effect transition="in" filter="fade">
                                      <p:cBhvr>
                                        <p:cTn id="9" dur="250"/>
                                        <p:tgtEl>
                                          <p:spTgt spid="4"/>
                                        </p:tgtEl>
                                      </p:cBhvr>
                                    </p:animEffect>
                                  </p:childTnLst>
                                </p:cTn>
                              </p:par>
                              <p:par>
                                <p:cTn id="10" presetID="6" presetClass="emph" presetSubtype="0" decel="100000" fill="hold" nodeType="withEffect">
                                  <p:stCondLst>
                                    <p:cond delay="450"/>
                                  </p:stCondLst>
                                  <p:childTnLst>
                                    <p:animScale>
                                      <p:cBhvr>
                                        <p:cTn id="11" dur="250" fill="hold"/>
                                        <p:tgtEl>
                                          <p:spTgt spid="4"/>
                                        </p:tgtEl>
                                      </p:cBhvr>
                                      <p:by x="110000" y="110000"/>
                                    </p:animScale>
                                  </p:childTnLst>
                                </p:cTn>
                              </p:par>
                              <p:par>
                                <p:cTn id="12" presetID="6" presetClass="emph" presetSubtype="0" decel="100000" fill="hold" nodeType="withEffect">
                                  <p:stCondLst>
                                    <p:cond delay="550"/>
                                  </p:stCondLst>
                                  <p:childTnLst>
                                    <p:animScale>
                                      <p:cBhvr>
                                        <p:cTn id="13" dur="250" fill="hold"/>
                                        <p:tgtEl>
                                          <p:spTgt spid="4"/>
                                        </p:tgtEl>
                                      </p:cBhvr>
                                      <p:by x="91000" y="91000"/>
                                    </p:animScale>
                                  </p:childTnLst>
                                </p:cTn>
                              </p:par>
                              <p:par>
                                <p:cTn id="14" presetID="53" presetClass="entr" presetSubtype="16" fill="hold" nodeType="withEffect">
                                  <p:stCondLst>
                                    <p:cond delay="250"/>
                                  </p:stCondLst>
                                  <p:childTnLst>
                                    <p:set>
                                      <p:cBhvr>
                                        <p:cTn id="15" dur="1" fill="hold">
                                          <p:stCondLst>
                                            <p:cond delay="0"/>
                                          </p:stCondLst>
                                        </p:cTn>
                                        <p:tgtEl>
                                          <p:spTgt spid="8"/>
                                        </p:tgtEl>
                                        <p:attrNameLst>
                                          <p:attrName>style.visibility</p:attrName>
                                        </p:attrNameLst>
                                      </p:cBhvr>
                                      <p:to>
                                        <p:strVal val="visible"/>
                                      </p:to>
                                    </p:set>
                                    <p:anim calcmode="lin" valueType="num">
                                      <p:cBhvr>
                                        <p:cTn id="16" dur="250" fill="hold"/>
                                        <p:tgtEl>
                                          <p:spTgt spid="8"/>
                                        </p:tgtEl>
                                        <p:attrNameLst>
                                          <p:attrName>ppt_w</p:attrName>
                                        </p:attrNameLst>
                                      </p:cBhvr>
                                      <p:tavLst>
                                        <p:tav tm="0">
                                          <p:val>
                                            <p:fltVal val="0"/>
                                          </p:val>
                                        </p:tav>
                                        <p:tav tm="100000">
                                          <p:val>
                                            <p:strVal val="#ppt_w"/>
                                          </p:val>
                                        </p:tav>
                                      </p:tavLst>
                                    </p:anim>
                                    <p:anim calcmode="lin" valueType="num">
                                      <p:cBhvr>
                                        <p:cTn id="17" dur="250" fill="hold"/>
                                        <p:tgtEl>
                                          <p:spTgt spid="8"/>
                                        </p:tgtEl>
                                        <p:attrNameLst>
                                          <p:attrName>ppt_h</p:attrName>
                                        </p:attrNameLst>
                                      </p:cBhvr>
                                      <p:tavLst>
                                        <p:tav tm="0">
                                          <p:val>
                                            <p:fltVal val="0"/>
                                          </p:val>
                                        </p:tav>
                                        <p:tav tm="100000">
                                          <p:val>
                                            <p:strVal val="#ppt_h"/>
                                          </p:val>
                                        </p:tav>
                                      </p:tavLst>
                                    </p:anim>
                                    <p:animEffect transition="in" filter="fade">
                                      <p:cBhvr>
                                        <p:cTn id="18" dur="250"/>
                                        <p:tgtEl>
                                          <p:spTgt spid="8"/>
                                        </p:tgtEl>
                                      </p:cBhvr>
                                    </p:animEffect>
                                  </p:childTnLst>
                                </p:cTn>
                              </p:par>
                              <p:par>
                                <p:cTn id="19" presetID="6" presetClass="emph" presetSubtype="0" decel="100000" fill="hold" nodeType="withEffect">
                                  <p:stCondLst>
                                    <p:cond delay="450"/>
                                  </p:stCondLst>
                                  <p:childTnLst>
                                    <p:animScale>
                                      <p:cBhvr>
                                        <p:cTn id="20" dur="250" fill="hold"/>
                                        <p:tgtEl>
                                          <p:spTgt spid="8"/>
                                        </p:tgtEl>
                                      </p:cBhvr>
                                      <p:by x="110000" y="110000"/>
                                    </p:animScale>
                                  </p:childTnLst>
                                </p:cTn>
                              </p:par>
                              <p:par>
                                <p:cTn id="21" presetID="6" presetClass="emph" presetSubtype="0" decel="100000" fill="hold" nodeType="withEffect">
                                  <p:stCondLst>
                                    <p:cond delay="550"/>
                                  </p:stCondLst>
                                  <p:childTnLst>
                                    <p:animScale>
                                      <p:cBhvr>
                                        <p:cTn id="22" dur="250" fill="hold"/>
                                        <p:tgtEl>
                                          <p:spTgt spid="8"/>
                                        </p:tgtEl>
                                      </p:cBhvr>
                                      <p:by x="91000" y="91000"/>
                                    </p:animScale>
                                  </p:childTnLst>
                                </p:cTn>
                              </p:par>
                              <p:par>
                                <p:cTn id="23" presetID="53" presetClass="entr" presetSubtype="16" fill="hold" nodeType="withEffect">
                                  <p:stCondLst>
                                    <p:cond delay="250"/>
                                  </p:stCondLst>
                                  <p:childTnLst>
                                    <p:set>
                                      <p:cBhvr>
                                        <p:cTn id="24" dur="1" fill="hold">
                                          <p:stCondLst>
                                            <p:cond delay="0"/>
                                          </p:stCondLst>
                                        </p:cTn>
                                        <p:tgtEl>
                                          <p:spTgt spid="6"/>
                                        </p:tgtEl>
                                        <p:attrNameLst>
                                          <p:attrName>style.visibility</p:attrName>
                                        </p:attrNameLst>
                                      </p:cBhvr>
                                      <p:to>
                                        <p:strVal val="visible"/>
                                      </p:to>
                                    </p:set>
                                    <p:anim calcmode="lin" valueType="num">
                                      <p:cBhvr>
                                        <p:cTn id="25" dur="250" fill="hold"/>
                                        <p:tgtEl>
                                          <p:spTgt spid="6"/>
                                        </p:tgtEl>
                                        <p:attrNameLst>
                                          <p:attrName>ppt_w</p:attrName>
                                        </p:attrNameLst>
                                      </p:cBhvr>
                                      <p:tavLst>
                                        <p:tav tm="0">
                                          <p:val>
                                            <p:fltVal val="0"/>
                                          </p:val>
                                        </p:tav>
                                        <p:tav tm="100000">
                                          <p:val>
                                            <p:strVal val="#ppt_w"/>
                                          </p:val>
                                        </p:tav>
                                      </p:tavLst>
                                    </p:anim>
                                    <p:anim calcmode="lin" valueType="num">
                                      <p:cBhvr>
                                        <p:cTn id="26" dur="250" fill="hold"/>
                                        <p:tgtEl>
                                          <p:spTgt spid="6"/>
                                        </p:tgtEl>
                                        <p:attrNameLst>
                                          <p:attrName>ppt_h</p:attrName>
                                        </p:attrNameLst>
                                      </p:cBhvr>
                                      <p:tavLst>
                                        <p:tav tm="0">
                                          <p:val>
                                            <p:fltVal val="0"/>
                                          </p:val>
                                        </p:tav>
                                        <p:tav tm="100000">
                                          <p:val>
                                            <p:strVal val="#ppt_h"/>
                                          </p:val>
                                        </p:tav>
                                      </p:tavLst>
                                    </p:anim>
                                    <p:animEffect transition="in" filter="fade">
                                      <p:cBhvr>
                                        <p:cTn id="27" dur="250"/>
                                        <p:tgtEl>
                                          <p:spTgt spid="6"/>
                                        </p:tgtEl>
                                      </p:cBhvr>
                                    </p:animEffect>
                                  </p:childTnLst>
                                </p:cTn>
                              </p:par>
                              <p:par>
                                <p:cTn id="28" presetID="6" presetClass="emph" presetSubtype="0" decel="100000" fill="hold" nodeType="withEffect">
                                  <p:stCondLst>
                                    <p:cond delay="450"/>
                                  </p:stCondLst>
                                  <p:childTnLst>
                                    <p:animScale>
                                      <p:cBhvr>
                                        <p:cTn id="29" dur="250" fill="hold"/>
                                        <p:tgtEl>
                                          <p:spTgt spid="6"/>
                                        </p:tgtEl>
                                      </p:cBhvr>
                                      <p:by x="110000" y="110000"/>
                                    </p:animScale>
                                  </p:childTnLst>
                                </p:cTn>
                              </p:par>
                              <p:par>
                                <p:cTn id="30" presetID="6" presetClass="emph" presetSubtype="0" decel="100000" fill="hold" nodeType="withEffect">
                                  <p:stCondLst>
                                    <p:cond delay="550"/>
                                  </p:stCondLst>
                                  <p:childTnLst>
                                    <p:animScale>
                                      <p:cBhvr>
                                        <p:cTn id="31" dur="250" fill="hold"/>
                                        <p:tgtEl>
                                          <p:spTgt spid="6"/>
                                        </p:tgtEl>
                                      </p:cBhvr>
                                      <p:by x="91000" y="91000"/>
                                    </p:animScale>
                                  </p:childTnLst>
                                </p:cTn>
                              </p:par>
                              <p:par>
                                <p:cTn id="32" presetID="2" presetClass="entr" presetSubtype="1" decel="100000" fill="hold" grpId="0" nodeType="withEffect">
                                  <p:stCondLst>
                                    <p:cond delay="75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0-#ppt_h/2"/>
                                          </p:val>
                                        </p:tav>
                                        <p:tav tm="100000">
                                          <p:val>
                                            <p:strVal val="#ppt_y"/>
                                          </p:val>
                                        </p:tav>
                                      </p:tavLst>
                                    </p:anim>
                                  </p:childTnLst>
                                </p:cTn>
                              </p:par>
                              <p:par>
                                <p:cTn id="36" presetID="2" presetClass="entr" presetSubtype="1" decel="100000" fill="hold" grpId="0" nodeType="withEffect">
                                  <p:stCondLst>
                                    <p:cond delay="75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0-#ppt_h/2"/>
                                          </p:val>
                                        </p:tav>
                                        <p:tav tm="100000">
                                          <p:val>
                                            <p:strVal val="#ppt_y"/>
                                          </p:val>
                                        </p:tav>
                                      </p:tavLst>
                                    </p:anim>
                                  </p:childTnLst>
                                </p:cTn>
                              </p:par>
                              <p:par>
                                <p:cTn id="40" presetID="2" presetClass="entr" presetSubtype="1" decel="100000" fill="hold" grpId="0" nodeType="withEffect">
                                  <p:stCondLst>
                                    <p:cond delay="75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0-#ppt_h/2"/>
                                          </p:val>
                                        </p:tav>
                                        <p:tav tm="100000">
                                          <p:val>
                                            <p:strVal val="#ppt_y"/>
                                          </p:val>
                                        </p:tav>
                                      </p:tavLst>
                                    </p:anim>
                                  </p:childTnLst>
                                </p:cTn>
                              </p:par>
                              <p:par>
                                <p:cTn id="44" presetID="2" presetClass="entr" presetSubtype="8" decel="100000" fill="hold" nodeType="withEffect">
                                  <p:stCondLst>
                                    <p:cond delay="1200"/>
                                  </p:stCondLst>
                                  <p:childTnLst>
                                    <p:set>
                                      <p:cBhvr>
                                        <p:cTn id="45" dur="1" fill="hold">
                                          <p:stCondLst>
                                            <p:cond delay="0"/>
                                          </p:stCondLst>
                                        </p:cTn>
                                        <p:tgtEl>
                                          <p:spTgt spid="67"/>
                                        </p:tgtEl>
                                        <p:attrNameLst>
                                          <p:attrName>style.visibility</p:attrName>
                                        </p:attrNameLst>
                                      </p:cBhvr>
                                      <p:to>
                                        <p:strVal val="visible"/>
                                      </p:to>
                                    </p:set>
                                    <p:anim calcmode="lin" valueType="num">
                                      <p:cBhvr additive="base">
                                        <p:cTn id="46" dur="500" fill="hold"/>
                                        <p:tgtEl>
                                          <p:spTgt spid="67"/>
                                        </p:tgtEl>
                                        <p:attrNameLst>
                                          <p:attrName>ppt_x</p:attrName>
                                        </p:attrNameLst>
                                      </p:cBhvr>
                                      <p:tavLst>
                                        <p:tav tm="0">
                                          <p:val>
                                            <p:strVal val="0-#ppt_w/2"/>
                                          </p:val>
                                        </p:tav>
                                        <p:tav tm="100000">
                                          <p:val>
                                            <p:strVal val="#ppt_x"/>
                                          </p:val>
                                        </p:tav>
                                      </p:tavLst>
                                    </p:anim>
                                    <p:anim calcmode="lin" valueType="num">
                                      <p:cBhvr additive="base">
                                        <p:cTn id="47" dur="500" fill="hold"/>
                                        <p:tgtEl>
                                          <p:spTgt spid="67"/>
                                        </p:tgtEl>
                                        <p:attrNameLst>
                                          <p:attrName>ppt_y</p:attrName>
                                        </p:attrNameLst>
                                      </p:cBhvr>
                                      <p:tavLst>
                                        <p:tav tm="0">
                                          <p:val>
                                            <p:strVal val="#ppt_y"/>
                                          </p:val>
                                        </p:tav>
                                        <p:tav tm="100000">
                                          <p:val>
                                            <p:strVal val="#ppt_y"/>
                                          </p:val>
                                        </p:tav>
                                      </p:tavLst>
                                    </p:anim>
                                  </p:childTnLst>
                                </p:cTn>
                              </p:par>
                              <p:par>
                                <p:cTn id="48" presetID="10" presetClass="entr" presetSubtype="0" fill="hold" grpId="0" nodeType="withEffect">
                                  <p:stCondLst>
                                    <p:cond delay="20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500"/>
                                        <p:tgtEl>
                                          <p:spTgt spid="61"/>
                                        </p:tgtEl>
                                      </p:cBhvr>
                                    </p:animEffect>
                                  </p:childTnLst>
                                </p:cTn>
                              </p:par>
                              <p:par>
                                <p:cTn id="51" presetID="35" presetClass="path" presetSubtype="0" decel="100000" fill="hold" grpId="1" nodeType="withEffect">
                                  <p:stCondLst>
                                    <p:cond delay="0"/>
                                  </p:stCondLst>
                                  <p:childTnLst>
                                    <p:animMotion origin="layout" path="M 0.00013 -0.0463 L 2.25683E-6 -4.18066E-6 " pathEditMode="relative" rAng="0" ptsTypes="AA">
                                      <p:cBhvr>
                                        <p:cTn id="52" dur="700" fill="hold"/>
                                        <p:tgtEl>
                                          <p:spTgt spid="61"/>
                                        </p:tgtEl>
                                        <p:attrNameLst>
                                          <p:attrName>ppt_x</p:attrName>
                                          <p:attrName>ppt_y</p:attrName>
                                        </p:attrNameLst>
                                      </p:cBhvr>
                                      <p:rCtr x="-13" y="2315"/>
                                    </p:animMotion>
                                  </p:childTnLst>
                                </p:cTn>
                              </p:par>
                              <p:par>
                                <p:cTn id="53" presetID="10" presetClass="entr" presetSubtype="0" fill="hold" grpId="0" nodeType="withEffect">
                                  <p:stCondLst>
                                    <p:cond delay="20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500"/>
                                        <p:tgtEl>
                                          <p:spTgt spid="62"/>
                                        </p:tgtEl>
                                      </p:cBhvr>
                                    </p:animEffect>
                                  </p:childTnLst>
                                </p:cTn>
                              </p:par>
                              <p:par>
                                <p:cTn id="56" presetID="35" presetClass="path" presetSubtype="0" decel="100000" fill="hold" grpId="1" nodeType="withEffect">
                                  <p:stCondLst>
                                    <p:cond delay="0"/>
                                  </p:stCondLst>
                                  <p:childTnLst>
                                    <p:animMotion origin="layout" path="M 0.00013 -0.0463 L -4.14858E-6 5.17476E-7 " pathEditMode="relative" rAng="0" ptsTypes="AA">
                                      <p:cBhvr>
                                        <p:cTn id="57" dur="700" fill="hold"/>
                                        <p:tgtEl>
                                          <p:spTgt spid="62"/>
                                        </p:tgtEl>
                                        <p:attrNameLst>
                                          <p:attrName>ppt_x</p:attrName>
                                          <p:attrName>ppt_y</p:attrName>
                                        </p:attrNameLst>
                                      </p:cBhvr>
                                      <p:rCtr x="-13" y="2315"/>
                                    </p:animMotion>
                                  </p:childTnLst>
                                </p:cTn>
                              </p:par>
                              <p:par>
                                <p:cTn id="58" presetID="10" presetClass="entr" presetSubtype="0" fill="hold" grpId="0" nodeType="withEffect">
                                  <p:stCondLst>
                                    <p:cond delay="20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500"/>
                                        <p:tgtEl>
                                          <p:spTgt spid="63"/>
                                        </p:tgtEl>
                                      </p:cBhvr>
                                    </p:animEffect>
                                  </p:childTnLst>
                                </p:cTn>
                              </p:par>
                              <p:par>
                                <p:cTn id="61" presetID="35" presetClass="path" presetSubtype="0" decel="100000" fill="hold" grpId="1" nodeType="withEffect">
                                  <p:stCondLst>
                                    <p:cond delay="0"/>
                                  </p:stCondLst>
                                  <p:childTnLst>
                                    <p:animMotion origin="layout" path="M 0.00012 -0.0463 L 4.71534E-6 -3.25465E-6 " pathEditMode="relative" rAng="0" ptsTypes="AA">
                                      <p:cBhvr>
                                        <p:cTn id="62" dur="700" fill="hold"/>
                                        <p:tgtEl>
                                          <p:spTgt spid="63"/>
                                        </p:tgtEl>
                                        <p:attrNameLst>
                                          <p:attrName>ppt_x</p:attrName>
                                          <p:attrName>ppt_y</p:attrName>
                                        </p:attrNameLst>
                                      </p:cBhvr>
                                      <p:rCtr x="-13" y="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21" grpId="0" animBg="1"/>
      <p:bldP spid="61" grpId="0"/>
      <p:bldP spid="61" grpId="1"/>
      <p:bldP spid="62" grpId="0"/>
      <p:bldP spid="62" grpId="1"/>
      <p:bldP spid="63" grpId="0"/>
      <p:bldP spid="6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bwMode="auto">
          <a:xfrm>
            <a:off x="3775191" y="3325987"/>
            <a:ext cx="8661284" cy="3668538"/>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73" name="Rectangle 72"/>
          <p:cNvSpPr/>
          <p:nvPr/>
        </p:nvSpPr>
        <p:spPr bwMode="auto">
          <a:xfrm>
            <a:off x="3777459" y="1020450"/>
            <a:ext cx="2645257" cy="2133410"/>
          </a:xfrm>
          <a:prstGeom prst="rect">
            <a:avLst/>
          </a:prstGeom>
          <a:ln w="50800" cap="sq">
            <a:solidFill>
              <a:schemeClr val="accent1"/>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74320" rIns="0" bIns="47565" numCol="1" rtlCol="0" anchor="t" anchorCtr="0" compatLnSpc="1">
            <a:prstTxWarp prst="textNoShape">
              <a:avLst/>
            </a:prstTxWarp>
          </a:bodyPr>
          <a:lstStyle/>
          <a:p>
            <a:pPr algn="ctr" defTabSz="951028" fontAlgn="base">
              <a:spcBef>
                <a:spcPct val="0"/>
              </a:spcBef>
              <a:spcAft>
                <a:spcPct val="0"/>
              </a:spcAft>
            </a:pPr>
            <a:endParaRPr lang="en-US" sz="3200" dirty="0">
              <a:gradFill>
                <a:gsLst>
                  <a:gs pos="0">
                    <a:srgbClr val="FFFFFF"/>
                  </a:gs>
                  <a:gs pos="100000">
                    <a:srgbClr val="FFFFFF"/>
                  </a:gs>
                </a:gsLst>
                <a:lin ang="5400000" scaled="0"/>
              </a:gradFill>
              <a:latin typeface="+mj-lt"/>
            </a:endParaRPr>
          </a:p>
        </p:txBody>
      </p:sp>
      <p:sp>
        <p:nvSpPr>
          <p:cNvPr id="76" name="Oval 75"/>
          <p:cNvSpPr/>
          <p:nvPr/>
        </p:nvSpPr>
        <p:spPr bwMode="auto">
          <a:xfrm>
            <a:off x="3775192" y="1940266"/>
            <a:ext cx="2654638" cy="2635198"/>
          </a:xfrm>
          <a:prstGeom prst="ellipse">
            <a:avLst/>
          </a:prstGeom>
          <a:solidFill>
            <a:srgbClr val="FFFFFF"/>
          </a:solidFill>
          <a:ln w="4762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ln w="15875">
                <a:noFill/>
              </a:ln>
              <a:gradFill>
                <a:gsLst>
                  <a:gs pos="1250">
                    <a:schemeClr val="bg1"/>
                  </a:gs>
                  <a:gs pos="10417">
                    <a:schemeClr val="bg1"/>
                  </a:gs>
                </a:gsLst>
                <a:lin ang="5400000" scaled="0"/>
              </a:gradFill>
            </a:endParaRPr>
          </a:p>
        </p:txBody>
      </p:sp>
      <p:sp>
        <p:nvSpPr>
          <p:cNvPr id="77" name="Freeform 8"/>
          <p:cNvSpPr>
            <a:spLocks noEditPoints="1"/>
          </p:cNvSpPr>
          <p:nvPr/>
        </p:nvSpPr>
        <p:spPr bwMode="auto">
          <a:xfrm>
            <a:off x="4184271" y="2781300"/>
            <a:ext cx="1836480" cy="953130"/>
          </a:xfrm>
          <a:custGeom>
            <a:avLst/>
            <a:gdLst>
              <a:gd name="T0" fmla="*/ 202 w 251"/>
              <a:gd name="T1" fmla="*/ 60 h 133"/>
              <a:gd name="T2" fmla="*/ 43 w 251"/>
              <a:gd name="T3" fmla="*/ 0 h 133"/>
              <a:gd name="T4" fmla="*/ 37 w 251"/>
              <a:gd name="T5" fmla="*/ 29 h 133"/>
              <a:gd name="T6" fmla="*/ 0 w 251"/>
              <a:gd name="T7" fmla="*/ 41 h 133"/>
              <a:gd name="T8" fmla="*/ 37 w 251"/>
              <a:gd name="T9" fmla="*/ 87 h 133"/>
              <a:gd name="T10" fmla="*/ 0 w 251"/>
              <a:gd name="T11" fmla="*/ 99 h 133"/>
              <a:gd name="T12" fmla="*/ 37 w 251"/>
              <a:gd name="T13" fmla="*/ 127 h 133"/>
              <a:gd name="T14" fmla="*/ 120 w 251"/>
              <a:gd name="T15" fmla="*/ 133 h 133"/>
              <a:gd name="T16" fmla="*/ 251 w 251"/>
              <a:gd name="T17" fmla="*/ 72 h 133"/>
              <a:gd name="T18" fmla="*/ 120 w 251"/>
              <a:gd name="T19" fmla="*/ 121 h 133"/>
              <a:gd name="T20" fmla="*/ 49 w 251"/>
              <a:gd name="T21" fmla="*/ 12 h 133"/>
              <a:gd name="T22" fmla="*/ 191 w 251"/>
              <a:gd name="T23" fmla="*/ 66 h 133"/>
              <a:gd name="T24" fmla="*/ 78 w 251"/>
              <a:gd name="T25" fmla="*/ 50 h 133"/>
              <a:gd name="T26" fmla="*/ 70 w 251"/>
              <a:gd name="T27" fmla="*/ 83 h 133"/>
              <a:gd name="T28" fmla="*/ 87 w 251"/>
              <a:gd name="T29" fmla="*/ 74 h 133"/>
              <a:gd name="T30" fmla="*/ 95 w 251"/>
              <a:gd name="T31" fmla="*/ 83 h 133"/>
              <a:gd name="T32" fmla="*/ 78 w 251"/>
              <a:gd name="T33" fmla="*/ 50 h 133"/>
              <a:gd name="T34" fmla="*/ 80 w 251"/>
              <a:gd name="T35" fmla="*/ 56 h 133"/>
              <a:gd name="T36" fmla="*/ 80 w 251"/>
              <a:gd name="T37" fmla="*/ 54 h 133"/>
              <a:gd name="T38" fmla="*/ 86 w 251"/>
              <a:gd name="T39" fmla="*/ 70 h 133"/>
              <a:gd name="T40" fmla="*/ 137 w 251"/>
              <a:gd name="T41" fmla="*/ 50 h 133"/>
              <a:gd name="T42" fmla="*/ 128 w 251"/>
              <a:gd name="T43" fmla="*/ 83 h 133"/>
              <a:gd name="T44" fmla="*/ 150 w 251"/>
              <a:gd name="T45" fmla="*/ 79 h 133"/>
              <a:gd name="T46" fmla="*/ 137 w 251"/>
              <a:gd name="T47" fmla="*/ 50 h 133"/>
              <a:gd name="T48" fmla="*/ 137 w 251"/>
              <a:gd name="T49" fmla="*/ 80 h 133"/>
              <a:gd name="T50" fmla="*/ 132 w 251"/>
              <a:gd name="T51" fmla="*/ 53 h 133"/>
              <a:gd name="T52" fmla="*/ 151 w 251"/>
              <a:gd name="T53" fmla="*/ 66 h 133"/>
              <a:gd name="T54" fmla="*/ 119 w 251"/>
              <a:gd name="T55" fmla="*/ 50 h 133"/>
              <a:gd name="T56" fmla="*/ 123 w 251"/>
              <a:gd name="T57" fmla="*/ 83 h 133"/>
              <a:gd name="T58" fmla="*/ 101 w 251"/>
              <a:gd name="T59" fmla="*/ 56 h 133"/>
              <a:gd name="T60" fmla="*/ 100 w 251"/>
              <a:gd name="T61" fmla="*/ 54 h 133"/>
              <a:gd name="T62" fmla="*/ 100 w 251"/>
              <a:gd name="T63" fmla="*/ 83 h 133"/>
              <a:gd name="T64" fmla="*/ 96 w 251"/>
              <a:gd name="T65" fmla="*/ 50 h 133"/>
              <a:gd name="T66" fmla="*/ 118 w 251"/>
              <a:gd name="T67" fmla="*/ 76 h 133"/>
              <a:gd name="T68" fmla="*/ 120 w 251"/>
              <a:gd name="T69" fmla="*/ 78 h 133"/>
              <a:gd name="T70" fmla="*/ 119 w 251"/>
              <a:gd name="T71" fmla="*/ 5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33">
                <a:moveTo>
                  <a:pt x="251" y="60"/>
                </a:moveTo>
                <a:cubicBezTo>
                  <a:pt x="202" y="60"/>
                  <a:pt x="202" y="60"/>
                  <a:pt x="202" y="60"/>
                </a:cubicBezTo>
                <a:cubicBezTo>
                  <a:pt x="199" y="26"/>
                  <a:pt x="163" y="0"/>
                  <a:pt x="120" y="0"/>
                </a:cubicBezTo>
                <a:cubicBezTo>
                  <a:pt x="43" y="0"/>
                  <a:pt x="43" y="0"/>
                  <a:pt x="43" y="0"/>
                </a:cubicBezTo>
                <a:cubicBezTo>
                  <a:pt x="40" y="0"/>
                  <a:pt x="37" y="2"/>
                  <a:pt x="37" y="6"/>
                </a:cubicBezTo>
                <a:cubicBezTo>
                  <a:pt x="37" y="29"/>
                  <a:pt x="37" y="29"/>
                  <a:pt x="37" y="29"/>
                </a:cubicBezTo>
                <a:cubicBezTo>
                  <a:pt x="0" y="29"/>
                  <a:pt x="0" y="29"/>
                  <a:pt x="0" y="29"/>
                </a:cubicBezTo>
                <a:cubicBezTo>
                  <a:pt x="0" y="41"/>
                  <a:pt x="0" y="41"/>
                  <a:pt x="0" y="41"/>
                </a:cubicBezTo>
                <a:cubicBezTo>
                  <a:pt x="37" y="41"/>
                  <a:pt x="37" y="41"/>
                  <a:pt x="37" y="41"/>
                </a:cubicBezTo>
                <a:cubicBezTo>
                  <a:pt x="37" y="87"/>
                  <a:pt x="37" y="87"/>
                  <a:pt x="37" y="87"/>
                </a:cubicBezTo>
                <a:cubicBezTo>
                  <a:pt x="0" y="87"/>
                  <a:pt x="0" y="87"/>
                  <a:pt x="0" y="87"/>
                </a:cubicBezTo>
                <a:cubicBezTo>
                  <a:pt x="0" y="99"/>
                  <a:pt x="0" y="99"/>
                  <a:pt x="0" y="99"/>
                </a:cubicBezTo>
                <a:cubicBezTo>
                  <a:pt x="37" y="99"/>
                  <a:pt x="37" y="99"/>
                  <a:pt x="37" y="99"/>
                </a:cubicBezTo>
                <a:cubicBezTo>
                  <a:pt x="37" y="127"/>
                  <a:pt x="37" y="127"/>
                  <a:pt x="37" y="127"/>
                </a:cubicBezTo>
                <a:cubicBezTo>
                  <a:pt x="37" y="130"/>
                  <a:pt x="40" y="133"/>
                  <a:pt x="43" y="133"/>
                </a:cubicBezTo>
                <a:cubicBezTo>
                  <a:pt x="120" y="133"/>
                  <a:pt x="120" y="133"/>
                  <a:pt x="120" y="133"/>
                </a:cubicBezTo>
                <a:cubicBezTo>
                  <a:pt x="163" y="133"/>
                  <a:pt x="199" y="106"/>
                  <a:pt x="202" y="72"/>
                </a:cubicBezTo>
                <a:cubicBezTo>
                  <a:pt x="251" y="72"/>
                  <a:pt x="251" y="72"/>
                  <a:pt x="251" y="72"/>
                </a:cubicBezTo>
                <a:lnTo>
                  <a:pt x="251" y="60"/>
                </a:lnTo>
                <a:close/>
                <a:moveTo>
                  <a:pt x="120" y="121"/>
                </a:moveTo>
                <a:cubicBezTo>
                  <a:pt x="49" y="121"/>
                  <a:pt x="49" y="121"/>
                  <a:pt x="49" y="121"/>
                </a:cubicBezTo>
                <a:cubicBezTo>
                  <a:pt x="49" y="12"/>
                  <a:pt x="49" y="12"/>
                  <a:pt x="49" y="12"/>
                </a:cubicBezTo>
                <a:cubicBezTo>
                  <a:pt x="120" y="12"/>
                  <a:pt x="120" y="12"/>
                  <a:pt x="120" y="12"/>
                </a:cubicBezTo>
                <a:cubicBezTo>
                  <a:pt x="159" y="12"/>
                  <a:pt x="191" y="36"/>
                  <a:pt x="191" y="66"/>
                </a:cubicBezTo>
                <a:cubicBezTo>
                  <a:pt x="191" y="96"/>
                  <a:pt x="159" y="121"/>
                  <a:pt x="120" y="121"/>
                </a:cubicBezTo>
                <a:close/>
                <a:moveTo>
                  <a:pt x="78" y="50"/>
                </a:moveTo>
                <a:cubicBezTo>
                  <a:pt x="65" y="83"/>
                  <a:pt x="65" y="83"/>
                  <a:pt x="65" y="83"/>
                </a:cubicBezTo>
                <a:cubicBezTo>
                  <a:pt x="70" y="83"/>
                  <a:pt x="70" y="83"/>
                  <a:pt x="70" y="83"/>
                </a:cubicBezTo>
                <a:cubicBezTo>
                  <a:pt x="73" y="74"/>
                  <a:pt x="73" y="74"/>
                  <a:pt x="73" y="74"/>
                </a:cubicBezTo>
                <a:cubicBezTo>
                  <a:pt x="87" y="74"/>
                  <a:pt x="87" y="74"/>
                  <a:pt x="87" y="74"/>
                </a:cubicBezTo>
                <a:cubicBezTo>
                  <a:pt x="91" y="83"/>
                  <a:pt x="91" y="83"/>
                  <a:pt x="91" y="83"/>
                </a:cubicBezTo>
                <a:cubicBezTo>
                  <a:pt x="95" y="83"/>
                  <a:pt x="95" y="83"/>
                  <a:pt x="95" y="83"/>
                </a:cubicBezTo>
                <a:cubicBezTo>
                  <a:pt x="82" y="50"/>
                  <a:pt x="82" y="50"/>
                  <a:pt x="82" y="50"/>
                </a:cubicBezTo>
                <a:lnTo>
                  <a:pt x="78" y="50"/>
                </a:lnTo>
                <a:close/>
                <a:moveTo>
                  <a:pt x="74" y="70"/>
                </a:moveTo>
                <a:cubicBezTo>
                  <a:pt x="80" y="56"/>
                  <a:pt x="80" y="56"/>
                  <a:pt x="80" y="56"/>
                </a:cubicBezTo>
                <a:cubicBezTo>
                  <a:pt x="80" y="55"/>
                  <a:pt x="80" y="55"/>
                  <a:pt x="80" y="54"/>
                </a:cubicBezTo>
                <a:cubicBezTo>
                  <a:pt x="80" y="54"/>
                  <a:pt x="80" y="54"/>
                  <a:pt x="80" y="54"/>
                </a:cubicBezTo>
                <a:cubicBezTo>
                  <a:pt x="80" y="55"/>
                  <a:pt x="81" y="56"/>
                  <a:pt x="81" y="56"/>
                </a:cubicBezTo>
                <a:cubicBezTo>
                  <a:pt x="86" y="70"/>
                  <a:pt x="86" y="70"/>
                  <a:pt x="86" y="70"/>
                </a:cubicBezTo>
                <a:lnTo>
                  <a:pt x="74" y="70"/>
                </a:lnTo>
                <a:close/>
                <a:moveTo>
                  <a:pt x="137" y="50"/>
                </a:moveTo>
                <a:cubicBezTo>
                  <a:pt x="128" y="50"/>
                  <a:pt x="128" y="50"/>
                  <a:pt x="128" y="50"/>
                </a:cubicBezTo>
                <a:cubicBezTo>
                  <a:pt x="128" y="83"/>
                  <a:pt x="128" y="83"/>
                  <a:pt x="128" y="83"/>
                </a:cubicBezTo>
                <a:cubicBezTo>
                  <a:pt x="137" y="83"/>
                  <a:pt x="137" y="83"/>
                  <a:pt x="137" y="83"/>
                </a:cubicBezTo>
                <a:cubicBezTo>
                  <a:pt x="142" y="83"/>
                  <a:pt x="147" y="82"/>
                  <a:pt x="150" y="79"/>
                </a:cubicBezTo>
                <a:cubicBezTo>
                  <a:pt x="153" y="75"/>
                  <a:pt x="155" y="71"/>
                  <a:pt x="155" y="66"/>
                </a:cubicBezTo>
                <a:cubicBezTo>
                  <a:pt x="155" y="55"/>
                  <a:pt x="149" y="50"/>
                  <a:pt x="137" y="50"/>
                </a:cubicBezTo>
                <a:close/>
                <a:moveTo>
                  <a:pt x="147" y="76"/>
                </a:moveTo>
                <a:cubicBezTo>
                  <a:pt x="145" y="79"/>
                  <a:pt x="141" y="80"/>
                  <a:pt x="137" y="80"/>
                </a:cubicBezTo>
                <a:cubicBezTo>
                  <a:pt x="132" y="80"/>
                  <a:pt x="132" y="80"/>
                  <a:pt x="132" y="80"/>
                </a:cubicBezTo>
                <a:cubicBezTo>
                  <a:pt x="132" y="53"/>
                  <a:pt x="132" y="53"/>
                  <a:pt x="132" y="53"/>
                </a:cubicBezTo>
                <a:cubicBezTo>
                  <a:pt x="137" y="53"/>
                  <a:pt x="137" y="53"/>
                  <a:pt x="137" y="53"/>
                </a:cubicBezTo>
                <a:cubicBezTo>
                  <a:pt x="146" y="53"/>
                  <a:pt x="151" y="58"/>
                  <a:pt x="151" y="66"/>
                </a:cubicBezTo>
                <a:cubicBezTo>
                  <a:pt x="151" y="70"/>
                  <a:pt x="150" y="74"/>
                  <a:pt x="147" y="76"/>
                </a:cubicBezTo>
                <a:close/>
                <a:moveTo>
                  <a:pt x="119" y="50"/>
                </a:moveTo>
                <a:cubicBezTo>
                  <a:pt x="123" y="50"/>
                  <a:pt x="123" y="50"/>
                  <a:pt x="123" y="50"/>
                </a:cubicBezTo>
                <a:cubicBezTo>
                  <a:pt x="123" y="83"/>
                  <a:pt x="123" y="83"/>
                  <a:pt x="123" y="83"/>
                </a:cubicBezTo>
                <a:cubicBezTo>
                  <a:pt x="118" y="83"/>
                  <a:pt x="118" y="83"/>
                  <a:pt x="118" y="83"/>
                </a:cubicBezTo>
                <a:cubicBezTo>
                  <a:pt x="101" y="56"/>
                  <a:pt x="101" y="56"/>
                  <a:pt x="101" y="56"/>
                </a:cubicBezTo>
                <a:cubicBezTo>
                  <a:pt x="101" y="56"/>
                  <a:pt x="100" y="55"/>
                  <a:pt x="100" y="54"/>
                </a:cubicBezTo>
                <a:cubicBezTo>
                  <a:pt x="100" y="54"/>
                  <a:pt x="100" y="54"/>
                  <a:pt x="100" y="54"/>
                </a:cubicBezTo>
                <a:cubicBezTo>
                  <a:pt x="100" y="55"/>
                  <a:pt x="100" y="57"/>
                  <a:pt x="100" y="59"/>
                </a:cubicBezTo>
                <a:cubicBezTo>
                  <a:pt x="100" y="83"/>
                  <a:pt x="100" y="83"/>
                  <a:pt x="100" y="83"/>
                </a:cubicBezTo>
                <a:cubicBezTo>
                  <a:pt x="96" y="83"/>
                  <a:pt x="96" y="83"/>
                  <a:pt x="96" y="83"/>
                </a:cubicBezTo>
                <a:cubicBezTo>
                  <a:pt x="96" y="50"/>
                  <a:pt x="96" y="50"/>
                  <a:pt x="96" y="50"/>
                </a:cubicBezTo>
                <a:cubicBezTo>
                  <a:pt x="101" y="50"/>
                  <a:pt x="101" y="50"/>
                  <a:pt x="101" y="50"/>
                </a:cubicBezTo>
                <a:cubicBezTo>
                  <a:pt x="118" y="76"/>
                  <a:pt x="118" y="76"/>
                  <a:pt x="118" y="76"/>
                </a:cubicBezTo>
                <a:cubicBezTo>
                  <a:pt x="119" y="77"/>
                  <a:pt x="119" y="78"/>
                  <a:pt x="119" y="78"/>
                </a:cubicBezTo>
                <a:cubicBezTo>
                  <a:pt x="120" y="78"/>
                  <a:pt x="120" y="78"/>
                  <a:pt x="120" y="78"/>
                </a:cubicBezTo>
                <a:cubicBezTo>
                  <a:pt x="119" y="77"/>
                  <a:pt x="119" y="76"/>
                  <a:pt x="119" y="73"/>
                </a:cubicBezTo>
                <a:lnTo>
                  <a:pt x="119" y="5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bwMode="auto">
          <a:xfrm>
            <a:off x="6439068" y="1020449"/>
            <a:ext cx="95701" cy="4815575"/>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51" name="Rectangle 50"/>
          <p:cNvSpPr/>
          <p:nvPr/>
        </p:nvSpPr>
        <p:spPr bwMode="auto">
          <a:xfrm>
            <a:off x="3640347" y="-59318"/>
            <a:ext cx="8453887" cy="1079767"/>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pic>
        <p:nvPicPr>
          <p:cNvPr id="43" name="Picture 2" descr="\\MAGNUM\Projects\Microsoft\Cloud Power FY12\Design\ICONS_PNG\Tower.png"/>
          <p:cNvPicPr>
            <a:picLocks noChangeAspect="1" noChangeArrowheads="1"/>
          </p:cNvPicPr>
          <p:nvPr/>
        </p:nvPicPr>
        <p:blipFill>
          <a:blip r:embed="rId3" cstate="print">
            <a:lum bright="100000"/>
          </a:blip>
          <a:stretch>
            <a:fillRect/>
          </a:stretch>
        </p:blipFill>
        <p:spPr bwMode="auto">
          <a:xfrm flipH="1">
            <a:off x="7181674" y="2142097"/>
            <a:ext cx="1938020" cy="1938020"/>
          </a:xfrm>
          <a:prstGeom prst="rect">
            <a:avLst/>
          </a:prstGeom>
          <a:noFill/>
        </p:spPr>
      </p:pic>
      <p:sp>
        <p:nvSpPr>
          <p:cNvPr id="44" name="Rectangle 43"/>
          <p:cNvSpPr/>
          <p:nvPr/>
        </p:nvSpPr>
        <p:spPr>
          <a:xfrm>
            <a:off x="7023462" y="4182520"/>
            <a:ext cx="2246321" cy="416076"/>
          </a:xfrm>
          <a:prstGeom prst="rect">
            <a:avLst/>
          </a:prstGeom>
        </p:spPr>
        <p:txBody>
          <a:bodyPr wrap="none">
            <a:spAutoFit/>
          </a:bodyPr>
          <a:lstStyle/>
          <a:p>
            <a:pPr algn="ctr" defTabSz="1657300">
              <a:lnSpc>
                <a:spcPts val="2400"/>
              </a:lnSpc>
            </a:pPr>
            <a:r>
              <a:rPr lang="en-US" sz="3200" spc="-102" dirty="0">
                <a:ln w="3175">
                  <a:noFill/>
                </a:ln>
                <a:gradFill>
                  <a:gsLst>
                    <a:gs pos="1250">
                      <a:srgbClr val="FFFFFF"/>
                    </a:gs>
                    <a:gs pos="100000">
                      <a:srgbClr val="FFFFFF"/>
                    </a:gs>
                  </a:gsLst>
                  <a:lin ang="5400000" scaled="0"/>
                </a:gradFill>
                <a:latin typeface="Segoe UI Light"/>
                <a:cs typeface="Segoe UI" pitchFamily="34" charset="0"/>
              </a:rPr>
              <a:t>On-premises</a:t>
            </a:r>
          </a:p>
        </p:txBody>
      </p:sp>
      <p:sp>
        <p:nvSpPr>
          <p:cNvPr id="45" name="Freeform 128"/>
          <p:cNvSpPr>
            <a:spLocks noChangeAspect="1"/>
          </p:cNvSpPr>
          <p:nvPr/>
        </p:nvSpPr>
        <p:spPr bwMode="black">
          <a:xfrm>
            <a:off x="10024779" y="2639563"/>
            <a:ext cx="1707210" cy="943088"/>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a:noFill/>
          </a:ln>
          <a:effectLs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a:gradFill>
                <a:gsLst>
                  <a:gs pos="1250">
                    <a:schemeClr val="bg1"/>
                  </a:gs>
                  <a:gs pos="10417">
                    <a:schemeClr val="bg1"/>
                  </a:gs>
                </a:gsLst>
                <a:lin ang="5400000" scaled="0"/>
              </a:gradFill>
            </a:endParaRPr>
          </a:p>
        </p:txBody>
      </p:sp>
      <p:sp>
        <p:nvSpPr>
          <p:cNvPr id="46" name="Rectangle 45"/>
          <p:cNvSpPr/>
          <p:nvPr/>
        </p:nvSpPr>
        <p:spPr>
          <a:xfrm>
            <a:off x="10306083" y="4201523"/>
            <a:ext cx="1138773" cy="416076"/>
          </a:xfrm>
          <a:prstGeom prst="rect">
            <a:avLst/>
          </a:prstGeom>
        </p:spPr>
        <p:txBody>
          <a:bodyPr wrap="none">
            <a:spAutoFit/>
          </a:bodyPr>
          <a:lstStyle/>
          <a:p>
            <a:pPr algn="ctr" defTabSz="1657300">
              <a:lnSpc>
                <a:spcPts val="2400"/>
              </a:lnSpc>
            </a:pPr>
            <a:r>
              <a:rPr lang="en-US" sz="3200" spc="-102" dirty="0">
                <a:ln w="3175">
                  <a:noFill/>
                </a:ln>
                <a:gradFill>
                  <a:gsLst>
                    <a:gs pos="1250">
                      <a:srgbClr val="FFFFFF"/>
                    </a:gs>
                    <a:gs pos="100000">
                      <a:srgbClr val="FFFFFF"/>
                    </a:gs>
                  </a:gsLst>
                  <a:lin ang="5400000" scaled="0"/>
                </a:gradFill>
                <a:latin typeface="Segoe UI Light"/>
                <a:cs typeface="Segoe UI" pitchFamily="34" charset="0"/>
              </a:rPr>
              <a:t>Cloud</a:t>
            </a:r>
          </a:p>
        </p:txBody>
      </p:sp>
      <p:sp>
        <p:nvSpPr>
          <p:cNvPr id="47" name="Freeform 7"/>
          <p:cNvSpPr>
            <a:spLocks noEditPoints="1"/>
          </p:cNvSpPr>
          <p:nvPr/>
        </p:nvSpPr>
        <p:spPr bwMode="black">
          <a:xfrm>
            <a:off x="9215567" y="3087023"/>
            <a:ext cx="598935" cy="529653"/>
          </a:xfrm>
          <a:custGeom>
            <a:avLst/>
            <a:gdLst>
              <a:gd name="T0" fmla="*/ 87 w 162"/>
              <a:gd name="T1" fmla="*/ 109 h 143"/>
              <a:gd name="T2" fmla="*/ 74 w 162"/>
              <a:gd name="T3" fmla="*/ 109 h 143"/>
              <a:gd name="T4" fmla="*/ 74 w 162"/>
              <a:gd name="T5" fmla="*/ 79 h 143"/>
              <a:gd name="T6" fmla="*/ 45 w 162"/>
              <a:gd name="T7" fmla="*/ 79 h 143"/>
              <a:gd name="T8" fmla="*/ 45 w 162"/>
              <a:gd name="T9" fmla="*/ 66 h 143"/>
              <a:gd name="T10" fmla="*/ 74 w 162"/>
              <a:gd name="T11" fmla="*/ 66 h 143"/>
              <a:gd name="T12" fmla="*/ 74 w 162"/>
              <a:gd name="T13" fmla="*/ 36 h 143"/>
              <a:gd name="T14" fmla="*/ 87 w 162"/>
              <a:gd name="T15" fmla="*/ 36 h 143"/>
              <a:gd name="T16" fmla="*/ 87 w 162"/>
              <a:gd name="T17" fmla="*/ 66 h 143"/>
              <a:gd name="T18" fmla="*/ 117 w 162"/>
              <a:gd name="T19" fmla="*/ 66 h 143"/>
              <a:gd name="T20" fmla="*/ 117 w 162"/>
              <a:gd name="T21" fmla="*/ 79 h 143"/>
              <a:gd name="T22" fmla="*/ 87 w 162"/>
              <a:gd name="T23" fmla="*/ 79 h 143"/>
              <a:gd name="T24" fmla="*/ 87 w 162"/>
              <a:gd name="T25" fmla="*/ 109 h 143"/>
              <a:gd name="T26" fmla="*/ 124 w 162"/>
              <a:gd name="T27" fmla="*/ 129 h 143"/>
              <a:gd name="T28" fmla="*/ 81 w 162"/>
              <a:gd name="T29" fmla="*/ 143 h 143"/>
              <a:gd name="T30" fmla="*/ 24 w 162"/>
              <a:gd name="T31" fmla="*/ 115 h 143"/>
              <a:gd name="T32" fmla="*/ 37 w 162"/>
              <a:gd name="T33" fmla="*/ 14 h 143"/>
              <a:gd name="T34" fmla="*/ 81 w 162"/>
              <a:gd name="T35" fmla="*/ 0 h 143"/>
              <a:gd name="T36" fmla="*/ 138 w 162"/>
              <a:gd name="T37" fmla="*/ 28 h 143"/>
              <a:gd name="T38" fmla="*/ 124 w 162"/>
              <a:gd name="T39" fmla="*/ 129 h 143"/>
              <a:gd name="T40" fmla="*/ 130 w 162"/>
              <a:gd name="T41" fmla="*/ 34 h 143"/>
              <a:gd name="T42" fmla="*/ 81 w 162"/>
              <a:gd name="T43" fmla="*/ 9 h 143"/>
              <a:gd name="T44" fmla="*/ 43 w 162"/>
              <a:gd name="T45" fmla="*/ 22 h 143"/>
              <a:gd name="T46" fmla="*/ 31 w 162"/>
              <a:gd name="T47" fmla="*/ 109 h 143"/>
              <a:gd name="T48" fmla="*/ 81 w 162"/>
              <a:gd name="T49" fmla="*/ 134 h 143"/>
              <a:gd name="T50" fmla="*/ 119 w 162"/>
              <a:gd name="T51" fmla="*/ 121 h 143"/>
              <a:gd name="T52" fmla="*/ 130 w 162"/>
              <a:gd name="T53"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43">
                <a:moveTo>
                  <a:pt x="87" y="109"/>
                </a:moveTo>
                <a:cubicBezTo>
                  <a:pt x="74" y="109"/>
                  <a:pt x="74" y="109"/>
                  <a:pt x="74" y="109"/>
                </a:cubicBezTo>
                <a:cubicBezTo>
                  <a:pt x="74" y="79"/>
                  <a:pt x="74" y="79"/>
                  <a:pt x="74" y="79"/>
                </a:cubicBezTo>
                <a:cubicBezTo>
                  <a:pt x="45" y="79"/>
                  <a:pt x="45" y="79"/>
                  <a:pt x="45" y="79"/>
                </a:cubicBezTo>
                <a:cubicBezTo>
                  <a:pt x="45" y="66"/>
                  <a:pt x="45" y="66"/>
                  <a:pt x="45" y="66"/>
                </a:cubicBezTo>
                <a:cubicBezTo>
                  <a:pt x="74" y="66"/>
                  <a:pt x="74" y="66"/>
                  <a:pt x="74" y="66"/>
                </a:cubicBezTo>
                <a:cubicBezTo>
                  <a:pt x="74" y="36"/>
                  <a:pt x="74" y="36"/>
                  <a:pt x="74" y="36"/>
                </a:cubicBezTo>
                <a:cubicBezTo>
                  <a:pt x="87" y="36"/>
                  <a:pt x="87" y="36"/>
                  <a:pt x="87" y="36"/>
                </a:cubicBezTo>
                <a:cubicBezTo>
                  <a:pt x="87" y="66"/>
                  <a:pt x="87" y="66"/>
                  <a:pt x="87" y="66"/>
                </a:cubicBezTo>
                <a:cubicBezTo>
                  <a:pt x="117" y="66"/>
                  <a:pt x="117" y="66"/>
                  <a:pt x="117" y="66"/>
                </a:cubicBezTo>
                <a:cubicBezTo>
                  <a:pt x="117" y="79"/>
                  <a:pt x="117" y="79"/>
                  <a:pt x="117" y="79"/>
                </a:cubicBezTo>
                <a:cubicBezTo>
                  <a:pt x="87" y="79"/>
                  <a:pt x="87" y="79"/>
                  <a:pt x="87" y="79"/>
                </a:cubicBezTo>
                <a:lnTo>
                  <a:pt x="87" y="109"/>
                </a:lnTo>
                <a:close/>
                <a:moveTo>
                  <a:pt x="124" y="129"/>
                </a:moveTo>
                <a:cubicBezTo>
                  <a:pt x="111" y="139"/>
                  <a:pt x="96" y="143"/>
                  <a:pt x="81" y="143"/>
                </a:cubicBezTo>
                <a:cubicBezTo>
                  <a:pt x="59" y="143"/>
                  <a:pt x="38" y="134"/>
                  <a:pt x="24" y="115"/>
                </a:cubicBezTo>
                <a:cubicBezTo>
                  <a:pt x="0" y="84"/>
                  <a:pt x="6" y="38"/>
                  <a:pt x="37" y="14"/>
                </a:cubicBezTo>
                <a:cubicBezTo>
                  <a:pt x="50" y="4"/>
                  <a:pt x="66" y="0"/>
                  <a:pt x="81" y="0"/>
                </a:cubicBezTo>
                <a:cubicBezTo>
                  <a:pt x="102" y="0"/>
                  <a:pt x="124" y="9"/>
                  <a:pt x="138" y="28"/>
                </a:cubicBezTo>
                <a:cubicBezTo>
                  <a:pt x="162" y="60"/>
                  <a:pt x="156" y="105"/>
                  <a:pt x="124" y="129"/>
                </a:cubicBezTo>
                <a:close/>
                <a:moveTo>
                  <a:pt x="130" y="34"/>
                </a:moveTo>
                <a:cubicBezTo>
                  <a:pt x="119" y="18"/>
                  <a:pt x="100" y="9"/>
                  <a:pt x="81" y="9"/>
                </a:cubicBezTo>
                <a:cubicBezTo>
                  <a:pt x="67" y="9"/>
                  <a:pt x="54" y="14"/>
                  <a:pt x="43" y="22"/>
                </a:cubicBezTo>
                <a:cubicBezTo>
                  <a:pt x="16" y="43"/>
                  <a:pt x="10" y="82"/>
                  <a:pt x="31" y="109"/>
                </a:cubicBezTo>
                <a:cubicBezTo>
                  <a:pt x="43" y="125"/>
                  <a:pt x="61" y="134"/>
                  <a:pt x="81" y="134"/>
                </a:cubicBezTo>
                <a:cubicBezTo>
                  <a:pt x="95" y="134"/>
                  <a:pt x="108" y="130"/>
                  <a:pt x="119" y="121"/>
                </a:cubicBezTo>
                <a:cubicBezTo>
                  <a:pt x="146" y="100"/>
                  <a:pt x="151" y="61"/>
                  <a:pt x="130"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47"/>
          <p:cNvSpPr/>
          <p:nvPr/>
        </p:nvSpPr>
        <p:spPr bwMode="auto">
          <a:xfrm>
            <a:off x="-45312" y="1020448"/>
            <a:ext cx="3799650" cy="4665263"/>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69" name="Rectangle 68"/>
          <p:cNvSpPr/>
          <p:nvPr/>
        </p:nvSpPr>
        <p:spPr bwMode="auto">
          <a:xfrm>
            <a:off x="6439068" y="1020449"/>
            <a:ext cx="111022" cy="4815575"/>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grpSp>
        <p:nvGrpSpPr>
          <p:cNvPr id="67" name="Group 66"/>
          <p:cNvGrpSpPr/>
          <p:nvPr/>
        </p:nvGrpSpPr>
        <p:grpSpPr>
          <a:xfrm>
            <a:off x="0" y="1031017"/>
            <a:ext cx="3618434" cy="914400"/>
            <a:chOff x="0" y="1031017"/>
            <a:chExt cx="3618434" cy="914400"/>
          </a:xfrm>
        </p:grpSpPr>
        <p:sp>
          <p:nvSpPr>
            <p:cNvPr id="14" name="Rectangle 13"/>
            <p:cNvSpPr/>
            <p:nvPr/>
          </p:nvSpPr>
          <p:spPr>
            <a:xfrm>
              <a:off x="0" y="1031017"/>
              <a:ext cx="3618434" cy="914400"/>
            </a:xfrm>
            <a:prstGeom prst="rect">
              <a:avLst/>
            </a:prstGeom>
            <a:solidFill>
              <a:schemeClr val="bg1">
                <a:lumMod val="10000"/>
              </a:schemeClr>
            </a:solidFill>
          </p:spPr>
          <p:txBody>
            <a:bodyPr wrap="square" lIns="274320">
              <a:noAutofit/>
            </a:bodyPr>
            <a:lstStyle/>
            <a:p>
              <a:r>
                <a:rPr lang="en-US" sz="2600" dirty="0">
                  <a:gradFill>
                    <a:gsLst>
                      <a:gs pos="0">
                        <a:schemeClr val="bg1"/>
                      </a:gs>
                      <a:gs pos="100000">
                        <a:schemeClr val="bg1"/>
                      </a:gs>
                    </a:gsLst>
                    <a:lin ang="5400000" scaled="0"/>
                  </a:gradFill>
                  <a:latin typeface="+mj-lt"/>
                </a:rPr>
                <a:t>Enterprise </a:t>
              </a:r>
              <a:r>
                <a:rPr lang="en-US" sz="2600" dirty="0" smtClean="0">
                  <a:gradFill>
                    <a:gsLst>
                      <a:gs pos="0">
                        <a:schemeClr val="bg1"/>
                      </a:gs>
                      <a:gs pos="100000">
                        <a:schemeClr val="bg1"/>
                      </a:gs>
                    </a:gsLst>
                    <a:lin ang="5400000" scaled="0"/>
                  </a:gradFill>
                  <a:latin typeface="+mj-lt"/>
                </a:rPr>
                <a:t/>
              </a:r>
              <a:br>
                <a:rPr lang="en-US" sz="2600" dirty="0" smtClean="0">
                  <a:gradFill>
                    <a:gsLst>
                      <a:gs pos="0">
                        <a:schemeClr val="bg1"/>
                      </a:gs>
                      <a:gs pos="100000">
                        <a:schemeClr val="bg1"/>
                      </a:gs>
                    </a:gsLst>
                    <a:lin ang="5400000" scaled="0"/>
                  </a:gradFill>
                  <a:latin typeface="+mj-lt"/>
                </a:rPr>
              </a:br>
              <a:r>
                <a:rPr lang="en-US" sz="2600" dirty="0" smtClean="0">
                  <a:gradFill>
                    <a:gsLst>
                      <a:gs pos="0">
                        <a:schemeClr val="bg1"/>
                      </a:gs>
                      <a:gs pos="100000">
                        <a:schemeClr val="bg1"/>
                      </a:gs>
                    </a:gsLst>
                    <a:lin ang="5400000" scaled="0"/>
                  </a:gradFill>
                  <a:latin typeface="+mj-lt"/>
                </a:rPr>
                <a:t>needs</a:t>
              </a:r>
              <a:endParaRPr lang="en-US" sz="2600" dirty="0">
                <a:gradFill>
                  <a:gsLst>
                    <a:gs pos="0">
                      <a:schemeClr val="bg1"/>
                    </a:gs>
                    <a:gs pos="100000">
                      <a:schemeClr val="bg1"/>
                    </a:gs>
                  </a:gsLst>
                  <a:lin ang="5400000" scaled="0"/>
                </a:gradFill>
                <a:latin typeface="+mj-lt"/>
              </a:endParaRPr>
            </a:p>
          </p:txBody>
        </p:sp>
        <p:sp>
          <p:nvSpPr>
            <p:cNvPr id="57" name="Freeform 9"/>
            <p:cNvSpPr>
              <a:spLocks noEditPoints="1"/>
            </p:cNvSpPr>
            <p:nvPr/>
          </p:nvSpPr>
          <p:spPr bwMode="black">
            <a:xfrm>
              <a:off x="2811441" y="1153552"/>
              <a:ext cx="666622" cy="66933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alpha val="94000"/>
              </a:schemeClr>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0" tIns="146304" rIns="0" bIns="146304" numCol="1" spcCol="0" rtlCol="0" fromWordArt="0" anchor="ctr" anchorCtr="0" forceAA="0" compatLnSpc="1">
              <a:prstTxWarp prst="textNoShape">
                <a:avLst/>
              </a:prstTxWarp>
              <a:noAutofit/>
            </a:bodyPr>
            <a:lstStyle/>
            <a:p>
              <a:endParaRPr lang="en-US" sz="3200">
                <a:gradFill>
                  <a:gsLst>
                    <a:gs pos="0">
                      <a:srgbClr val="FFFFFF"/>
                    </a:gs>
                    <a:gs pos="100000">
                      <a:srgbClr val="FFFFFF"/>
                    </a:gs>
                  </a:gsLst>
                  <a:lin ang="5400000" scaled="0"/>
                </a:gradFill>
                <a:latin typeface="+mj-lt"/>
              </a:endParaRPr>
            </a:p>
          </p:txBody>
        </p:sp>
      </p:grpSp>
      <p:grpSp>
        <p:nvGrpSpPr>
          <p:cNvPr id="64" name="Group 63"/>
          <p:cNvGrpSpPr/>
          <p:nvPr/>
        </p:nvGrpSpPr>
        <p:grpSpPr>
          <a:xfrm>
            <a:off x="0" y="4740832"/>
            <a:ext cx="3618434" cy="914400"/>
            <a:chOff x="0" y="4517312"/>
            <a:chExt cx="3618434" cy="914400"/>
          </a:xfrm>
        </p:grpSpPr>
        <p:sp>
          <p:nvSpPr>
            <p:cNvPr id="59" name="Rectangle 58"/>
            <p:cNvSpPr/>
            <p:nvPr/>
          </p:nvSpPr>
          <p:spPr>
            <a:xfrm>
              <a:off x="0" y="4517312"/>
              <a:ext cx="3618434" cy="914400"/>
            </a:xfrm>
            <a:prstGeom prst="rect">
              <a:avLst/>
            </a:prstGeom>
            <a:solidFill>
              <a:schemeClr val="bg1">
                <a:lumMod val="10000"/>
              </a:schemeClr>
            </a:solidFill>
          </p:spPr>
          <p:txBody>
            <a:bodyPr wrap="square" lIns="274320">
              <a:noAutofit/>
            </a:bodyPr>
            <a:lstStyle/>
            <a:p>
              <a:r>
                <a:rPr lang="en-US" sz="2600" dirty="0" smtClean="0">
                  <a:gradFill>
                    <a:gsLst>
                      <a:gs pos="0">
                        <a:schemeClr val="bg1"/>
                      </a:gs>
                      <a:gs pos="100000">
                        <a:schemeClr val="bg1"/>
                      </a:gs>
                    </a:gsLst>
                    <a:lin ang="5400000" scaled="0"/>
                  </a:gradFill>
                  <a:latin typeface="+mj-lt"/>
                </a:rPr>
                <a:t>Windows Azure</a:t>
              </a:r>
              <a:br>
                <a:rPr lang="en-US" sz="2600" dirty="0" smtClean="0">
                  <a:gradFill>
                    <a:gsLst>
                      <a:gs pos="0">
                        <a:schemeClr val="bg1"/>
                      </a:gs>
                      <a:gs pos="100000">
                        <a:schemeClr val="bg1"/>
                      </a:gs>
                    </a:gsLst>
                    <a:lin ang="5400000" scaled="0"/>
                  </a:gradFill>
                  <a:latin typeface="+mj-lt"/>
                </a:rPr>
              </a:br>
              <a:r>
                <a:rPr lang="en-US" sz="2600" dirty="0" smtClean="0">
                  <a:gradFill>
                    <a:gsLst>
                      <a:gs pos="0">
                        <a:schemeClr val="bg1"/>
                      </a:gs>
                      <a:gs pos="100000">
                        <a:schemeClr val="bg1"/>
                      </a:gs>
                    </a:gsLst>
                    <a:lin ang="5400000" scaled="0"/>
                  </a:gradFill>
                  <a:latin typeface="+mj-lt"/>
                </a:rPr>
                <a:t>fundamentals</a:t>
              </a:r>
              <a:endParaRPr lang="en-US" sz="2600" dirty="0">
                <a:gradFill>
                  <a:gsLst>
                    <a:gs pos="0">
                      <a:schemeClr val="bg1"/>
                    </a:gs>
                    <a:gs pos="100000">
                      <a:schemeClr val="bg1"/>
                    </a:gs>
                  </a:gsLst>
                  <a:lin ang="5400000" scaled="0"/>
                </a:gradFill>
                <a:latin typeface="+mj-lt"/>
              </a:endParaRPr>
            </a:p>
          </p:txBody>
        </p:sp>
        <p:sp>
          <p:nvSpPr>
            <p:cNvPr id="60" name="Freeform 9"/>
            <p:cNvSpPr>
              <a:spLocks noEditPoints="1"/>
            </p:cNvSpPr>
            <p:nvPr/>
          </p:nvSpPr>
          <p:spPr bwMode="black">
            <a:xfrm>
              <a:off x="2811441" y="4639847"/>
              <a:ext cx="666622" cy="66933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alpha val="94000"/>
              </a:schemeClr>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0" tIns="146304" rIns="0" bIns="146304" numCol="1" spcCol="0" rtlCol="0" fromWordArt="0" anchor="ctr" anchorCtr="0" forceAA="0" compatLnSpc="1">
              <a:prstTxWarp prst="textNoShape">
                <a:avLst/>
              </a:prstTxWarp>
              <a:noAutofit/>
            </a:bodyPr>
            <a:lstStyle/>
            <a:p>
              <a:endParaRPr lang="en-US" sz="3200">
                <a:gradFill>
                  <a:gsLst>
                    <a:gs pos="0">
                      <a:srgbClr val="FFFFFF"/>
                    </a:gs>
                    <a:gs pos="100000">
                      <a:srgbClr val="FFFFFF"/>
                    </a:gs>
                  </a:gsLst>
                  <a:lin ang="5400000" scaled="0"/>
                </a:gradFill>
                <a:latin typeface="+mj-lt"/>
              </a:endParaRPr>
            </a:p>
          </p:txBody>
        </p:sp>
      </p:grpSp>
      <p:sp>
        <p:nvSpPr>
          <p:cNvPr id="78" name="Rectangle 77"/>
          <p:cNvSpPr/>
          <p:nvPr/>
        </p:nvSpPr>
        <p:spPr bwMode="auto">
          <a:xfrm>
            <a:off x="3752850" y="1885950"/>
            <a:ext cx="2684939" cy="3769282"/>
          </a:xfrm>
          <a:prstGeom prst="rect">
            <a:avLst/>
          </a:prstGeom>
          <a:ln w="50800" cap="sq">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2651760" rIns="0" bIns="47565" numCol="1" rtlCol="0" anchor="t" anchorCtr="0" compatLnSpc="1">
            <a:prstTxWarp prst="textNoShape">
              <a:avLst/>
            </a:prstTxWarp>
          </a:bodyPr>
          <a:lstStyle/>
          <a:p>
            <a:pPr lvl="0" algn="ctr" defTabSz="951028" fontAlgn="base">
              <a:spcBef>
                <a:spcPct val="0"/>
              </a:spcBef>
              <a:spcAft>
                <a:spcPct val="0"/>
              </a:spcAft>
            </a:pPr>
            <a:endParaRPr lang="en-US" sz="2400" dirty="0">
              <a:gradFill>
                <a:gsLst>
                  <a:gs pos="0">
                    <a:srgbClr val="FFFFFF"/>
                  </a:gs>
                  <a:gs pos="100000">
                    <a:srgbClr val="FFFFFF"/>
                  </a:gs>
                </a:gsLst>
                <a:lin ang="5400000" scaled="0"/>
              </a:gradFill>
              <a:latin typeface="+mj-lt"/>
            </a:endParaRPr>
          </a:p>
        </p:txBody>
      </p:sp>
      <p:sp>
        <p:nvSpPr>
          <p:cNvPr id="79" name="Rectangle 78"/>
          <p:cNvSpPr/>
          <p:nvPr/>
        </p:nvSpPr>
        <p:spPr>
          <a:xfrm>
            <a:off x="3765808" y="4802201"/>
            <a:ext cx="2681030" cy="769441"/>
          </a:xfrm>
          <a:prstGeom prst="rect">
            <a:avLst/>
          </a:prstGeom>
        </p:spPr>
        <p:txBody>
          <a:bodyPr wrap="square">
            <a:spAutoFit/>
          </a:bodyPr>
          <a:lstStyle/>
          <a:p>
            <a:pPr algn="ctr" defTabSz="951028" fontAlgn="base">
              <a:spcBef>
                <a:spcPct val="0"/>
              </a:spcBef>
              <a:spcAft>
                <a:spcPct val="0"/>
              </a:spcAft>
            </a:pPr>
            <a:r>
              <a:rPr lang="en-US" sz="2200" dirty="0">
                <a:gradFill>
                  <a:gsLst>
                    <a:gs pos="0">
                      <a:srgbClr val="FFFFFF"/>
                    </a:gs>
                    <a:gs pos="100000">
                      <a:srgbClr val="FFFFFF"/>
                    </a:gs>
                  </a:gsLst>
                  <a:lin ang="5400000" scaled="0"/>
                </a:gradFill>
                <a:latin typeface="+mj-lt"/>
              </a:rPr>
              <a:t>O</a:t>
            </a:r>
            <a:r>
              <a:rPr lang="en-US" sz="2200" dirty="0" smtClean="0">
                <a:gradFill>
                  <a:gsLst>
                    <a:gs pos="0">
                      <a:srgbClr val="FFFFFF"/>
                    </a:gs>
                    <a:gs pos="100000">
                      <a:srgbClr val="FFFFFF"/>
                    </a:gs>
                  </a:gsLst>
                  <a:lin ang="5400000" scaled="0"/>
                </a:gradFill>
                <a:latin typeface="+mj-lt"/>
              </a:rPr>
              <a:t>n-premises </a:t>
            </a:r>
            <a:br>
              <a:rPr lang="en-US" sz="2200" dirty="0" smtClean="0">
                <a:gradFill>
                  <a:gsLst>
                    <a:gs pos="0">
                      <a:srgbClr val="FFFFFF"/>
                    </a:gs>
                    <a:gs pos="100000">
                      <a:srgbClr val="FFFFFF"/>
                    </a:gs>
                  </a:gsLst>
                  <a:lin ang="5400000" scaled="0"/>
                </a:gradFill>
                <a:latin typeface="+mj-lt"/>
              </a:rPr>
            </a:br>
            <a:r>
              <a:rPr lang="en-US" sz="2200" dirty="0" smtClean="0">
                <a:gradFill>
                  <a:gsLst>
                    <a:gs pos="0">
                      <a:srgbClr val="FFFFFF"/>
                    </a:gs>
                    <a:gs pos="100000">
                      <a:srgbClr val="FFFFFF"/>
                    </a:gs>
                  </a:gsLst>
                  <a:lin ang="5400000" scaled="0"/>
                </a:gradFill>
                <a:latin typeface="+mj-lt"/>
              </a:rPr>
              <a:t>AND Cloud</a:t>
            </a:r>
            <a:endParaRPr lang="en-US" sz="2200" dirty="0">
              <a:gradFill>
                <a:gsLst>
                  <a:gs pos="0">
                    <a:srgbClr val="FFFFFF"/>
                  </a:gs>
                  <a:gs pos="100000">
                    <a:srgbClr val="FFFFFF"/>
                  </a:gs>
                </a:gsLst>
                <a:lin ang="5400000" scaled="0"/>
              </a:gradFill>
              <a:latin typeface="+mj-lt"/>
            </a:endParaRPr>
          </a:p>
        </p:txBody>
      </p:sp>
      <p:sp>
        <p:nvSpPr>
          <p:cNvPr id="74" name="Rectangle 73"/>
          <p:cNvSpPr/>
          <p:nvPr/>
        </p:nvSpPr>
        <p:spPr>
          <a:xfrm>
            <a:off x="4075139" y="1254123"/>
            <a:ext cx="2052165" cy="584775"/>
          </a:xfrm>
          <a:prstGeom prst="rect">
            <a:avLst/>
          </a:prstGeom>
        </p:spPr>
        <p:txBody>
          <a:bodyPr wrap="none">
            <a:spAutoFit/>
          </a:bodyPr>
          <a:lstStyle/>
          <a:p>
            <a:pPr algn="ctr" defTabSz="951028" fontAlgn="base">
              <a:spcBef>
                <a:spcPct val="0"/>
              </a:spcBef>
              <a:spcAft>
                <a:spcPct val="0"/>
              </a:spcAft>
            </a:pPr>
            <a:r>
              <a:rPr lang="en-US" sz="3200" dirty="0">
                <a:gradFill>
                  <a:gsLst>
                    <a:gs pos="0">
                      <a:srgbClr val="FFFFFF"/>
                    </a:gs>
                    <a:gs pos="100000">
                      <a:srgbClr val="FFFFFF"/>
                    </a:gs>
                  </a:gsLst>
                  <a:lin ang="5400000" scaled="0"/>
                </a:gradFill>
                <a:latin typeface="+mj-lt"/>
              </a:rPr>
              <a:t>Integration</a:t>
            </a:r>
          </a:p>
        </p:txBody>
      </p:sp>
      <p:sp>
        <p:nvSpPr>
          <p:cNvPr id="83" name="Freeform 8"/>
          <p:cNvSpPr>
            <a:spLocks noEditPoints="1"/>
          </p:cNvSpPr>
          <p:nvPr/>
        </p:nvSpPr>
        <p:spPr bwMode="auto">
          <a:xfrm>
            <a:off x="4184271" y="2781300"/>
            <a:ext cx="1836480" cy="953130"/>
          </a:xfrm>
          <a:custGeom>
            <a:avLst/>
            <a:gdLst>
              <a:gd name="T0" fmla="*/ 202 w 251"/>
              <a:gd name="T1" fmla="*/ 60 h 133"/>
              <a:gd name="T2" fmla="*/ 43 w 251"/>
              <a:gd name="T3" fmla="*/ 0 h 133"/>
              <a:gd name="T4" fmla="*/ 37 w 251"/>
              <a:gd name="T5" fmla="*/ 29 h 133"/>
              <a:gd name="T6" fmla="*/ 0 w 251"/>
              <a:gd name="T7" fmla="*/ 41 h 133"/>
              <a:gd name="T8" fmla="*/ 37 w 251"/>
              <a:gd name="T9" fmla="*/ 87 h 133"/>
              <a:gd name="T10" fmla="*/ 0 w 251"/>
              <a:gd name="T11" fmla="*/ 99 h 133"/>
              <a:gd name="T12" fmla="*/ 37 w 251"/>
              <a:gd name="T13" fmla="*/ 127 h 133"/>
              <a:gd name="T14" fmla="*/ 120 w 251"/>
              <a:gd name="T15" fmla="*/ 133 h 133"/>
              <a:gd name="T16" fmla="*/ 251 w 251"/>
              <a:gd name="T17" fmla="*/ 72 h 133"/>
              <a:gd name="T18" fmla="*/ 120 w 251"/>
              <a:gd name="T19" fmla="*/ 121 h 133"/>
              <a:gd name="T20" fmla="*/ 49 w 251"/>
              <a:gd name="T21" fmla="*/ 12 h 133"/>
              <a:gd name="T22" fmla="*/ 191 w 251"/>
              <a:gd name="T23" fmla="*/ 66 h 133"/>
              <a:gd name="T24" fmla="*/ 78 w 251"/>
              <a:gd name="T25" fmla="*/ 50 h 133"/>
              <a:gd name="T26" fmla="*/ 70 w 251"/>
              <a:gd name="T27" fmla="*/ 83 h 133"/>
              <a:gd name="T28" fmla="*/ 87 w 251"/>
              <a:gd name="T29" fmla="*/ 74 h 133"/>
              <a:gd name="T30" fmla="*/ 95 w 251"/>
              <a:gd name="T31" fmla="*/ 83 h 133"/>
              <a:gd name="T32" fmla="*/ 78 w 251"/>
              <a:gd name="T33" fmla="*/ 50 h 133"/>
              <a:gd name="T34" fmla="*/ 80 w 251"/>
              <a:gd name="T35" fmla="*/ 56 h 133"/>
              <a:gd name="T36" fmla="*/ 80 w 251"/>
              <a:gd name="T37" fmla="*/ 54 h 133"/>
              <a:gd name="T38" fmla="*/ 86 w 251"/>
              <a:gd name="T39" fmla="*/ 70 h 133"/>
              <a:gd name="T40" fmla="*/ 137 w 251"/>
              <a:gd name="T41" fmla="*/ 50 h 133"/>
              <a:gd name="T42" fmla="*/ 128 w 251"/>
              <a:gd name="T43" fmla="*/ 83 h 133"/>
              <a:gd name="T44" fmla="*/ 150 w 251"/>
              <a:gd name="T45" fmla="*/ 79 h 133"/>
              <a:gd name="T46" fmla="*/ 137 w 251"/>
              <a:gd name="T47" fmla="*/ 50 h 133"/>
              <a:gd name="T48" fmla="*/ 137 w 251"/>
              <a:gd name="T49" fmla="*/ 80 h 133"/>
              <a:gd name="T50" fmla="*/ 132 w 251"/>
              <a:gd name="T51" fmla="*/ 53 h 133"/>
              <a:gd name="T52" fmla="*/ 151 w 251"/>
              <a:gd name="T53" fmla="*/ 66 h 133"/>
              <a:gd name="T54" fmla="*/ 119 w 251"/>
              <a:gd name="T55" fmla="*/ 50 h 133"/>
              <a:gd name="T56" fmla="*/ 123 w 251"/>
              <a:gd name="T57" fmla="*/ 83 h 133"/>
              <a:gd name="T58" fmla="*/ 101 w 251"/>
              <a:gd name="T59" fmla="*/ 56 h 133"/>
              <a:gd name="T60" fmla="*/ 100 w 251"/>
              <a:gd name="T61" fmla="*/ 54 h 133"/>
              <a:gd name="T62" fmla="*/ 100 w 251"/>
              <a:gd name="T63" fmla="*/ 83 h 133"/>
              <a:gd name="T64" fmla="*/ 96 w 251"/>
              <a:gd name="T65" fmla="*/ 50 h 133"/>
              <a:gd name="T66" fmla="*/ 118 w 251"/>
              <a:gd name="T67" fmla="*/ 76 h 133"/>
              <a:gd name="T68" fmla="*/ 120 w 251"/>
              <a:gd name="T69" fmla="*/ 78 h 133"/>
              <a:gd name="T70" fmla="*/ 119 w 251"/>
              <a:gd name="T71" fmla="*/ 5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33">
                <a:moveTo>
                  <a:pt x="251" y="60"/>
                </a:moveTo>
                <a:cubicBezTo>
                  <a:pt x="202" y="60"/>
                  <a:pt x="202" y="60"/>
                  <a:pt x="202" y="60"/>
                </a:cubicBezTo>
                <a:cubicBezTo>
                  <a:pt x="199" y="26"/>
                  <a:pt x="163" y="0"/>
                  <a:pt x="120" y="0"/>
                </a:cubicBezTo>
                <a:cubicBezTo>
                  <a:pt x="43" y="0"/>
                  <a:pt x="43" y="0"/>
                  <a:pt x="43" y="0"/>
                </a:cubicBezTo>
                <a:cubicBezTo>
                  <a:pt x="40" y="0"/>
                  <a:pt x="37" y="2"/>
                  <a:pt x="37" y="6"/>
                </a:cubicBezTo>
                <a:cubicBezTo>
                  <a:pt x="37" y="29"/>
                  <a:pt x="37" y="29"/>
                  <a:pt x="37" y="29"/>
                </a:cubicBezTo>
                <a:cubicBezTo>
                  <a:pt x="0" y="29"/>
                  <a:pt x="0" y="29"/>
                  <a:pt x="0" y="29"/>
                </a:cubicBezTo>
                <a:cubicBezTo>
                  <a:pt x="0" y="41"/>
                  <a:pt x="0" y="41"/>
                  <a:pt x="0" y="41"/>
                </a:cubicBezTo>
                <a:cubicBezTo>
                  <a:pt x="37" y="41"/>
                  <a:pt x="37" y="41"/>
                  <a:pt x="37" y="41"/>
                </a:cubicBezTo>
                <a:cubicBezTo>
                  <a:pt x="37" y="87"/>
                  <a:pt x="37" y="87"/>
                  <a:pt x="37" y="87"/>
                </a:cubicBezTo>
                <a:cubicBezTo>
                  <a:pt x="0" y="87"/>
                  <a:pt x="0" y="87"/>
                  <a:pt x="0" y="87"/>
                </a:cubicBezTo>
                <a:cubicBezTo>
                  <a:pt x="0" y="99"/>
                  <a:pt x="0" y="99"/>
                  <a:pt x="0" y="99"/>
                </a:cubicBezTo>
                <a:cubicBezTo>
                  <a:pt x="37" y="99"/>
                  <a:pt x="37" y="99"/>
                  <a:pt x="37" y="99"/>
                </a:cubicBezTo>
                <a:cubicBezTo>
                  <a:pt x="37" y="127"/>
                  <a:pt x="37" y="127"/>
                  <a:pt x="37" y="127"/>
                </a:cubicBezTo>
                <a:cubicBezTo>
                  <a:pt x="37" y="130"/>
                  <a:pt x="40" y="133"/>
                  <a:pt x="43" y="133"/>
                </a:cubicBezTo>
                <a:cubicBezTo>
                  <a:pt x="120" y="133"/>
                  <a:pt x="120" y="133"/>
                  <a:pt x="120" y="133"/>
                </a:cubicBezTo>
                <a:cubicBezTo>
                  <a:pt x="163" y="133"/>
                  <a:pt x="199" y="106"/>
                  <a:pt x="202" y="72"/>
                </a:cubicBezTo>
                <a:cubicBezTo>
                  <a:pt x="251" y="72"/>
                  <a:pt x="251" y="72"/>
                  <a:pt x="251" y="72"/>
                </a:cubicBezTo>
                <a:lnTo>
                  <a:pt x="251" y="60"/>
                </a:lnTo>
                <a:close/>
                <a:moveTo>
                  <a:pt x="120" y="121"/>
                </a:moveTo>
                <a:cubicBezTo>
                  <a:pt x="49" y="121"/>
                  <a:pt x="49" y="121"/>
                  <a:pt x="49" y="121"/>
                </a:cubicBezTo>
                <a:cubicBezTo>
                  <a:pt x="49" y="12"/>
                  <a:pt x="49" y="12"/>
                  <a:pt x="49" y="12"/>
                </a:cubicBezTo>
                <a:cubicBezTo>
                  <a:pt x="120" y="12"/>
                  <a:pt x="120" y="12"/>
                  <a:pt x="120" y="12"/>
                </a:cubicBezTo>
                <a:cubicBezTo>
                  <a:pt x="159" y="12"/>
                  <a:pt x="191" y="36"/>
                  <a:pt x="191" y="66"/>
                </a:cubicBezTo>
                <a:cubicBezTo>
                  <a:pt x="191" y="96"/>
                  <a:pt x="159" y="121"/>
                  <a:pt x="120" y="121"/>
                </a:cubicBezTo>
                <a:close/>
                <a:moveTo>
                  <a:pt x="78" y="50"/>
                </a:moveTo>
                <a:cubicBezTo>
                  <a:pt x="65" y="83"/>
                  <a:pt x="65" y="83"/>
                  <a:pt x="65" y="83"/>
                </a:cubicBezTo>
                <a:cubicBezTo>
                  <a:pt x="70" y="83"/>
                  <a:pt x="70" y="83"/>
                  <a:pt x="70" y="83"/>
                </a:cubicBezTo>
                <a:cubicBezTo>
                  <a:pt x="73" y="74"/>
                  <a:pt x="73" y="74"/>
                  <a:pt x="73" y="74"/>
                </a:cubicBezTo>
                <a:cubicBezTo>
                  <a:pt x="87" y="74"/>
                  <a:pt x="87" y="74"/>
                  <a:pt x="87" y="74"/>
                </a:cubicBezTo>
                <a:cubicBezTo>
                  <a:pt x="91" y="83"/>
                  <a:pt x="91" y="83"/>
                  <a:pt x="91" y="83"/>
                </a:cubicBezTo>
                <a:cubicBezTo>
                  <a:pt x="95" y="83"/>
                  <a:pt x="95" y="83"/>
                  <a:pt x="95" y="83"/>
                </a:cubicBezTo>
                <a:cubicBezTo>
                  <a:pt x="82" y="50"/>
                  <a:pt x="82" y="50"/>
                  <a:pt x="82" y="50"/>
                </a:cubicBezTo>
                <a:lnTo>
                  <a:pt x="78" y="50"/>
                </a:lnTo>
                <a:close/>
                <a:moveTo>
                  <a:pt x="74" y="70"/>
                </a:moveTo>
                <a:cubicBezTo>
                  <a:pt x="80" y="56"/>
                  <a:pt x="80" y="56"/>
                  <a:pt x="80" y="56"/>
                </a:cubicBezTo>
                <a:cubicBezTo>
                  <a:pt x="80" y="55"/>
                  <a:pt x="80" y="55"/>
                  <a:pt x="80" y="54"/>
                </a:cubicBezTo>
                <a:cubicBezTo>
                  <a:pt x="80" y="54"/>
                  <a:pt x="80" y="54"/>
                  <a:pt x="80" y="54"/>
                </a:cubicBezTo>
                <a:cubicBezTo>
                  <a:pt x="80" y="55"/>
                  <a:pt x="81" y="56"/>
                  <a:pt x="81" y="56"/>
                </a:cubicBezTo>
                <a:cubicBezTo>
                  <a:pt x="86" y="70"/>
                  <a:pt x="86" y="70"/>
                  <a:pt x="86" y="70"/>
                </a:cubicBezTo>
                <a:lnTo>
                  <a:pt x="74" y="70"/>
                </a:lnTo>
                <a:close/>
                <a:moveTo>
                  <a:pt x="137" y="50"/>
                </a:moveTo>
                <a:cubicBezTo>
                  <a:pt x="128" y="50"/>
                  <a:pt x="128" y="50"/>
                  <a:pt x="128" y="50"/>
                </a:cubicBezTo>
                <a:cubicBezTo>
                  <a:pt x="128" y="83"/>
                  <a:pt x="128" y="83"/>
                  <a:pt x="128" y="83"/>
                </a:cubicBezTo>
                <a:cubicBezTo>
                  <a:pt x="137" y="83"/>
                  <a:pt x="137" y="83"/>
                  <a:pt x="137" y="83"/>
                </a:cubicBezTo>
                <a:cubicBezTo>
                  <a:pt x="142" y="83"/>
                  <a:pt x="147" y="82"/>
                  <a:pt x="150" y="79"/>
                </a:cubicBezTo>
                <a:cubicBezTo>
                  <a:pt x="153" y="75"/>
                  <a:pt x="155" y="71"/>
                  <a:pt x="155" y="66"/>
                </a:cubicBezTo>
                <a:cubicBezTo>
                  <a:pt x="155" y="55"/>
                  <a:pt x="149" y="50"/>
                  <a:pt x="137" y="50"/>
                </a:cubicBezTo>
                <a:close/>
                <a:moveTo>
                  <a:pt x="147" y="76"/>
                </a:moveTo>
                <a:cubicBezTo>
                  <a:pt x="145" y="79"/>
                  <a:pt x="141" y="80"/>
                  <a:pt x="137" y="80"/>
                </a:cubicBezTo>
                <a:cubicBezTo>
                  <a:pt x="132" y="80"/>
                  <a:pt x="132" y="80"/>
                  <a:pt x="132" y="80"/>
                </a:cubicBezTo>
                <a:cubicBezTo>
                  <a:pt x="132" y="53"/>
                  <a:pt x="132" y="53"/>
                  <a:pt x="132" y="53"/>
                </a:cubicBezTo>
                <a:cubicBezTo>
                  <a:pt x="137" y="53"/>
                  <a:pt x="137" y="53"/>
                  <a:pt x="137" y="53"/>
                </a:cubicBezTo>
                <a:cubicBezTo>
                  <a:pt x="146" y="53"/>
                  <a:pt x="151" y="58"/>
                  <a:pt x="151" y="66"/>
                </a:cubicBezTo>
                <a:cubicBezTo>
                  <a:pt x="151" y="70"/>
                  <a:pt x="150" y="74"/>
                  <a:pt x="147" y="76"/>
                </a:cubicBezTo>
                <a:close/>
                <a:moveTo>
                  <a:pt x="119" y="50"/>
                </a:moveTo>
                <a:cubicBezTo>
                  <a:pt x="123" y="50"/>
                  <a:pt x="123" y="50"/>
                  <a:pt x="123" y="50"/>
                </a:cubicBezTo>
                <a:cubicBezTo>
                  <a:pt x="123" y="83"/>
                  <a:pt x="123" y="83"/>
                  <a:pt x="123" y="83"/>
                </a:cubicBezTo>
                <a:cubicBezTo>
                  <a:pt x="118" y="83"/>
                  <a:pt x="118" y="83"/>
                  <a:pt x="118" y="83"/>
                </a:cubicBezTo>
                <a:cubicBezTo>
                  <a:pt x="101" y="56"/>
                  <a:pt x="101" y="56"/>
                  <a:pt x="101" y="56"/>
                </a:cubicBezTo>
                <a:cubicBezTo>
                  <a:pt x="101" y="56"/>
                  <a:pt x="100" y="55"/>
                  <a:pt x="100" y="54"/>
                </a:cubicBezTo>
                <a:cubicBezTo>
                  <a:pt x="100" y="54"/>
                  <a:pt x="100" y="54"/>
                  <a:pt x="100" y="54"/>
                </a:cubicBezTo>
                <a:cubicBezTo>
                  <a:pt x="100" y="55"/>
                  <a:pt x="100" y="57"/>
                  <a:pt x="100" y="59"/>
                </a:cubicBezTo>
                <a:cubicBezTo>
                  <a:pt x="100" y="83"/>
                  <a:pt x="100" y="83"/>
                  <a:pt x="100" y="83"/>
                </a:cubicBezTo>
                <a:cubicBezTo>
                  <a:pt x="96" y="83"/>
                  <a:pt x="96" y="83"/>
                  <a:pt x="96" y="83"/>
                </a:cubicBezTo>
                <a:cubicBezTo>
                  <a:pt x="96" y="50"/>
                  <a:pt x="96" y="50"/>
                  <a:pt x="96" y="50"/>
                </a:cubicBezTo>
                <a:cubicBezTo>
                  <a:pt x="101" y="50"/>
                  <a:pt x="101" y="50"/>
                  <a:pt x="101" y="50"/>
                </a:cubicBezTo>
                <a:cubicBezTo>
                  <a:pt x="118" y="76"/>
                  <a:pt x="118" y="76"/>
                  <a:pt x="118" y="76"/>
                </a:cubicBezTo>
                <a:cubicBezTo>
                  <a:pt x="119" y="77"/>
                  <a:pt x="119" y="78"/>
                  <a:pt x="119" y="78"/>
                </a:cubicBezTo>
                <a:cubicBezTo>
                  <a:pt x="120" y="78"/>
                  <a:pt x="120" y="78"/>
                  <a:pt x="120" y="78"/>
                </a:cubicBezTo>
                <a:cubicBezTo>
                  <a:pt x="119" y="77"/>
                  <a:pt x="119" y="76"/>
                  <a:pt x="119" y="73"/>
                </a:cubicBezTo>
                <a:lnTo>
                  <a:pt x="119" y="5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
        <p:nvSpPr>
          <p:cNvPr id="384" name="bottom line" hidden="1"/>
          <p:cNvSpPr>
            <a:spLocks noEditPoints="1"/>
          </p:cNvSpPr>
          <p:nvPr/>
        </p:nvSpPr>
        <p:spPr bwMode="auto">
          <a:xfrm rot="5400000">
            <a:off x="9180011" y="4485483"/>
            <a:ext cx="279781" cy="84659"/>
          </a:xfrm>
          <a:custGeom>
            <a:avLst/>
            <a:gdLst>
              <a:gd name="T0" fmla="*/ 215 w 215"/>
              <a:gd name="T1" fmla="*/ 42 h 42"/>
              <a:gd name="T2" fmla="*/ 172 w 215"/>
              <a:gd name="T3" fmla="*/ 42 h 42"/>
              <a:gd name="T4" fmla="*/ 172 w 215"/>
              <a:gd name="T5" fmla="*/ 0 h 42"/>
              <a:gd name="T6" fmla="*/ 215 w 215"/>
              <a:gd name="T7" fmla="*/ 0 h 42"/>
              <a:gd name="T8" fmla="*/ 215 w 215"/>
              <a:gd name="T9" fmla="*/ 42 h 42"/>
              <a:gd name="T10" fmla="*/ 130 w 215"/>
              <a:gd name="T11" fmla="*/ 42 h 42"/>
              <a:gd name="T12" fmla="*/ 85 w 215"/>
              <a:gd name="T13" fmla="*/ 42 h 42"/>
              <a:gd name="T14" fmla="*/ 85 w 215"/>
              <a:gd name="T15" fmla="*/ 0 h 42"/>
              <a:gd name="T16" fmla="*/ 130 w 215"/>
              <a:gd name="T17" fmla="*/ 0 h 42"/>
              <a:gd name="T18" fmla="*/ 130 w 215"/>
              <a:gd name="T19" fmla="*/ 42 h 42"/>
              <a:gd name="T20" fmla="*/ 43 w 215"/>
              <a:gd name="T21" fmla="*/ 42 h 42"/>
              <a:gd name="T22" fmla="*/ 0 w 215"/>
              <a:gd name="T23" fmla="*/ 42 h 42"/>
              <a:gd name="T24" fmla="*/ 0 w 215"/>
              <a:gd name="T25" fmla="*/ 0 h 42"/>
              <a:gd name="T26" fmla="*/ 43 w 215"/>
              <a:gd name="T27" fmla="*/ 0 h 42"/>
              <a:gd name="T28" fmla="*/ 43 w 215"/>
              <a:gd name="T2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 h="42">
                <a:moveTo>
                  <a:pt x="215" y="42"/>
                </a:moveTo>
                <a:lnTo>
                  <a:pt x="172" y="42"/>
                </a:lnTo>
                <a:lnTo>
                  <a:pt x="172" y="0"/>
                </a:lnTo>
                <a:lnTo>
                  <a:pt x="215" y="0"/>
                </a:lnTo>
                <a:lnTo>
                  <a:pt x="215" y="42"/>
                </a:lnTo>
                <a:close/>
                <a:moveTo>
                  <a:pt x="130" y="42"/>
                </a:moveTo>
                <a:lnTo>
                  <a:pt x="85" y="42"/>
                </a:lnTo>
                <a:lnTo>
                  <a:pt x="85" y="0"/>
                </a:lnTo>
                <a:lnTo>
                  <a:pt x="130" y="0"/>
                </a:lnTo>
                <a:lnTo>
                  <a:pt x="130" y="42"/>
                </a:lnTo>
                <a:close/>
                <a:moveTo>
                  <a:pt x="43" y="42"/>
                </a:moveTo>
                <a:lnTo>
                  <a:pt x="0" y="42"/>
                </a:lnTo>
                <a:lnTo>
                  <a:pt x="0" y="0"/>
                </a:lnTo>
                <a:lnTo>
                  <a:pt x="43" y="0"/>
                </a:lnTo>
                <a:lnTo>
                  <a:pt x="43"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289" tIns="39645" rIns="79289" bIns="39645" numCol="1" anchor="t" anchorCtr="0" compatLnSpc="1">
            <a:prstTxWarp prst="textNoShape">
              <a:avLst/>
            </a:prstTxWarp>
          </a:bodyPr>
          <a:lstStyle/>
          <a:p>
            <a:pPr defTabSz="792876"/>
            <a:endParaRPr lang="en-US" dirty="0">
              <a:solidFill>
                <a:srgbClr val="505050"/>
              </a:solidFill>
            </a:endParaRPr>
          </a:p>
        </p:txBody>
      </p:sp>
      <p:pic>
        <p:nvPicPr>
          <p:cNvPr id="385" name="MS"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2142" y="1993385"/>
            <a:ext cx="1227725" cy="16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6" name="on premise"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0387" y="3929063"/>
            <a:ext cx="1427625" cy="176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1" name="arrow cycle" hidden="1"/>
          <p:cNvSpPr>
            <a:spLocks noChangeAspect="1" noEditPoints="1"/>
          </p:cNvSpPr>
          <p:nvPr/>
        </p:nvSpPr>
        <p:spPr bwMode="auto">
          <a:xfrm rot="11880000">
            <a:off x="8278815" y="2449440"/>
            <a:ext cx="2133970" cy="1894127"/>
          </a:xfrm>
          <a:custGeom>
            <a:avLst/>
            <a:gdLst>
              <a:gd name="T0" fmla="*/ 238 w 529"/>
              <a:gd name="T1" fmla="*/ 1 h 469"/>
              <a:gd name="T2" fmla="*/ 185 w 529"/>
              <a:gd name="T3" fmla="*/ 100 h 469"/>
              <a:gd name="T4" fmla="*/ 165 w 529"/>
              <a:gd name="T5" fmla="*/ 63 h 469"/>
              <a:gd name="T6" fmla="*/ 158 w 529"/>
              <a:gd name="T7" fmla="*/ 67 h 469"/>
              <a:gd name="T8" fmla="*/ 70 w 529"/>
              <a:gd name="T9" fmla="*/ 164 h 469"/>
              <a:gd name="T10" fmla="*/ 69 w 529"/>
              <a:gd name="T11" fmla="*/ 165 h 469"/>
              <a:gd name="T12" fmla="*/ 55 w 529"/>
              <a:gd name="T13" fmla="*/ 256 h 469"/>
              <a:gd name="T14" fmla="*/ 55 w 529"/>
              <a:gd name="T15" fmla="*/ 256 h 469"/>
              <a:gd name="T16" fmla="*/ 55 w 529"/>
              <a:gd name="T17" fmla="*/ 257 h 469"/>
              <a:gd name="T18" fmla="*/ 58 w 529"/>
              <a:gd name="T19" fmla="*/ 273 h 469"/>
              <a:gd name="T20" fmla="*/ 58 w 529"/>
              <a:gd name="T21" fmla="*/ 274 h 469"/>
              <a:gd name="T22" fmla="*/ 58 w 529"/>
              <a:gd name="T23" fmla="*/ 277 h 469"/>
              <a:gd name="T24" fmla="*/ 61 w 529"/>
              <a:gd name="T25" fmla="*/ 290 h 469"/>
              <a:gd name="T26" fmla="*/ 62 w 529"/>
              <a:gd name="T27" fmla="*/ 292 h 469"/>
              <a:gd name="T28" fmla="*/ 63 w 529"/>
              <a:gd name="T29" fmla="*/ 296 h 469"/>
              <a:gd name="T30" fmla="*/ 68 w 529"/>
              <a:gd name="T31" fmla="*/ 309 h 469"/>
              <a:gd name="T32" fmla="*/ 68 w 529"/>
              <a:gd name="T33" fmla="*/ 310 h 469"/>
              <a:gd name="T34" fmla="*/ 70 w 529"/>
              <a:gd name="T35" fmla="*/ 314 h 469"/>
              <a:gd name="T36" fmla="*/ 75 w 529"/>
              <a:gd name="T37" fmla="*/ 325 h 469"/>
              <a:gd name="T38" fmla="*/ 77 w 529"/>
              <a:gd name="T39" fmla="*/ 329 h 469"/>
              <a:gd name="T40" fmla="*/ 158 w 529"/>
              <a:gd name="T41" fmla="*/ 417 h 469"/>
              <a:gd name="T42" fmla="*/ 261 w 529"/>
              <a:gd name="T43" fmla="*/ 444 h 469"/>
              <a:gd name="T44" fmla="*/ 274 w 529"/>
              <a:gd name="T45" fmla="*/ 444 h 469"/>
              <a:gd name="T46" fmla="*/ 260 w 529"/>
              <a:gd name="T47" fmla="*/ 469 h 469"/>
              <a:gd name="T48" fmla="*/ 149 w 529"/>
              <a:gd name="T49" fmla="*/ 438 h 469"/>
              <a:gd name="T50" fmla="*/ 144 w 529"/>
              <a:gd name="T51" fmla="*/ 436 h 469"/>
              <a:gd name="T52" fmla="*/ 53 w 529"/>
              <a:gd name="T53" fmla="*/ 132 h 469"/>
              <a:gd name="T54" fmla="*/ 238 w 529"/>
              <a:gd name="T55" fmla="*/ 1 h 469"/>
              <a:gd name="T56" fmla="*/ 476 w 529"/>
              <a:gd name="T57" fmla="*/ 337 h 469"/>
              <a:gd name="T58" fmla="*/ 386 w 529"/>
              <a:gd name="T59" fmla="*/ 33 h 469"/>
              <a:gd name="T60" fmla="*/ 381 w 529"/>
              <a:gd name="T61" fmla="*/ 30 h 469"/>
              <a:gd name="T62" fmla="*/ 270 w 529"/>
              <a:gd name="T63" fmla="*/ 0 h 469"/>
              <a:gd name="T64" fmla="*/ 256 w 529"/>
              <a:gd name="T65" fmla="*/ 25 h 469"/>
              <a:gd name="T66" fmla="*/ 268 w 529"/>
              <a:gd name="T67" fmla="*/ 25 h 469"/>
              <a:gd name="T68" fmla="*/ 371 w 529"/>
              <a:gd name="T69" fmla="*/ 52 h 469"/>
              <a:gd name="T70" fmla="*/ 453 w 529"/>
              <a:gd name="T71" fmla="*/ 139 h 469"/>
              <a:gd name="T72" fmla="*/ 455 w 529"/>
              <a:gd name="T73" fmla="*/ 144 h 469"/>
              <a:gd name="T74" fmla="*/ 460 w 529"/>
              <a:gd name="T75" fmla="*/ 154 h 469"/>
              <a:gd name="T76" fmla="*/ 462 w 529"/>
              <a:gd name="T77" fmla="*/ 159 h 469"/>
              <a:gd name="T78" fmla="*/ 462 w 529"/>
              <a:gd name="T79" fmla="*/ 159 h 469"/>
              <a:gd name="T80" fmla="*/ 466 w 529"/>
              <a:gd name="T81" fmla="*/ 172 h 469"/>
              <a:gd name="T82" fmla="*/ 468 w 529"/>
              <a:gd name="T83" fmla="*/ 176 h 469"/>
              <a:gd name="T84" fmla="*/ 468 w 529"/>
              <a:gd name="T85" fmla="*/ 178 h 469"/>
              <a:gd name="T86" fmla="*/ 471 w 529"/>
              <a:gd name="T87" fmla="*/ 192 h 469"/>
              <a:gd name="T88" fmla="*/ 472 w 529"/>
              <a:gd name="T89" fmla="*/ 195 h 469"/>
              <a:gd name="T90" fmla="*/ 472 w 529"/>
              <a:gd name="T91" fmla="*/ 196 h 469"/>
              <a:gd name="T92" fmla="*/ 474 w 529"/>
              <a:gd name="T93" fmla="*/ 211 h 469"/>
              <a:gd name="T94" fmla="*/ 474 w 529"/>
              <a:gd name="T95" fmla="*/ 212 h 469"/>
              <a:gd name="T96" fmla="*/ 474 w 529"/>
              <a:gd name="T97" fmla="*/ 213 h 469"/>
              <a:gd name="T98" fmla="*/ 460 w 529"/>
              <a:gd name="T99" fmla="*/ 304 h 469"/>
              <a:gd name="T100" fmla="*/ 460 w 529"/>
              <a:gd name="T101" fmla="*/ 304 h 469"/>
              <a:gd name="T102" fmla="*/ 372 w 529"/>
              <a:gd name="T103" fmla="*/ 402 h 469"/>
              <a:gd name="T104" fmla="*/ 365 w 529"/>
              <a:gd name="T105" fmla="*/ 405 h 469"/>
              <a:gd name="T106" fmla="*/ 345 w 529"/>
              <a:gd name="T107" fmla="*/ 368 h 469"/>
              <a:gd name="T108" fmla="*/ 291 w 529"/>
              <a:gd name="T109" fmla="*/ 468 h 469"/>
              <a:gd name="T110" fmla="*/ 476 w 529"/>
              <a:gd name="T111" fmla="*/ 33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69">
                <a:moveTo>
                  <a:pt x="238" y="1"/>
                </a:moveTo>
                <a:cubicBezTo>
                  <a:pt x="185" y="100"/>
                  <a:pt x="185" y="100"/>
                  <a:pt x="185" y="100"/>
                </a:cubicBezTo>
                <a:cubicBezTo>
                  <a:pt x="165" y="63"/>
                  <a:pt x="165" y="63"/>
                  <a:pt x="165" y="63"/>
                </a:cubicBezTo>
                <a:cubicBezTo>
                  <a:pt x="158" y="67"/>
                  <a:pt x="158" y="67"/>
                  <a:pt x="158" y="67"/>
                </a:cubicBezTo>
                <a:cubicBezTo>
                  <a:pt x="118" y="88"/>
                  <a:pt x="87" y="122"/>
                  <a:pt x="70" y="164"/>
                </a:cubicBezTo>
                <a:cubicBezTo>
                  <a:pt x="69" y="165"/>
                  <a:pt x="69" y="165"/>
                  <a:pt x="69" y="165"/>
                </a:cubicBezTo>
                <a:cubicBezTo>
                  <a:pt x="58" y="193"/>
                  <a:pt x="53" y="225"/>
                  <a:pt x="55" y="256"/>
                </a:cubicBezTo>
                <a:cubicBezTo>
                  <a:pt x="55" y="256"/>
                  <a:pt x="55" y="256"/>
                  <a:pt x="55" y="256"/>
                </a:cubicBezTo>
                <a:cubicBezTo>
                  <a:pt x="55" y="256"/>
                  <a:pt x="55" y="257"/>
                  <a:pt x="55" y="257"/>
                </a:cubicBezTo>
                <a:cubicBezTo>
                  <a:pt x="56" y="262"/>
                  <a:pt x="57" y="267"/>
                  <a:pt x="58" y="273"/>
                </a:cubicBezTo>
                <a:cubicBezTo>
                  <a:pt x="58" y="274"/>
                  <a:pt x="58" y="274"/>
                  <a:pt x="58" y="274"/>
                </a:cubicBezTo>
                <a:cubicBezTo>
                  <a:pt x="58" y="275"/>
                  <a:pt x="58" y="276"/>
                  <a:pt x="58" y="277"/>
                </a:cubicBezTo>
                <a:cubicBezTo>
                  <a:pt x="59" y="281"/>
                  <a:pt x="60" y="285"/>
                  <a:pt x="61" y="290"/>
                </a:cubicBezTo>
                <a:cubicBezTo>
                  <a:pt x="62" y="292"/>
                  <a:pt x="62" y="292"/>
                  <a:pt x="62" y="292"/>
                </a:cubicBezTo>
                <a:cubicBezTo>
                  <a:pt x="62" y="293"/>
                  <a:pt x="63" y="295"/>
                  <a:pt x="63" y="296"/>
                </a:cubicBezTo>
                <a:cubicBezTo>
                  <a:pt x="64" y="300"/>
                  <a:pt x="66" y="304"/>
                  <a:pt x="68" y="309"/>
                </a:cubicBezTo>
                <a:cubicBezTo>
                  <a:pt x="68" y="310"/>
                  <a:pt x="68" y="310"/>
                  <a:pt x="68" y="310"/>
                </a:cubicBezTo>
                <a:cubicBezTo>
                  <a:pt x="68" y="311"/>
                  <a:pt x="69" y="313"/>
                  <a:pt x="70" y="314"/>
                </a:cubicBezTo>
                <a:cubicBezTo>
                  <a:pt x="71" y="318"/>
                  <a:pt x="73" y="321"/>
                  <a:pt x="75" y="325"/>
                </a:cubicBezTo>
                <a:cubicBezTo>
                  <a:pt x="75" y="326"/>
                  <a:pt x="76" y="328"/>
                  <a:pt x="77" y="329"/>
                </a:cubicBezTo>
                <a:cubicBezTo>
                  <a:pt x="95" y="368"/>
                  <a:pt x="124" y="399"/>
                  <a:pt x="158" y="417"/>
                </a:cubicBezTo>
                <a:cubicBezTo>
                  <a:pt x="163" y="420"/>
                  <a:pt x="200" y="444"/>
                  <a:pt x="261" y="444"/>
                </a:cubicBezTo>
                <a:cubicBezTo>
                  <a:pt x="266" y="444"/>
                  <a:pt x="270" y="444"/>
                  <a:pt x="274" y="444"/>
                </a:cubicBezTo>
                <a:cubicBezTo>
                  <a:pt x="260" y="469"/>
                  <a:pt x="260" y="469"/>
                  <a:pt x="260" y="469"/>
                </a:cubicBezTo>
                <a:cubicBezTo>
                  <a:pt x="221" y="468"/>
                  <a:pt x="182" y="457"/>
                  <a:pt x="149" y="438"/>
                </a:cubicBezTo>
                <a:cubicBezTo>
                  <a:pt x="144" y="436"/>
                  <a:pt x="144" y="436"/>
                  <a:pt x="144" y="436"/>
                </a:cubicBezTo>
                <a:cubicBezTo>
                  <a:pt x="40" y="374"/>
                  <a:pt x="0" y="241"/>
                  <a:pt x="53" y="132"/>
                </a:cubicBezTo>
                <a:cubicBezTo>
                  <a:pt x="88" y="59"/>
                  <a:pt x="159" y="10"/>
                  <a:pt x="238" y="1"/>
                </a:cubicBezTo>
                <a:close/>
                <a:moveTo>
                  <a:pt x="476" y="337"/>
                </a:moveTo>
                <a:cubicBezTo>
                  <a:pt x="529" y="227"/>
                  <a:pt x="490" y="95"/>
                  <a:pt x="386" y="33"/>
                </a:cubicBezTo>
                <a:cubicBezTo>
                  <a:pt x="381" y="30"/>
                  <a:pt x="381" y="30"/>
                  <a:pt x="381" y="30"/>
                </a:cubicBezTo>
                <a:cubicBezTo>
                  <a:pt x="347" y="11"/>
                  <a:pt x="309" y="1"/>
                  <a:pt x="270" y="0"/>
                </a:cubicBezTo>
                <a:cubicBezTo>
                  <a:pt x="256" y="25"/>
                  <a:pt x="256" y="25"/>
                  <a:pt x="256" y="25"/>
                </a:cubicBezTo>
                <a:cubicBezTo>
                  <a:pt x="259" y="25"/>
                  <a:pt x="263" y="25"/>
                  <a:pt x="268" y="25"/>
                </a:cubicBezTo>
                <a:cubicBezTo>
                  <a:pt x="329" y="25"/>
                  <a:pt x="366" y="48"/>
                  <a:pt x="371" y="52"/>
                </a:cubicBezTo>
                <a:cubicBezTo>
                  <a:pt x="405" y="69"/>
                  <a:pt x="434" y="100"/>
                  <a:pt x="453" y="139"/>
                </a:cubicBezTo>
                <a:cubicBezTo>
                  <a:pt x="454" y="141"/>
                  <a:pt x="454" y="142"/>
                  <a:pt x="455" y="144"/>
                </a:cubicBezTo>
                <a:cubicBezTo>
                  <a:pt x="457" y="147"/>
                  <a:pt x="458" y="151"/>
                  <a:pt x="460" y="154"/>
                </a:cubicBezTo>
                <a:cubicBezTo>
                  <a:pt x="461" y="156"/>
                  <a:pt x="461" y="157"/>
                  <a:pt x="462" y="159"/>
                </a:cubicBezTo>
                <a:cubicBezTo>
                  <a:pt x="462" y="159"/>
                  <a:pt x="462" y="159"/>
                  <a:pt x="462" y="159"/>
                </a:cubicBezTo>
                <a:cubicBezTo>
                  <a:pt x="464" y="165"/>
                  <a:pt x="465" y="169"/>
                  <a:pt x="466" y="172"/>
                </a:cubicBezTo>
                <a:cubicBezTo>
                  <a:pt x="467" y="174"/>
                  <a:pt x="467" y="175"/>
                  <a:pt x="468" y="176"/>
                </a:cubicBezTo>
                <a:cubicBezTo>
                  <a:pt x="468" y="178"/>
                  <a:pt x="468" y="178"/>
                  <a:pt x="468" y="178"/>
                </a:cubicBezTo>
                <a:cubicBezTo>
                  <a:pt x="470" y="184"/>
                  <a:pt x="471" y="188"/>
                  <a:pt x="471" y="192"/>
                </a:cubicBezTo>
                <a:cubicBezTo>
                  <a:pt x="471" y="193"/>
                  <a:pt x="472" y="194"/>
                  <a:pt x="472" y="195"/>
                </a:cubicBezTo>
                <a:cubicBezTo>
                  <a:pt x="472" y="196"/>
                  <a:pt x="472" y="196"/>
                  <a:pt x="472" y="196"/>
                </a:cubicBezTo>
                <a:cubicBezTo>
                  <a:pt x="473" y="202"/>
                  <a:pt x="474" y="207"/>
                  <a:pt x="474" y="211"/>
                </a:cubicBezTo>
                <a:cubicBezTo>
                  <a:pt x="474" y="212"/>
                  <a:pt x="474" y="212"/>
                  <a:pt x="474" y="212"/>
                </a:cubicBezTo>
                <a:cubicBezTo>
                  <a:pt x="474" y="213"/>
                  <a:pt x="474" y="213"/>
                  <a:pt x="474" y="213"/>
                </a:cubicBezTo>
                <a:cubicBezTo>
                  <a:pt x="477" y="244"/>
                  <a:pt x="472" y="275"/>
                  <a:pt x="460" y="304"/>
                </a:cubicBezTo>
                <a:cubicBezTo>
                  <a:pt x="460" y="304"/>
                  <a:pt x="460" y="304"/>
                  <a:pt x="460" y="304"/>
                </a:cubicBezTo>
                <a:cubicBezTo>
                  <a:pt x="443" y="346"/>
                  <a:pt x="411" y="381"/>
                  <a:pt x="372" y="402"/>
                </a:cubicBezTo>
                <a:cubicBezTo>
                  <a:pt x="365" y="405"/>
                  <a:pt x="365" y="405"/>
                  <a:pt x="365" y="405"/>
                </a:cubicBezTo>
                <a:cubicBezTo>
                  <a:pt x="345" y="368"/>
                  <a:pt x="345" y="368"/>
                  <a:pt x="345" y="368"/>
                </a:cubicBezTo>
                <a:cubicBezTo>
                  <a:pt x="291" y="468"/>
                  <a:pt x="291" y="468"/>
                  <a:pt x="291" y="468"/>
                </a:cubicBezTo>
                <a:cubicBezTo>
                  <a:pt x="371" y="459"/>
                  <a:pt x="441" y="409"/>
                  <a:pt x="476" y="337"/>
                </a:cubicBezTo>
                <a:close/>
              </a:path>
            </a:pathLst>
          </a:custGeom>
          <a:solidFill>
            <a:schemeClr val="accent2"/>
          </a:solidFill>
          <a:ln>
            <a:noFill/>
          </a:ln>
        </p:spPr>
        <p:txBody>
          <a:bodyPr vert="horz" wrap="square" lIns="79289" tIns="39645" rIns="79289" bIns="39645" numCol="1" anchor="t" anchorCtr="0" compatLnSpc="1">
            <a:prstTxWarp prst="textNoShape">
              <a:avLst/>
            </a:prstTxWarp>
          </a:bodyPr>
          <a:lstStyle/>
          <a:p>
            <a:pPr defTabSz="792876"/>
            <a:endParaRPr lang="en-US" dirty="0">
              <a:solidFill>
                <a:srgbClr val="505050"/>
              </a:solidFill>
            </a:endParaRPr>
          </a:p>
        </p:txBody>
      </p:sp>
      <p:grpSp>
        <p:nvGrpSpPr>
          <p:cNvPr id="392" name="final cloud" hidden="1"/>
          <p:cNvGrpSpPr/>
          <p:nvPr/>
        </p:nvGrpSpPr>
        <p:grpSpPr>
          <a:xfrm>
            <a:off x="6586724" y="1492407"/>
            <a:ext cx="5457475" cy="3193171"/>
            <a:chOff x="5094630" y="1421965"/>
            <a:chExt cx="6487484" cy="3680338"/>
          </a:xfrm>
        </p:grpSpPr>
        <p:sp>
          <p:nvSpPr>
            <p:cNvPr id="393" name="original cloud"/>
            <p:cNvSpPr>
              <a:spLocks noChangeAspect="1"/>
            </p:cNvSpPr>
            <p:nvPr/>
          </p:nvSpPr>
          <p:spPr bwMode="black">
            <a:xfrm>
              <a:off x="5094630" y="1421965"/>
              <a:ext cx="6487484" cy="3680338"/>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accent4">
                <a:lumMod val="75000"/>
                <a:lumOff val="25000"/>
              </a:schemeClr>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394" name="bottom line"/>
            <p:cNvSpPr>
              <a:spLocks noEditPoints="1"/>
            </p:cNvSpPr>
            <p:nvPr/>
          </p:nvSpPr>
          <p:spPr bwMode="auto">
            <a:xfrm rot="5400000">
              <a:off x="8279500" y="4871655"/>
              <a:ext cx="322466" cy="97620"/>
            </a:xfrm>
            <a:custGeom>
              <a:avLst/>
              <a:gdLst>
                <a:gd name="T0" fmla="*/ 215 w 215"/>
                <a:gd name="T1" fmla="*/ 42 h 42"/>
                <a:gd name="T2" fmla="*/ 172 w 215"/>
                <a:gd name="T3" fmla="*/ 42 h 42"/>
                <a:gd name="T4" fmla="*/ 172 w 215"/>
                <a:gd name="T5" fmla="*/ 0 h 42"/>
                <a:gd name="T6" fmla="*/ 215 w 215"/>
                <a:gd name="T7" fmla="*/ 0 h 42"/>
                <a:gd name="T8" fmla="*/ 215 w 215"/>
                <a:gd name="T9" fmla="*/ 42 h 42"/>
                <a:gd name="T10" fmla="*/ 130 w 215"/>
                <a:gd name="T11" fmla="*/ 42 h 42"/>
                <a:gd name="T12" fmla="*/ 85 w 215"/>
                <a:gd name="T13" fmla="*/ 42 h 42"/>
                <a:gd name="T14" fmla="*/ 85 w 215"/>
                <a:gd name="T15" fmla="*/ 0 h 42"/>
                <a:gd name="T16" fmla="*/ 130 w 215"/>
                <a:gd name="T17" fmla="*/ 0 h 42"/>
                <a:gd name="T18" fmla="*/ 130 w 215"/>
                <a:gd name="T19" fmla="*/ 42 h 42"/>
                <a:gd name="T20" fmla="*/ 43 w 215"/>
                <a:gd name="T21" fmla="*/ 42 h 42"/>
                <a:gd name="T22" fmla="*/ 0 w 215"/>
                <a:gd name="T23" fmla="*/ 42 h 42"/>
                <a:gd name="T24" fmla="*/ 0 w 215"/>
                <a:gd name="T25" fmla="*/ 0 h 42"/>
                <a:gd name="T26" fmla="*/ 43 w 215"/>
                <a:gd name="T27" fmla="*/ 0 h 42"/>
                <a:gd name="T28" fmla="*/ 43 w 215"/>
                <a:gd name="T2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 h="42">
                  <a:moveTo>
                    <a:pt x="215" y="42"/>
                  </a:moveTo>
                  <a:lnTo>
                    <a:pt x="172" y="42"/>
                  </a:lnTo>
                  <a:lnTo>
                    <a:pt x="172" y="0"/>
                  </a:lnTo>
                  <a:lnTo>
                    <a:pt x="215" y="0"/>
                  </a:lnTo>
                  <a:lnTo>
                    <a:pt x="215" y="42"/>
                  </a:lnTo>
                  <a:close/>
                  <a:moveTo>
                    <a:pt x="130" y="42"/>
                  </a:moveTo>
                  <a:lnTo>
                    <a:pt x="85" y="42"/>
                  </a:lnTo>
                  <a:lnTo>
                    <a:pt x="85" y="0"/>
                  </a:lnTo>
                  <a:lnTo>
                    <a:pt x="130" y="0"/>
                  </a:lnTo>
                  <a:lnTo>
                    <a:pt x="130" y="42"/>
                  </a:lnTo>
                  <a:close/>
                  <a:moveTo>
                    <a:pt x="43" y="42"/>
                  </a:moveTo>
                  <a:lnTo>
                    <a:pt x="0" y="42"/>
                  </a:lnTo>
                  <a:lnTo>
                    <a:pt x="0" y="0"/>
                  </a:lnTo>
                  <a:lnTo>
                    <a:pt x="43" y="0"/>
                  </a:lnTo>
                  <a:lnTo>
                    <a:pt x="43"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pic>
          <p:nvPicPr>
            <p:cNvPr id="395" name="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1750" y="1999374"/>
              <a:ext cx="1415685" cy="19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6" name="on premi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4677" y="4230371"/>
              <a:ext cx="1646189" cy="20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7" name="one consistent platfor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7605" y="3274069"/>
              <a:ext cx="1511730" cy="735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8" name="Service Provid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4587" y="3971053"/>
              <a:ext cx="1212073" cy="462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 name="left line"/>
            <p:cNvSpPr>
              <a:spLocks noEditPoints="1"/>
            </p:cNvSpPr>
            <p:nvPr/>
          </p:nvSpPr>
          <p:spPr bwMode="auto">
            <a:xfrm rot="1143405">
              <a:off x="6102449" y="3254211"/>
              <a:ext cx="1231844" cy="85991"/>
            </a:xfrm>
            <a:custGeom>
              <a:avLst/>
              <a:gdLst>
                <a:gd name="T0" fmla="*/ 39 w 588"/>
                <a:gd name="T1" fmla="*/ 40 h 40"/>
                <a:gd name="T2" fmla="*/ 0 w 588"/>
                <a:gd name="T3" fmla="*/ 40 h 40"/>
                <a:gd name="T4" fmla="*/ 0 w 588"/>
                <a:gd name="T5" fmla="*/ 0 h 40"/>
                <a:gd name="T6" fmla="*/ 39 w 588"/>
                <a:gd name="T7" fmla="*/ 0 h 40"/>
                <a:gd name="T8" fmla="*/ 39 w 588"/>
                <a:gd name="T9" fmla="*/ 40 h 40"/>
                <a:gd name="T10" fmla="*/ 588 w 588"/>
                <a:gd name="T11" fmla="*/ 0 h 40"/>
                <a:gd name="T12" fmla="*/ 549 w 588"/>
                <a:gd name="T13" fmla="*/ 0 h 40"/>
                <a:gd name="T14" fmla="*/ 549 w 588"/>
                <a:gd name="T15" fmla="*/ 40 h 40"/>
                <a:gd name="T16" fmla="*/ 588 w 588"/>
                <a:gd name="T17" fmla="*/ 40 h 40"/>
                <a:gd name="T18" fmla="*/ 588 w 588"/>
                <a:gd name="T19" fmla="*/ 0 h 40"/>
                <a:gd name="T20" fmla="*/ 510 w 588"/>
                <a:gd name="T21" fmla="*/ 0 h 40"/>
                <a:gd name="T22" fmla="*/ 471 w 588"/>
                <a:gd name="T23" fmla="*/ 0 h 40"/>
                <a:gd name="T24" fmla="*/ 471 w 588"/>
                <a:gd name="T25" fmla="*/ 40 h 40"/>
                <a:gd name="T26" fmla="*/ 510 w 588"/>
                <a:gd name="T27" fmla="*/ 40 h 40"/>
                <a:gd name="T28" fmla="*/ 510 w 588"/>
                <a:gd name="T29" fmla="*/ 0 h 40"/>
                <a:gd name="T30" fmla="*/ 431 w 588"/>
                <a:gd name="T31" fmla="*/ 0 h 40"/>
                <a:gd name="T32" fmla="*/ 392 w 588"/>
                <a:gd name="T33" fmla="*/ 0 h 40"/>
                <a:gd name="T34" fmla="*/ 392 w 588"/>
                <a:gd name="T35" fmla="*/ 40 h 40"/>
                <a:gd name="T36" fmla="*/ 431 w 588"/>
                <a:gd name="T37" fmla="*/ 40 h 40"/>
                <a:gd name="T38" fmla="*/ 431 w 588"/>
                <a:gd name="T39" fmla="*/ 0 h 40"/>
                <a:gd name="T40" fmla="*/ 353 w 588"/>
                <a:gd name="T41" fmla="*/ 0 h 40"/>
                <a:gd name="T42" fmla="*/ 314 w 588"/>
                <a:gd name="T43" fmla="*/ 0 h 40"/>
                <a:gd name="T44" fmla="*/ 314 w 588"/>
                <a:gd name="T45" fmla="*/ 40 h 40"/>
                <a:gd name="T46" fmla="*/ 353 w 588"/>
                <a:gd name="T47" fmla="*/ 40 h 40"/>
                <a:gd name="T48" fmla="*/ 353 w 588"/>
                <a:gd name="T49" fmla="*/ 0 h 40"/>
                <a:gd name="T50" fmla="*/ 274 w 588"/>
                <a:gd name="T51" fmla="*/ 0 h 40"/>
                <a:gd name="T52" fmla="*/ 235 w 588"/>
                <a:gd name="T53" fmla="*/ 0 h 40"/>
                <a:gd name="T54" fmla="*/ 235 w 588"/>
                <a:gd name="T55" fmla="*/ 40 h 40"/>
                <a:gd name="T56" fmla="*/ 274 w 588"/>
                <a:gd name="T57" fmla="*/ 40 h 40"/>
                <a:gd name="T58" fmla="*/ 274 w 588"/>
                <a:gd name="T59" fmla="*/ 0 h 40"/>
                <a:gd name="T60" fmla="*/ 196 w 588"/>
                <a:gd name="T61" fmla="*/ 0 h 40"/>
                <a:gd name="T62" fmla="*/ 156 w 588"/>
                <a:gd name="T63" fmla="*/ 0 h 40"/>
                <a:gd name="T64" fmla="*/ 156 w 588"/>
                <a:gd name="T65" fmla="*/ 40 h 40"/>
                <a:gd name="T66" fmla="*/ 196 w 588"/>
                <a:gd name="T67" fmla="*/ 40 h 40"/>
                <a:gd name="T68" fmla="*/ 196 w 588"/>
                <a:gd name="T69" fmla="*/ 0 h 40"/>
                <a:gd name="T70" fmla="*/ 117 w 588"/>
                <a:gd name="T71" fmla="*/ 0 h 40"/>
                <a:gd name="T72" fmla="*/ 78 w 588"/>
                <a:gd name="T73" fmla="*/ 0 h 40"/>
                <a:gd name="T74" fmla="*/ 78 w 588"/>
                <a:gd name="T75" fmla="*/ 40 h 40"/>
                <a:gd name="T76" fmla="*/ 117 w 588"/>
                <a:gd name="T77" fmla="*/ 40 h 40"/>
                <a:gd name="T78" fmla="*/ 117 w 588"/>
                <a:gd name="T7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8" h="40">
                  <a:moveTo>
                    <a:pt x="39" y="40"/>
                  </a:moveTo>
                  <a:lnTo>
                    <a:pt x="0" y="40"/>
                  </a:lnTo>
                  <a:lnTo>
                    <a:pt x="0" y="0"/>
                  </a:lnTo>
                  <a:lnTo>
                    <a:pt x="39" y="0"/>
                  </a:lnTo>
                  <a:lnTo>
                    <a:pt x="39" y="40"/>
                  </a:lnTo>
                  <a:close/>
                  <a:moveTo>
                    <a:pt x="588" y="0"/>
                  </a:moveTo>
                  <a:lnTo>
                    <a:pt x="549" y="0"/>
                  </a:lnTo>
                  <a:lnTo>
                    <a:pt x="549" y="40"/>
                  </a:lnTo>
                  <a:lnTo>
                    <a:pt x="588" y="40"/>
                  </a:lnTo>
                  <a:lnTo>
                    <a:pt x="588" y="0"/>
                  </a:lnTo>
                  <a:close/>
                  <a:moveTo>
                    <a:pt x="510" y="0"/>
                  </a:moveTo>
                  <a:lnTo>
                    <a:pt x="471" y="0"/>
                  </a:lnTo>
                  <a:lnTo>
                    <a:pt x="471" y="40"/>
                  </a:lnTo>
                  <a:lnTo>
                    <a:pt x="510" y="40"/>
                  </a:lnTo>
                  <a:lnTo>
                    <a:pt x="510" y="0"/>
                  </a:lnTo>
                  <a:close/>
                  <a:moveTo>
                    <a:pt x="431" y="0"/>
                  </a:moveTo>
                  <a:lnTo>
                    <a:pt x="392" y="0"/>
                  </a:lnTo>
                  <a:lnTo>
                    <a:pt x="392" y="40"/>
                  </a:lnTo>
                  <a:lnTo>
                    <a:pt x="431" y="40"/>
                  </a:lnTo>
                  <a:lnTo>
                    <a:pt x="431" y="0"/>
                  </a:lnTo>
                  <a:close/>
                  <a:moveTo>
                    <a:pt x="353" y="0"/>
                  </a:moveTo>
                  <a:lnTo>
                    <a:pt x="314" y="0"/>
                  </a:lnTo>
                  <a:lnTo>
                    <a:pt x="314" y="40"/>
                  </a:lnTo>
                  <a:lnTo>
                    <a:pt x="353" y="40"/>
                  </a:lnTo>
                  <a:lnTo>
                    <a:pt x="353" y="0"/>
                  </a:lnTo>
                  <a:close/>
                  <a:moveTo>
                    <a:pt x="274" y="0"/>
                  </a:moveTo>
                  <a:lnTo>
                    <a:pt x="235" y="0"/>
                  </a:lnTo>
                  <a:lnTo>
                    <a:pt x="235" y="40"/>
                  </a:lnTo>
                  <a:lnTo>
                    <a:pt x="274" y="40"/>
                  </a:lnTo>
                  <a:lnTo>
                    <a:pt x="274" y="0"/>
                  </a:lnTo>
                  <a:close/>
                  <a:moveTo>
                    <a:pt x="196" y="0"/>
                  </a:moveTo>
                  <a:lnTo>
                    <a:pt x="156" y="0"/>
                  </a:lnTo>
                  <a:lnTo>
                    <a:pt x="156" y="40"/>
                  </a:lnTo>
                  <a:lnTo>
                    <a:pt x="196" y="40"/>
                  </a:lnTo>
                  <a:lnTo>
                    <a:pt x="196" y="0"/>
                  </a:lnTo>
                  <a:close/>
                  <a:moveTo>
                    <a:pt x="117" y="0"/>
                  </a:moveTo>
                  <a:lnTo>
                    <a:pt x="78" y="0"/>
                  </a:lnTo>
                  <a:lnTo>
                    <a:pt x="78" y="40"/>
                  </a:lnTo>
                  <a:lnTo>
                    <a:pt x="117" y="40"/>
                  </a:lnTo>
                  <a:lnTo>
                    <a:pt x="1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00" name="right line"/>
            <p:cNvSpPr>
              <a:spLocks noEditPoints="1"/>
            </p:cNvSpPr>
            <p:nvPr/>
          </p:nvSpPr>
          <p:spPr bwMode="auto">
            <a:xfrm rot="20326157">
              <a:off x="9556248" y="3007456"/>
              <a:ext cx="1721303" cy="90646"/>
            </a:xfrm>
            <a:custGeom>
              <a:avLst/>
              <a:gdLst>
                <a:gd name="T0" fmla="*/ 39 w 896"/>
                <a:gd name="T1" fmla="*/ 39 h 39"/>
                <a:gd name="T2" fmla="*/ 0 w 896"/>
                <a:gd name="T3" fmla="*/ 39 h 39"/>
                <a:gd name="T4" fmla="*/ 0 w 896"/>
                <a:gd name="T5" fmla="*/ 0 h 39"/>
                <a:gd name="T6" fmla="*/ 39 w 896"/>
                <a:gd name="T7" fmla="*/ 0 h 39"/>
                <a:gd name="T8" fmla="*/ 39 w 896"/>
                <a:gd name="T9" fmla="*/ 39 h 39"/>
                <a:gd name="T10" fmla="*/ 896 w 896"/>
                <a:gd name="T11" fmla="*/ 0 h 39"/>
                <a:gd name="T12" fmla="*/ 857 w 896"/>
                <a:gd name="T13" fmla="*/ 0 h 39"/>
                <a:gd name="T14" fmla="*/ 857 w 896"/>
                <a:gd name="T15" fmla="*/ 39 h 39"/>
                <a:gd name="T16" fmla="*/ 896 w 896"/>
                <a:gd name="T17" fmla="*/ 39 h 39"/>
                <a:gd name="T18" fmla="*/ 896 w 896"/>
                <a:gd name="T19" fmla="*/ 0 h 39"/>
                <a:gd name="T20" fmla="*/ 818 w 896"/>
                <a:gd name="T21" fmla="*/ 0 h 39"/>
                <a:gd name="T22" fmla="*/ 780 w 896"/>
                <a:gd name="T23" fmla="*/ 0 h 39"/>
                <a:gd name="T24" fmla="*/ 780 w 896"/>
                <a:gd name="T25" fmla="*/ 39 h 39"/>
                <a:gd name="T26" fmla="*/ 818 w 896"/>
                <a:gd name="T27" fmla="*/ 39 h 39"/>
                <a:gd name="T28" fmla="*/ 818 w 896"/>
                <a:gd name="T29" fmla="*/ 0 h 39"/>
                <a:gd name="T30" fmla="*/ 741 w 896"/>
                <a:gd name="T31" fmla="*/ 0 h 39"/>
                <a:gd name="T32" fmla="*/ 702 w 896"/>
                <a:gd name="T33" fmla="*/ 0 h 39"/>
                <a:gd name="T34" fmla="*/ 702 w 896"/>
                <a:gd name="T35" fmla="*/ 39 h 39"/>
                <a:gd name="T36" fmla="*/ 741 w 896"/>
                <a:gd name="T37" fmla="*/ 39 h 39"/>
                <a:gd name="T38" fmla="*/ 741 w 896"/>
                <a:gd name="T39" fmla="*/ 0 h 39"/>
                <a:gd name="T40" fmla="*/ 662 w 896"/>
                <a:gd name="T41" fmla="*/ 0 h 39"/>
                <a:gd name="T42" fmla="*/ 623 w 896"/>
                <a:gd name="T43" fmla="*/ 0 h 39"/>
                <a:gd name="T44" fmla="*/ 623 w 896"/>
                <a:gd name="T45" fmla="*/ 39 h 39"/>
                <a:gd name="T46" fmla="*/ 662 w 896"/>
                <a:gd name="T47" fmla="*/ 39 h 39"/>
                <a:gd name="T48" fmla="*/ 662 w 896"/>
                <a:gd name="T49" fmla="*/ 0 h 39"/>
                <a:gd name="T50" fmla="*/ 584 w 896"/>
                <a:gd name="T51" fmla="*/ 0 h 39"/>
                <a:gd name="T52" fmla="*/ 545 w 896"/>
                <a:gd name="T53" fmla="*/ 0 h 39"/>
                <a:gd name="T54" fmla="*/ 545 w 896"/>
                <a:gd name="T55" fmla="*/ 39 h 39"/>
                <a:gd name="T56" fmla="*/ 584 w 896"/>
                <a:gd name="T57" fmla="*/ 39 h 39"/>
                <a:gd name="T58" fmla="*/ 584 w 896"/>
                <a:gd name="T59" fmla="*/ 0 h 39"/>
                <a:gd name="T60" fmla="*/ 507 w 896"/>
                <a:gd name="T61" fmla="*/ 0 h 39"/>
                <a:gd name="T62" fmla="*/ 468 w 896"/>
                <a:gd name="T63" fmla="*/ 0 h 39"/>
                <a:gd name="T64" fmla="*/ 468 w 896"/>
                <a:gd name="T65" fmla="*/ 39 h 39"/>
                <a:gd name="T66" fmla="*/ 507 w 896"/>
                <a:gd name="T67" fmla="*/ 39 h 39"/>
                <a:gd name="T68" fmla="*/ 507 w 896"/>
                <a:gd name="T69" fmla="*/ 0 h 39"/>
                <a:gd name="T70" fmla="*/ 428 w 896"/>
                <a:gd name="T71" fmla="*/ 0 h 39"/>
                <a:gd name="T72" fmla="*/ 389 w 896"/>
                <a:gd name="T73" fmla="*/ 0 h 39"/>
                <a:gd name="T74" fmla="*/ 389 w 896"/>
                <a:gd name="T75" fmla="*/ 39 h 39"/>
                <a:gd name="T76" fmla="*/ 428 w 896"/>
                <a:gd name="T77" fmla="*/ 39 h 39"/>
                <a:gd name="T78" fmla="*/ 428 w 896"/>
                <a:gd name="T79" fmla="*/ 0 h 39"/>
                <a:gd name="T80" fmla="*/ 350 w 896"/>
                <a:gd name="T81" fmla="*/ 0 h 39"/>
                <a:gd name="T82" fmla="*/ 311 w 896"/>
                <a:gd name="T83" fmla="*/ 0 h 39"/>
                <a:gd name="T84" fmla="*/ 311 w 896"/>
                <a:gd name="T85" fmla="*/ 39 h 39"/>
                <a:gd name="T86" fmla="*/ 350 w 896"/>
                <a:gd name="T87" fmla="*/ 39 h 39"/>
                <a:gd name="T88" fmla="*/ 350 w 896"/>
                <a:gd name="T89" fmla="*/ 0 h 39"/>
                <a:gd name="T90" fmla="*/ 273 w 896"/>
                <a:gd name="T91" fmla="*/ 0 h 39"/>
                <a:gd name="T92" fmla="*/ 234 w 896"/>
                <a:gd name="T93" fmla="*/ 0 h 39"/>
                <a:gd name="T94" fmla="*/ 234 w 896"/>
                <a:gd name="T95" fmla="*/ 39 h 39"/>
                <a:gd name="T96" fmla="*/ 273 w 896"/>
                <a:gd name="T97" fmla="*/ 39 h 39"/>
                <a:gd name="T98" fmla="*/ 273 w 896"/>
                <a:gd name="T99" fmla="*/ 0 h 39"/>
                <a:gd name="T100" fmla="*/ 195 w 896"/>
                <a:gd name="T101" fmla="*/ 0 h 39"/>
                <a:gd name="T102" fmla="*/ 155 w 896"/>
                <a:gd name="T103" fmla="*/ 0 h 39"/>
                <a:gd name="T104" fmla="*/ 155 w 896"/>
                <a:gd name="T105" fmla="*/ 39 h 39"/>
                <a:gd name="T106" fmla="*/ 195 w 896"/>
                <a:gd name="T107" fmla="*/ 39 h 39"/>
                <a:gd name="T108" fmla="*/ 195 w 896"/>
                <a:gd name="T109" fmla="*/ 0 h 39"/>
                <a:gd name="T110" fmla="*/ 116 w 896"/>
                <a:gd name="T111" fmla="*/ 0 h 39"/>
                <a:gd name="T112" fmla="*/ 77 w 896"/>
                <a:gd name="T113" fmla="*/ 0 h 39"/>
                <a:gd name="T114" fmla="*/ 77 w 896"/>
                <a:gd name="T115" fmla="*/ 39 h 39"/>
                <a:gd name="T116" fmla="*/ 116 w 896"/>
                <a:gd name="T117" fmla="*/ 39 h 39"/>
                <a:gd name="T118" fmla="*/ 116 w 896"/>
                <a:gd name="T1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96" h="39">
                  <a:moveTo>
                    <a:pt x="39" y="39"/>
                  </a:moveTo>
                  <a:lnTo>
                    <a:pt x="0" y="39"/>
                  </a:lnTo>
                  <a:lnTo>
                    <a:pt x="0" y="0"/>
                  </a:lnTo>
                  <a:lnTo>
                    <a:pt x="39" y="0"/>
                  </a:lnTo>
                  <a:lnTo>
                    <a:pt x="39" y="39"/>
                  </a:lnTo>
                  <a:close/>
                  <a:moveTo>
                    <a:pt x="896" y="0"/>
                  </a:moveTo>
                  <a:lnTo>
                    <a:pt x="857" y="0"/>
                  </a:lnTo>
                  <a:lnTo>
                    <a:pt x="857" y="39"/>
                  </a:lnTo>
                  <a:lnTo>
                    <a:pt x="896" y="39"/>
                  </a:lnTo>
                  <a:lnTo>
                    <a:pt x="896" y="0"/>
                  </a:lnTo>
                  <a:close/>
                  <a:moveTo>
                    <a:pt x="818" y="0"/>
                  </a:moveTo>
                  <a:lnTo>
                    <a:pt x="780" y="0"/>
                  </a:lnTo>
                  <a:lnTo>
                    <a:pt x="780" y="39"/>
                  </a:lnTo>
                  <a:lnTo>
                    <a:pt x="818" y="39"/>
                  </a:lnTo>
                  <a:lnTo>
                    <a:pt x="818" y="0"/>
                  </a:lnTo>
                  <a:close/>
                  <a:moveTo>
                    <a:pt x="741" y="0"/>
                  </a:moveTo>
                  <a:lnTo>
                    <a:pt x="702" y="0"/>
                  </a:lnTo>
                  <a:lnTo>
                    <a:pt x="702" y="39"/>
                  </a:lnTo>
                  <a:lnTo>
                    <a:pt x="741" y="39"/>
                  </a:lnTo>
                  <a:lnTo>
                    <a:pt x="741" y="0"/>
                  </a:lnTo>
                  <a:close/>
                  <a:moveTo>
                    <a:pt x="662" y="0"/>
                  </a:moveTo>
                  <a:lnTo>
                    <a:pt x="623" y="0"/>
                  </a:lnTo>
                  <a:lnTo>
                    <a:pt x="623" y="39"/>
                  </a:lnTo>
                  <a:lnTo>
                    <a:pt x="662" y="39"/>
                  </a:lnTo>
                  <a:lnTo>
                    <a:pt x="662" y="0"/>
                  </a:lnTo>
                  <a:close/>
                  <a:moveTo>
                    <a:pt x="584" y="0"/>
                  </a:moveTo>
                  <a:lnTo>
                    <a:pt x="545" y="0"/>
                  </a:lnTo>
                  <a:lnTo>
                    <a:pt x="545" y="39"/>
                  </a:lnTo>
                  <a:lnTo>
                    <a:pt x="584" y="39"/>
                  </a:lnTo>
                  <a:lnTo>
                    <a:pt x="584" y="0"/>
                  </a:lnTo>
                  <a:close/>
                  <a:moveTo>
                    <a:pt x="507" y="0"/>
                  </a:moveTo>
                  <a:lnTo>
                    <a:pt x="468" y="0"/>
                  </a:lnTo>
                  <a:lnTo>
                    <a:pt x="468" y="39"/>
                  </a:lnTo>
                  <a:lnTo>
                    <a:pt x="507" y="39"/>
                  </a:lnTo>
                  <a:lnTo>
                    <a:pt x="507" y="0"/>
                  </a:lnTo>
                  <a:close/>
                  <a:moveTo>
                    <a:pt x="428" y="0"/>
                  </a:moveTo>
                  <a:lnTo>
                    <a:pt x="389" y="0"/>
                  </a:lnTo>
                  <a:lnTo>
                    <a:pt x="389" y="39"/>
                  </a:lnTo>
                  <a:lnTo>
                    <a:pt x="428" y="39"/>
                  </a:lnTo>
                  <a:lnTo>
                    <a:pt x="428" y="0"/>
                  </a:lnTo>
                  <a:close/>
                  <a:moveTo>
                    <a:pt x="350" y="0"/>
                  </a:moveTo>
                  <a:lnTo>
                    <a:pt x="311" y="0"/>
                  </a:lnTo>
                  <a:lnTo>
                    <a:pt x="311" y="39"/>
                  </a:lnTo>
                  <a:lnTo>
                    <a:pt x="350" y="39"/>
                  </a:lnTo>
                  <a:lnTo>
                    <a:pt x="350" y="0"/>
                  </a:lnTo>
                  <a:close/>
                  <a:moveTo>
                    <a:pt x="273" y="0"/>
                  </a:moveTo>
                  <a:lnTo>
                    <a:pt x="234" y="0"/>
                  </a:lnTo>
                  <a:lnTo>
                    <a:pt x="234" y="39"/>
                  </a:lnTo>
                  <a:lnTo>
                    <a:pt x="273" y="39"/>
                  </a:lnTo>
                  <a:lnTo>
                    <a:pt x="273" y="0"/>
                  </a:lnTo>
                  <a:close/>
                  <a:moveTo>
                    <a:pt x="195" y="0"/>
                  </a:moveTo>
                  <a:lnTo>
                    <a:pt x="155" y="0"/>
                  </a:lnTo>
                  <a:lnTo>
                    <a:pt x="155" y="39"/>
                  </a:lnTo>
                  <a:lnTo>
                    <a:pt x="195" y="39"/>
                  </a:lnTo>
                  <a:lnTo>
                    <a:pt x="195" y="0"/>
                  </a:lnTo>
                  <a:close/>
                  <a:moveTo>
                    <a:pt x="116" y="0"/>
                  </a:moveTo>
                  <a:lnTo>
                    <a:pt x="77" y="0"/>
                  </a:lnTo>
                  <a:lnTo>
                    <a:pt x="77" y="39"/>
                  </a:lnTo>
                  <a:lnTo>
                    <a:pt x="116" y="39"/>
                  </a:lnTo>
                  <a:lnTo>
                    <a:pt x="1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01" name="arrow cycle"/>
            <p:cNvSpPr>
              <a:spLocks noChangeAspect="1" noEditPoints="1"/>
            </p:cNvSpPr>
            <p:nvPr/>
          </p:nvSpPr>
          <p:spPr bwMode="auto">
            <a:xfrm rot="11880000">
              <a:off x="7240262" y="2525008"/>
              <a:ext cx="2460673" cy="2183106"/>
            </a:xfrm>
            <a:custGeom>
              <a:avLst/>
              <a:gdLst>
                <a:gd name="T0" fmla="*/ 238 w 529"/>
                <a:gd name="T1" fmla="*/ 1 h 469"/>
                <a:gd name="T2" fmla="*/ 185 w 529"/>
                <a:gd name="T3" fmla="*/ 100 h 469"/>
                <a:gd name="T4" fmla="*/ 165 w 529"/>
                <a:gd name="T5" fmla="*/ 63 h 469"/>
                <a:gd name="T6" fmla="*/ 158 w 529"/>
                <a:gd name="T7" fmla="*/ 67 h 469"/>
                <a:gd name="T8" fmla="*/ 70 w 529"/>
                <a:gd name="T9" fmla="*/ 164 h 469"/>
                <a:gd name="T10" fmla="*/ 69 w 529"/>
                <a:gd name="T11" fmla="*/ 165 h 469"/>
                <a:gd name="T12" fmla="*/ 55 w 529"/>
                <a:gd name="T13" fmla="*/ 256 h 469"/>
                <a:gd name="T14" fmla="*/ 55 w 529"/>
                <a:gd name="T15" fmla="*/ 256 h 469"/>
                <a:gd name="T16" fmla="*/ 55 w 529"/>
                <a:gd name="T17" fmla="*/ 257 h 469"/>
                <a:gd name="T18" fmla="*/ 58 w 529"/>
                <a:gd name="T19" fmla="*/ 273 h 469"/>
                <a:gd name="T20" fmla="*/ 58 w 529"/>
                <a:gd name="T21" fmla="*/ 274 h 469"/>
                <a:gd name="T22" fmla="*/ 58 w 529"/>
                <a:gd name="T23" fmla="*/ 277 h 469"/>
                <a:gd name="T24" fmla="*/ 61 w 529"/>
                <a:gd name="T25" fmla="*/ 290 h 469"/>
                <a:gd name="T26" fmla="*/ 62 w 529"/>
                <a:gd name="T27" fmla="*/ 292 h 469"/>
                <a:gd name="T28" fmla="*/ 63 w 529"/>
                <a:gd name="T29" fmla="*/ 296 h 469"/>
                <a:gd name="T30" fmla="*/ 68 w 529"/>
                <a:gd name="T31" fmla="*/ 309 h 469"/>
                <a:gd name="T32" fmla="*/ 68 w 529"/>
                <a:gd name="T33" fmla="*/ 310 h 469"/>
                <a:gd name="T34" fmla="*/ 70 w 529"/>
                <a:gd name="T35" fmla="*/ 314 h 469"/>
                <a:gd name="T36" fmla="*/ 75 w 529"/>
                <a:gd name="T37" fmla="*/ 325 h 469"/>
                <a:gd name="T38" fmla="*/ 77 w 529"/>
                <a:gd name="T39" fmla="*/ 329 h 469"/>
                <a:gd name="T40" fmla="*/ 158 w 529"/>
                <a:gd name="T41" fmla="*/ 417 h 469"/>
                <a:gd name="T42" fmla="*/ 261 w 529"/>
                <a:gd name="T43" fmla="*/ 444 h 469"/>
                <a:gd name="T44" fmla="*/ 274 w 529"/>
                <a:gd name="T45" fmla="*/ 444 h 469"/>
                <a:gd name="T46" fmla="*/ 260 w 529"/>
                <a:gd name="T47" fmla="*/ 469 h 469"/>
                <a:gd name="T48" fmla="*/ 149 w 529"/>
                <a:gd name="T49" fmla="*/ 438 h 469"/>
                <a:gd name="T50" fmla="*/ 144 w 529"/>
                <a:gd name="T51" fmla="*/ 436 h 469"/>
                <a:gd name="T52" fmla="*/ 53 w 529"/>
                <a:gd name="T53" fmla="*/ 132 h 469"/>
                <a:gd name="T54" fmla="*/ 238 w 529"/>
                <a:gd name="T55" fmla="*/ 1 h 469"/>
                <a:gd name="T56" fmla="*/ 476 w 529"/>
                <a:gd name="T57" fmla="*/ 337 h 469"/>
                <a:gd name="T58" fmla="*/ 386 w 529"/>
                <a:gd name="T59" fmla="*/ 33 h 469"/>
                <a:gd name="T60" fmla="*/ 381 w 529"/>
                <a:gd name="T61" fmla="*/ 30 h 469"/>
                <a:gd name="T62" fmla="*/ 270 w 529"/>
                <a:gd name="T63" fmla="*/ 0 h 469"/>
                <a:gd name="T64" fmla="*/ 256 w 529"/>
                <a:gd name="T65" fmla="*/ 25 h 469"/>
                <a:gd name="T66" fmla="*/ 268 w 529"/>
                <a:gd name="T67" fmla="*/ 25 h 469"/>
                <a:gd name="T68" fmla="*/ 371 w 529"/>
                <a:gd name="T69" fmla="*/ 52 h 469"/>
                <a:gd name="T70" fmla="*/ 453 w 529"/>
                <a:gd name="T71" fmla="*/ 139 h 469"/>
                <a:gd name="T72" fmla="*/ 455 w 529"/>
                <a:gd name="T73" fmla="*/ 144 h 469"/>
                <a:gd name="T74" fmla="*/ 460 w 529"/>
                <a:gd name="T75" fmla="*/ 154 h 469"/>
                <a:gd name="T76" fmla="*/ 462 w 529"/>
                <a:gd name="T77" fmla="*/ 159 h 469"/>
                <a:gd name="T78" fmla="*/ 462 w 529"/>
                <a:gd name="T79" fmla="*/ 159 h 469"/>
                <a:gd name="T80" fmla="*/ 466 w 529"/>
                <a:gd name="T81" fmla="*/ 172 h 469"/>
                <a:gd name="T82" fmla="*/ 468 w 529"/>
                <a:gd name="T83" fmla="*/ 176 h 469"/>
                <a:gd name="T84" fmla="*/ 468 w 529"/>
                <a:gd name="T85" fmla="*/ 178 h 469"/>
                <a:gd name="T86" fmla="*/ 471 w 529"/>
                <a:gd name="T87" fmla="*/ 192 h 469"/>
                <a:gd name="T88" fmla="*/ 472 w 529"/>
                <a:gd name="T89" fmla="*/ 195 h 469"/>
                <a:gd name="T90" fmla="*/ 472 w 529"/>
                <a:gd name="T91" fmla="*/ 196 h 469"/>
                <a:gd name="T92" fmla="*/ 474 w 529"/>
                <a:gd name="T93" fmla="*/ 211 h 469"/>
                <a:gd name="T94" fmla="*/ 474 w 529"/>
                <a:gd name="T95" fmla="*/ 212 h 469"/>
                <a:gd name="T96" fmla="*/ 474 w 529"/>
                <a:gd name="T97" fmla="*/ 213 h 469"/>
                <a:gd name="T98" fmla="*/ 460 w 529"/>
                <a:gd name="T99" fmla="*/ 304 h 469"/>
                <a:gd name="T100" fmla="*/ 460 w 529"/>
                <a:gd name="T101" fmla="*/ 304 h 469"/>
                <a:gd name="T102" fmla="*/ 372 w 529"/>
                <a:gd name="T103" fmla="*/ 402 h 469"/>
                <a:gd name="T104" fmla="*/ 365 w 529"/>
                <a:gd name="T105" fmla="*/ 405 h 469"/>
                <a:gd name="T106" fmla="*/ 345 w 529"/>
                <a:gd name="T107" fmla="*/ 368 h 469"/>
                <a:gd name="T108" fmla="*/ 291 w 529"/>
                <a:gd name="T109" fmla="*/ 468 h 469"/>
                <a:gd name="T110" fmla="*/ 476 w 529"/>
                <a:gd name="T111" fmla="*/ 33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69">
                  <a:moveTo>
                    <a:pt x="238" y="1"/>
                  </a:moveTo>
                  <a:cubicBezTo>
                    <a:pt x="185" y="100"/>
                    <a:pt x="185" y="100"/>
                    <a:pt x="185" y="100"/>
                  </a:cubicBezTo>
                  <a:cubicBezTo>
                    <a:pt x="165" y="63"/>
                    <a:pt x="165" y="63"/>
                    <a:pt x="165" y="63"/>
                  </a:cubicBezTo>
                  <a:cubicBezTo>
                    <a:pt x="158" y="67"/>
                    <a:pt x="158" y="67"/>
                    <a:pt x="158" y="67"/>
                  </a:cubicBezTo>
                  <a:cubicBezTo>
                    <a:pt x="118" y="88"/>
                    <a:pt x="87" y="122"/>
                    <a:pt x="70" y="164"/>
                  </a:cubicBezTo>
                  <a:cubicBezTo>
                    <a:pt x="69" y="165"/>
                    <a:pt x="69" y="165"/>
                    <a:pt x="69" y="165"/>
                  </a:cubicBezTo>
                  <a:cubicBezTo>
                    <a:pt x="58" y="193"/>
                    <a:pt x="53" y="225"/>
                    <a:pt x="55" y="256"/>
                  </a:cubicBezTo>
                  <a:cubicBezTo>
                    <a:pt x="55" y="256"/>
                    <a:pt x="55" y="256"/>
                    <a:pt x="55" y="256"/>
                  </a:cubicBezTo>
                  <a:cubicBezTo>
                    <a:pt x="55" y="256"/>
                    <a:pt x="55" y="257"/>
                    <a:pt x="55" y="257"/>
                  </a:cubicBezTo>
                  <a:cubicBezTo>
                    <a:pt x="56" y="262"/>
                    <a:pt x="57" y="267"/>
                    <a:pt x="58" y="273"/>
                  </a:cubicBezTo>
                  <a:cubicBezTo>
                    <a:pt x="58" y="274"/>
                    <a:pt x="58" y="274"/>
                    <a:pt x="58" y="274"/>
                  </a:cubicBezTo>
                  <a:cubicBezTo>
                    <a:pt x="58" y="275"/>
                    <a:pt x="58" y="276"/>
                    <a:pt x="58" y="277"/>
                  </a:cubicBezTo>
                  <a:cubicBezTo>
                    <a:pt x="59" y="281"/>
                    <a:pt x="60" y="285"/>
                    <a:pt x="61" y="290"/>
                  </a:cubicBezTo>
                  <a:cubicBezTo>
                    <a:pt x="62" y="292"/>
                    <a:pt x="62" y="292"/>
                    <a:pt x="62" y="292"/>
                  </a:cubicBezTo>
                  <a:cubicBezTo>
                    <a:pt x="62" y="293"/>
                    <a:pt x="63" y="295"/>
                    <a:pt x="63" y="296"/>
                  </a:cubicBezTo>
                  <a:cubicBezTo>
                    <a:pt x="64" y="300"/>
                    <a:pt x="66" y="304"/>
                    <a:pt x="68" y="309"/>
                  </a:cubicBezTo>
                  <a:cubicBezTo>
                    <a:pt x="68" y="310"/>
                    <a:pt x="68" y="310"/>
                    <a:pt x="68" y="310"/>
                  </a:cubicBezTo>
                  <a:cubicBezTo>
                    <a:pt x="68" y="311"/>
                    <a:pt x="69" y="313"/>
                    <a:pt x="70" y="314"/>
                  </a:cubicBezTo>
                  <a:cubicBezTo>
                    <a:pt x="71" y="318"/>
                    <a:pt x="73" y="321"/>
                    <a:pt x="75" y="325"/>
                  </a:cubicBezTo>
                  <a:cubicBezTo>
                    <a:pt x="75" y="326"/>
                    <a:pt x="76" y="328"/>
                    <a:pt x="77" y="329"/>
                  </a:cubicBezTo>
                  <a:cubicBezTo>
                    <a:pt x="95" y="368"/>
                    <a:pt x="124" y="399"/>
                    <a:pt x="158" y="417"/>
                  </a:cubicBezTo>
                  <a:cubicBezTo>
                    <a:pt x="163" y="420"/>
                    <a:pt x="200" y="444"/>
                    <a:pt x="261" y="444"/>
                  </a:cubicBezTo>
                  <a:cubicBezTo>
                    <a:pt x="266" y="444"/>
                    <a:pt x="270" y="444"/>
                    <a:pt x="274" y="444"/>
                  </a:cubicBezTo>
                  <a:cubicBezTo>
                    <a:pt x="260" y="469"/>
                    <a:pt x="260" y="469"/>
                    <a:pt x="260" y="469"/>
                  </a:cubicBezTo>
                  <a:cubicBezTo>
                    <a:pt x="221" y="468"/>
                    <a:pt x="182" y="457"/>
                    <a:pt x="149" y="438"/>
                  </a:cubicBezTo>
                  <a:cubicBezTo>
                    <a:pt x="144" y="436"/>
                    <a:pt x="144" y="436"/>
                    <a:pt x="144" y="436"/>
                  </a:cubicBezTo>
                  <a:cubicBezTo>
                    <a:pt x="40" y="374"/>
                    <a:pt x="0" y="241"/>
                    <a:pt x="53" y="132"/>
                  </a:cubicBezTo>
                  <a:cubicBezTo>
                    <a:pt x="88" y="59"/>
                    <a:pt x="159" y="10"/>
                    <a:pt x="238" y="1"/>
                  </a:cubicBezTo>
                  <a:close/>
                  <a:moveTo>
                    <a:pt x="476" y="337"/>
                  </a:moveTo>
                  <a:cubicBezTo>
                    <a:pt x="529" y="227"/>
                    <a:pt x="490" y="95"/>
                    <a:pt x="386" y="33"/>
                  </a:cubicBezTo>
                  <a:cubicBezTo>
                    <a:pt x="381" y="30"/>
                    <a:pt x="381" y="30"/>
                    <a:pt x="381" y="30"/>
                  </a:cubicBezTo>
                  <a:cubicBezTo>
                    <a:pt x="347" y="11"/>
                    <a:pt x="309" y="1"/>
                    <a:pt x="270" y="0"/>
                  </a:cubicBezTo>
                  <a:cubicBezTo>
                    <a:pt x="256" y="25"/>
                    <a:pt x="256" y="25"/>
                    <a:pt x="256" y="25"/>
                  </a:cubicBezTo>
                  <a:cubicBezTo>
                    <a:pt x="259" y="25"/>
                    <a:pt x="263" y="25"/>
                    <a:pt x="268" y="25"/>
                  </a:cubicBezTo>
                  <a:cubicBezTo>
                    <a:pt x="329" y="25"/>
                    <a:pt x="366" y="48"/>
                    <a:pt x="371" y="52"/>
                  </a:cubicBezTo>
                  <a:cubicBezTo>
                    <a:pt x="405" y="69"/>
                    <a:pt x="434" y="100"/>
                    <a:pt x="453" y="139"/>
                  </a:cubicBezTo>
                  <a:cubicBezTo>
                    <a:pt x="454" y="141"/>
                    <a:pt x="454" y="142"/>
                    <a:pt x="455" y="144"/>
                  </a:cubicBezTo>
                  <a:cubicBezTo>
                    <a:pt x="457" y="147"/>
                    <a:pt x="458" y="151"/>
                    <a:pt x="460" y="154"/>
                  </a:cubicBezTo>
                  <a:cubicBezTo>
                    <a:pt x="461" y="156"/>
                    <a:pt x="461" y="157"/>
                    <a:pt x="462" y="159"/>
                  </a:cubicBezTo>
                  <a:cubicBezTo>
                    <a:pt x="462" y="159"/>
                    <a:pt x="462" y="159"/>
                    <a:pt x="462" y="159"/>
                  </a:cubicBezTo>
                  <a:cubicBezTo>
                    <a:pt x="464" y="165"/>
                    <a:pt x="465" y="169"/>
                    <a:pt x="466" y="172"/>
                  </a:cubicBezTo>
                  <a:cubicBezTo>
                    <a:pt x="467" y="174"/>
                    <a:pt x="467" y="175"/>
                    <a:pt x="468" y="176"/>
                  </a:cubicBezTo>
                  <a:cubicBezTo>
                    <a:pt x="468" y="178"/>
                    <a:pt x="468" y="178"/>
                    <a:pt x="468" y="178"/>
                  </a:cubicBezTo>
                  <a:cubicBezTo>
                    <a:pt x="470" y="184"/>
                    <a:pt x="471" y="188"/>
                    <a:pt x="471" y="192"/>
                  </a:cubicBezTo>
                  <a:cubicBezTo>
                    <a:pt x="471" y="193"/>
                    <a:pt x="472" y="194"/>
                    <a:pt x="472" y="195"/>
                  </a:cubicBezTo>
                  <a:cubicBezTo>
                    <a:pt x="472" y="196"/>
                    <a:pt x="472" y="196"/>
                    <a:pt x="472" y="196"/>
                  </a:cubicBezTo>
                  <a:cubicBezTo>
                    <a:pt x="473" y="202"/>
                    <a:pt x="474" y="207"/>
                    <a:pt x="474" y="211"/>
                  </a:cubicBezTo>
                  <a:cubicBezTo>
                    <a:pt x="474" y="212"/>
                    <a:pt x="474" y="212"/>
                    <a:pt x="474" y="212"/>
                  </a:cubicBezTo>
                  <a:cubicBezTo>
                    <a:pt x="474" y="213"/>
                    <a:pt x="474" y="213"/>
                    <a:pt x="474" y="213"/>
                  </a:cubicBezTo>
                  <a:cubicBezTo>
                    <a:pt x="477" y="244"/>
                    <a:pt x="472" y="275"/>
                    <a:pt x="460" y="304"/>
                  </a:cubicBezTo>
                  <a:cubicBezTo>
                    <a:pt x="460" y="304"/>
                    <a:pt x="460" y="304"/>
                    <a:pt x="460" y="304"/>
                  </a:cubicBezTo>
                  <a:cubicBezTo>
                    <a:pt x="443" y="346"/>
                    <a:pt x="411" y="381"/>
                    <a:pt x="372" y="402"/>
                  </a:cubicBezTo>
                  <a:cubicBezTo>
                    <a:pt x="365" y="405"/>
                    <a:pt x="365" y="405"/>
                    <a:pt x="365" y="405"/>
                  </a:cubicBezTo>
                  <a:cubicBezTo>
                    <a:pt x="345" y="368"/>
                    <a:pt x="345" y="368"/>
                    <a:pt x="345" y="368"/>
                  </a:cubicBezTo>
                  <a:cubicBezTo>
                    <a:pt x="291" y="468"/>
                    <a:pt x="291" y="468"/>
                    <a:pt x="291" y="468"/>
                  </a:cubicBezTo>
                  <a:cubicBezTo>
                    <a:pt x="371" y="459"/>
                    <a:pt x="441" y="409"/>
                    <a:pt x="476" y="33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grpSp>
      <p:grpSp>
        <p:nvGrpSpPr>
          <p:cNvPr id="412" name="final small cloud"/>
          <p:cNvGrpSpPr>
            <a:grpSpLocks noChangeAspect="1"/>
          </p:cNvGrpSpPr>
          <p:nvPr/>
        </p:nvGrpSpPr>
        <p:grpSpPr>
          <a:xfrm>
            <a:off x="7199464" y="1897902"/>
            <a:ext cx="4221556" cy="2395985"/>
            <a:chOff x="5094630" y="1421965"/>
            <a:chExt cx="6487484" cy="3680338"/>
          </a:xfrm>
        </p:grpSpPr>
        <p:sp>
          <p:nvSpPr>
            <p:cNvPr id="413" name="original cloud"/>
            <p:cNvSpPr>
              <a:spLocks noChangeAspect="1"/>
            </p:cNvSpPr>
            <p:nvPr/>
          </p:nvSpPr>
          <p:spPr bwMode="black">
            <a:xfrm>
              <a:off x="5094630" y="1421965"/>
              <a:ext cx="6487484" cy="3680338"/>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accent4">
                <a:lumMod val="75000"/>
                <a:lumOff val="25000"/>
              </a:schemeClr>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00188F"/>
                </a:solidFill>
              </a:endParaRPr>
            </a:p>
          </p:txBody>
        </p:sp>
        <p:sp>
          <p:nvSpPr>
            <p:cNvPr id="414" name="bottom line"/>
            <p:cNvSpPr>
              <a:spLocks noEditPoints="1"/>
            </p:cNvSpPr>
            <p:nvPr/>
          </p:nvSpPr>
          <p:spPr bwMode="auto">
            <a:xfrm rot="5400000">
              <a:off x="8275994" y="4875162"/>
              <a:ext cx="329480" cy="97621"/>
            </a:xfrm>
            <a:custGeom>
              <a:avLst/>
              <a:gdLst>
                <a:gd name="T0" fmla="*/ 215 w 215"/>
                <a:gd name="T1" fmla="*/ 42 h 42"/>
                <a:gd name="T2" fmla="*/ 172 w 215"/>
                <a:gd name="T3" fmla="*/ 42 h 42"/>
                <a:gd name="T4" fmla="*/ 172 w 215"/>
                <a:gd name="T5" fmla="*/ 0 h 42"/>
                <a:gd name="T6" fmla="*/ 215 w 215"/>
                <a:gd name="T7" fmla="*/ 0 h 42"/>
                <a:gd name="T8" fmla="*/ 215 w 215"/>
                <a:gd name="T9" fmla="*/ 42 h 42"/>
                <a:gd name="T10" fmla="*/ 130 w 215"/>
                <a:gd name="T11" fmla="*/ 42 h 42"/>
                <a:gd name="T12" fmla="*/ 85 w 215"/>
                <a:gd name="T13" fmla="*/ 42 h 42"/>
                <a:gd name="T14" fmla="*/ 85 w 215"/>
                <a:gd name="T15" fmla="*/ 0 h 42"/>
                <a:gd name="T16" fmla="*/ 130 w 215"/>
                <a:gd name="T17" fmla="*/ 0 h 42"/>
                <a:gd name="T18" fmla="*/ 130 w 215"/>
                <a:gd name="T19" fmla="*/ 42 h 42"/>
                <a:gd name="T20" fmla="*/ 43 w 215"/>
                <a:gd name="T21" fmla="*/ 42 h 42"/>
                <a:gd name="T22" fmla="*/ 0 w 215"/>
                <a:gd name="T23" fmla="*/ 42 h 42"/>
                <a:gd name="T24" fmla="*/ 0 w 215"/>
                <a:gd name="T25" fmla="*/ 0 h 42"/>
                <a:gd name="T26" fmla="*/ 43 w 215"/>
                <a:gd name="T27" fmla="*/ 0 h 42"/>
                <a:gd name="T28" fmla="*/ 43 w 215"/>
                <a:gd name="T2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 h="42">
                  <a:moveTo>
                    <a:pt x="215" y="42"/>
                  </a:moveTo>
                  <a:lnTo>
                    <a:pt x="172" y="42"/>
                  </a:lnTo>
                  <a:lnTo>
                    <a:pt x="172" y="0"/>
                  </a:lnTo>
                  <a:lnTo>
                    <a:pt x="215" y="0"/>
                  </a:lnTo>
                  <a:lnTo>
                    <a:pt x="215" y="42"/>
                  </a:lnTo>
                  <a:close/>
                  <a:moveTo>
                    <a:pt x="130" y="42"/>
                  </a:moveTo>
                  <a:lnTo>
                    <a:pt x="85" y="42"/>
                  </a:lnTo>
                  <a:lnTo>
                    <a:pt x="85" y="0"/>
                  </a:lnTo>
                  <a:lnTo>
                    <a:pt x="130" y="0"/>
                  </a:lnTo>
                  <a:lnTo>
                    <a:pt x="130" y="42"/>
                  </a:lnTo>
                  <a:close/>
                  <a:moveTo>
                    <a:pt x="43" y="42"/>
                  </a:moveTo>
                  <a:lnTo>
                    <a:pt x="0" y="42"/>
                  </a:lnTo>
                  <a:lnTo>
                    <a:pt x="0" y="0"/>
                  </a:lnTo>
                  <a:lnTo>
                    <a:pt x="43" y="0"/>
                  </a:lnTo>
                  <a:lnTo>
                    <a:pt x="43"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pic>
          <p:nvPicPr>
            <p:cNvPr id="415" name="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1750" y="1999374"/>
              <a:ext cx="1415685" cy="19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6" name="on premi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4677" y="4230371"/>
              <a:ext cx="1646189" cy="20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7" name="one consistent platfor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7605" y="3274069"/>
              <a:ext cx="1511730" cy="735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8" name="Service Provid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4587" y="3971053"/>
              <a:ext cx="1212073" cy="462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 name="left line"/>
            <p:cNvSpPr>
              <a:spLocks noEditPoints="1"/>
            </p:cNvSpPr>
            <p:nvPr/>
          </p:nvSpPr>
          <p:spPr bwMode="auto">
            <a:xfrm rot="1143405">
              <a:off x="6260820" y="3222679"/>
              <a:ext cx="1092910" cy="100276"/>
            </a:xfrm>
            <a:custGeom>
              <a:avLst/>
              <a:gdLst>
                <a:gd name="T0" fmla="*/ 39 w 588"/>
                <a:gd name="T1" fmla="*/ 40 h 40"/>
                <a:gd name="T2" fmla="*/ 0 w 588"/>
                <a:gd name="T3" fmla="*/ 40 h 40"/>
                <a:gd name="T4" fmla="*/ 0 w 588"/>
                <a:gd name="T5" fmla="*/ 0 h 40"/>
                <a:gd name="T6" fmla="*/ 39 w 588"/>
                <a:gd name="T7" fmla="*/ 0 h 40"/>
                <a:gd name="T8" fmla="*/ 39 w 588"/>
                <a:gd name="T9" fmla="*/ 40 h 40"/>
                <a:gd name="T10" fmla="*/ 588 w 588"/>
                <a:gd name="T11" fmla="*/ 0 h 40"/>
                <a:gd name="T12" fmla="*/ 549 w 588"/>
                <a:gd name="T13" fmla="*/ 0 h 40"/>
                <a:gd name="T14" fmla="*/ 549 w 588"/>
                <a:gd name="T15" fmla="*/ 40 h 40"/>
                <a:gd name="T16" fmla="*/ 588 w 588"/>
                <a:gd name="T17" fmla="*/ 40 h 40"/>
                <a:gd name="T18" fmla="*/ 588 w 588"/>
                <a:gd name="T19" fmla="*/ 0 h 40"/>
                <a:gd name="T20" fmla="*/ 510 w 588"/>
                <a:gd name="T21" fmla="*/ 0 h 40"/>
                <a:gd name="T22" fmla="*/ 471 w 588"/>
                <a:gd name="T23" fmla="*/ 0 h 40"/>
                <a:gd name="T24" fmla="*/ 471 w 588"/>
                <a:gd name="T25" fmla="*/ 40 h 40"/>
                <a:gd name="T26" fmla="*/ 510 w 588"/>
                <a:gd name="T27" fmla="*/ 40 h 40"/>
                <a:gd name="T28" fmla="*/ 510 w 588"/>
                <a:gd name="T29" fmla="*/ 0 h 40"/>
                <a:gd name="T30" fmla="*/ 431 w 588"/>
                <a:gd name="T31" fmla="*/ 0 h 40"/>
                <a:gd name="T32" fmla="*/ 392 w 588"/>
                <a:gd name="T33" fmla="*/ 0 h 40"/>
                <a:gd name="T34" fmla="*/ 392 w 588"/>
                <a:gd name="T35" fmla="*/ 40 h 40"/>
                <a:gd name="T36" fmla="*/ 431 w 588"/>
                <a:gd name="T37" fmla="*/ 40 h 40"/>
                <a:gd name="T38" fmla="*/ 431 w 588"/>
                <a:gd name="T39" fmla="*/ 0 h 40"/>
                <a:gd name="T40" fmla="*/ 353 w 588"/>
                <a:gd name="T41" fmla="*/ 0 h 40"/>
                <a:gd name="T42" fmla="*/ 314 w 588"/>
                <a:gd name="T43" fmla="*/ 0 h 40"/>
                <a:gd name="T44" fmla="*/ 314 w 588"/>
                <a:gd name="T45" fmla="*/ 40 h 40"/>
                <a:gd name="T46" fmla="*/ 353 w 588"/>
                <a:gd name="T47" fmla="*/ 40 h 40"/>
                <a:gd name="T48" fmla="*/ 353 w 588"/>
                <a:gd name="T49" fmla="*/ 0 h 40"/>
                <a:gd name="T50" fmla="*/ 274 w 588"/>
                <a:gd name="T51" fmla="*/ 0 h 40"/>
                <a:gd name="T52" fmla="*/ 235 w 588"/>
                <a:gd name="T53" fmla="*/ 0 h 40"/>
                <a:gd name="T54" fmla="*/ 235 w 588"/>
                <a:gd name="T55" fmla="*/ 40 h 40"/>
                <a:gd name="T56" fmla="*/ 274 w 588"/>
                <a:gd name="T57" fmla="*/ 40 h 40"/>
                <a:gd name="T58" fmla="*/ 274 w 588"/>
                <a:gd name="T59" fmla="*/ 0 h 40"/>
                <a:gd name="T60" fmla="*/ 196 w 588"/>
                <a:gd name="T61" fmla="*/ 0 h 40"/>
                <a:gd name="T62" fmla="*/ 156 w 588"/>
                <a:gd name="T63" fmla="*/ 0 h 40"/>
                <a:gd name="T64" fmla="*/ 156 w 588"/>
                <a:gd name="T65" fmla="*/ 40 h 40"/>
                <a:gd name="T66" fmla="*/ 196 w 588"/>
                <a:gd name="T67" fmla="*/ 40 h 40"/>
                <a:gd name="T68" fmla="*/ 196 w 588"/>
                <a:gd name="T69" fmla="*/ 0 h 40"/>
                <a:gd name="T70" fmla="*/ 117 w 588"/>
                <a:gd name="T71" fmla="*/ 0 h 40"/>
                <a:gd name="T72" fmla="*/ 78 w 588"/>
                <a:gd name="T73" fmla="*/ 0 h 40"/>
                <a:gd name="T74" fmla="*/ 78 w 588"/>
                <a:gd name="T75" fmla="*/ 40 h 40"/>
                <a:gd name="T76" fmla="*/ 117 w 588"/>
                <a:gd name="T77" fmla="*/ 40 h 40"/>
                <a:gd name="T78" fmla="*/ 117 w 588"/>
                <a:gd name="T7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8" h="40">
                  <a:moveTo>
                    <a:pt x="39" y="40"/>
                  </a:moveTo>
                  <a:lnTo>
                    <a:pt x="0" y="40"/>
                  </a:lnTo>
                  <a:lnTo>
                    <a:pt x="0" y="0"/>
                  </a:lnTo>
                  <a:lnTo>
                    <a:pt x="39" y="0"/>
                  </a:lnTo>
                  <a:lnTo>
                    <a:pt x="39" y="40"/>
                  </a:lnTo>
                  <a:close/>
                  <a:moveTo>
                    <a:pt x="588" y="0"/>
                  </a:moveTo>
                  <a:lnTo>
                    <a:pt x="549" y="0"/>
                  </a:lnTo>
                  <a:lnTo>
                    <a:pt x="549" y="40"/>
                  </a:lnTo>
                  <a:lnTo>
                    <a:pt x="588" y="40"/>
                  </a:lnTo>
                  <a:lnTo>
                    <a:pt x="588" y="0"/>
                  </a:lnTo>
                  <a:close/>
                  <a:moveTo>
                    <a:pt x="510" y="0"/>
                  </a:moveTo>
                  <a:lnTo>
                    <a:pt x="471" y="0"/>
                  </a:lnTo>
                  <a:lnTo>
                    <a:pt x="471" y="40"/>
                  </a:lnTo>
                  <a:lnTo>
                    <a:pt x="510" y="40"/>
                  </a:lnTo>
                  <a:lnTo>
                    <a:pt x="510" y="0"/>
                  </a:lnTo>
                  <a:close/>
                  <a:moveTo>
                    <a:pt x="431" y="0"/>
                  </a:moveTo>
                  <a:lnTo>
                    <a:pt x="392" y="0"/>
                  </a:lnTo>
                  <a:lnTo>
                    <a:pt x="392" y="40"/>
                  </a:lnTo>
                  <a:lnTo>
                    <a:pt x="431" y="40"/>
                  </a:lnTo>
                  <a:lnTo>
                    <a:pt x="431" y="0"/>
                  </a:lnTo>
                  <a:close/>
                  <a:moveTo>
                    <a:pt x="353" y="0"/>
                  </a:moveTo>
                  <a:lnTo>
                    <a:pt x="314" y="0"/>
                  </a:lnTo>
                  <a:lnTo>
                    <a:pt x="314" y="40"/>
                  </a:lnTo>
                  <a:lnTo>
                    <a:pt x="353" y="40"/>
                  </a:lnTo>
                  <a:lnTo>
                    <a:pt x="353" y="0"/>
                  </a:lnTo>
                  <a:close/>
                  <a:moveTo>
                    <a:pt x="274" y="0"/>
                  </a:moveTo>
                  <a:lnTo>
                    <a:pt x="235" y="0"/>
                  </a:lnTo>
                  <a:lnTo>
                    <a:pt x="235" y="40"/>
                  </a:lnTo>
                  <a:lnTo>
                    <a:pt x="274" y="40"/>
                  </a:lnTo>
                  <a:lnTo>
                    <a:pt x="274" y="0"/>
                  </a:lnTo>
                  <a:close/>
                  <a:moveTo>
                    <a:pt x="196" y="0"/>
                  </a:moveTo>
                  <a:lnTo>
                    <a:pt x="156" y="0"/>
                  </a:lnTo>
                  <a:lnTo>
                    <a:pt x="156" y="40"/>
                  </a:lnTo>
                  <a:lnTo>
                    <a:pt x="196" y="40"/>
                  </a:lnTo>
                  <a:lnTo>
                    <a:pt x="196" y="0"/>
                  </a:lnTo>
                  <a:close/>
                  <a:moveTo>
                    <a:pt x="117" y="0"/>
                  </a:moveTo>
                  <a:lnTo>
                    <a:pt x="78" y="0"/>
                  </a:lnTo>
                  <a:lnTo>
                    <a:pt x="78" y="40"/>
                  </a:lnTo>
                  <a:lnTo>
                    <a:pt x="117" y="40"/>
                  </a:lnTo>
                  <a:lnTo>
                    <a:pt x="1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20" name="right line"/>
            <p:cNvSpPr>
              <a:spLocks noEditPoints="1"/>
            </p:cNvSpPr>
            <p:nvPr/>
          </p:nvSpPr>
          <p:spPr bwMode="auto">
            <a:xfrm rot="20326157">
              <a:off x="9555304" y="3002413"/>
              <a:ext cx="1749183" cy="90646"/>
            </a:xfrm>
            <a:custGeom>
              <a:avLst/>
              <a:gdLst>
                <a:gd name="T0" fmla="*/ 39 w 896"/>
                <a:gd name="T1" fmla="*/ 39 h 39"/>
                <a:gd name="T2" fmla="*/ 0 w 896"/>
                <a:gd name="T3" fmla="*/ 39 h 39"/>
                <a:gd name="T4" fmla="*/ 0 w 896"/>
                <a:gd name="T5" fmla="*/ 0 h 39"/>
                <a:gd name="T6" fmla="*/ 39 w 896"/>
                <a:gd name="T7" fmla="*/ 0 h 39"/>
                <a:gd name="T8" fmla="*/ 39 w 896"/>
                <a:gd name="T9" fmla="*/ 39 h 39"/>
                <a:gd name="T10" fmla="*/ 896 w 896"/>
                <a:gd name="T11" fmla="*/ 0 h 39"/>
                <a:gd name="T12" fmla="*/ 857 w 896"/>
                <a:gd name="T13" fmla="*/ 0 h 39"/>
                <a:gd name="T14" fmla="*/ 857 w 896"/>
                <a:gd name="T15" fmla="*/ 39 h 39"/>
                <a:gd name="T16" fmla="*/ 896 w 896"/>
                <a:gd name="T17" fmla="*/ 39 h 39"/>
                <a:gd name="T18" fmla="*/ 896 w 896"/>
                <a:gd name="T19" fmla="*/ 0 h 39"/>
                <a:gd name="T20" fmla="*/ 818 w 896"/>
                <a:gd name="T21" fmla="*/ 0 h 39"/>
                <a:gd name="T22" fmla="*/ 780 w 896"/>
                <a:gd name="T23" fmla="*/ 0 h 39"/>
                <a:gd name="T24" fmla="*/ 780 w 896"/>
                <a:gd name="T25" fmla="*/ 39 h 39"/>
                <a:gd name="T26" fmla="*/ 818 w 896"/>
                <a:gd name="T27" fmla="*/ 39 h 39"/>
                <a:gd name="T28" fmla="*/ 818 w 896"/>
                <a:gd name="T29" fmla="*/ 0 h 39"/>
                <a:gd name="T30" fmla="*/ 741 w 896"/>
                <a:gd name="T31" fmla="*/ 0 h 39"/>
                <a:gd name="T32" fmla="*/ 702 w 896"/>
                <a:gd name="T33" fmla="*/ 0 h 39"/>
                <a:gd name="T34" fmla="*/ 702 w 896"/>
                <a:gd name="T35" fmla="*/ 39 h 39"/>
                <a:gd name="T36" fmla="*/ 741 w 896"/>
                <a:gd name="T37" fmla="*/ 39 h 39"/>
                <a:gd name="T38" fmla="*/ 741 w 896"/>
                <a:gd name="T39" fmla="*/ 0 h 39"/>
                <a:gd name="T40" fmla="*/ 662 w 896"/>
                <a:gd name="T41" fmla="*/ 0 h 39"/>
                <a:gd name="T42" fmla="*/ 623 w 896"/>
                <a:gd name="T43" fmla="*/ 0 h 39"/>
                <a:gd name="T44" fmla="*/ 623 w 896"/>
                <a:gd name="T45" fmla="*/ 39 h 39"/>
                <a:gd name="T46" fmla="*/ 662 w 896"/>
                <a:gd name="T47" fmla="*/ 39 h 39"/>
                <a:gd name="T48" fmla="*/ 662 w 896"/>
                <a:gd name="T49" fmla="*/ 0 h 39"/>
                <a:gd name="T50" fmla="*/ 584 w 896"/>
                <a:gd name="T51" fmla="*/ 0 h 39"/>
                <a:gd name="T52" fmla="*/ 545 w 896"/>
                <a:gd name="T53" fmla="*/ 0 h 39"/>
                <a:gd name="T54" fmla="*/ 545 w 896"/>
                <a:gd name="T55" fmla="*/ 39 h 39"/>
                <a:gd name="T56" fmla="*/ 584 w 896"/>
                <a:gd name="T57" fmla="*/ 39 h 39"/>
                <a:gd name="T58" fmla="*/ 584 w 896"/>
                <a:gd name="T59" fmla="*/ 0 h 39"/>
                <a:gd name="T60" fmla="*/ 507 w 896"/>
                <a:gd name="T61" fmla="*/ 0 h 39"/>
                <a:gd name="T62" fmla="*/ 468 w 896"/>
                <a:gd name="T63" fmla="*/ 0 h 39"/>
                <a:gd name="T64" fmla="*/ 468 w 896"/>
                <a:gd name="T65" fmla="*/ 39 h 39"/>
                <a:gd name="T66" fmla="*/ 507 w 896"/>
                <a:gd name="T67" fmla="*/ 39 h 39"/>
                <a:gd name="T68" fmla="*/ 507 w 896"/>
                <a:gd name="T69" fmla="*/ 0 h 39"/>
                <a:gd name="T70" fmla="*/ 428 w 896"/>
                <a:gd name="T71" fmla="*/ 0 h 39"/>
                <a:gd name="T72" fmla="*/ 389 w 896"/>
                <a:gd name="T73" fmla="*/ 0 h 39"/>
                <a:gd name="T74" fmla="*/ 389 w 896"/>
                <a:gd name="T75" fmla="*/ 39 h 39"/>
                <a:gd name="T76" fmla="*/ 428 w 896"/>
                <a:gd name="T77" fmla="*/ 39 h 39"/>
                <a:gd name="T78" fmla="*/ 428 w 896"/>
                <a:gd name="T79" fmla="*/ 0 h 39"/>
                <a:gd name="T80" fmla="*/ 350 w 896"/>
                <a:gd name="T81" fmla="*/ 0 h 39"/>
                <a:gd name="T82" fmla="*/ 311 w 896"/>
                <a:gd name="T83" fmla="*/ 0 h 39"/>
                <a:gd name="T84" fmla="*/ 311 w 896"/>
                <a:gd name="T85" fmla="*/ 39 h 39"/>
                <a:gd name="T86" fmla="*/ 350 w 896"/>
                <a:gd name="T87" fmla="*/ 39 h 39"/>
                <a:gd name="T88" fmla="*/ 350 w 896"/>
                <a:gd name="T89" fmla="*/ 0 h 39"/>
                <a:gd name="T90" fmla="*/ 273 w 896"/>
                <a:gd name="T91" fmla="*/ 0 h 39"/>
                <a:gd name="T92" fmla="*/ 234 w 896"/>
                <a:gd name="T93" fmla="*/ 0 h 39"/>
                <a:gd name="T94" fmla="*/ 234 w 896"/>
                <a:gd name="T95" fmla="*/ 39 h 39"/>
                <a:gd name="T96" fmla="*/ 273 w 896"/>
                <a:gd name="T97" fmla="*/ 39 h 39"/>
                <a:gd name="T98" fmla="*/ 273 w 896"/>
                <a:gd name="T99" fmla="*/ 0 h 39"/>
                <a:gd name="T100" fmla="*/ 195 w 896"/>
                <a:gd name="T101" fmla="*/ 0 h 39"/>
                <a:gd name="T102" fmla="*/ 155 w 896"/>
                <a:gd name="T103" fmla="*/ 0 h 39"/>
                <a:gd name="T104" fmla="*/ 155 w 896"/>
                <a:gd name="T105" fmla="*/ 39 h 39"/>
                <a:gd name="T106" fmla="*/ 195 w 896"/>
                <a:gd name="T107" fmla="*/ 39 h 39"/>
                <a:gd name="T108" fmla="*/ 195 w 896"/>
                <a:gd name="T109" fmla="*/ 0 h 39"/>
                <a:gd name="T110" fmla="*/ 116 w 896"/>
                <a:gd name="T111" fmla="*/ 0 h 39"/>
                <a:gd name="T112" fmla="*/ 77 w 896"/>
                <a:gd name="T113" fmla="*/ 0 h 39"/>
                <a:gd name="T114" fmla="*/ 77 w 896"/>
                <a:gd name="T115" fmla="*/ 39 h 39"/>
                <a:gd name="T116" fmla="*/ 116 w 896"/>
                <a:gd name="T117" fmla="*/ 39 h 39"/>
                <a:gd name="T118" fmla="*/ 116 w 896"/>
                <a:gd name="T1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96" h="39">
                  <a:moveTo>
                    <a:pt x="39" y="39"/>
                  </a:moveTo>
                  <a:lnTo>
                    <a:pt x="0" y="39"/>
                  </a:lnTo>
                  <a:lnTo>
                    <a:pt x="0" y="0"/>
                  </a:lnTo>
                  <a:lnTo>
                    <a:pt x="39" y="0"/>
                  </a:lnTo>
                  <a:lnTo>
                    <a:pt x="39" y="39"/>
                  </a:lnTo>
                  <a:close/>
                  <a:moveTo>
                    <a:pt x="896" y="0"/>
                  </a:moveTo>
                  <a:lnTo>
                    <a:pt x="857" y="0"/>
                  </a:lnTo>
                  <a:lnTo>
                    <a:pt x="857" y="39"/>
                  </a:lnTo>
                  <a:lnTo>
                    <a:pt x="896" y="39"/>
                  </a:lnTo>
                  <a:lnTo>
                    <a:pt x="896" y="0"/>
                  </a:lnTo>
                  <a:close/>
                  <a:moveTo>
                    <a:pt x="818" y="0"/>
                  </a:moveTo>
                  <a:lnTo>
                    <a:pt x="780" y="0"/>
                  </a:lnTo>
                  <a:lnTo>
                    <a:pt x="780" y="39"/>
                  </a:lnTo>
                  <a:lnTo>
                    <a:pt x="818" y="39"/>
                  </a:lnTo>
                  <a:lnTo>
                    <a:pt x="818" y="0"/>
                  </a:lnTo>
                  <a:close/>
                  <a:moveTo>
                    <a:pt x="741" y="0"/>
                  </a:moveTo>
                  <a:lnTo>
                    <a:pt x="702" y="0"/>
                  </a:lnTo>
                  <a:lnTo>
                    <a:pt x="702" y="39"/>
                  </a:lnTo>
                  <a:lnTo>
                    <a:pt x="741" y="39"/>
                  </a:lnTo>
                  <a:lnTo>
                    <a:pt x="741" y="0"/>
                  </a:lnTo>
                  <a:close/>
                  <a:moveTo>
                    <a:pt x="662" y="0"/>
                  </a:moveTo>
                  <a:lnTo>
                    <a:pt x="623" y="0"/>
                  </a:lnTo>
                  <a:lnTo>
                    <a:pt x="623" y="39"/>
                  </a:lnTo>
                  <a:lnTo>
                    <a:pt x="662" y="39"/>
                  </a:lnTo>
                  <a:lnTo>
                    <a:pt x="662" y="0"/>
                  </a:lnTo>
                  <a:close/>
                  <a:moveTo>
                    <a:pt x="584" y="0"/>
                  </a:moveTo>
                  <a:lnTo>
                    <a:pt x="545" y="0"/>
                  </a:lnTo>
                  <a:lnTo>
                    <a:pt x="545" y="39"/>
                  </a:lnTo>
                  <a:lnTo>
                    <a:pt x="584" y="39"/>
                  </a:lnTo>
                  <a:lnTo>
                    <a:pt x="584" y="0"/>
                  </a:lnTo>
                  <a:close/>
                  <a:moveTo>
                    <a:pt x="507" y="0"/>
                  </a:moveTo>
                  <a:lnTo>
                    <a:pt x="468" y="0"/>
                  </a:lnTo>
                  <a:lnTo>
                    <a:pt x="468" y="39"/>
                  </a:lnTo>
                  <a:lnTo>
                    <a:pt x="507" y="39"/>
                  </a:lnTo>
                  <a:lnTo>
                    <a:pt x="507" y="0"/>
                  </a:lnTo>
                  <a:close/>
                  <a:moveTo>
                    <a:pt x="428" y="0"/>
                  </a:moveTo>
                  <a:lnTo>
                    <a:pt x="389" y="0"/>
                  </a:lnTo>
                  <a:lnTo>
                    <a:pt x="389" y="39"/>
                  </a:lnTo>
                  <a:lnTo>
                    <a:pt x="428" y="39"/>
                  </a:lnTo>
                  <a:lnTo>
                    <a:pt x="428" y="0"/>
                  </a:lnTo>
                  <a:close/>
                  <a:moveTo>
                    <a:pt x="350" y="0"/>
                  </a:moveTo>
                  <a:lnTo>
                    <a:pt x="311" y="0"/>
                  </a:lnTo>
                  <a:lnTo>
                    <a:pt x="311" y="39"/>
                  </a:lnTo>
                  <a:lnTo>
                    <a:pt x="350" y="39"/>
                  </a:lnTo>
                  <a:lnTo>
                    <a:pt x="350" y="0"/>
                  </a:lnTo>
                  <a:close/>
                  <a:moveTo>
                    <a:pt x="273" y="0"/>
                  </a:moveTo>
                  <a:lnTo>
                    <a:pt x="234" y="0"/>
                  </a:lnTo>
                  <a:lnTo>
                    <a:pt x="234" y="39"/>
                  </a:lnTo>
                  <a:lnTo>
                    <a:pt x="273" y="39"/>
                  </a:lnTo>
                  <a:lnTo>
                    <a:pt x="273" y="0"/>
                  </a:lnTo>
                  <a:close/>
                  <a:moveTo>
                    <a:pt x="195" y="0"/>
                  </a:moveTo>
                  <a:lnTo>
                    <a:pt x="155" y="0"/>
                  </a:lnTo>
                  <a:lnTo>
                    <a:pt x="155" y="39"/>
                  </a:lnTo>
                  <a:lnTo>
                    <a:pt x="195" y="39"/>
                  </a:lnTo>
                  <a:lnTo>
                    <a:pt x="195" y="0"/>
                  </a:lnTo>
                  <a:close/>
                  <a:moveTo>
                    <a:pt x="116" y="0"/>
                  </a:moveTo>
                  <a:lnTo>
                    <a:pt x="77" y="0"/>
                  </a:lnTo>
                  <a:lnTo>
                    <a:pt x="77" y="39"/>
                  </a:lnTo>
                  <a:lnTo>
                    <a:pt x="116" y="39"/>
                  </a:lnTo>
                  <a:lnTo>
                    <a:pt x="1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21" name="arrow cycle"/>
            <p:cNvSpPr>
              <a:spLocks noChangeAspect="1" noEditPoints="1"/>
            </p:cNvSpPr>
            <p:nvPr/>
          </p:nvSpPr>
          <p:spPr bwMode="auto">
            <a:xfrm rot="11880000">
              <a:off x="7240262" y="2525008"/>
              <a:ext cx="2460673" cy="2183106"/>
            </a:xfrm>
            <a:custGeom>
              <a:avLst/>
              <a:gdLst>
                <a:gd name="T0" fmla="*/ 238 w 529"/>
                <a:gd name="T1" fmla="*/ 1 h 469"/>
                <a:gd name="T2" fmla="*/ 185 w 529"/>
                <a:gd name="T3" fmla="*/ 100 h 469"/>
                <a:gd name="T4" fmla="*/ 165 w 529"/>
                <a:gd name="T5" fmla="*/ 63 h 469"/>
                <a:gd name="T6" fmla="*/ 158 w 529"/>
                <a:gd name="T7" fmla="*/ 67 h 469"/>
                <a:gd name="T8" fmla="*/ 70 w 529"/>
                <a:gd name="T9" fmla="*/ 164 h 469"/>
                <a:gd name="T10" fmla="*/ 69 w 529"/>
                <a:gd name="T11" fmla="*/ 165 h 469"/>
                <a:gd name="T12" fmla="*/ 55 w 529"/>
                <a:gd name="T13" fmla="*/ 256 h 469"/>
                <a:gd name="T14" fmla="*/ 55 w 529"/>
                <a:gd name="T15" fmla="*/ 256 h 469"/>
                <a:gd name="T16" fmla="*/ 55 w 529"/>
                <a:gd name="T17" fmla="*/ 257 h 469"/>
                <a:gd name="T18" fmla="*/ 58 w 529"/>
                <a:gd name="T19" fmla="*/ 273 h 469"/>
                <a:gd name="T20" fmla="*/ 58 w 529"/>
                <a:gd name="T21" fmla="*/ 274 h 469"/>
                <a:gd name="T22" fmla="*/ 58 w 529"/>
                <a:gd name="T23" fmla="*/ 277 h 469"/>
                <a:gd name="T24" fmla="*/ 61 w 529"/>
                <a:gd name="T25" fmla="*/ 290 h 469"/>
                <a:gd name="T26" fmla="*/ 62 w 529"/>
                <a:gd name="T27" fmla="*/ 292 h 469"/>
                <a:gd name="T28" fmla="*/ 63 w 529"/>
                <a:gd name="T29" fmla="*/ 296 h 469"/>
                <a:gd name="T30" fmla="*/ 68 w 529"/>
                <a:gd name="T31" fmla="*/ 309 h 469"/>
                <a:gd name="T32" fmla="*/ 68 w 529"/>
                <a:gd name="T33" fmla="*/ 310 h 469"/>
                <a:gd name="T34" fmla="*/ 70 w 529"/>
                <a:gd name="T35" fmla="*/ 314 h 469"/>
                <a:gd name="T36" fmla="*/ 75 w 529"/>
                <a:gd name="T37" fmla="*/ 325 h 469"/>
                <a:gd name="T38" fmla="*/ 77 w 529"/>
                <a:gd name="T39" fmla="*/ 329 h 469"/>
                <a:gd name="T40" fmla="*/ 158 w 529"/>
                <a:gd name="T41" fmla="*/ 417 h 469"/>
                <a:gd name="T42" fmla="*/ 261 w 529"/>
                <a:gd name="T43" fmla="*/ 444 h 469"/>
                <a:gd name="T44" fmla="*/ 274 w 529"/>
                <a:gd name="T45" fmla="*/ 444 h 469"/>
                <a:gd name="T46" fmla="*/ 260 w 529"/>
                <a:gd name="T47" fmla="*/ 469 h 469"/>
                <a:gd name="T48" fmla="*/ 149 w 529"/>
                <a:gd name="T49" fmla="*/ 438 h 469"/>
                <a:gd name="T50" fmla="*/ 144 w 529"/>
                <a:gd name="T51" fmla="*/ 436 h 469"/>
                <a:gd name="T52" fmla="*/ 53 w 529"/>
                <a:gd name="T53" fmla="*/ 132 h 469"/>
                <a:gd name="T54" fmla="*/ 238 w 529"/>
                <a:gd name="T55" fmla="*/ 1 h 469"/>
                <a:gd name="T56" fmla="*/ 476 w 529"/>
                <a:gd name="T57" fmla="*/ 337 h 469"/>
                <a:gd name="T58" fmla="*/ 386 w 529"/>
                <a:gd name="T59" fmla="*/ 33 h 469"/>
                <a:gd name="T60" fmla="*/ 381 w 529"/>
                <a:gd name="T61" fmla="*/ 30 h 469"/>
                <a:gd name="T62" fmla="*/ 270 w 529"/>
                <a:gd name="T63" fmla="*/ 0 h 469"/>
                <a:gd name="T64" fmla="*/ 256 w 529"/>
                <a:gd name="T65" fmla="*/ 25 h 469"/>
                <a:gd name="T66" fmla="*/ 268 w 529"/>
                <a:gd name="T67" fmla="*/ 25 h 469"/>
                <a:gd name="T68" fmla="*/ 371 w 529"/>
                <a:gd name="T69" fmla="*/ 52 h 469"/>
                <a:gd name="T70" fmla="*/ 453 w 529"/>
                <a:gd name="T71" fmla="*/ 139 h 469"/>
                <a:gd name="T72" fmla="*/ 455 w 529"/>
                <a:gd name="T73" fmla="*/ 144 h 469"/>
                <a:gd name="T74" fmla="*/ 460 w 529"/>
                <a:gd name="T75" fmla="*/ 154 h 469"/>
                <a:gd name="T76" fmla="*/ 462 w 529"/>
                <a:gd name="T77" fmla="*/ 159 h 469"/>
                <a:gd name="T78" fmla="*/ 462 w 529"/>
                <a:gd name="T79" fmla="*/ 159 h 469"/>
                <a:gd name="T80" fmla="*/ 466 w 529"/>
                <a:gd name="T81" fmla="*/ 172 h 469"/>
                <a:gd name="T82" fmla="*/ 468 w 529"/>
                <a:gd name="T83" fmla="*/ 176 h 469"/>
                <a:gd name="T84" fmla="*/ 468 w 529"/>
                <a:gd name="T85" fmla="*/ 178 h 469"/>
                <a:gd name="T86" fmla="*/ 471 w 529"/>
                <a:gd name="T87" fmla="*/ 192 h 469"/>
                <a:gd name="T88" fmla="*/ 472 w 529"/>
                <a:gd name="T89" fmla="*/ 195 h 469"/>
                <a:gd name="T90" fmla="*/ 472 w 529"/>
                <a:gd name="T91" fmla="*/ 196 h 469"/>
                <a:gd name="T92" fmla="*/ 474 w 529"/>
                <a:gd name="T93" fmla="*/ 211 h 469"/>
                <a:gd name="T94" fmla="*/ 474 w 529"/>
                <a:gd name="T95" fmla="*/ 212 h 469"/>
                <a:gd name="T96" fmla="*/ 474 w 529"/>
                <a:gd name="T97" fmla="*/ 213 h 469"/>
                <a:gd name="T98" fmla="*/ 460 w 529"/>
                <a:gd name="T99" fmla="*/ 304 h 469"/>
                <a:gd name="T100" fmla="*/ 460 w 529"/>
                <a:gd name="T101" fmla="*/ 304 h 469"/>
                <a:gd name="T102" fmla="*/ 372 w 529"/>
                <a:gd name="T103" fmla="*/ 402 h 469"/>
                <a:gd name="T104" fmla="*/ 365 w 529"/>
                <a:gd name="T105" fmla="*/ 405 h 469"/>
                <a:gd name="T106" fmla="*/ 345 w 529"/>
                <a:gd name="T107" fmla="*/ 368 h 469"/>
                <a:gd name="T108" fmla="*/ 291 w 529"/>
                <a:gd name="T109" fmla="*/ 468 h 469"/>
                <a:gd name="T110" fmla="*/ 476 w 529"/>
                <a:gd name="T111" fmla="*/ 33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69">
                  <a:moveTo>
                    <a:pt x="238" y="1"/>
                  </a:moveTo>
                  <a:cubicBezTo>
                    <a:pt x="185" y="100"/>
                    <a:pt x="185" y="100"/>
                    <a:pt x="185" y="100"/>
                  </a:cubicBezTo>
                  <a:cubicBezTo>
                    <a:pt x="165" y="63"/>
                    <a:pt x="165" y="63"/>
                    <a:pt x="165" y="63"/>
                  </a:cubicBezTo>
                  <a:cubicBezTo>
                    <a:pt x="158" y="67"/>
                    <a:pt x="158" y="67"/>
                    <a:pt x="158" y="67"/>
                  </a:cubicBezTo>
                  <a:cubicBezTo>
                    <a:pt x="118" y="88"/>
                    <a:pt x="87" y="122"/>
                    <a:pt x="70" y="164"/>
                  </a:cubicBezTo>
                  <a:cubicBezTo>
                    <a:pt x="69" y="165"/>
                    <a:pt x="69" y="165"/>
                    <a:pt x="69" y="165"/>
                  </a:cubicBezTo>
                  <a:cubicBezTo>
                    <a:pt x="58" y="193"/>
                    <a:pt x="53" y="225"/>
                    <a:pt x="55" y="256"/>
                  </a:cubicBezTo>
                  <a:cubicBezTo>
                    <a:pt x="55" y="256"/>
                    <a:pt x="55" y="256"/>
                    <a:pt x="55" y="256"/>
                  </a:cubicBezTo>
                  <a:cubicBezTo>
                    <a:pt x="55" y="256"/>
                    <a:pt x="55" y="257"/>
                    <a:pt x="55" y="257"/>
                  </a:cubicBezTo>
                  <a:cubicBezTo>
                    <a:pt x="56" y="262"/>
                    <a:pt x="57" y="267"/>
                    <a:pt x="58" y="273"/>
                  </a:cubicBezTo>
                  <a:cubicBezTo>
                    <a:pt x="58" y="274"/>
                    <a:pt x="58" y="274"/>
                    <a:pt x="58" y="274"/>
                  </a:cubicBezTo>
                  <a:cubicBezTo>
                    <a:pt x="58" y="275"/>
                    <a:pt x="58" y="276"/>
                    <a:pt x="58" y="277"/>
                  </a:cubicBezTo>
                  <a:cubicBezTo>
                    <a:pt x="59" y="281"/>
                    <a:pt x="60" y="285"/>
                    <a:pt x="61" y="290"/>
                  </a:cubicBezTo>
                  <a:cubicBezTo>
                    <a:pt x="62" y="292"/>
                    <a:pt x="62" y="292"/>
                    <a:pt x="62" y="292"/>
                  </a:cubicBezTo>
                  <a:cubicBezTo>
                    <a:pt x="62" y="293"/>
                    <a:pt x="63" y="295"/>
                    <a:pt x="63" y="296"/>
                  </a:cubicBezTo>
                  <a:cubicBezTo>
                    <a:pt x="64" y="300"/>
                    <a:pt x="66" y="304"/>
                    <a:pt x="68" y="309"/>
                  </a:cubicBezTo>
                  <a:cubicBezTo>
                    <a:pt x="68" y="310"/>
                    <a:pt x="68" y="310"/>
                    <a:pt x="68" y="310"/>
                  </a:cubicBezTo>
                  <a:cubicBezTo>
                    <a:pt x="68" y="311"/>
                    <a:pt x="69" y="313"/>
                    <a:pt x="70" y="314"/>
                  </a:cubicBezTo>
                  <a:cubicBezTo>
                    <a:pt x="71" y="318"/>
                    <a:pt x="73" y="321"/>
                    <a:pt x="75" y="325"/>
                  </a:cubicBezTo>
                  <a:cubicBezTo>
                    <a:pt x="75" y="326"/>
                    <a:pt x="76" y="328"/>
                    <a:pt x="77" y="329"/>
                  </a:cubicBezTo>
                  <a:cubicBezTo>
                    <a:pt x="95" y="368"/>
                    <a:pt x="124" y="399"/>
                    <a:pt x="158" y="417"/>
                  </a:cubicBezTo>
                  <a:cubicBezTo>
                    <a:pt x="163" y="420"/>
                    <a:pt x="200" y="444"/>
                    <a:pt x="261" y="444"/>
                  </a:cubicBezTo>
                  <a:cubicBezTo>
                    <a:pt x="266" y="444"/>
                    <a:pt x="270" y="444"/>
                    <a:pt x="274" y="444"/>
                  </a:cubicBezTo>
                  <a:cubicBezTo>
                    <a:pt x="260" y="469"/>
                    <a:pt x="260" y="469"/>
                    <a:pt x="260" y="469"/>
                  </a:cubicBezTo>
                  <a:cubicBezTo>
                    <a:pt x="221" y="468"/>
                    <a:pt x="182" y="457"/>
                    <a:pt x="149" y="438"/>
                  </a:cubicBezTo>
                  <a:cubicBezTo>
                    <a:pt x="144" y="436"/>
                    <a:pt x="144" y="436"/>
                    <a:pt x="144" y="436"/>
                  </a:cubicBezTo>
                  <a:cubicBezTo>
                    <a:pt x="40" y="374"/>
                    <a:pt x="0" y="241"/>
                    <a:pt x="53" y="132"/>
                  </a:cubicBezTo>
                  <a:cubicBezTo>
                    <a:pt x="88" y="59"/>
                    <a:pt x="159" y="10"/>
                    <a:pt x="238" y="1"/>
                  </a:cubicBezTo>
                  <a:close/>
                  <a:moveTo>
                    <a:pt x="476" y="337"/>
                  </a:moveTo>
                  <a:cubicBezTo>
                    <a:pt x="529" y="227"/>
                    <a:pt x="490" y="95"/>
                    <a:pt x="386" y="33"/>
                  </a:cubicBezTo>
                  <a:cubicBezTo>
                    <a:pt x="381" y="30"/>
                    <a:pt x="381" y="30"/>
                    <a:pt x="381" y="30"/>
                  </a:cubicBezTo>
                  <a:cubicBezTo>
                    <a:pt x="347" y="11"/>
                    <a:pt x="309" y="1"/>
                    <a:pt x="270" y="0"/>
                  </a:cubicBezTo>
                  <a:cubicBezTo>
                    <a:pt x="256" y="25"/>
                    <a:pt x="256" y="25"/>
                    <a:pt x="256" y="25"/>
                  </a:cubicBezTo>
                  <a:cubicBezTo>
                    <a:pt x="259" y="25"/>
                    <a:pt x="263" y="25"/>
                    <a:pt x="268" y="25"/>
                  </a:cubicBezTo>
                  <a:cubicBezTo>
                    <a:pt x="329" y="25"/>
                    <a:pt x="366" y="48"/>
                    <a:pt x="371" y="52"/>
                  </a:cubicBezTo>
                  <a:cubicBezTo>
                    <a:pt x="405" y="69"/>
                    <a:pt x="434" y="100"/>
                    <a:pt x="453" y="139"/>
                  </a:cubicBezTo>
                  <a:cubicBezTo>
                    <a:pt x="454" y="141"/>
                    <a:pt x="454" y="142"/>
                    <a:pt x="455" y="144"/>
                  </a:cubicBezTo>
                  <a:cubicBezTo>
                    <a:pt x="457" y="147"/>
                    <a:pt x="458" y="151"/>
                    <a:pt x="460" y="154"/>
                  </a:cubicBezTo>
                  <a:cubicBezTo>
                    <a:pt x="461" y="156"/>
                    <a:pt x="461" y="157"/>
                    <a:pt x="462" y="159"/>
                  </a:cubicBezTo>
                  <a:cubicBezTo>
                    <a:pt x="462" y="159"/>
                    <a:pt x="462" y="159"/>
                    <a:pt x="462" y="159"/>
                  </a:cubicBezTo>
                  <a:cubicBezTo>
                    <a:pt x="464" y="165"/>
                    <a:pt x="465" y="169"/>
                    <a:pt x="466" y="172"/>
                  </a:cubicBezTo>
                  <a:cubicBezTo>
                    <a:pt x="467" y="174"/>
                    <a:pt x="467" y="175"/>
                    <a:pt x="468" y="176"/>
                  </a:cubicBezTo>
                  <a:cubicBezTo>
                    <a:pt x="468" y="178"/>
                    <a:pt x="468" y="178"/>
                    <a:pt x="468" y="178"/>
                  </a:cubicBezTo>
                  <a:cubicBezTo>
                    <a:pt x="470" y="184"/>
                    <a:pt x="471" y="188"/>
                    <a:pt x="471" y="192"/>
                  </a:cubicBezTo>
                  <a:cubicBezTo>
                    <a:pt x="471" y="193"/>
                    <a:pt x="472" y="194"/>
                    <a:pt x="472" y="195"/>
                  </a:cubicBezTo>
                  <a:cubicBezTo>
                    <a:pt x="472" y="196"/>
                    <a:pt x="472" y="196"/>
                    <a:pt x="472" y="196"/>
                  </a:cubicBezTo>
                  <a:cubicBezTo>
                    <a:pt x="473" y="202"/>
                    <a:pt x="474" y="207"/>
                    <a:pt x="474" y="211"/>
                  </a:cubicBezTo>
                  <a:cubicBezTo>
                    <a:pt x="474" y="212"/>
                    <a:pt x="474" y="212"/>
                    <a:pt x="474" y="212"/>
                  </a:cubicBezTo>
                  <a:cubicBezTo>
                    <a:pt x="474" y="213"/>
                    <a:pt x="474" y="213"/>
                    <a:pt x="474" y="213"/>
                  </a:cubicBezTo>
                  <a:cubicBezTo>
                    <a:pt x="477" y="244"/>
                    <a:pt x="472" y="275"/>
                    <a:pt x="460" y="304"/>
                  </a:cubicBezTo>
                  <a:cubicBezTo>
                    <a:pt x="460" y="304"/>
                    <a:pt x="460" y="304"/>
                    <a:pt x="460" y="304"/>
                  </a:cubicBezTo>
                  <a:cubicBezTo>
                    <a:pt x="443" y="346"/>
                    <a:pt x="411" y="381"/>
                    <a:pt x="372" y="402"/>
                  </a:cubicBezTo>
                  <a:cubicBezTo>
                    <a:pt x="365" y="405"/>
                    <a:pt x="365" y="405"/>
                    <a:pt x="365" y="405"/>
                  </a:cubicBezTo>
                  <a:cubicBezTo>
                    <a:pt x="345" y="368"/>
                    <a:pt x="345" y="368"/>
                    <a:pt x="345" y="368"/>
                  </a:cubicBezTo>
                  <a:cubicBezTo>
                    <a:pt x="291" y="468"/>
                    <a:pt x="291" y="468"/>
                    <a:pt x="291" y="468"/>
                  </a:cubicBezTo>
                  <a:cubicBezTo>
                    <a:pt x="371" y="459"/>
                    <a:pt x="441" y="409"/>
                    <a:pt x="476" y="33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grpSp>
      <p:sp>
        <p:nvSpPr>
          <p:cNvPr id="422" name="grey circle"/>
          <p:cNvSpPr/>
          <p:nvPr/>
        </p:nvSpPr>
        <p:spPr bwMode="auto">
          <a:xfrm>
            <a:off x="6898038" y="861954"/>
            <a:ext cx="4956221" cy="4958503"/>
          </a:xfrm>
          <a:prstGeom prst="ellipse">
            <a:avLst/>
          </a:prstGeom>
          <a:noFill/>
          <a:ln w="142875">
            <a:solidFill>
              <a:schemeClr val="bg2">
                <a:lumMod val="40000"/>
                <a:lumOff val="6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9287" tIns="39643" rIns="79287" bIns="39643" numCol="1" rtlCol="0" anchor="ctr" anchorCtr="0" compatLnSpc="1">
            <a:prstTxWarp prst="textNoShape">
              <a:avLst/>
            </a:prstTxWarp>
          </a:bodyPr>
          <a:lstStyle/>
          <a:p>
            <a:pPr algn="ctr" defTabSz="792647" fontAlgn="base">
              <a:lnSpc>
                <a:spcPct val="90000"/>
              </a:lnSpc>
              <a:spcBef>
                <a:spcPct val="0"/>
              </a:spcBef>
              <a:spcAft>
                <a:spcPct val="0"/>
              </a:spcAft>
            </a:pPr>
            <a:endParaRPr lang="en-US" sz="1700" spc="-44" dirty="0">
              <a:gradFill>
                <a:gsLst>
                  <a:gs pos="0">
                    <a:srgbClr val="EFEFEF"/>
                  </a:gs>
                  <a:gs pos="100000">
                    <a:srgbClr val="EFEFEF"/>
                  </a:gs>
                </a:gsLst>
                <a:lin ang="5400000" scaled="0"/>
              </a:gradFill>
            </a:endParaRPr>
          </a:p>
        </p:txBody>
      </p:sp>
      <p:grpSp>
        <p:nvGrpSpPr>
          <p:cNvPr id="423" name="identity"/>
          <p:cNvGrpSpPr/>
          <p:nvPr/>
        </p:nvGrpSpPr>
        <p:grpSpPr>
          <a:xfrm>
            <a:off x="6586725" y="2538786"/>
            <a:ext cx="746803" cy="721146"/>
            <a:chOff x="5236199" y="2525674"/>
            <a:chExt cx="861136" cy="831168"/>
          </a:xfrm>
        </p:grpSpPr>
        <p:sp>
          <p:nvSpPr>
            <p:cNvPr id="424" name="TextBox 423"/>
            <p:cNvSpPr txBox="1"/>
            <p:nvPr/>
          </p:nvSpPr>
          <p:spPr>
            <a:xfrm>
              <a:off x="5236199" y="2976958"/>
              <a:ext cx="861136" cy="379884"/>
            </a:xfrm>
            <a:prstGeom prst="rect">
              <a:avLst/>
            </a:prstGeom>
            <a:noFill/>
          </p:spPr>
          <p:txBody>
            <a:bodyPr wrap="none" lIns="0" tIns="45720" rIns="0" bIns="0" rtlCol="0" anchor="t" anchorCtr="0">
              <a:spAutoFit/>
            </a:bodyPr>
            <a:lstStyle>
              <a:defPPr>
                <a:defRPr lang="en-US"/>
              </a:defPPr>
              <a:lvl1pPr algn="ctr" defTabSz="731513">
                <a:defRPr sz="2000">
                  <a:solidFill>
                    <a:schemeClr val="tx1">
                      <a:lumMod val="95000"/>
                      <a:lumOff val="5000"/>
                      <a:alpha val="99000"/>
                    </a:schemeClr>
                  </a:solidFill>
                  <a:ea typeface="Segoe UI" pitchFamily="34" charset="0"/>
                  <a:cs typeface="Segoe UI" pitchFamily="34" charset="0"/>
                </a:defRPr>
              </a:lvl1pPr>
            </a:lstStyle>
            <a:p>
              <a:pPr algn="l" defTabSz="528453">
                <a:lnSpc>
                  <a:spcPct val="90000"/>
                </a:lnSpc>
              </a:pPr>
              <a:r>
                <a:rPr lang="en-US" b="1" spc="-61" dirty="0">
                  <a:solidFill>
                    <a:srgbClr val="00188F"/>
                  </a:solidFill>
                  <a:latin typeface="Segoe UI Light"/>
                </a:rPr>
                <a:t>Identity</a:t>
              </a:r>
            </a:p>
          </p:txBody>
        </p:sp>
        <p:sp>
          <p:nvSpPr>
            <p:cNvPr id="425" name="Freeform 27"/>
            <p:cNvSpPr>
              <a:spLocks noChangeAspect="1" noEditPoints="1"/>
            </p:cNvSpPr>
            <p:nvPr/>
          </p:nvSpPr>
          <p:spPr bwMode="auto">
            <a:xfrm>
              <a:off x="5481075" y="2525674"/>
              <a:ext cx="385809" cy="427654"/>
            </a:xfrm>
            <a:custGeom>
              <a:avLst/>
              <a:gdLst>
                <a:gd name="T0" fmla="*/ 129 w 355"/>
                <a:gd name="T1" fmla="*/ 67 h 394"/>
                <a:gd name="T2" fmla="*/ 17 w 355"/>
                <a:gd name="T3" fmla="*/ 253 h 394"/>
                <a:gd name="T4" fmla="*/ 158 w 355"/>
                <a:gd name="T5" fmla="*/ 332 h 394"/>
                <a:gd name="T6" fmla="*/ 249 w 355"/>
                <a:gd name="T7" fmla="*/ 179 h 394"/>
                <a:gd name="T8" fmla="*/ 139 w 355"/>
                <a:gd name="T9" fmla="*/ 118 h 394"/>
                <a:gd name="T10" fmla="*/ 68 w 355"/>
                <a:gd name="T11" fmla="*/ 237 h 394"/>
                <a:gd name="T12" fmla="*/ 147 w 355"/>
                <a:gd name="T13" fmla="*/ 281 h 394"/>
                <a:gd name="T14" fmla="*/ 198 w 355"/>
                <a:gd name="T15" fmla="*/ 195 h 394"/>
                <a:gd name="T16" fmla="*/ 150 w 355"/>
                <a:gd name="T17" fmla="*/ 169 h 394"/>
                <a:gd name="T18" fmla="*/ 120 w 355"/>
                <a:gd name="T19" fmla="*/ 220 h 394"/>
                <a:gd name="T20" fmla="*/ 136 w 355"/>
                <a:gd name="T21" fmla="*/ 229 h 394"/>
                <a:gd name="T22" fmla="*/ 147 w 355"/>
                <a:gd name="T23" fmla="*/ 211 h 394"/>
                <a:gd name="T24" fmla="*/ 156 w 355"/>
                <a:gd name="T25" fmla="*/ 195 h 394"/>
                <a:gd name="T26" fmla="*/ 170 w 355"/>
                <a:gd name="T27" fmla="*/ 204 h 394"/>
                <a:gd name="T28" fmla="*/ 141 w 355"/>
                <a:gd name="T29" fmla="*/ 254 h 394"/>
                <a:gd name="T30" fmla="*/ 96 w 355"/>
                <a:gd name="T31" fmla="*/ 228 h 394"/>
                <a:gd name="T32" fmla="*/ 145 w 355"/>
                <a:gd name="T33" fmla="*/ 144 h 394"/>
                <a:gd name="T34" fmla="*/ 222 w 355"/>
                <a:gd name="T35" fmla="*/ 188 h 394"/>
                <a:gd name="T36" fmla="*/ 152 w 355"/>
                <a:gd name="T37" fmla="*/ 305 h 394"/>
                <a:gd name="T38" fmla="*/ 44 w 355"/>
                <a:gd name="T39" fmla="*/ 245 h 394"/>
                <a:gd name="T40" fmla="*/ 134 w 355"/>
                <a:gd name="T41" fmla="*/ 93 h 394"/>
                <a:gd name="T42" fmla="*/ 272 w 355"/>
                <a:gd name="T43" fmla="*/ 171 h 394"/>
                <a:gd name="T44" fmla="*/ 163 w 355"/>
                <a:gd name="T45" fmla="*/ 356 h 394"/>
                <a:gd name="T46" fmla="*/ 91 w 355"/>
                <a:gd name="T47" fmla="*/ 360 h 394"/>
                <a:gd name="T48" fmla="*/ 79 w 355"/>
                <a:gd name="T49" fmla="*/ 362 h 394"/>
                <a:gd name="T50" fmla="*/ 73 w 355"/>
                <a:gd name="T51" fmla="*/ 371 h 394"/>
                <a:gd name="T52" fmla="*/ 73 w 355"/>
                <a:gd name="T53" fmla="*/ 378 h 394"/>
                <a:gd name="T54" fmla="*/ 82 w 355"/>
                <a:gd name="T55" fmla="*/ 387 h 394"/>
                <a:gd name="T56" fmla="*/ 168 w 355"/>
                <a:gd name="T57" fmla="*/ 383 h 394"/>
                <a:gd name="T58" fmla="*/ 300 w 355"/>
                <a:gd name="T59" fmla="*/ 162 h 394"/>
                <a:gd name="T60" fmla="*/ 129 w 355"/>
                <a:gd name="T61" fmla="*/ 67 h 394"/>
                <a:gd name="T62" fmla="*/ 353 w 355"/>
                <a:gd name="T63" fmla="*/ 142 h 394"/>
                <a:gd name="T64" fmla="*/ 271 w 355"/>
                <a:gd name="T65" fmla="*/ 28 h 394"/>
                <a:gd name="T66" fmla="*/ 127 w 355"/>
                <a:gd name="T67" fmla="*/ 16 h 394"/>
                <a:gd name="T68" fmla="*/ 116 w 355"/>
                <a:gd name="T69" fmla="*/ 34 h 394"/>
                <a:gd name="T70" fmla="*/ 133 w 355"/>
                <a:gd name="T71" fmla="*/ 43 h 394"/>
                <a:gd name="T72" fmla="*/ 255 w 355"/>
                <a:gd name="T73" fmla="*/ 53 h 394"/>
                <a:gd name="T74" fmla="*/ 326 w 355"/>
                <a:gd name="T75" fmla="*/ 151 h 394"/>
                <a:gd name="T76" fmla="*/ 338 w 355"/>
                <a:gd name="T77" fmla="*/ 160 h 394"/>
                <a:gd name="T78" fmla="*/ 342 w 355"/>
                <a:gd name="T79" fmla="*/ 160 h 394"/>
                <a:gd name="T80" fmla="*/ 353 w 355"/>
                <a:gd name="T81" fmla="*/ 142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5" h="394">
                  <a:moveTo>
                    <a:pt x="129" y="67"/>
                  </a:moveTo>
                  <a:cubicBezTo>
                    <a:pt x="50" y="92"/>
                    <a:pt x="0" y="175"/>
                    <a:pt x="17" y="253"/>
                  </a:cubicBezTo>
                  <a:cubicBezTo>
                    <a:pt x="30" y="317"/>
                    <a:pt x="93" y="353"/>
                    <a:pt x="158" y="332"/>
                  </a:cubicBezTo>
                  <a:cubicBezTo>
                    <a:pt x="222" y="311"/>
                    <a:pt x="263" y="243"/>
                    <a:pt x="249" y="179"/>
                  </a:cubicBezTo>
                  <a:cubicBezTo>
                    <a:pt x="239" y="129"/>
                    <a:pt x="189" y="101"/>
                    <a:pt x="139" y="118"/>
                  </a:cubicBezTo>
                  <a:cubicBezTo>
                    <a:pt x="90" y="133"/>
                    <a:pt x="58" y="187"/>
                    <a:pt x="68" y="237"/>
                  </a:cubicBezTo>
                  <a:cubicBezTo>
                    <a:pt x="76" y="273"/>
                    <a:pt x="111" y="292"/>
                    <a:pt x="147" y="281"/>
                  </a:cubicBezTo>
                  <a:cubicBezTo>
                    <a:pt x="183" y="270"/>
                    <a:pt x="205" y="231"/>
                    <a:pt x="198" y="195"/>
                  </a:cubicBezTo>
                  <a:cubicBezTo>
                    <a:pt x="193" y="173"/>
                    <a:pt x="172" y="161"/>
                    <a:pt x="150" y="169"/>
                  </a:cubicBezTo>
                  <a:cubicBezTo>
                    <a:pt x="129" y="175"/>
                    <a:pt x="115" y="199"/>
                    <a:pt x="120" y="220"/>
                  </a:cubicBezTo>
                  <a:cubicBezTo>
                    <a:pt x="121" y="228"/>
                    <a:pt x="128" y="232"/>
                    <a:pt x="136" y="229"/>
                  </a:cubicBezTo>
                  <a:cubicBezTo>
                    <a:pt x="144" y="226"/>
                    <a:pt x="149" y="219"/>
                    <a:pt x="147" y="211"/>
                  </a:cubicBezTo>
                  <a:cubicBezTo>
                    <a:pt x="146" y="205"/>
                    <a:pt x="150" y="197"/>
                    <a:pt x="156" y="195"/>
                  </a:cubicBezTo>
                  <a:cubicBezTo>
                    <a:pt x="162" y="193"/>
                    <a:pt x="169" y="197"/>
                    <a:pt x="170" y="204"/>
                  </a:cubicBezTo>
                  <a:cubicBezTo>
                    <a:pt x="175" y="225"/>
                    <a:pt x="162" y="248"/>
                    <a:pt x="141" y="254"/>
                  </a:cubicBezTo>
                  <a:cubicBezTo>
                    <a:pt x="121" y="261"/>
                    <a:pt x="100" y="249"/>
                    <a:pt x="96" y="228"/>
                  </a:cubicBezTo>
                  <a:cubicBezTo>
                    <a:pt x="88" y="193"/>
                    <a:pt x="111" y="155"/>
                    <a:pt x="145" y="144"/>
                  </a:cubicBezTo>
                  <a:cubicBezTo>
                    <a:pt x="180" y="133"/>
                    <a:pt x="214" y="153"/>
                    <a:pt x="222" y="188"/>
                  </a:cubicBezTo>
                  <a:cubicBezTo>
                    <a:pt x="232" y="237"/>
                    <a:pt x="201" y="289"/>
                    <a:pt x="152" y="305"/>
                  </a:cubicBezTo>
                  <a:cubicBezTo>
                    <a:pt x="103" y="321"/>
                    <a:pt x="55" y="294"/>
                    <a:pt x="44" y="245"/>
                  </a:cubicBezTo>
                  <a:cubicBezTo>
                    <a:pt x="31" y="181"/>
                    <a:pt x="71" y="114"/>
                    <a:pt x="134" y="93"/>
                  </a:cubicBezTo>
                  <a:cubicBezTo>
                    <a:pt x="197" y="73"/>
                    <a:pt x="259" y="108"/>
                    <a:pt x="272" y="171"/>
                  </a:cubicBezTo>
                  <a:cubicBezTo>
                    <a:pt x="289" y="249"/>
                    <a:pt x="239" y="332"/>
                    <a:pt x="163" y="356"/>
                  </a:cubicBezTo>
                  <a:cubicBezTo>
                    <a:pt x="140" y="364"/>
                    <a:pt x="115" y="365"/>
                    <a:pt x="91" y="360"/>
                  </a:cubicBezTo>
                  <a:cubicBezTo>
                    <a:pt x="87" y="359"/>
                    <a:pt x="83" y="360"/>
                    <a:pt x="79" y="362"/>
                  </a:cubicBezTo>
                  <a:cubicBezTo>
                    <a:pt x="76" y="364"/>
                    <a:pt x="74" y="367"/>
                    <a:pt x="73" y="371"/>
                  </a:cubicBezTo>
                  <a:cubicBezTo>
                    <a:pt x="72" y="373"/>
                    <a:pt x="72" y="375"/>
                    <a:pt x="73" y="378"/>
                  </a:cubicBezTo>
                  <a:cubicBezTo>
                    <a:pt x="74" y="383"/>
                    <a:pt x="77" y="387"/>
                    <a:pt x="82" y="387"/>
                  </a:cubicBezTo>
                  <a:cubicBezTo>
                    <a:pt x="110" y="394"/>
                    <a:pt x="140" y="392"/>
                    <a:pt x="168" y="383"/>
                  </a:cubicBezTo>
                  <a:cubicBezTo>
                    <a:pt x="260" y="354"/>
                    <a:pt x="319" y="255"/>
                    <a:pt x="300" y="162"/>
                  </a:cubicBezTo>
                  <a:cubicBezTo>
                    <a:pt x="284" y="85"/>
                    <a:pt x="207" y="41"/>
                    <a:pt x="129" y="67"/>
                  </a:cubicBezTo>
                  <a:close/>
                  <a:moveTo>
                    <a:pt x="353" y="142"/>
                  </a:moveTo>
                  <a:cubicBezTo>
                    <a:pt x="343" y="92"/>
                    <a:pt x="314" y="52"/>
                    <a:pt x="271" y="28"/>
                  </a:cubicBezTo>
                  <a:cubicBezTo>
                    <a:pt x="228" y="4"/>
                    <a:pt x="177" y="0"/>
                    <a:pt x="127" y="16"/>
                  </a:cubicBezTo>
                  <a:cubicBezTo>
                    <a:pt x="119" y="18"/>
                    <a:pt x="114" y="26"/>
                    <a:pt x="116" y="34"/>
                  </a:cubicBezTo>
                  <a:cubicBezTo>
                    <a:pt x="118" y="41"/>
                    <a:pt x="125" y="46"/>
                    <a:pt x="133" y="43"/>
                  </a:cubicBezTo>
                  <a:cubicBezTo>
                    <a:pt x="175" y="29"/>
                    <a:pt x="219" y="33"/>
                    <a:pt x="255" y="53"/>
                  </a:cubicBezTo>
                  <a:cubicBezTo>
                    <a:pt x="292" y="74"/>
                    <a:pt x="317" y="108"/>
                    <a:pt x="326" y="151"/>
                  </a:cubicBezTo>
                  <a:cubicBezTo>
                    <a:pt x="327" y="157"/>
                    <a:pt x="332" y="160"/>
                    <a:pt x="338" y="160"/>
                  </a:cubicBezTo>
                  <a:cubicBezTo>
                    <a:pt x="339" y="160"/>
                    <a:pt x="341" y="160"/>
                    <a:pt x="342" y="160"/>
                  </a:cubicBezTo>
                  <a:cubicBezTo>
                    <a:pt x="350" y="157"/>
                    <a:pt x="355" y="149"/>
                    <a:pt x="353" y="142"/>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grpSp>
      <p:grpSp>
        <p:nvGrpSpPr>
          <p:cNvPr id="426" name="virtualization"/>
          <p:cNvGrpSpPr/>
          <p:nvPr/>
        </p:nvGrpSpPr>
        <p:grpSpPr>
          <a:xfrm>
            <a:off x="8738846" y="588417"/>
            <a:ext cx="1351304" cy="749698"/>
            <a:chOff x="7697879" y="308887"/>
            <a:chExt cx="1558183" cy="864076"/>
          </a:xfrm>
        </p:grpSpPr>
        <p:sp>
          <p:nvSpPr>
            <p:cNvPr id="427" name="TextBox 426"/>
            <p:cNvSpPr txBox="1"/>
            <p:nvPr/>
          </p:nvSpPr>
          <p:spPr>
            <a:xfrm>
              <a:off x="7697879" y="794398"/>
              <a:ext cx="1558183" cy="378565"/>
            </a:xfrm>
            <a:prstGeom prst="rect">
              <a:avLst/>
            </a:prstGeom>
            <a:noFill/>
          </p:spPr>
          <p:txBody>
            <a:bodyPr wrap="none" lIns="0" tIns="45720" rIns="0" bIns="0" rtlCol="0" anchor="t" anchorCtr="0">
              <a:spAutoFit/>
            </a:bodyPr>
            <a:lstStyle/>
            <a:p>
              <a:pPr defTabSz="528453">
                <a:lnSpc>
                  <a:spcPct val="90000"/>
                </a:lnSpc>
              </a:pPr>
              <a:r>
                <a:rPr lang="en-US" sz="2000" b="1" spc="-61" dirty="0">
                  <a:solidFill>
                    <a:srgbClr val="00188F"/>
                  </a:solidFill>
                  <a:latin typeface="Segoe UI Light"/>
                  <a:ea typeface="Segoe UI" pitchFamily="34" charset="0"/>
                  <a:cs typeface="Segoe UI" pitchFamily="34" charset="0"/>
                </a:rPr>
                <a:t>Virtualization</a:t>
              </a:r>
            </a:p>
          </p:txBody>
        </p:sp>
        <p:grpSp>
          <p:nvGrpSpPr>
            <p:cNvPr id="428" name="Group 427"/>
            <p:cNvGrpSpPr>
              <a:grpSpLocks noChangeAspect="1"/>
            </p:cNvGrpSpPr>
            <p:nvPr/>
          </p:nvGrpSpPr>
          <p:grpSpPr bwMode="black">
            <a:xfrm>
              <a:off x="8162968" y="308887"/>
              <a:ext cx="628004" cy="484787"/>
              <a:chOff x="7010400" y="2133600"/>
              <a:chExt cx="1379538" cy="1065213"/>
            </a:xfrm>
          </p:grpSpPr>
          <p:sp>
            <p:nvSpPr>
              <p:cNvPr id="429" name="Freeform 161"/>
              <p:cNvSpPr>
                <a:spLocks/>
              </p:cNvSpPr>
              <p:nvPr/>
            </p:nvSpPr>
            <p:spPr bwMode="black">
              <a:xfrm>
                <a:off x="7189788" y="2416175"/>
                <a:ext cx="57150" cy="49213"/>
              </a:xfrm>
              <a:custGeom>
                <a:avLst/>
                <a:gdLst>
                  <a:gd name="T0" fmla="*/ 36 w 36"/>
                  <a:gd name="T1" fmla="*/ 15 h 31"/>
                  <a:gd name="T2" fmla="*/ 28 w 36"/>
                  <a:gd name="T3" fmla="*/ 0 h 31"/>
                  <a:gd name="T4" fmla="*/ 0 w 36"/>
                  <a:gd name="T5" fmla="*/ 16 h 31"/>
                  <a:gd name="T6" fmla="*/ 8 w 36"/>
                  <a:gd name="T7" fmla="*/ 31 h 31"/>
                  <a:gd name="T8" fmla="*/ 36 w 36"/>
                  <a:gd name="T9" fmla="*/ 15 h 31"/>
                </a:gdLst>
                <a:ahLst/>
                <a:cxnLst>
                  <a:cxn ang="0">
                    <a:pos x="T0" y="T1"/>
                  </a:cxn>
                  <a:cxn ang="0">
                    <a:pos x="T2" y="T3"/>
                  </a:cxn>
                  <a:cxn ang="0">
                    <a:pos x="T4" y="T5"/>
                  </a:cxn>
                  <a:cxn ang="0">
                    <a:pos x="T6" y="T7"/>
                  </a:cxn>
                  <a:cxn ang="0">
                    <a:pos x="T8" y="T9"/>
                  </a:cxn>
                </a:cxnLst>
                <a:rect l="0" t="0" r="r" b="b"/>
                <a:pathLst>
                  <a:path w="36" h="31">
                    <a:moveTo>
                      <a:pt x="36" y="15"/>
                    </a:moveTo>
                    <a:lnTo>
                      <a:pt x="28" y="0"/>
                    </a:lnTo>
                    <a:lnTo>
                      <a:pt x="0" y="16"/>
                    </a:lnTo>
                    <a:lnTo>
                      <a:pt x="8" y="31"/>
                    </a:lnTo>
                    <a:lnTo>
                      <a:pt x="36" y="1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30" name="Freeform 162"/>
              <p:cNvSpPr>
                <a:spLocks/>
              </p:cNvSpPr>
              <p:nvPr/>
            </p:nvSpPr>
            <p:spPr bwMode="black">
              <a:xfrm>
                <a:off x="7539038" y="2225675"/>
                <a:ext cx="57150" cy="47625"/>
              </a:xfrm>
              <a:custGeom>
                <a:avLst/>
                <a:gdLst>
                  <a:gd name="T0" fmla="*/ 36 w 36"/>
                  <a:gd name="T1" fmla="*/ 14 h 30"/>
                  <a:gd name="T2" fmla="*/ 28 w 36"/>
                  <a:gd name="T3" fmla="*/ 0 h 30"/>
                  <a:gd name="T4" fmla="*/ 0 w 36"/>
                  <a:gd name="T5" fmla="*/ 15 h 30"/>
                  <a:gd name="T6" fmla="*/ 8 w 36"/>
                  <a:gd name="T7" fmla="*/ 30 h 30"/>
                  <a:gd name="T8" fmla="*/ 36 w 36"/>
                  <a:gd name="T9" fmla="*/ 14 h 30"/>
                </a:gdLst>
                <a:ahLst/>
                <a:cxnLst>
                  <a:cxn ang="0">
                    <a:pos x="T0" y="T1"/>
                  </a:cxn>
                  <a:cxn ang="0">
                    <a:pos x="T2" y="T3"/>
                  </a:cxn>
                  <a:cxn ang="0">
                    <a:pos x="T4" y="T5"/>
                  </a:cxn>
                  <a:cxn ang="0">
                    <a:pos x="T6" y="T7"/>
                  </a:cxn>
                  <a:cxn ang="0">
                    <a:pos x="T8" y="T9"/>
                  </a:cxn>
                </a:cxnLst>
                <a:rect l="0" t="0" r="r" b="b"/>
                <a:pathLst>
                  <a:path w="36" h="30">
                    <a:moveTo>
                      <a:pt x="36" y="14"/>
                    </a:moveTo>
                    <a:lnTo>
                      <a:pt x="28" y="0"/>
                    </a:lnTo>
                    <a:lnTo>
                      <a:pt x="0" y="15"/>
                    </a:lnTo>
                    <a:lnTo>
                      <a:pt x="8" y="30"/>
                    </a:lnTo>
                    <a:lnTo>
                      <a:pt x="36" y="14"/>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31" name="Freeform 163"/>
              <p:cNvSpPr>
                <a:spLocks/>
              </p:cNvSpPr>
              <p:nvPr/>
            </p:nvSpPr>
            <p:spPr bwMode="black">
              <a:xfrm>
                <a:off x="7329488" y="23399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32" name="Freeform 164"/>
              <p:cNvSpPr>
                <a:spLocks/>
              </p:cNvSpPr>
              <p:nvPr/>
            </p:nvSpPr>
            <p:spPr bwMode="black">
              <a:xfrm>
                <a:off x="7399338" y="2301875"/>
                <a:ext cx="57150" cy="47625"/>
              </a:xfrm>
              <a:custGeom>
                <a:avLst/>
                <a:gdLst>
                  <a:gd name="T0" fmla="*/ 36 w 36"/>
                  <a:gd name="T1" fmla="*/ 15 h 30"/>
                  <a:gd name="T2" fmla="*/ 28 w 36"/>
                  <a:gd name="T3" fmla="*/ 0 h 30"/>
                  <a:gd name="T4" fmla="*/ 0 w 36"/>
                  <a:gd name="T5" fmla="*/ 15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5"/>
                    </a:lnTo>
                    <a:lnTo>
                      <a:pt x="8" y="30"/>
                    </a:lnTo>
                    <a:lnTo>
                      <a:pt x="36" y="1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33" name="Freeform 165"/>
              <p:cNvSpPr>
                <a:spLocks/>
              </p:cNvSpPr>
              <p:nvPr/>
            </p:nvSpPr>
            <p:spPr bwMode="black">
              <a:xfrm>
                <a:off x="7469188" y="22637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34" name="Freeform 166"/>
              <p:cNvSpPr>
                <a:spLocks/>
              </p:cNvSpPr>
              <p:nvPr/>
            </p:nvSpPr>
            <p:spPr bwMode="black">
              <a:xfrm>
                <a:off x="7011988" y="2725738"/>
                <a:ext cx="31750" cy="52388"/>
              </a:xfrm>
              <a:custGeom>
                <a:avLst/>
                <a:gdLst>
                  <a:gd name="T0" fmla="*/ 40 w 41"/>
                  <a:gd name="T1" fmla="*/ 60 h 71"/>
                  <a:gd name="T2" fmla="*/ 36 w 41"/>
                  <a:gd name="T3" fmla="*/ 7 h 71"/>
                  <a:gd name="T4" fmla="*/ 35 w 41"/>
                  <a:gd name="T5" fmla="*/ 0 h 71"/>
                  <a:gd name="T6" fmla="*/ 0 w 41"/>
                  <a:gd name="T7" fmla="*/ 2 h 71"/>
                  <a:gd name="T8" fmla="*/ 0 w 41"/>
                  <a:gd name="T9" fmla="*/ 10 h 71"/>
                  <a:gd name="T10" fmla="*/ 5 w 41"/>
                  <a:gd name="T11" fmla="*/ 64 h 71"/>
                  <a:gd name="T12" fmla="*/ 6 w 41"/>
                  <a:gd name="T13" fmla="*/ 71 h 71"/>
                  <a:gd name="T14" fmla="*/ 41 w 41"/>
                  <a:gd name="T15" fmla="*/ 67 h 71"/>
                  <a:gd name="T16" fmla="*/ 40 w 41"/>
                  <a:gd name="T17"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71">
                    <a:moveTo>
                      <a:pt x="40" y="60"/>
                    </a:moveTo>
                    <a:cubicBezTo>
                      <a:pt x="38" y="45"/>
                      <a:pt x="37" y="27"/>
                      <a:pt x="36" y="7"/>
                    </a:cubicBezTo>
                    <a:cubicBezTo>
                      <a:pt x="35" y="0"/>
                      <a:pt x="35" y="0"/>
                      <a:pt x="35" y="0"/>
                    </a:cubicBezTo>
                    <a:cubicBezTo>
                      <a:pt x="0" y="2"/>
                      <a:pt x="0" y="2"/>
                      <a:pt x="0" y="2"/>
                    </a:cubicBezTo>
                    <a:cubicBezTo>
                      <a:pt x="0" y="10"/>
                      <a:pt x="0" y="10"/>
                      <a:pt x="0" y="10"/>
                    </a:cubicBezTo>
                    <a:cubicBezTo>
                      <a:pt x="2" y="29"/>
                      <a:pt x="3" y="48"/>
                      <a:pt x="5" y="64"/>
                    </a:cubicBezTo>
                    <a:cubicBezTo>
                      <a:pt x="6" y="71"/>
                      <a:pt x="6" y="71"/>
                      <a:pt x="6" y="71"/>
                    </a:cubicBezTo>
                    <a:cubicBezTo>
                      <a:pt x="41" y="67"/>
                      <a:pt x="41" y="67"/>
                      <a:pt x="41" y="67"/>
                    </a:cubicBezTo>
                    <a:lnTo>
                      <a:pt x="40" y="6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35" name="Freeform 167"/>
              <p:cNvSpPr>
                <a:spLocks/>
              </p:cNvSpPr>
              <p:nvPr/>
            </p:nvSpPr>
            <p:spPr bwMode="black">
              <a:xfrm>
                <a:off x="7116763" y="2451100"/>
                <a:ext cx="57150" cy="31750"/>
              </a:xfrm>
              <a:custGeom>
                <a:avLst/>
                <a:gdLst>
                  <a:gd name="T0" fmla="*/ 51 w 77"/>
                  <a:gd name="T1" fmla="*/ 44 h 44"/>
                  <a:gd name="T2" fmla="*/ 70 w 77"/>
                  <a:gd name="T3" fmla="*/ 41 h 44"/>
                  <a:gd name="T4" fmla="*/ 77 w 77"/>
                  <a:gd name="T5" fmla="*/ 39 h 44"/>
                  <a:gd name="T6" fmla="*/ 67 w 77"/>
                  <a:gd name="T7" fmla="*/ 5 h 44"/>
                  <a:gd name="T8" fmla="*/ 60 w 77"/>
                  <a:gd name="T9" fmla="*/ 8 h 44"/>
                  <a:gd name="T10" fmla="*/ 18 w 77"/>
                  <a:gd name="T11" fmla="*/ 2 h 44"/>
                  <a:gd name="T12" fmla="*/ 11 w 77"/>
                  <a:gd name="T13" fmla="*/ 0 h 44"/>
                  <a:gd name="T14" fmla="*/ 0 w 77"/>
                  <a:gd name="T15" fmla="*/ 33 h 44"/>
                  <a:gd name="T16" fmla="*/ 7 w 77"/>
                  <a:gd name="T17" fmla="*/ 36 h 44"/>
                  <a:gd name="T18" fmla="*/ 51 w 77"/>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44">
                    <a:moveTo>
                      <a:pt x="51" y="44"/>
                    </a:moveTo>
                    <a:cubicBezTo>
                      <a:pt x="58" y="44"/>
                      <a:pt x="64" y="43"/>
                      <a:pt x="70" y="41"/>
                    </a:cubicBezTo>
                    <a:cubicBezTo>
                      <a:pt x="77" y="39"/>
                      <a:pt x="77" y="39"/>
                      <a:pt x="77" y="39"/>
                    </a:cubicBezTo>
                    <a:cubicBezTo>
                      <a:pt x="67" y="5"/>
                      <a:pt x="67" y="5"/>
                      <a:pt x="67" y="5"/>
                    </a:cubicBezTo>
                    <a:cubicBezTo>
                      <a:pt x="60" y="8"/>
                      <a:pt x="60" y="8"/>
                      <a:pt x="60" y="8"/>
                    </a:cubicBezTo>
                    <a:cubicBezTo>
                      <a:pt x="51" y="10"/>
                      <a:pt x="38" y="8"/>
                      <a:pt x="18" y="2"/>
                    </a:cubicBezTo>
                    <a:cubicBezTo>
                      <a:pt x="11" y="0"/>
                      <a:pt x="11" y="0"/>
                      <a:pt x="11" y="0"/>
                    </a:cubicBezTo>
                    <a:cubicBezTo>
                      <a:pt x="0" y="33"/>
                      <a:pt x="0" y="33"/>
                      <a:pt x="0" y="33"/>
                    </a:cubicBezTo>
                    <a:cubicBezTo>
                      <a:pt x="7" y="36"/>
                      <a:pt x="7" y="36"/>
                      <a:pt x="7" y="36"/>
                    </a:cubicBezTo>
                    <a:cubicBezTo>
                      <a:pt x="25" y="41"/>
                      <a:pt x="39" y="44"/>
                      <a:pt x="51" y="44"/>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36" name="Freeform 168"/>
              <p:cNvSpPr>
                <a:spLocks/>
              </p:cNvSpPr>
              <p:nvPr/>
            </p:nvSpPr>
            <p:spPr bwMode="black">
              <a:xfrm>
                <a:off x="7010400" y="2646363"/>
                <a:ext cx="26988" cy="52388"/>
              </a:xfrm>
              <a:custGeom>
                <a:avLst/>
                <a:gdLst>
                  <a:gd name="T0" fmla="*/ 36 w 36"/>
                  <a:gd name="T1" fmla="*/ 61 h 70"/>
                  <a:gd name="T2" fmla="*/ 35 w 36"/>
                  <a:gd name="T3" fmla="*/ 22 h 70"/>
                  <a:gd name="T4" fmla="*/ 35 w 36"/>
                  <a:gd name="T5" fmla="*/ 8 h 70"/>
                  <a:gd name="T6" fmla="*/ 35 w 36"/>
                  <a:gd name="T7" fmla="*/ 1 h 70"/>
                  <a:gd name="T8" fmla="*/ 0 w 36"/>
                  <a:gd name="T9" fmla="*/ 0 h 70"/>
                  <a:gd name="T10" fmla="*/ 0 w 36"/>
                  <a:gd name="T11" fmla="*/ 8 h 70"/>
                  <a:gd name="T12" fmla="*/ 0 w 36"/>
                  <a:gd name="T13" fmla="*/ 22 h 70"/>
                  <a:gd name="T14" fmla="*/ 1 w 36"/>
                  <a:gd name="T15" fmla="*/ 62 h 70"/>
                  <a:gd name="T16" fmla="*/ 1 w 36"/>
                  <a:gd name="T17" fmla="*/ 70 h 70"/>
                  <a:gd name="T18" fmla="*/ 36 w 36"/>
                  <a:gd name="T19" fmla="*/ 68 h 70"/>
                  <a:gd name="T20" fmla="*/ 36 w 36"/>
                  <a:gd name="T21" fmla="*/ 6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0">
                    <a:moveTo>
                      <a:pt x="36" y="61"/>
                    </a:moveTo>
                    <a:cubicBezTo>
                      <a:pt x="35" y="47"/>
                      <a:pt x="35" y="34"/>
                      <a:pt x="35" y="22"/>
                    </a:cubicBezTo>
                    <a:cubicBezTo>
                      <a:pt x="35" y="17"/>
                      <a:pt x="35" y="13"/>
                      <a:pt x="35" y="8"/>
                    </a:cubicBezTo>
                    <a:cubicBezTo>
                      <a:pt x="35" y="1"/>
                      <a:pt x="35" y="1"/>
                      <a:pt x="35" y="1"/>
                    </a:cubicBezTo>
                    <a:cubicBezTo>
                      <a:pt x="0" y="0"/>
                      <a:pt x="0" y="0"/>
                      <a:pt x="0" y="0"/>
                    </a:cubicBezTo>
                    <a:cubicBezTo>
                      <a:pt x="0" y="8"/>
                      <a:pt x="0" y="8"/>
                      <a:pt x="0" y="8"/>
                    </a:cubicBezTo>
                    <a:cubicBezTo>
                      <a:pt x="0" y="12"/>
                      <a:pt x="0" y="17"/>
                      <a:pt x="0" y="22"/>
                    </a:cubicBezTo>
                    <a:cubicBezTo>
                      <a:pt x="0" y="34"/>
                      <a:pt x="0" y="48"/>
                      <a:pt x="1" y="62"/>
                    </a:cubicBezTo>
                    <a:cubicBezTo>
                      <a:pt x="1" y="70"/>
                      <a:pt x="1" y="70"/>
                      <a:pt x="1" y="70"/>
                    </a:cubicBezTo>
                    <a:cubicBezTo>
                      <a:pt x="36" y="68"/>
                      <a:pt x="36" y="68"/>
                      <a:pt x="36" y="68"/>
                    </a:cubicBezTo>
                    <a:lnTo>
                      <a:pt x="36" y="61"/>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37" name="Freeform 169"/>
              <p:cNvSpPr>
                <a:spLocks/>
              </p:cNvSpPr>
              <p:nvPr/>
            </p:nvSpPr>
            <p:spPr bwMode="black">
              <a:xfrm>
                <a:off x="7608888" y="21875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38" name="Freeform 170"/>
              <p:cNvSpPr>
                <a:spLocks/>
              </p:cNvSpPr>
              <p:nvPr/>
            </p:nvSpPr>
            <p:spPr bwMode="black">
              <a:xfrm>
                <a:off x="7011988" y="2566988"/>
                <a:ext cx="34925" cy="53975"/>
              </a:xfrm>
              <a:custGeom>
                <a:avLst/>
                <a:gdLst>
                  <a:gd name="T0" fmla="*/ 36 w 46"/>
                  <a:gd name="T1" fmla="*/ 64 h 72"/>
                  <a:gd name="T2" fmla="*/ 37 w 46"/>
                  <a:gd name="T3" fmla="*/ 61 h 72"/>
                  <a:gd name="T4" fmla="*/ 46 w 46"/>
                  <a:gd name="T5" fmla="*/ 21 h 72"/>
                  <a:gd name="T6" fmla="*/ 46 w 46"/>
                  <a:gd name="T7" fmla="*/ 7 h 72"/>
                  <a:gd name="T8" fmla="*/ 45 w 46"/>
                  <a:gd name="T9" fmla="*/ 0 h 72"/>
                  <a:gd name="T10" fmla="*/ 10 w 46"/>
                  <a:gd name="T11" fmla="*/ 2 h 72"/>
                  <a:gd name="T12" fmla="*/ 11 w 46"/>
                  <a:gd name="T13" fmla="*/ 10 h 72"/>
                  <a:gd name="T14" fmla="*/ 11 w 46"/>
                  <a:gd name="T15" fmla="*/ 21 h 72"/>
                  <a:gd name="T16" fmla="*/ 8 w 46"/>
                  <a:gd name="T17" fmla="*/ 42 h 72"/>
                  <a:gd name="T18" fmla="*/ 2 w 46"/>
                  <a:gd name="T19" fmla="*/ 56 h 72"/>
                  <a:gd name="T20" fmla="*/ 0 w 46"/>
                  <a:gd name="T21" fmla="*/ 63 h 72"/>
                  <a:gd name="T22" fmla="*/ 34 w 46"/>
                  <a:gd name="T23" fmla="*/ 72 h 72"/>
                  <a:gd name="T24" fmla="*/ 36 w 46"/>
                  <a:gd name="T25"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2">
                    <a:moveTo>
                      <a:pt x="36" y="64"/>
                    </a:moveTo>
                    <a:cubicBezTo>
                      <a:pt x="37" y="62"/>
                      <a:pt x="37" y="61"/>
                      <a:pt x="37" y="61"/>
                    </a:cubicBezTo>
                    <a:cubicBezTo>
                      <a:pt x="43" y="51"/>
                      <a:pt x="46" y="38"/>
                      <a:pt x="46" y="21"/>
                    </a:cubicBezTo>
                    <a:cubicBezTo>
                      <a:pt x="46" y="17"/>
                      <a:pt x="46" y="12"/>
                      <a:pt x="46" y="7"/>
                    </a:cubicBezTo>
                    <a:cubicBezTo>
                      <a:pt x="45" y="0"/>
                      <a:pt x="45" y="0"/>
                      <a:pt x="45" y="0"/>
                    </a:cubicBezTo>
                    <a:cubicBezTo>
                      <a:pt x="10" y="2"/>
                      <a:pt x="10" y="2"/>
                      <a:pt x="10" y="2"/>
                    </a:cubicBezTo>
                    <a:cubicBezTo>
                      <a:pt x="11" y="10"/>
                      <a:pt x="11" y="10"/>
                      <a:pt x="11" y="10"/>
                    </a:cubicBezTo>
                    <a:cubicBezTo>
                      <a:pt x="11" y="14"/>
                      <a:pt x="11" y="17"/>
                      <a:pt x="11" y="21"/>
                    </a:cubicBezTo>
                    <a:cubicBezTo>
                      <a:pt x="11" y="35"/>
                      <a:pt x="9" y="40"/>
                      <a:pt x="8" y="42"/>
                    </a:cubicBezTo>
                    <a:cubicBezTo>
                      <a:pt x="5" y="46"/>
                      <a:pt x="3" y="50"/>
                      <a:pt x="2" y="56"/>
                    </a:cubicBezTo>
                    <a:cubicBezTo>
                      <a:pt x="0" y="63"/>
                      <a:pt x="0" y="63"/>
                      <a:pt x="0" y="63"/>
                    </a:cubicBezTo>
                    <a:cubicBezTo>
                      <a:pt x="34" y="72"/>
                      <a:pt x="34" y="72"/>
                      <a:pt x="34" y="72"/>
                    </a:cubicBezTo>
                    <a:lnTo>
                      <a:pt x="36" y="64"/>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39" name="Freeform 171"/>
              <p:cNvSpPr>
                <a:spLocks/>
              </p:cNvSpPr>
              <p:nvPr/>
            </p:nvSpPr>
            <p:spPr bwMode="black">
              <a:xfrm>
                <a:off x="7011988" y="2484438"/>
                <a:ext cx="34925" cy="57150"/>
              </a:xfrm>
              <a:custGeom>
                <a:avLst/>
                <a:gdLst>
                  <a:gd name="T0" fmla="*/ 5 w 46"/>
                  <a:gd name="T1" fmla="*/ 76 h 76"/>
                  <a:gd name="T2" fmla="*/ 39 w 46"/>
                  <a:gd name="T3" fmla="*/ 70 h 76"/>
                  <a:gd name="T4" fmla="*/ 38 w 46"/>
                  <a:gd name="T5" fmla="*/ 63 h 76"/>
                  <a:gd name="T6" fmla="*/ 36 w 46"/>
                  <a:gd name="T7" fmla="*/ 46 h 76"/>
                  <a:gd name="T8" fmla="*/ 43 w 46"/>
                  <a:gd name="T9" fmla="*/ 21 h 76"/>
                  <a:gd name="T10" fmla="*/ 46 w 46"/>
                  <a:gd name="T11" fmla="*/ 14 h 76"/>
                  <a:gd name="T12" fmla="*/ 13 w 46"/>
                  <a:gd name="T13" fmla="*/ 0 h 76"/>
                  <a:gd name="T14" fmla="*/ 11 w 46"/>
                  <a:gd name="T15" fmla="*/ 7 h 76"/>
                  <a:gd name="T16" fmla="*/ 0 w 46"/>
                  <a:gd name="T17" fmla="*/ 46 h 76"/>
                  <a:gd name="T18" fmla="*/ 3 w 46"/>
                  <a:gd name="T19" fmla="*/ 69 h 76"/>
                  <a:gd name="T20" fmla="*/ 5 w 4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6">
                    <a:moveTo>
                      <a:pt x="5" y="76"/>
                    </a:moveTo>
                    <a:cubicBezTo>
                      <a:pt x="39" y="70"/>
                      <a:pt x="39" y="70"/>
                      <a:pt x="39" y="70"/>
                    </a:cubicBezTo>
                    <a:cubicBezTo>
                      <a:pt x="38" y="63"/>
                      <a:pt x="38" y="63"/>
                      <a:pt x="38" y="63"/>
                    </a:cubicBezTo>
                    <a:cubicBezTo>
                      <a:pt x="37" y="58"/>
                      <a:pt x="36" y="49"/>
                      <a:pt x="36" y="46"/>
                    </a:cubicBezTo>
                    <a:cubicBezTo>
                      <a:pt x="36" y="43"/>
                      <a:pt x="37" y="35"/>
                      <a:pt x="43" y="21"/>
                    </a:cubicBezTo>
                    <a:cubicBezTo>
                      <a:pt x="46" y="14"/>
                      <a:pt x="46" y="14"/>
                      <a:pt x="46" y="14"/>
                    </a:cubicBezTo>
                    <a:cubicBezTo>
                      <a:pt x="13" y="0"/>
                      <a:pt x="13" y="0"/>
                      <a:pt x="13" y="0"/>
                    </a:cubicBezTo>
                    <a:cubicBezTo>
                      <a:pt x="11" y="7"/>
                      <a:pt x="11" y="7"/>
                      <a:pt x="11" y="7"/>
                    </a:cubicBezTo>
                    <a:cubicBezTo>
                      <a:pt x="6" y="18"/>
                      <a:pt x="0" y="34"/>
                      <a:pt x="0" y="46"/>
                    </a:cubicBezTo>
                    <a:cubicBezTo>
                      <a:pt x="0" y="51"/>
                      <a:pt x="1" y="58"/>
                      <a:pt x="3" y="69"/>
                    </a:cubicBezTo>
                    <a:lnTo>
                      <a:pt x="5" y="7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40" name="Freeform 172"/>
              <p:cNvSpPr>
                <a:spLocks/>
              </p:cNvSpPr>
              <p:nvPr/>
            </p:nvSpPr>
            <p:spPr bwMode="black">
              <a:xfrm>
                <a:off x="8045450" y="2289175"/>
                <a:ext cx="58738" cy="47625"/>
              </a:xfrm>
              <a:custGeom>
                <a:avLst/>
                <a:gdLst>
                  <a:gd name="T0" fmla="*/ 53 w 77"/>
                  <a:gd name="T1" fmla="*/ 61 h 64"/>
                  <a:gd name="T2" fmla="*/ 60 w 77"/>
                  <a:gd name="T3" fmla="*/ 64 h 64"/>
                  <a:gd name="T4" fmla="*/ 77 w 77"/>
                  <a:gd name="T5" fmla="*/ 34 h 64"/>
                  <a:gd name="T6" fmla="*/ 70 w 77"/>
                  <a:gd name="T7" fmla="*/ 30 h 64"/>
                  <a:gd name="T8" fmla="*/ 23 w 77"/>
                  <a:gd name="T9" fmla="*/ 4 h 64"/>
                  <a:gd name="T10" fmla="*/ 17 w 77"/>
                  <a:gd name="T11" fmla="*/ 0 h 64"/>
                  <a:gd name="T12" fmla="*/ 0 w 77"/>
                  <a:gd name="T13" fmla="*/ 31 h 64"/>
                  <a:gd name="T14" fmla="*/ 6 w 77"/>
                  <a:gd name="T15" fmla="*/ 35 h 64"/>
                  <a:gd name="T16" fmla="*/ 53 w 77"/>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3" y="61"/>
                    </a:moveTo>
                    <a:cubicBezTo>
                      <a:pt x="60" y="64"/>
                      <a:pt x="60" y="64"/>
                      <a:pt x="60" y="64"/>
                    </a:cubicBezTo>
                    <a:cubicBezTo>
                      <a:pt x="77" y="34"/>
                      <a:pt x="77" y="34"/>
                      <a:pt x="77" y="34"/>
                    </a:cubicBezTo>
                    <a:cubicBezTo>
                      <a:pt x="70" y="30"/>
                      <a:pt x="70" y="30"/>
                      <a:pt x="70" y="30"/>
                    </a:cubicBezTo>
                    <a:cubicBezTo>
                      <a:pt x="54" y="21"/>
                      <a:pt x="39" y="12"/>
                      <a:pt x="23" y="4"/>
                    </a:cubicBezTo>
                    <a:cubicBezTo>
                      <a:pt x="17" y="0"/>
                      <a:pt x="17" y="0"/>
                      <a:pt x="17" y="0"/>
                    </a:cubicBezTo>
                    <a:cubicBezTo>
                      <a:pt x="0" y="31"/>
                      <a:pt x="0" y="31"/>
                      <a:pt x="0" y="31"/>
                    </a:cubicBezTo>
                    <a:cubicBezTo>
                      <a:pt x="6" y="35"/>
                      <a:pt x="6" y="35"/>
                      <a:pt x="6" y="35"/>
                    </a:cubicBezTo>
                    <a:cubicBezTo>
                      <a:pt x="24" y="45"/>
                      <a:pt x="39" y="53"/>
                      <a:pt x="53" y="61"/>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41" name="Freeform 173"/>
              <p:cNvSpPr>
                <a:spLocks/>
              </p:cNvSpPr>
              <p:nvPr/>
            </p:nvSpPr>
            <p:spPr bwMode="black">
              <a:xfrm>
                <a:off x="8251825" y="2411413"/>
                <a:ext cx="58738" cy="50800"/>
              </a:xfrm>
              <a:custGeom>
                <a:avLst/>
                <a:gdLst>
                  <a:gd name="T0" fmla="*/ 51 w 77"/>
                  <a:gd name="T1" fmla="*/ 63 h 67"/>
                  <a:gd name="T2" fmla="*/ 57 w 77"/>
                  <a:gd name="T3" fmla="*/ 67 h 67"/>
                  <a:gd name="T4" fmla="*/ 77 w 77"/>
                  <a:gd name="T5" fmla="*/ 38 h 67"/>
                  <a:gd name="T6" fmla="*/ 71 w 77"/>
                  <a:gd name="T7" fmla="*/ 34 h 67"/>
                  <a:gd name="T8" fmla="*/ 26 w 77"/>
                  <a:gd name="T9" fmla="*/ 4 h 67"/>
                  <a:gd name="T10" fmla="*/ 19 w 77"/>
                  <a:gd name="T11" fmla="*/ 0 h 67"/>
                  <a:gd name="T12" fmla="*/ 0 w 77"/>
                  <a:gd name="T13" fmla="*/ 29 h 67"/>
                  <a:gd name="T14" fmla="*/ 7 w 77"/>
                  <a:gd name="T15" fmla="*/ 33 h 67"/>
                  <a:gd name="T16" fmla="*/ 51 w 77"/>
                  <a:gd name="T1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7">
                    <a:moveTo>
                      <a:pt x="51" y="63"/>
                    </a:moveTo>
                    <a:cubicBezTo>
                      <a:pt x="57" y="67"/>
                      <a:pt x="57" y="67"/>
                      <a:pt x="57" y="67"/>
                    </a:cubicBezTo>
                    <a:cubicBezTo>
                      <a:pt x="77" y="38"/>
                      <a:pt x="77" y="38"/>
                      <a:pt x="77" y="38"/>
                    </a:cubicBezTo>
                    <a:cubicBezTo>
                      <a:pt x="71" y="34"/>
                      <a:pt x="71" y="34"/>
                      <a:pt x="71" y="34"/>
                    </a:cubicBezTo>
                    <a:cubicBezTo>
                      <a:pt x="58" y="25"/>
                      <a:pt x="42" y="15"/>
                      <a:pt x="26" y="4"/>
                    </a:cubicBezTo>
                    <a:cubicBezTo>
                      <a:pt x="19" y="0"/>
                      <a:pt x="19" y="0"/>
                      <a:pt x="19" y="0"/>
                    </a:cubicBezTo>
                    <a:cubicBezTo>
                      <a:pt x="0" y="29"/>
                      <a:pt x="0" y="29"/>
                      <a:pt x="0" y="29"/>
                    </a:cubicBezTo>
                    <a:cubicBezTo>
                      <a:pt x="7" y="33"/>
                      <a:pt x="7" y="33"/>
                      <a:pt x="7" y="33"/>
                    </a:cubicBezTo>
                    <a:cubicBezTo>
                      <a:pt x="23" y="44"/>
                      <a:pt x="38" y="54"/>
                      <a:pt x="51" y="63"/>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42" name="Freeform 174"/>
              <p:cNvSpPr>
                <a:spLocks/>
              </p:cNvSpPr>
              <p:nvPr/>
            </p:nvSpPr>
            <p:spPr bwMode="black">
              <a:xfrm>
                <a:off x="8185150" y="2368550"/>
                <a:ext cx="57150" cy="49213"/>
              </a:xfrm>
              <a:custGeom>
                <a:avLst/>
                <a:gdLst>
                  <a:gd name="T0" fmla="*/ 52 w 77"/>
                  <a:gd name="T1" fmla="*/ 62 h 66"/>
                  <a:gd name="T2" fmla="*/ 58 w 77"/>
                  <a:gd name="T3" fmla="*/ 66 h 66"/>
                  <a:gd name="T4" fmla="*/ 77 w 77"/>
                  <a:gd name="T5" fmla="*/ 36 h 66"/>
                  <a:gd name="T6" fmla="*/ 70 w 77"/>
                  <a:gd name="T7" fmla="*/ 32 h 66"/>
                  <a:gd name="T8" fmla="*/ 24 w 77"/>
                  <a:gd name="T9" fmla="*/ 4 h 66"/>
                  <a:gd name="T10" fmla="*/ 18 w 77"/>
                  <a:gd name="T11" fmla="*/ 0 h 66"/>
                  <a:gd name="T12" fmla="*/ 0 w 77"/>
                  <a:gd name="T13" fmla="*/ 31 h 66"/>
                  <a:gd name="T14" fmla="*/ 6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8" y="66"/>
                      <a:pt x="58" y="66"/>
                      <a:pt x="58" y="66"/>
                    </a:cubicBezTo>
                    <a:cubicBezTo>
                      <a:pt x="77" y="36"/>
                      <a:pt x="77" y="36"/>
                      <a:pt x="77" y="36"/>
                    </a:cubicBezTo>
                    <a:cubicBezTo>
                      <a:pt x="70" y="32"/>
                      <a:pt x="70" y="32"/>
                      <a:pt x="70" y="32"/>
                    </a:cubicBezTo>
                    <a:cubicBezTo>
                      <a:pt x="56" y="23"/>
                      <a:pt x="41" y="14"/>
                      <a:pt x="24" y="4"/>
                    </a:cubicBezTo>
                    <a:cubicBezTo>
                      <a:pt x="18" y="0"/>
                      <a:pt x="18" y="0"/>
                      <a:pt x="18" y="0"/>
                    </a:cubicBezTo>
                    <a:cubicBezTo>
                      <a:pt x="0" y="31"/>
                      <a:pt x="0" y="31"/>
                      <a:pt x="0" y="31"/>
                    </a:cubicBezTo>
                    <a:cubicBezTo>
                      <a:pt x="6" y="35"/>
                      <a:pt x="6" y="35"/>
                      <a:pt x="6" y="35"/>
                    </a:cubicBezTo>
                    <a:cubicBezTo>
                      <a:pt x="23" y="44"/>
                      <a:pt x="38" y="53"/>
                      <a:pt x="52" y="62"/>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43" name="Freeform 175"/>
              <p:cNvSpPr>
                <a:spLocks/>
              </p:cNvSpPr>
              <p:nvPr/>
            </p:nvSpPr>
            <p:spPr bwMode="black">
              <a:xfrm>
                <a:off x="8356600" y="2528888"/>
                <a:ext cx="33338" cy="55563"/>
              </a:xfrm>
              <a:custGeom>
                <a:avLst/>
                <a:gdLst>
                  <a:gd name="T0" fmla="*/ 2 w 44"/>
                  <a:gd name="T1" fmla="*/ 15 h 73"/>
                  <a:gd name="T2" fmla="*/ 9 w 44"/>
                  <a:gd name="T3" fmla="*/ 65 h 73"/>
                  <a:gd name="T4" fmla="*/ 9 w 44"/>
                  <a:gd name="T5" fmla="*/ 73 h 73"/>
                  <a:gd name="T6" fmla="*/ 44 w 44"/>
                  <a:gd name="T7" fmla="*/ 70 h 73"/>
                  <a:gd name="T8" fmla="*/ 44 w 44"/>
                  <a:gd name="T9" fmla="*/ 62 h 73"/>
                  <a:gd name="T10" fmla="*/ 36 w 44"/>
                  <a:gd name="T11" fmla="*/ 7 h 73"/>
                  <a:gd name="T12" fmla="*/ 35 w 44"/>
                  <a:gd name="T13" fmla="*/ 0 h 73"/>
                  <a:gd name="T14" fmla="*/ 0 w 44"/>
                  <a:gd name="T15" fmla="*/ 7 h 73"/>
                  <a:gd name="T16" fmla="*/ 2 w 44"/>
                  <a:gd name="T1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3">
                    <a:moveTo>
                      <a:pt x="2" y="15"/>
                    </a:moveTo>
                    <a:cubicBezTo>
                      <a:pt x="5" y="29"/>
                      <a:pt x="7" y="46"/>
                      <a:pt x="9" y="65"/>
                    </a:cubicBezTo>
                    <a:cubicBezTo>
                      <a:pt x="9" y="73"/>
                      <a:pt x="9" y="73"/>
                      <a:pt x="9" y="73"/>
                    </a:cubicBezTo>
                    <a:cubicBezTo>
                      <a:pt x="44" y="70"/>
                      <a:pt x="44" y="70"/>
                      <a:pt x="44" y="70"/>
                    </a:cubicBezTo>
                    <a:cubicBezTo>
                      <a:pt x="44" y="62"/>
                      <a:pt x="44" y="62"/>
                      <a:pt x="44" y="62"/>
                    </a:cubicBezTo>
                    <a:cubicBezTo>
                      <a:pt x="42" y="42"/>
                      <a:pt x="39" y="24"/>
                      <a:pt x="36" y="7"/>
                    </a:cubicBezTo>
                    <a:cubicBezTo>
                      <a:pt x="35" y="0"/>
                      <a:pt x="35" y="0"/>
                      <a:pt x="35" y="0"/>
                    </a:cubicBezTo>
                    <a:cubicBezTo>
                      <a:pt x="0" y="7"/>
                      <a:pt x="0" y="7"/>
                      <a:pt x="0" y="7"/>
                    </a:cubicBezTo>
                    <a:lnTo>
                      <a:pt x="2" y="1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44" name="Freeform 176"/>
              <p:cNvSpPr>
                <a:spLocks/>
              </p:cNvSpPr>
              <p:nvPr/>
            </p:nvSpPr>
            <p:spPr bwMode="black">
              <a:xfrm>
                <a:off x="8316913" y="2457450"/>
                <a:ext cx="55563" cy="52388"/>
              </a:xfrm>
              <a:custGeom>
                <a:avLst/>
                <a:gdLst>
                  <a:gd name="T0" fmla="*/ 38 w 73"/>
                  <a:gd name="T1" fmla="*/ 65 h 71"/>
                  <a:gd name="T2" fmla="*/ 42 w 73"/>
                  <a:gd name="T3" fmla="*/ 71 h 71"/>
                  <a:gd name="T4" fmla="*/ 73 w 73"/>
                  <a:gd name="T5" fmla="*/ 55 h 71"/>
                  <a:gd name="T6" fmla="*/ 69 w 73"/>
                  <a:gd name="T7" fmla="*/ 48 h 71"/>
                  <a:gd name="T8" fmla="*/ 28 w 73"/>
                  <a:gd name="T9" fmla="*/ 5 h 71"/>
                  <a:gd name="T10" fmla="*/ 22 w 73"/>
                  <a:gd name="T11" fmla="*/ 0 h 71"/>
                  <a:gd name="T12" fmla="*/ 0 w 73"/>
                  <a:gd name="T13" fmla="*/ 28 h 71"/>
                  <a:gd name="T14" fmla="*/ 6 w 73"/>
                  <a:gd name="T15" fmla="*/ 33 h 71"/>
                  <a:gd name="T16" fmla="*/ 38 w 73"/>
                  <a:gd name="T17"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1">
                    <a:moveTo>
                      <a:pt x="38" y="65"/>
                    </a:moveTo>
                    <a:cubicBezTo>
                      <a:pt x="42" y="71"/>
                      <a:pt x="42" y="71"/>
                      <a:pt x="42" y="71"/>
                    </a:cubicBezTo>
                    <a:cubicBezTo>
                      <a:pt x="73" y="55"/>
                      <a:pt x="73" y="55"/>
                      <a:pt x="73" y="55"/>
                    </a:cubicBezTo>
                    <a:cubicBezTo>
                      <a:pt x="69" y="48"/>
                      <a:pt x="69" y="48"/>
                      <a:pt x="69" y="48"/>
                    </a:cubicBezTo>
                    <a:cubicBezTo>
                      <a:pt x="63" y="36"/>
                      <a:pt x="50" y="23"/>
                      <a:pt x="28" y="5"/>
                    </a:cubicBezTo>
                    <a:cubicBezTo>
                      <a:pt x="22" y="0"/>
                      <a:pt x="22" y="0"/>
                      <a:pt x="22" y="0"/>
                    </a:cubicBezTo>
                    <a:cubicBezTo>
                      <a:pt x="0" y="28"/>
                      <a:pt x="0" y="28"/>
                      <a:pt x="0" y="28"/>
                    </a:cubicBezTo>
                    <a:cubicBezTo>
                      <a:pt x="6" y="33"/>
                      <a:pt x="6" y="33"/>
                      <a:pt x="6" y="33"/>
                    </a:cubicBezTo>
                    <a:cubicBezTo>
                      <a:pt x="30" y="52"/>
                      <a:pt x="37" y="62"/>
                      <a:pt x="38" y="65"/>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45" name="Freeform 177"/>
              <p:cNvSpPr>
                <a:spLocks/>
              </p:cNvSpPr>
              <p:nvPr/>
            </p:nvSpPr>
            <p:spPr bwMode="black">
              <a:xfrm>
                <a:off x="8115300" y="2328863"/>
                <a:ext cx="58738" cy="47625"/>
              </a:xfrm>
              <a:custGeom>
                <a:avLst/>
                <a:gdLst>
                  <a:gd name="T0" fmla="*/ 52 w 77"/>
                  <a:gd name="T1" fmla="*/ 60 h 64"/>
                  <a:gd name="T2" fmla="*/ 59 w 77"/>
                  <a:gd name="T3" fmla="*/ 64 h 64"/>
                  <a:gd name="T4" fmla="*/ 77 w 77"/>
                  <a:gd name="T5" fmla="*/ 34 h 64"/>
                  <a:gd name="T6" fmla="*/ 70 w 77"/>
                  <a:gd name="T7" fmla="*/ 30 h 64"/>
                  <a:gd name="T8" fmla="*/ 24 w 77"/>
                  <a:gd name="T9" fmla="*/ 3 h 64"/>
                  <a:gd name="T10" fmla="*/ 17 w 77"/>
                  <a:gd name="T11" fmla="*/ 0 h 64"/>
                  <a:gd name="T12" fmla="*/ 0 w 77"/>
                  <a:gd name="T13" fmla="*/ 30 h 64"/>
                  <a:gd name="T14" fmla="*/ 6 w 77"/>
                  <a:gd name="T15" fmla="*/ 34 h 64"/>
                  <a:gd name="T16" fmla="*/ 52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2" y="60"/>
                    </a:moveTo>
                    <a:cubicBezTo>
                      <a:pt x="59" y="64"/>
                      <a:pt x="59" y="64"/>
                      <a:pt x="59" y="64"/>
                    </a:cubicBezTo>
                    <a:cubicBezTo>
                      <a:pt x="77" y="34"/>
                      <a:pt x="77" y="34"/>
                      <a:pt x="77" y="34"/>
                    </a:cubicBezTo>
                    <a:cubicBezTo>
                      <a:pt x="70" y="30"/>
                      <a:pt x="70" y="30"/>
                      <a:pt x="70" y="30"/>
                    </a:cubicBezTo>
                    <a:cubicBezTo>
                      <a:pt x="55" y="22"/>
                      <a:pt x="40" y="13"/>
                      <a:pt x="24" y="3"/>
                    </a:cubicBezTo>
                    <a:cubicBezTo>
                      <a:pt x="17" y="0"/>
                      <a:pt x="17" y="0"/>
                      <a:pt x="17" y="0"/>
                    </a:cubicBezTo>
                    <a:cubicBezTo>
                      <a:pt x="0" y="30"/>
                      <a:pt x="0" y="30"/>
                      <a:pt x="0" y="30"/>
                    </a:cubicBezTo>
                    <a:cubicBezTo>
                      <a:pt x="6" y="34"/>
                      <a:pt x="6" y="34"/>
                      <a:pt x="6" y="34"/>
                    </a:cubicBezTo>
                    <a:cubicBezTo>
                      <a:pt x="22" y="43"/>
                      <a:pt x="38" y="52"/>
                      <a:pt x="52" y="60"/>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46" name="Freeform 178"/>
              <p:cNvSpPr>
                <a:spLocks/>
              </p:cNvSpPr>
              <p:nvPr/>
            </p:nvSpPr>
            <p:spPr bwMode="black">
              <a:xfrm>
                <a:off x="7821613" y="2162175"/>
                <a:ext cx="58738" cy="49213"/>
              </a:xfrm>
              <a:custGeom>
                <a:avLst/>
                <a:gdLst>
                  <a:gd name="T0" fmla="*/ 52 w 77"/>
                  <a:gd name="T1" fmla="*/ 62 h 66"/>
                  <a:gd name="T2" fmla="*/ 59 w 77"/>
                  <a:gd name="T3" fmla="*/ 66 h 66"/>
                  <a:gd name="T4" fmla="*/ 77 w 77"/>
                  <a:gd name="T5" fmla="*/ 36 h 66"/>
                  <a:gd name="T6" fmla="*/ 71 w 77"/>
                  <a:gd name="T7" fmla="*/ 32 h 66"/>
                  <a:gd name="T8" fmla="*/ 24 w 77"/>
                  <a:gd name="T9" fmla="*/ 4 h 66"/>
                  <a:gd name="T10" fmla="*/ 18 w 77"/>
                  <a:gd name="T11" fmla="*/ 0 h 66"/>
                  <a:gd name="T12" fmla="*/ 0 w 77"/>
                  <a:gd name="T13" fmla="*/ 31 h 66"/>
                  <a:gd name="T14" fmla="*/ 7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9" y="66"/>
                      <a:pt x="59" y="66"/>
                      <a:pt x="59" y="66"/>
                    </a:cubicBezTo>
                    <a:cubicBezTo>
                      <a:pt x="77" y="36"/>
                      <a:pt x="77" y="36"/>
                      <a:pt x="77" y="36"/>
                    </a:cubicBezTo>
                    <a:cubicBezTo>
                      <a:pt x="71" y="32"/>
                      <a:pt x="71" y="32"/>
                      <a:pt x="71" y="32"/>
                    </a:cubicBezTo>
                    <a:cubicBezTo>
                      <a:pt x="54" y="21"/>
                      <a:pt x="39" y="12"/>
                      <a:pt x="24" y="4"/>
                    </a:cubicBezTo>
                    <a:cubicBezTo>
                      <a:pt x="18" y="0"/>
                      <a:pt x="18" y="0"/>
                      <a:pt x="18" y="0"/>
                    </a:cubicBezTo>
                    <a:cubicBezTo>
                      <a:pt x="0" y="31"/>
                      <a:pt x="0" y="31"/>
                      <a:pt x="0" y="31"/>
                    </a:cubicBezTo>
                    <a:cubicBezTo>
                      <a:pt x="7" y="35"/>
                      <a:pt x="7" y="35"/>
                      <a:pt x="7" y="35"/>
                    </a:cubicBezTo>
                    <a:cubicBezTo>
                      <a:pt x="21" y="42"/>
                      <a:pt x="36" y="51"/>
                      <a:pt x="52" y="62"/>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47" name="Freeform 179"/>
              <p:cNvSpPr>
                <a:spLocks/>
              </p:cNvSpPr>
              <p:nvPr/>
            </p:nvSpPr>
            <p:spPr bwMode="black">
              <a:xfrm>
                <a:off x="7754938" y="2133600"/>
                <a:ext cx="53975" cy="39688"/>
              </a:xfrm>
              <a:custGeom>
                <a:avLst/>
                <a:gdLst>
                  <a:gd name="T0" fmla="*/ 10 w 73"/>
                  <a:gd name="T1" fmla="*/ 35 h 52"/>
                  <a:gd name="T2" fmla="*/ 15 w 73"/>
                  <a:gd name="T3" fmla="*/ 35 h 52"/>
                  <a:gd name="T4" fmla="*/ 51 w 73"/>
                  <a:gd name="T5" fmla="*/ 48 h 52"/>
                  <a:gd name="T6" fmla="*/ 58 w 73"/>
                  <a:gd name="T7" fmla="*/ 52 h 52"/>
                  <a:gd name="T8" fmla="*/ 73 w 73"/>
                  <a:gd name="T9" fmla="*/ 20 h 52"/>
                  <a:gd name="T10" fmla="*/ 66 w 73"/>
                  <a:gd name="T11" fmla="*/ 17 h 52"/>
                  <a:gd name="T12" fmla="*/ 19 w 73"/>
                  <a:gd name="T13" fmla="*/ 0 h 52"/>
                  <a:gd name="T14" fmla="*/ 10 w 73"/>
                  <a:gd name="T15" fmla="*/ 0 h 52"/>
                  <a:gd name="T16" fmla="*/ 10 w 73"/>
                  <a:gd name="T17" fmla="*/ 0 h 52"/>
                  <a:gd name="T18" fmla="*/ 0 w 73"/>
                  <a:gd name="T19" fmla="*/ 0 h 52"/>
                  <a:gd name="T20" fmla="*/ 1 w 73"/>
                  <a:gd name="T21" fmla="*/ 35 h 52"/>
                  <a:gd name="T22" fmla="*/ 10 w 73"/>
                  <a:gd name="T23"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52">
                    <a:moveTo>
                      <a:pt x="10" y="35"/>
                    </a:moveTo>
                    <a:cubicBezTo>
                      <a:pt x="11" y="35"/>
                      <a:pt x="13" y="35"/>
                      <a:pt x="15" y="35"/>
                    </a:cubicBezTo>
                    <a:cubicBezTo>
                      <a:pt x="19" y="36"/>
                      <a:pt x="30" y="38"/>
                      <a:pt x="51" y="48"/>
                    </a:cubicBezTo>
                    <a:cubicBezTo>
                      <a:pt x="58" y="52"/>
                      <a:pt x="58" y="52"/>
                      <a:pt x="58" y="52"/>
                    </a:cubicBezTo>
                    <a:cubicBezTo>
                      <a:pt x="73" y="20"/>
                      <a:pt x="73" y="20"/>
                      <a:pt x="73" y="20"/>
                    </a:cubicBezTo>
                    <a:cubicBezTo>
                      <a:pt x="66" y="17"/>
                      <a:pt x="66" y="17"/>
                      <a:pt x="66" y="17"/>
                    </a:cubicBezTo>
                    <a:cubicBezTo>
                      <a:pt x="46" y="7"/>
                      <a:pt x="31" y="2"/>
                      <a:pt x="19" y="0"/>
                    </a:cubicBezTo>
                    <a:cubicBezTo>
                      <a:pt x="16" y="0"/>
                      <a:pt x="13" y="0"/>
                      <a:pt x="10" y="0"/>
                    </a:cubicBezTo>
                    <a:cubicBezTo>
                      <a:pt x="10" y="0"/>
                      <a:pt x="10" y="0"/>
                      <a:pt x="10" y="0"/>
                    </a:cubicBezTo>
                    <a:cubicBezTo>
                      <a:pt x="0" y="0"/>
                      <a:pt x="0" y="0"/>
                      <a:pt x="0" y="0"/>
                    </a:cubicBezTo>
                    <a:cubicBezTo>
                      <a:pt x="1" y="35"/>
                      <a:pt x="1" y="35"/>
                      <a:pt x="1" y="35"/>
                    </a:cubicBezTo>
                    <a:lnTo>
                      <a:pt x="10" y="3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48" name="Freeform 180"/>
              <p:cNvSpPr>
                <a:spLocks/>
              </p:cNvSpPr>
              <p:nvPr/>
            </p:nvSpPr>
            <p:spPr bwMode="black">
              <a:xfrm>
                <a:off x="7677150" y="2144713"/>
                <a:ext cx="57150" cy="49213"/>
              </a:xfrm>
              <a:custGeom>
                <a:avLst/>
                <a:gdLst>
                  <a:gd name="T0" fmla="*/ 27 w 76"/>
                  <a:gd name="T1" fmla="*/ 61 h 66"/>
                  <a:gd name="T2" fmla="*/ 69 w 76"/>
                  <a:gd name="T3" fmla="*/ 35 h 66"/>
                  <a:gd name="T4" fmla="*/ 76 w 76"/>
                  <a:gd name="T5" fmla="*/ 31 h 66"/>
                  <a:gd name="T6" fmla="*/ 60 w 76"/>
                  <a:gd name="T7" fmla="*/ 0 h 66"/>
                  <a:gd name="T8" fmla="*/ 53 w 76"/>
                  <a:gd name="T9" fmla="*/ 3 h 66"/>
                  <a:gd name="T10" fmla="*/ 6 w 76"/>
                  <a:gd name="T11" fmla="*/ 33 h 66"/>
                  <a:gd name="T12" fmla="*/ 0 w 76"/>
                  <a:gd name="T13" fmla="*/ 38 h 66"/>
                  <a:gd name="T14" fmla="*/ 21 w 76"/>
                  <a:gd name="T15" fmla="*/ 66 h 66"/>
                  <a:gd name="T16" fmla="*/ 27 w 76"/>
                  <a:gd name="T17"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6">
                    <a:moveTo>
                      <a:pt x="27" y="61"/>
                    </a:moveTo>
                    <a:cubicBezTo>
                      <a:pt x="37" y="54"/>
                      <a:pt x="52" y="43"/>
                      <a:pt x="69" y="35"/>
                    </a:cubicBezTo>
                    <a:cubicBezTo>
                      <a:pt x="76" y="31"/>
                      <a:pt x="76" y="31"/>
                      <a:pt x="76" y="31"/>
                    </a:cubicBezTo>
                    <a:cubicBezTo>
                      <a:pt x="60" y="0"/>
                      <a:pt x="60" y="0"/>
                      <a:pt x="60" y="0"/>
                    </a:cubicBezTo>
                    <a:cubicBezTo>
                      <a:pt x="53" y="3"/>
                      <a:pt x="53" y="3"/>
                      <a:pt x="53" y="3"/>
                    </a:cubicBezTo>
                    <a:cubicBezTo>
                      <a:pt x="34" y="13"/>
                      <a:pt x="17" y="25"/>
                      <a:pt x="6" y="33"/>
                    </a:cubicBezTo>
                    <a:cubicBezTo>
                      <a:pt x="0" y="38"/>
                      <a:pt x="0" y="38"/>
                      <a:pt x="0" y="38"/>
                    </a:cubicBezTo>
                    <a:cubicBezTo>
                      <a:pt x="21" y="66"/>
                      <a:pt x="21" y="66"/>
                      <a:pt x="21" y="66"/>
                    </a:cubicBezTo>
                    <a:lnTo>
                      <a:pt x="27" y="61"/>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49" name="Freeform 181"/>
              <p:cNvSpPr>
                <a:spLocks/>
              </p:cNvSpPr>
              <p:nvPr/>
            </p:nvSpPr>
            <p:spPr bwMode="black">
              <a:xfrm>
                <a:off x="7026275" y="2797175"/>
                <a:ext cx="57150" cy="49213"/>
              </a:xfrm>
              <a:custGeom>
                <a:avLst/>
                <a:gdLst>
                  <a:gd name="T0" fmla="*/ 31 w 76"/>
                  <a:gd name="T1" fmla="*/ 5 h 67"/>
                  <a:gd name="T2" fmla="*/ 26 w 76"/>
                  <a:gd name="T3" fmla="*/ 0 h 67"/>
                  <a:gd name="T4" fmla="*/ 0 w 76"/>
                  <a:gd name="T5" fmla="*/ 23 h 67"/>
                  <a:gd name="T6" fmla="*/ 5 w 76"/>
                  <a:gd name="T7" fmla="*/ 29 h 67"/>
                  <a:gd name="T8" fmla="*/ 53 w 76"/>
                  <a:gd name="T9" fmla="*/ 64 h 67"/>
                  <a:gd name="T10" fmla="*/ 59 w 76"/>
                  <a:gd name="T11" fmla="*/ 67 h 67"/>
                  <a:gd name="T12" fmla="*/ 76 w 76"/>
                  <a:gd name="T13" fmla="*/ 36 h 67"/>
                  <a:gd name="T14" fmla="*/ 69 w 76"/>
                  <a:gd name="T15" fmla="*/ 33 h 67"/>
                  <a:gd name="T16" fmla="*/ 31 w 76"/>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7">
                    <a:moveTo>
                      <a:pt x="31" y="5"/>
                    </a:moveTo>
                    <a:cubicBezTo>
                      <a:pt x="26" y="0"/>
                      <a:pt x="26" y="0"/>
                      <a:pt x="26" y="0"/>
                    </a:cubicBezTo>
                    <a:cubicBezTo>
                      <a:pt x="0" y="23"/>
                      <a:pt x="0" y="23"/>
                      <a:pt x="0" y="23"/>
                    </a:cubicBezTo>
                    <a:cubicBezTo>
                      <a:pt x="5" y="29"/>
                      <a:pt x="5" y="29"/>
                      <a:pt x="5" y="29"/>
                    </a:cubicBezTo>
                    <a:cubicBezTo>
                      <a:pt x="18" y="43"/>
                      <a:pt x="38" y="56"/>
                      <a:pt x="53" y="64"/>
                    </a:cubicBezTo>
                    <a:cubicBezTo>
                      <a:pt x="59" y="67"/>
                      <a:pt x="59" y="67"/>
                      <a:pt x="59" y="67"/>
                    </a:cubicBezTo>
                    <a:cubicBezTo>
                      <a:pt x="76" y="36"/>
                      <a:pt x="76" y="36"/>
                      <a:pt x="76" y="36"/>
                    </a:cubicBezTo>
                    <a:cubicBezTo>
                      <a:pt x="69" y="33"/>
                      <a:pt x="69" y="33"/>
                      <a:pt x="69" y="33"/>
                    </a:cubicBezTo>
                    <a:cubicBezTo>
                      <a:pt x="52" y="23"/>
                      <a:pt x="38" y="14"/>
                      <a:pt x="31" y="5"/>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50" name="Freeform 182"/>
              <p:cNvSpPr>
                <a:spLocks/>
              </p:cNvSpPr>
              <p:nvPr/>
            </p:nvSpPr>
            <p:spPr bwMode="black">
              <a:xfrm>
                <a:off x="7975600" y="2251075"/>
                <a:ext cx="57150" cy="47625"/>
              </a:xfrm>
              <a:custGeom>
                <a:avLst/>
                <a:gdLst>
                  <a:gd name="T0" fmla="*/ 54 w 77"/>
                  <a:gd name="T1" fmla="*/ 60 h 64"/>
                  <a:gd name="T2" fmla="*/ 60 w 77"/>
                  <a:gd name="T3" fmla="*/ 64 h 64"/>
                  <a:gd name="T4" fmla="*/ 77 w 77"/>
                  <a:gd name="T5" fmla="*/ 33 h 64"/>
                  <a:gd name="T6" fmla="*/ 71 w 77"/>
                  <a:gd name="T7" fmla="*/ 29 h 64"/>
                  <a:gd name="T8" fmla="*/ 23 w 77"/>
                  <a:gd name="T9" fmla="*/ 4 h 64"/>
                  <a:gd name="T10" fmla="*/ 17 w 77"/>
                  <a:gd name="T11" fmla="*/ 0 h 64"/>
                  <a:gd name="T12" fmla="*/ 0 w 77"/>
                  <a:gd name="T13" fmla="*/ 31 h 64"/>
                  <a:gd name="T14" fmla="*/ 7 w 77"/>
                  <a:gd name="T15" fmla="*/ 35 h 64"/>
                  <a:gd name="T16" fmla="*/ 54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4" y="60"/>
                    </a:moveTo>
                    <a:cubicBezTo>
                      <a:pt x="60" y="64"/>
                      <a:pt x="60" y="64"/>
                      <a:pt x="60" y="64"/>
                    </a:cubicBezTo>
                    <a:cubicBezTo>
                      <a:pt x="77" y="33"/>
                      <a:pt x="77" y="33"/>
                      <a:pt x="77" y="33"/>
                    </a:cubicBezTo>
                    <a:cubicBezTo>
                      <a:pt x="71" y="29"/>
                      <a:pt x="71" y="29"/>
                      <a:pt x="71" y="29"/>
                    </a:cubicBezTo>
                    <a:cubicBezTo>
                      <a:pt x="54" y="20"/>
                      <a:pt x="38" y="12"/>
                      <a:pt x="23" y="4"/>
                    </a:cubicBezTo>
                    <a:cubicBezTo>
                      <a:pt x="17" y="0"/>
                      <a:pt x="17" y="0"/>
                      <a:pt x="17" y="0"/>
                    </a:cubicBezTo>
                    <a:cubicBezTo>
                      <a:pt x="0" y="31"/>
                      <a:pt x="0" y="31"/>
                      <a:pt x="0" y="31"/>
                    </a:cubicBezTo>
                    <a:cubicBezTo>
                      <a:pt x="7" y="35"/>
                      <a:pt x="7" y="35"/>
                      <a:pt x="7" y="35"/>
                    </a:cubicBezTo>
                    <a:cubicBezTo>
                      <a:pt x="21" y="43"/>
                      <a:pt x="37" y="51"/>
                      <a:pt x="54" y="60"/>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51" name="Freeform 183"/>
              <p:cNvSpPr>
                <a:spLocks/>
              </p:cNvSpPr>
              <p:nvPr/>
            </p:nvSpPr>
            <p:spPr bwMode="black">
              <a:xfrm>
                <a:off x="7889875" y="2203450"/>
                <a:ext cx="73025" cy="57150"/>
              </a:xfrm>
              <a:custGeom>
                <a:avLst/>
                <a:gdLst>
                  <a:gd name="T0" fmla="*/ 21 w 97"/>
                  <a:gd name="T1" fmla="*/ 44 h 76"/>
                  <a:gd name="T2" fmla="*/ 26 w 97"/>
                  <a:gd name="T3" fmla="*/ 47 h 76"/>
                  <a:gd name="T4" fmla="*/ 27 w 97"/>
                  <a:gd name="T5" fmla="*/ 48 h 76"/>
                  <a:gd name="T6" fmla="*/ 74 w 97"/>
                  <a:gd name="T7" fmla="*/ 73 h 76"/>
                  <a:gd name="T8" fmla="*/ 80 w 97"/>
                  <a:gd name="T9" fmla="*/ 76 h 76"/>
                  <a:gd name="T10" fmla="*/ 97 w 97"/>
                  <a:gd name="T11" fmla="*/ 45 h 76"/>
                  <a:gd name="T12" fmla="*/ 90 w 97"/>
                  <a:gd name="T13" fmla="*/ 41 h 76"/>
                  <a:gd name="T14" fmla="*/ 44 w 97"/>
                  <a:gd name="T15" fmla="*/ 17 h 76"/>
                  <a:gd name="T16" fmla="*/ 44 w 97"/>
                  <a:gd name="T17" fmla="*/ 17 h 76"/>
                  <a:gd name="T18" fmla="*/ 25 w 97"/>
                  <a:gd name="T19" fmla="*/ 5 h 76"/>
                  <a:gd name="T20" fmla="*/ 19 w 97"/>
                  <a:gd name="T21" fmla="*/ 0 h 76"/>
                  <a:gd name="T22" fmla="*/ 0 w 97"/>
                  <a:gd name="T23" fmla="*/ 30 h 76"/>
                  <a:gd name="T24" fmla="*/ 6 w 97"/>
                  <a:gd name="T25" fmla="*/ 34 h 76"/>
                  <a:gd name="T26" fmla="*/ 21 w 97"/>
                  <a:gd name="T27" fmla="*/ 4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76">
                    <a:moveTo>
                      <a:pt x="21" y="44"/>
                    </a:moveTo>
                    <a:cubicBezTo>
                      <a:pt x="24" y="46"/>
                      <a:pt x="26" y="47"/>
                      <a:pt x="26" y="47"/>
                    </a:cubicBezTo>
                    <a:cubicBezTo>
                      <a:pt x="27" y="48"/>
                      <a:pt x="27" y="48"/>
                      <a:pt x="27" y="48"/>
                    </a:cubicBezTo>
                    <a:cubicBezTo>
                      <a:pt x="29" y="49"/>
                      <a:pt x="46" y="58"/>
                      <a:pt x="74" y="73"/>
                    </a:cubicBezTo>
                    <a:cubicBezTo>
                      <a:pt x="80" y="76"/>
                      <a:pt x="80" y="76"/>
                      <a:pt x="80" y="76"/>
                    </a:cubicBezTo>
                    <a:cubicBezTo>
                      <a:pt x="97" y="45"/>
                      <a:pt x="97" y="45"/>
                      <a:pt x="97" y="45"/>
                    </a:cubicBezTo>
                    <a:cubicBezTo>
                      <a:pt x="90" y="41"/>
                      <a:pt x="90" y="41"/>
                      <a:pt x="90" y="41"/>
                    </a:cubicBezTo>
                    <a:cubicBezTo>
                      <a:pt x="60" y="26"/>
                      <a:pt x="49" y="20"/>
                      <a:pt x="44" y="17"/>
                    </a:cubicBezTo>
                    <a:cubicBezTo>
                      <a:pt x="44" y="17"/>
                      <a:pt x="44" y="17"/>
                      <a:pt x="44" y="17"/>
                    </a:cubicBezTo>
                    <a:cubicBezTo>
                      <a:pt x="44" y="17"/>
                      <a:pt x="37" y="12"/>
                      <a:pt x="25" y="5"/>
                    </a:cubicBezTo>
                    <a:cubicBezTo>
                      <a:pt x="19" y="0"/>
                      <a:pt x="19" y="0"/>
                      <a:pt x="19" y="0"/>
                    </a:cubicBezTo>
                    <a:cubicBezTo>
                      <a:pt x="0" y="30"/>
                      <a:pt x="0" y="30"/>
                      <a:pt x="0" y="30"/>
                    </a:cubicBezTo>
                    <a:cubicBezTo>
                      <a:pt x="6" y="34"/>
                      <a:pt x="6" y="34"/>
                      <a:pt x="6" y="34"/>
                    </a:cubicBezTo>
                    <a:cubicBezTo>
                      <a:pt x="12" y="38"/>
                      <a:pt x="18" y="42"/>
                      <a:pt x="21" y="44"/>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52" name="Freeform 184"/>
              <p:cNvSpPr>
                <a:spLocks/>
              </p:cNvSpPr>
              <p:nvPr/>
            </p:nvSpPr>
            <p:spPr bwMode="black">
              <a:xfrm>
                <a:off x="7259638" y="23780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53" name="Freeform 185"/>
              <p:cNvSpPr>
                <a:spLocks/>
              </p:cNvSpPr>
              <p:nvPr/>
            </p:nvSpPr>
            <p:spPr bwMode="black">
              <a:xfrm>
                <a:off x="8091488" y="2879725"/>
                <a:ext cx="57150" cy="47625"/>
              </a:xfrm>
              <a:custGeom>
                <a:avLst/>
                <a:gdLst>
                  <a:gd name="T0" fmla="*/ 0 w 36"/>
                  <a:gd name="T1" fmla="*/ 16 h 30"/>
                  <a:gd name="T2" fmla="*/ 8 w 36"/>
                  <a:gd name="T3" fmla="*/ 30 h 30"/>
                  <a:gd name="T4" fmla="*/ 36 w 36"/>
                  <a:gd name="T5" fmla="*/ 14 h 30"/>
                  <a:gd name="T6" fmla="*/ 28 w 36"/>
                  <a:gd name="T7" fmla="*/ 0 h 30"/>
                  <a:gd name="T8" fmla="*/ 0 w 36"/>
                  <a:gd name="T9" fmla="*/ 16 h 30"/>
                </a:gdLst>
                <a:ahLst/>
                <a:cxnLst>
                  <a:cxn ang="0">
                    <a:pos x="T0" y="T1"/>
                  </a:cxn>
                  <a:cxn ang="0">
                    <a:pos x="T2" y="T3"/>
                  </a:cxn>
                  <a:cxn ang="0">
                    <a:pos x="T4" y="T5"/>
                  </a:cxn>
                  <a:cxn ang="0">
                    <a:pos x="T6" y="T7"/>
                  </a:cxn>
                  <a:cxn ang="0">
                    <a:pos x="T8" y="T9"/>
                  </a:cxn>
                </a:cxnLst>
                <a:rect l="0" t="0" r="r" b="b"/>
                <a:pathLst>
                  <a:path w="36" h="30">
                    <a:moveTo>
                      <a:pt x="0" y="16"/>
                    </a:moveTo>
                    <a:lnTo>
                      <a:pt x="8" y="30"/>
                    </a:lnTo>
                    <a:lnTo>
                      <a:pt x="36" y="14"/>
                    </a:lnTo>
                    <a:lnTo>
                      <a:pt x="28" y="0"/>
                    </a:lnTo>
                    <a:lnTo>
                      <a:pt x="0" y="1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54" name="Freeform 186"/>
              <p:cNvSpPr>
                <a:spLocks/>
              </p:cNvSpPr>
              <p:nvPr/>
            </p:nvSpPr>
            <p:spPr bwMode="black">
              <a:xfrm>
                <a:off x="7953375" y="2960688"/>
                <a:ext cx="57150" cy="49213"/>
              </a:xfrm>
              <a:custGeom>
                <a:avLst/>
                <a:gdLst>
                  <a:gd name="T0" fmla="*/ 52 w 77"/>
                  <a:gd name="T1" fmla="*/ 4 h 66"/>
                  <a:gd name="T2" fmla="*/ 6 w 77"/>
                  <a:gd name="T3" fmla="*/ 32 h 66"/>
                  <a:gd name="T4" fmla="*/ 0 w 77"/>
                  <a:gd name="T5" fmla="*/ 36 h 66"/>
                  <a:gd name="T6" fmla="*/ 18 w 77"/>
                  <a:gd name="T7" fmla="*/ 66 h 66"/>
                  <a:gd name="T8" fmla="*/ 24 w 77"/>
                  <a:gd name="T9" fmla="*/ 62 h 66"/>
                  <a:gd name="T10" fmla="*/ 70 w 77"/>
                  <a:gd name="T11" fmla="*/ 34 h 66"/>
                  <a:gd name="T12" fmla="*/ 77 w 77"/>
                  <a:gd name="T13" fmla="*/ 31 h 66"/>
                  <a:gd name="T14" fmla="*/ 59 w 77"/>
                  <a:gd name="T15" fmla="*/ 0 h 66"/>
                  <a:gd name="T16" fmla="*/ 52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4"/>
                    </a:moveTo>
                    <a:cubicBezTo>
                      <a:pt x="35" y="14"/>
                      <a:pt x="20" y="23"/>
                      <a:pt x="6" y="32"/>
                    </a:cubicBezTo>
                    <a:cubicBezTo>
                      <a:pt x="0" y="36"/>
                      <a:pt x="0" y="36"/>
                      <a:pt x="0" y="36"/>
                    </a:cubicBezTo>
                    <a:cubicBezTo>
                      <a:pt x="18" y="66"/>
                      <a:pt x="18" y="66"/>
                      <a:pt x="18" y="66"/>
                    </a:cubicBezTo>
                    <a:cubicBezTo>
                      <a:pt x="24" y="62"/>
                      <a:pt x="24" y="62"/>
                      <a:pt x="24" y="62"/>
                    </a:cubicBezTo>
                    <a:cubicBezTo>
                      <a:pt x="39" y="53"/>
                      <a:pt x="54" y="44"/>
                      <a:pt x="70" y="34"/>
                    </a:cubicBezTo>
                    <a:cubicBezTo>
                      <a:pt x="77" y="31"/>
                      <a:pt x="77" y="31"/>
                      <a:pt x="77" y="31"/>
                    </a:cubicBezTo>
                    <a:cubicBezTo>
                      <a:pt x="59" y="0"/>
                      <a:pt x="59" y="0"/>
                      <a:pt x="59" y="0"/>
                    </a:cubicBezTo>
                    <a:lnTo>
                      <a:pt x="52" y="4"/>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55" name="Freeform 187"/>
              <p:cNvSpPr>
                <a:spLocks/>
              </p:cNvSpPr>
              <p:nvPr/>
            </p:nvSpPr>
            <p:spPr bwMode="black">
              <a:xfrm>
                <a:off x="8021638" y="2919413"/>
                <a:ext cx="58738" cy="49213"/>
              </a:xfrm>
              <a:custGeom>
                <a:avLst/>
                <a:gdLst>
                  <a:gd name="T0" fmla="*/ 52 w 77"/>
                  <a:gd name="T1" fmla="*/ 4 h 65"/>
                  <a:gd name="T2" fmla="*/ 6 w 77"/>
                  <a:gd name="T3" fmla="*/ 31 h 65"/>
                  <a:gd name="T4" fmla="*/ 0 w 77"/>
                  <a:gd name="T5" fmla="*/ 35 h 65"/>
                  <a:gd name="T6" fmla="*/ 17 w 77"/>
                  <a:gd name="T7" fmla="*/ 65 h 65"/>
                  <a:gd name="T8" fmla="*/ 24 w 77"/>
                  <a:gd name="T9" fmla="*/ 61 h 65"/>
                  <a:gd name="T10" fmla="*/ 70 w 77"/>
                  <a:gd name="T11" fmla="*/ 34 h 65"/>
                  <a:gd name="T12" fmla="*/ 77 w 77"/>
                  <a:gd name="T13" fmla="*/ 31 h 65"/>
                  <a:gd name="T14" fmla="*/ 59 w 77"/>
                  <a:gd name="T15" fmla="*/ 0 h 65"/>
                  <a:gd name="T16" fmla="*/ 52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52" y="4"/>
                    </a:moveTo>
                    <a:cubicBezTo>
                      <a:pt x="37" y="13"/>
                      <a:pt x="21" y="22"/>
                      <a:pt x="6" y="31"/>
                    </a:cubicBezTo>
                    <a:cubicBezTo>
                      <a:pt x="0" y="35"/>
                      <a:pt x="0" y="35"/>
                      <a:pt x="0" y="35"/>
                    </a:cubicBezTo>
                    <a:cubicBezTo>
                      <a:pt x="17" y="65"/>
                      <a:pt x="17" y="65"/>
                      <a:pt x="17" y="65"/>
                    </a:cubicBezTo>
                    <a:cubicBezTo>
                      <a:pt x="24" y="61"/>
                      <a:pt x="24" y="61"/>
                      <a:pt x="24" y="61"/>
                    </a:cubicBezTo>
                    <a:cubicBezTo>
                      <a:pt x="39" y="52"/>
                      <a:pt x="55" y="44"/>
                      <a:pt x="70" y="34"/>
                    </a:cubicBezTo>
                    <a:cubicBezTo>
                      <a:pt x="77" y="31"/>
                      <a:pt x="77" y="31"/>
                      <a:pt x="77" y="31"/>
                    </a:cubicBezTo>
                    <a:cubicBezTo>
                      <a:pt x="59" y="0"/>
                      <a:pt x="59" y="0"/>
                      <a:pt x="59" y="0"/>
                    </a:cubicBezTo>
                    <a:lnTo>
                      <a:pt x="52" y="4"/>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56" name="Freeform 188"/>
              <p:cNvSpPr>
                <a:spLocks/>
              </p:cNvSpPr>
              <p:nvPr/>
            </p:nvSpPr>
            <p:spPr bwMode="black">
              <a:xfrm>
                <a:off x="7821613" y="3046413"/>
                <a:ext cx="53975" cy="53975"/>
              </a:xfrm>
              <a:custGeom>
                <a:avLst/>
                <a:gdLst>
                  <a:gd name="T0" fmla="*/ 45 w 72"/>
                  <a:gd name="T1" fmla="*/ 5 h 72"/>
                  <a:gd name="T2" fmla="*/ 10 w 72"/>
                  <a:gd name="T3" fmla="*/ 38 h 72"/>
                  <a:gd name="T4" fmla="*/ 4 w 72"/>
                  <a:gd name="T5" fmla="*/ 48 h 72"/>
                  <a:gd name="T6" fmla="*/ 0 w 72"/>
                  <a:gd name="T7" fmla="*/ 54 h 72"/>
                  <a:gd name="T8" fmla="*/ 30 w 72"/>
                  <a:gd name="T9" fmla="*/ 72 h 72"/>
                  <a:gd name="T10" fmla="*/ 34 w 72"/>
                  <a:gd name="T11" fmla="*/ 66 h 72"/>
                  <a:gd name="T12" fmla="*/ 39 w 72"/>
                  <a:gd name="T13" fmla="*/ 57 h 72"/>
                  <a:gd name="T14" fmla="*/ 66 w 72"/>
                  <a:gd name="T15" fmla="*/ 33 h 72"/>
                  <a:gd name="T16" fmla="*/ 72 w 72"/>
                  <a:gd name="T17" fmla="*/ 28 h 72"/>
                  <a:gd name="T18" fmla="*/ 51 w 72"/>
                  <a:gd name="T19" fmla="*/ 0 h 72"/>
                  <a:gd name="T20" fmla="*/ 45 w 72"/>
                  <a:gd name="T21"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45" y="5"/>
                    </a:moveTo>
                    <a:cubicBezTo>
                      <a:pt x="26" y="19"/>
                      <a:pt x="15" y="29"/>
                      <a:pt x="10" y="38"/>
                    </a:cubicBezTo>
                    <a:cubicBezTo>
                      <a:pt x="8" y="41"/>
                      <a:pt x="6" y="44"/>
                      <a:pt x="4" y="48"/>
                    </a:cubicBezTo>
                    <a:cubicBezTo>
                      <a:pt x="0" y="54"/>
                      <a:pt x="0" y="54"/>
                      <a:pt x="0" y="54"/>
                    </a:cubicBezTo>
                    <a:cubicBezTo>
                      <a:pt x="30" y="72"/>
                      <a:pt x="30" y="72"/>
                      <a:pt x="30" y="72"/>
                    </a:cubicBezTo>
                    <a:cubicBezTo>
                      <a:pt x="34" y="66"/>
                      <a:pt x="34" y="66"/>
                      <a:pt x="34" y="66"/>
                    </a:cubicBezTo>
                    <a:cubicBezTo>
                      <a:pt x="36" y="63"/>
                      <a:pt x="37" y="60"/>
                      <a:pt x="39" y="57"/>
                    </a:cubicBezTo>
                    <a:cubicBezTo>
                      <a:pt x="40" y="55"/>
                      <a:pt x="45" y="49"/>
                      <a:pt x="66" y="33"/>
                    </a:cubicBezTo>
                    <a:cubicBezTo>
                      <a:pt x="72" y="28"/>
                      <a:pt x="72" y="28"/>
                      <a:pt x="72" y="28"/>
                    </a:cubicBezTo>
                    <a:cubicBezTo>
                      <a:pt x="51" y="0"/>
                      <a:pt x="51" y="0"/>
                      <a:pt x="51" y="0"/>
                    </a:cubicBezTo>
                    <a:lnTo>
                      <a:pt x="45" y="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57" name="Freeform 189"/>
              <p:cNvSpPr>
                <a:spLocks/>
              </p:cNvSpPr>
              <p:nvPr/>
            </p:nvSpPr>
            <p:spPr bwMode="black">
              <a:xfrm>
                <a:off x="7885113" y="3001963"/>
                <a:ext cx="57150" cy="49213"/>
              </a:xfrm>
              <a:custGeom>
                <a:avLst/>
                <a:gdLst>
                  <a:gd name="T0" fmla="*/ 51 w 77"/>
                  <a:gd name="T1" fmla="*/ 4 h 66"/>
                  <a:gd name="T2" fmla="*/ 6 w 77"/>
                  <a:gd name="T3" fmla="*/ 33 h 66"/>
                  <a:gd name="T4" fmla="*/ 0 w 77"/>
                  <a:gd name="T5" fmla="*/ 37 h 66"/>
                  <a:gd name="T6" fmla="*/ 19 w 77"/>
                  <a:gd name="T7" fmla="*/ 66 h 66"/>
                  <a:gd name="T8" fmla="*/ 25 w 77"/>
                  <a:gd name="T9" fmla="*/ 62 h 66"/>
                  <a:gd name="T10" fmla="*/ 70 w 77"/>
                  <a:gd name="T11" fmla="*/ 34 h 66"/>
                  <a:gd name="T12" fmla="*/ 77 w 77"/>
                  <a:gd name="T13" fmla="*/ 30 h 66"/>
                  <a:gd name="T14" fmla="*/ 58 w 77"/>
                  <a:gd name="T15" fmla="*/ 0 h 66"/>
                  <a:gd name="T16" fmla="*/ 51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1" y="4"/>
                    </a:moveTo>
                    <a:cubicBezTo>
                      <a:pt x="35" y="14"/>
                      <a:pt x="19" y="24"/>
                      <a:pt x="6" y="33"/>
                    </a:cubicBezTo>
                    <a:cubicBezTo>
                      <a:pt x="0" y="37"/>
                      <a:pt x="0" y="37"/>
                      <a:pt x="0" y="37"/>
                    </a:cubicBezTo>
                    <a:cubicBezTo>
                      <a:pt x="19" y="66"/>
                      <a:pt x="19" y="66"/>
                      <a:pt x="19" y="66"/>
                    </a:cubicBezTo>
                    <a:cubicBezTo>
                      <a:pt x="25" y="62"/>
                      <a:pt x="25" y="62"/>
                      <a:pt x="25" y="62"/>
                    </a:cubicBezTo>
                    <a:cubicBezTo>
                      <a:pt x="39" y="53"/>
                      <a:pt x="54" y="44"/>
                      <a:pt x="70" y="34"/>
                    </a:cubicBezTo>
                    <a:cubicBezTo>
                      <a:pt x="77" y="30"/>
                      <a:pt x="77" y="30"/>
                      <a:pt x="77" y="30"/>
                    </a:cubicBezTo>
                    <a:cubicBezTo>
                      <a:pt x="58" y="0"/>
                      <a:pt x="58" y="0"/>
                      <a:pt x="58" y="0"/>
                    </a:cubicBezTo>
                    <a:lnTo>
                      <a:pt x="51" y="4"/>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58" name="Freeform 190"/>
              <p:cNvSpPr>
                <a:spLocks/>
              </p:cNvSpPr>
              <p:nvPr/>
            </p:nvSpPr>
            <p:spPr bwMode="black">
              <a:xfrm>
                <a:off x="8159750" y="2840038"/>
                <a:ext cx="58738" cy="47625"/>
              </a:xfrm>
              <a:custGeom>
                <a:avLst/>
                <a:gdLst>
                  <a:gd name="T0" fmla="*/ 0 w 37"/>
                  <a:gd name="T1" fmla="*/ 16 h 30"/>
                  <a:gd name="T2" fmla="*/ 9 w 37"/>
                  <a:gd name="T3" fmla="*/ 30 h 30"/>
                  <a:gd name="T4" fmla="*/ 37 w 37"/>
                  <a:gd name="T5" fmla="*/ 14 h 30"/>
                  <a:gd name="T6" fmla="*/ 28 w 37"/>
                  <a:gd name="T7" fmla="*/ 0 h 30"/>
                  <a:gd name="T8" fmla="*/ 0 w 37"/>
                  <a:gd name="T9" fmla="*/ 16 h 30"/>
                </a:gdLst>
                <a:ahLst/>
                <a:cxnLst>
                  <a:cxn ang="0">
                    <a:pos x="T0" y="T1"/>
                  </a:cxn>
                  <a:cxn ang="0">
                    <a:pos x="T2" y="T3"/>
                  </a:cxn>
                  <a:cxn ang="0">
                    <a:pos x="T4" y="T5"/>
                  </a:cxn>
                  <a:cxn ang="0">
                    <a:pos x="T6" y="T7"/>
                  </a:cxn>
                  <a:cxn ang="0">
                    <a:pos x="T8" y="T9"/>
                  </a:cxn>
                </a:cxnLst>
                <a:rect l="0" t="0" r="r" b="b"/>
                <a:pathLst>
                  <a:path w="37" h="30">
                    <a:moveTo>
                      <a:pt x="0" y="16"/>
                    </a:moveTo>
                    <a:lnTo>
                      <a:pt x="9" y="30"/>
                    </a:lnTo>
                    <a:lnTo>
                      <a:pt x="37" y="14"/>
                    </a:lnTo>
                    <a:lnTo>
                      <a:pt x="28" y="0"/>
                    </a:lnTo>
                    <a:lnTo>
                      <a:pt x="0" y="1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59" name="Freeform 191"/>
              <p:cNvSpPr>
                <a:spLocks/>
              </p:cNvSpPr>
              <p:nvPr/>
            </p:nvSpPr>
            <p:spPr bwMode="black">
              <a:xfrm>
                <a:off x="7038975" y="2435225"/>
                <a:ext cx="58738" cy="39688"/>
              </a:xfrm>
              <a:custGeom>
                <a:avLst/>
                <a:gdLst>
                  <a:gd name="T0" fmla="*/ 27 w 77"/>
                  <a:gd name="T1" fmla="*/ 5 h 53"/>
                  <a:gd name="T2" fmla="*/ 5 w 77"/>
                  <a:gd name="T3" fmla="*/ 24 h 53"/>
                  <a:gd name="T4" fmla="*/ 0 w 77"/>
                  <a:gd name="T5" fmla="*/ 30 h 53"/>
                  <a:gd name="T6" fmla="*/ 26 w 77"/>
                  <a:gd name="T7" fmla="*/ 53 h 53"/>
                  <a:gd name="T8" fmla="*/ 31 w 77"/>
                  <a:gd name="T9" fmla="*/ 47 h 53"/>
                  <a:gd name="T10" fmla="*/ 43 w 77"/>
                  <a:gd name="T11" fmla="*/ 37 h 53"/>
                  <a:gd name="T12" fmla="*/ 61 w 77"/>
                  <a:gd name="T13" fmla="*/ 39 h 53"/>
                  <a:gd name="T14" fmla="*/ 68 w 77"/>
                  <a:gd name="T15" fmla="*/ 41 h 53"/>
                  <a:gd name="T16" fmla="*/ 77 w 77"/>
                  <a:gd name="T17" fmla="*/ 8 h 53"/>
                  <a:gd name="T18" fmla="*/ 70 w 77"/>
                  <a:gd name="T19" fmla="*/ 6 h 53"/>
                  <a:gd name="T20" fmla="*/ 27 w 77"/>
                  <a:gd name="T21"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53">
                    <a:moveTo>
                      <a:pt x="27" y="5"/>
                    </a:moveTo>
                    <a:cubicBezTo>
                      <a:pt x="20" y="9"/>
                      <a:pt x="12" y="15"/>
                      <a:pt x="5" y="24"/>
                    </a:cubicBezTo>
                    <a:cubicBezTo>
                      <a:pt x="0" y="30"/>
                      <a:pt x="0" y="30"/>
                      <a:pt x="0" y="30"/>
                    </a:cubicBezTo>
                    <a:cubicBezTo>
                      <a:pt x="26" y="53"/>
                      <a:pt x="26" y="53"/>
                      <a:pt x="26" y="53"/>
                    </a:cubicBezTo>
                    <a:cubicBezTo>
                      <a:pt x="31" y="47"/>
                      <a:pt x="31" y="47"/>
                      <a:pt x="31" y="47"/>
                    </a:cubicBezTo>
                    <a:cubicBezTo>
                      <a:pt x="35" y="42"/>
                      <a:pt x="40" y="39"/>
                      <a:pt x="43" y="37"/>
                    </a:cubicBezTo>
                    <a:cubicBezTo>
                      <a:pt x="43" y="37"/>
                      <a:pt x="46" y="35"/>
                      <a:pt x="61" y="39"/>
                    </a:cubicBezTo>
                    <a:cubicBezTo>
                      <a:pt x="68" y="41"/>
                      <a:pt x="68" y="41"/>
                      <a:pt x="68" y="41"/>
                    </a:cubicBezTo>
                    <a:cubicBezTo>
                      <a:pt x="77" y="8"/>
                      <a:pt x="77" y="8"/>
                      <a:pt x="77" y="8"/>
                    </a:cubicBezTo>
                    <a:cubicBezTo>
                      <a:pt x="70" y="6"/>
                      <a:pt x="70" y="6"/>
                      <a:pt x="70" y="6"/>
                    </a:cubicBezTo>
                    <a:cubicBezTo>
                      <a:pt x="51" y="0"/>
                      <a:pt x="38" y="0"/>
                      <a:pt x="27" y="5"/>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60" name="Freeform 192"/>
              <p:cNvSpPr>
                <a:spLocks/>
              </p:cNvSpPr>
              <p:nvPr/>
            </p:nvSpPr>
            <p:spPr bwMode="black">
              <a:xfrm>
                <a:off x="8348663" y="2689225"/>
                <a:ext cx="36513" cy="55563"/>
              </a:xfrm>
              <a:custGeom>
                <a:avLst/>
                <a:gdLst>
                  <a:gd name="T0" fmla="*/ 13 w 49"/>
                  <a:gd name="T1" fmla="*/ 7 h 75"/>
                  <a:gd name="T2" fmla="*/ 2 w 49"/>
                  <a:gd name="T3" fmla="*/ 57 h 75"/>
                  <a:gd name="T4" fmla="*/ 0 w 49"/>
                  <a:gd name="T5" fmla="*/ 64 h 75"/>
                  <a:gd name="T6" fmla="*/ 34 w 49"/>
                  <a:gd name="T7" fmla="*/ 75 h 75"/>
                  <a:gd name="T8" fmla="*/ 36 w 49"/>
                  <a:gd name="T9" fmla="*/ 67 h 75"/>
                  <a:gd name="T10" fmla="*/ 48 w 49"/>
                  <a:gd name="T11" fmla="*/ 13 h 75"/>
                  <a:gd name="T12" fmla="*/ 49 w 49"/>
                  <a:gd name="T13" fmla="*/ 5 h 75"/>
                  <a:gd name="T14" fmla="*/ 15 w 49"/>
                  <a:gd name="T15" fmla="*/ 0 h 75"/>
                  <a:gd name="T16" fmla="*/ 13 w 49"/>
                  <a:gd name="T17"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13" y="7"/>
                    </a:moveTo>
                    <a:cubicBezTo>
                      <a:pt x="10" y="26"/>
                      <a:pt x="7" y="43"/>
                      <a:pt x="2" y="57"/>
                    </a:cubicBezTo>
                    <a:cubicBezTo>
                      <a:pt x="0" y="64"/>
                      <a:pt x="0" y="64"/>
                      <a:pt x="0" y="64"/>
                    </a:cubicBezTo>
                    <a:cubicBezTo>
                      <a:pt x="34" y="75"/>
                      <a:pt x="34" y="75"/>
                      <a:pt x="34" y="75"/>
                    </a:cubicBezTo>
                    <a:cubicBezTo>
                      <a:pt x="36" y="67"/>
                      <a:pt x="36" y="67"/>
                      <a:pt x="36" y="67"/>
                    </a:cubicBezTo>
                    <a:cubicBezTo>
                      <a:pt x="41" y="52"/>
                      <a:pt x="45" y="34"/>
                      <a:pt x="48" y="13"/>
                    </a:cubicBezTo>
                    <a:cubicBezTo>
                      <a:pt x="49" y="5"/>
                      <a:pt x="49" y="5"/>
                      <a:pt x="49" y="5"/>
                    </a:cubicBezTo>
                    <a:cubicBezTo>
                      <a:pt x="15" y="0"/>
                      <a:pt x="15" y="0"/>
                      <a:pt x="15" y="0"/>
                    </a:cubicBezTo>
                    <a:lnTo>
                      <a:pt x="13" y="7"/>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61" name="Freeform 193"/>
              <p:cNvSpPr>
                <a:spLocks/>
              </p:cNvSpPr>
              <p:nvPr/>
            </p:nvSpPr>
            <p:spPr bwMode="black">
              <a:xfrm>
                <a:off x="8362950" y="2611438"/>
                <a:ext cx="26988" cy="52388"/>
              </a:xfrm>
              <a:custGeom>
                <a:avLst/>
                <a:gdLst>
                  <a:gd name="T0" fmla="*/ 2 w 38"/>
                  <a:gd name="T1" fmla="*/ 0 h 70"/>
                  <a:gd name="T2" fmla="*/ 2 w 38"/>
                  <a:gd name="T3" fmla="*/ 8 h 70"/>
                  <a:gd name="T4" fmla="*/ 0 w 38"/>
                  <a:gd name="T5" fmla="*/ 60 h 70"/>
                  <a:gd name="T6" fmla="*/ 0 w 38"/>
                  <a:gd name="T7" fmla="*/ 67 h 70"/>
                  <a:gd name="T8" fmla="*/ 35 w 38"/>
                  <a:gd name="T9" fmla="*/ 70 h 70"/>
                  <a:gd name="T10" fmla="*/ 35 w 38"/>
                  <a:gd name="T11" fmla="*/ 62 h 70"/>
                  <a:gd name="T12" fmla="*/ 38 w 38"/>
                  <a:gd name="T13" fmla="*/ 8 h 70"/>
                  <a:gd name="T14" fmla="*/ 38 w 38"/>
                  <a:gd name="T15" fmla="*/ 0 h 70"/>
                  <a:gd name="T16" fmla="*/ 2 w 38"/>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0">
                    <a:moveTo>
                      <a:pt x="2" y="0"/>
                    </a:moveTo>
                    <a:cubicBezTo>
                      <a:pt x="2" y="8"/>
                      <a:pt x="2" y="8"/>
                      <a:pt x="2" y="8"/>
                    </a:cubicBezTo>
                    <a:cubicBezTo>
                      <a:pt x="2" y="25"/>
                      <a:pt x="2" y="43"/>
                      <a:pt x="0" y="60"/>
                    </a:cubicBezTo>
                    <a:cubicBezTo>
                      <a:pt x="0" y="67"/>
                      <a:pt x="0" y="67"/>
                      <a:pt x="0" y="67"/>
                    </a:cubicBezTo>
                    <a:cubicBezTo>
                      <a:pt x="35" y="70"/>
                      <a:pt x="35" y="70"/>
                      <a:pt x="35" y="70"/>
                    </a:cubicBezTo>
                    <a:cubicBezTo>
                      <a:pt x="35" y="62"/>
                      <a:pt x="35" y="62"/>
                      <a:pt x="35" y="62"/>
                    </a:cubicBezTo>
                    <a:cubicBezTo>
                      <a:pt x="37" y="44"/>
                      <a:pt x="38" y="26"/>
                      <a:pt x="38" y="8"/>
                    </a:cubicBezTo>
                    <a:cubicBezTo>
                      <a:pt x="38" y="0"/>
                      <a:pt x="38" y="0"/>
                      <a:pt x="38" y="0"/>
                    </a:cubicBezTo>
                    <a:lnTo>
                      <a:pt x="2"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62" name="Freeform 194"/>
              <p:cNvSpPr>
                <a:spLocks/>
              </p:cNvSpPr>
              <p:nvPr/>
            </p:nvSpPr>
            <p:spPr bwMode="black">
              <a:xfrm>
                <a:off x="7783513" y="3113088"/>
                <a:ext cx="47625" cy="57150"/>
              </a:xfrm>
              <a:custGeom>
                <a:avLst/>
                <a:gdLst>
                  <a:gd name="T0" fmla="*/ 32 w 63"/>
                  <a:gd name="T1" fmla="*/ 0 h 76"/>
                  <a:gd name="T2" fmla="*/ 29 w 63"/>
                  <a:gd name="T3" fmla="*/ 7 h 76"/>
                  <a:gd name="T4" fmla="*/ 5 w 63"/>
                  <a:gd name="T5" fmla="*/ 50 h 76"/>
                  <a:gd name="T6" fmla="*/ 0 w 63"/>
                  <a:gd name="T7" fmla="*/ 57 h 76"/>
                  <a:gd name="T8" fmla="*/ 30 w 63"/>
                  <a:gd name="T9" fmla="*/ 76 h 76"/>
                  <a:gd name="T10" fmla="*/ 34 w 63"/>
                  <a:gd name="T11" fmla="*/ 70 h 76"/>
                  <a:gd name="T12" fmla="*/ 60 w 63"/>
                  <a:gd name="T13" fmla="*/ 22 h 76"/>
                  <a:gd name="T14" fmla="*/ 63 w 63"/>
                  <a:gd name="T15" fmla="*/ 16 h 76"/>
                  <a:gd name="T16" fmla="*/ 49 w 63"/>
                  <a:gd name="T17" fmla="*/ 7 h 76"/>
                  <a:gd name="T18" fmla="*/ 32 w 63"/>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6">
                    <a:moveTo>
                      <a:pt x="32" y="0"/>
                    </a:moveTo>
                    <a:cubicBezTo>
                      <a:pt x="29" y="7"/>
                      <a:pt x="29" y="7"/>
                      <a:pt x="29" y="7"/>
                    </a:cubicBezTo>
                    <a:cubicBezTo>
                      <a:pt x="20" y="23"/>
                      <a:pt x="13" y="38"/>
                      <a:pt x="5" y="50"/>
                    </a:cubicBezTo>
                    <a:cubicBezTo>
                      <a:pt x="0" y="57"/>
                      <a:pt x="0" y="57"/>
                      <a:pt x="0" y="57"/>
                    </a:cubicBezTo>
                    <a:cubicBezTo>
                      <a:pt x="30" y="76"/>
                      <a:pt x="30" y="76"/>
                      <a:pt x="30" y="76"/>
                    </a:cubicBezTo>
                    <a:cubicBezTo>
                      <a:pt x="34" y="70"/>
                      <a:pt x="34" y="70"/>
                      <a:pt x="34" y="70"/>
                    </a:cubicBezTo>
                    <a:cubicBezTo>
                      <a:pt x="43" y="56"/>
                      <a:pt x="51" y="40"/>
                      <a:pt x="60" y="22"/>
                    </a:cubicBezTo>
                    <a:cubicBezTo>
                      <a:pt x="63" y="16"/>
                      <a:pt x="63" y="16"/>
                      <a:pt x="63" y="16"/>
                    </a:cubicBezTo>
                    <a:cubicBezTo>
                      <a:pt x="49" y="7"/>
                      <a:pt x="49" y="7"/>
                      <a:pt x="49" y="7"/>
                    </a:cubicBezTo>
                    <a:lnTo>
                      <a:pt x="32"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63" name="Freeform 195"/>
              <p:cNvSpPr>
                <a:spLocks/>
              </p:cNvSpPr>
              <p:nvPr/>
            </p:nvSpPr>
            <p:spPr bwMode="black">
              <a:xfrm>
                <a:off x="8229600" y="2798763"/>
                <a:ext cx="57150" cy="49213"/>
              </a:xfrm>
              <a:custGeom>
                <a:avLst/>
                <a:gdLst>
                  <a:gd name="T0" fmla="*/ 52 w 76"/>
                  <a:gd name="T1" fmla="*/ 3 h 65"/>
                  <a:gd name="T2" fmla="*/ 6 w 76"/>
                  <a:gd name="T3" fmla="*/ 31 h 65"/>
                  <a:gd name="T4" fmla="*/ 0 w 76"/>
                  <a:gd name="T5" fmla="*/ 35 h 65"/>
                  <a:gd name="T6" fmla="*/ 17 w 76"/>
                  <a:gd name="T7" fmla="*/ 65 h 65"/>
                  <a:gd name="T8" fmla="*/ 24 w 76"/>
                  <a:gd name="T9" fmla="*/ 61 h 65"/>
                  <a:gd name="T10" fmla="*/ 70 w 76"/>
                  <a:gd name="T11" fmla="*/ 33 h 65"/>
                  <a:gd name="T12" fmla="*/ 76 w 76"/>
                  <a:gd name="T13" fmla="*/ 30 h 65"/>
                  <a:gd name="T14" fmla="*/ 58 w 76"/>
                  <a:gd name="T15" fmla="*/ 0 h 65"/>
                  <a:gd name="T16" fmla="*/ 52 w 76"/>
                  <a:gd name="T17"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5">
                    <a:moveTo>
                      <a:pt x="52" y="3"/>
                    </a:moveTo>
                    <a:cubicBezTo>
                      <a:pt x="38" y="12"/>
                      <a:pt x="22" y="21"/>
                      <a:pt x="6" y="31"/>
                    </a:cubicBezTo>
                    <a:cubicBezTo>
                      <a:pt x="0" y="35"/>
                      <a:pt x="0" y="35"/>
                      <a:pt x="0" y="35"/>
                    </a:cubicBezTo>
                    <a:cubicBezTo>
                      <a:pt x="17" y="65"/>
                      <a:pt x="17" y="65"/>
                      <a:pt x="17" y="65"/>
                    </a:cubicBezTo>
                    <a:cubicBezTo>
                      <a:pt x="24" y="61"/>
                      <a:pt x="24" y="61"/>
                      <a:pt x="24" y="61"/>
                    </a:cubicBezTo>
                    <a:cubicBezTo>
                      <a:pt x="41" y="51"/>
                      <a:pt x="56" y="42"/>
                      <a:pt x="70" y="33"/>
                    </a:cubicBezTo>
                    <a:cubicBezTo>
                      <a:pt x="76" y="30"/>
                      <a:pt x="76" y="30"/>
                      <a:pt x="76" y="30"/>
                    </a:cubicBezTo>
                    <a:cubicBezTo>
                      <a:pt x="58" y="0"/>
                      <a:pt x="58" y="0"/>
                      <a:pt x="58" y="0"/>
                    </a:cubicBezTo>
                    <a:lnTo>
                      <a:pt x="52" y="3"/>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64" name="Freeform 196"/>
              <p:cNvSpPr>
                <a:spLocks/>
              </p:cNvSpPr>
              <p:nvPr/>
            </p:nvSpPr>
            <p:spPr bwMode="black">
              <a:xfrm>
                <a:off x="8297863" y="2754313"/>
                <a:ext cx="57150" cy="50800"/>
              </a:xfrm>
              <a:custGeom>
                <a:avLst/>
                <a:gdLst>
                  <a:gd name="T0" fmla="*/ 49 w 77"/>
                  <a:gd name="T1" fmla="*/ 5 h 68"/>
                  <a:gd name="T2" fmla="*/ 7 w 77"/>
                  <a:gd name="T3" fmla="*/ 34 h 68"/>
                  <a:gd name="T4" fmla="*/ 0 w 77"/>
                  <a:gd name="T5" fmla="*/ 39 h 68"/>
                  <a:gd name="T6" fmla="*/ 19 w 77"/>
                  <a:gd name="T7" fmla="*/ 68 h 68"/>
                  <a:gd name="T8" fmla="*/ 26 w 77"/>
                  <a:gd name="T9" fmla="*/ 64 h 68"/>
                  <a:gd name="T10" fmla="*/ 71 w 77"/>
                  <a:gd name="T11" fmla="*/ 33 h 68"/>
                  <a:gd name="T12" fmla="*/ 77 w 77"/>
                  <a:gd name="T13" fmla="*/ 28 h 68"/>
                  <a:gd name="T14" fmla="*/ 55 w 77"/>
                  <a:gd name="T15" fmla="*/ 0 h 68"/>
                  <a:gd name="T16" fmla="*/ 49 w 77"/>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9" y="5"/>
                    </a:moveTo>
                    <a:cubicBezTo>
                      <a:pt x="40" y="12"/>
                      <a:pt x="26" y="22"/>
                      <a:pt x="7" y="34"/>
                    </a:cubicBezTo>
                    <a:cubicBezTo>
                      <a:pt x="0" y="39"/>
                      <a:pt x="0" y="39"/>
                      <a:pt x="0" y="39"/>
                    </a:cubicBezTo>
                    <a:cubicBezTo>
                      <a:pt x="19" y="68"/>
                      <a:pt x="19" y="68"/>
                      <a:pt x="19" y="68"/>
                    </a:cubicBezTo>
                    <a:cubicBezTo>
                      <a:pt x="26" y="64"/>
                      <a:pt x="26" y="64"/>
                      <a:pt x="26" y="64"/>
                    </a:cubicBezTo>
                    <a:cubicBezTo>
                      <a:pt x="46" y="51"/>
                      <a:pt x="61" y="41"/>
                      <a:pt x="71" y="33"/>
                    </a:cubicBezTo>
                    <a:cubicBezTo>
                      <a:pt x="77" y="28"/>
                      <a:pt x="77" y="28"/>
                      <a:pt x="77" y="28"/>
                    </a:cubicBezTo>
                    <a:cubicBezTo>
                      <a:pt x="55" y="0"/>
                      <a:pt x="55" y="0"/>
                      <a:pt x="55" y="0"/>
                    </a:cubicBezTo>
                    <a:lnTo>
                      <a:pt x="49" y="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65" name="Freeform 197"/>
              <p:cNvSpPr>
                <a:spLocks/>
              </p:cNvSpPr>
              <p:nvPr/>
            </p:nvSpPr>
            <p:spPr bwMode="black">
              <a:xfrm>
                <a:off x="7313613" y="2935288"/>
                <a:ext cx="57150" cy="49213"/>
              </a:xfrm>
              <a:custGeom>
                <a:avLst/>
                <a:gdLst>
                  <a:gd name="T0" fmla="*/ 24 w 77"/>
                  <a:gd name="T1" fmla="*/ 4 h 65"/>
                  <a:gd name="T2" fmla="*/ 18 w 77"/>
                  <a:gd name="T3" fmla="*/ 0 h 65"/>
                  <a:gd name="T4" fmla="*/ 0 w 77"/>
                  <a:gd name="T5" fmla="*/ 30 h 65"/>
                  <a:gd name="T6" fmla="*/ 7 w 77"/>
                  <a:gd name="T7" fmla="*/ 34 h 65"/>
                  <a:gd name="T8" fmla="*/ 53 w 77"/>
                  <a:gd name="T9" fmla="*/ 61 h 65"/>
                  <a:gd name="T10" fmla="*/ 59 w 77"/>
                  <a:gd name="T11" fmla="*/ 65 h 65"/>
                  <a:gd name="T12" fmla="*/ 77 w 77"/>
                  <a:gd name="T13" fmla="*/ 34 h 65"/>
                  <a:gd name="T14" fmla="*/ 71 w 77"/>
                  <a:gd name="T15" fmla="*/ 31 h 65"/>
                  <a:gd name="T16" fmla="*/ 24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24" y="4"/>
                    </a:moveTo>
                    <a:cubicBezTo>
                      <a:pt x="18" y="0"/>
                      <a:pt x="18" y="0"/>
                      <a:pt x="18" y="0"/>
                    </a:cubicBezTo>
                    <a:cubicBezTo>
                      <a:pt x="0" y="30"/>
                      <a:pt x="0" y="30"/>
                      <a:pt x="0" y="30"/>
                    </a:cubicBezTo>
                    <a:cubicBezTo>
                      <a:pt x="7" y="34"/>
                      <a:pt x="7" y="34"/>
                      <a:pt x="7" y="34"/>
                    </a:cubicBezTo>
                    <a:cubicBezTo>
                      <a:pt x="22" y="43"/>
                      <a:pt x="37" y="52"/>
                      <a:pt x="53" y="61"/>
                    </a:cubicBezTo>
                    <a:cubicBezTo>
                      <a:pt x="59" y="65"/>
                      <a:pt x="59" y="65"/>
                      <a:pt x="59" y="65"/>
                    </a:cubicBezTo>
                    <a:cubicBezTo>
                      <a:pt x="77" y="34"/>
                      <a:pt x="77" y="34"/>
                      <a:pt x="77" y="34"/>
                    </a:cubicBezTo>
                    <a:cubicBezTo>
                      <a:pt x="71" y="31"/>
                      <a:pt x="71" y="31"/>
                      <a:pt x="71" y="31"/>
                    </a:cubicBezTo>
                    <a:cubicBezTo>
                      <a:pt x="55" y="22"/>
                      <a:pt x="40" y="13"/>
                      <a:pt x="24" y="4"/>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66" name="Freeform 198"/>
              <p:cNvSpPr>
                <a:spLocks/>
              </p:cNvSpPr>
              <p:nvPr/>
            </p:nvSpPr>
            <p:spPr bwMode="black">
              <a:xfrm>
                <a:off x="7381875" y="2974975"/>
                <a:ext cx="57150" cy="49213"/>
              </a:xfrm>
              <a:custGeom>
                <a:avLst/>
                <a:gdLst>
                  <a:gd name="T0" fmla="*/ 0 w 36"/>
                  <a:gd name="T1" fmla="*/ 15 h 31"/>
                  <a:gd name="T2" fmla="*/ 28 w 36"/>
                  <a:gd name="T3" fmla="*/ 31 h 31"/>
                  <a:gd name="T4" fmla="*/ 36 w 36"/>
                  <a:gd name="T5" fmla="*/ 17 h 31"/>
                  <a:gd name="T6" fmla="*/ 8 w 36"/>
                  <a:gd name="T7" fmla="*/ 0 h 31"/>
                  <a:gd name="T8" fmla="*/ 0 w 36"/>
                  <a:gd name="T9" fmla="*/ 15 h 31"/>
                </a:gdLst>
                <a:ahLst/>
                <a:cxnLst>
                  <a:cxn ang="0">
                    <a:pos x="T0" y="T1"/>
                  </a:cxn>
                  <a:cxn ang="0">
                    <a:pos x="T2" y="T3"/>
                  </a:cxn>
                  <a:cxn ang="0">
                    <a:pos x="T4" y="T5"/>
                  </a:cxn>
                  <a:cxn ang="0">
                    <a:pos x="T6" y="T7"/>
                  </a:cxn>
                  <a:cxn ang="0">
                    <a:pos x="T8" y="T9"/>
                  </a:cxn>
                </a:cxnLst>
                <a:rect l="0" t="0" r="r" b="b"/>
                <a:pathLst>
                  <a:path w="36" h="31">
                    <a:moveTo>
                      <a:pt x="0" y="15"/>
                    </a:moveTo>
                    <a:lnTo>
                      <a:pt x="28" y="31"/>
                    </a:lnTo>
                    <a:lnTo>
                      <a:pt x="36" y="17"/>
                    </a:lnTo>
                    <a:lnTo>
                      <a:pt x="8" y="0"/>
                    </a:lnTo>
                    <a:lnTo>
                      <a:pt x="0" y="1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67" name="Freeform 199"/>
              <p:cNvSpPr>
                <a:spLocks/>
              </p:cNvSpPr>
              <p:nvPr/>
            </p:nvSpPr>
            <p:spPr bwMode="black">
              <a:xfrm>
                <a:off x="7243763" y="2895600"/>
                <a:ext cx="58738" cy="47625"/>
              </a:xfrm>
              <a:custGeom>
                <a:avLst/>
                <a:gdLst>
                  <a:gd name="T0" fmla="*/ 24 w 77"/>
                  <a:gd name="T1" fmla="*/ 4 h 64"/>
                  <a:gd name="T2" fmla="*/ 17 w 77"/>
                  <a:gd name="T3" fmla="*/ 0 h 64"/>
                  <a:gd name="T4" fmla="*/ 0 w 77"/>
                  <a:gd name="T5" fmla="*/ 31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4"/>
                    </a:moveTo>
                    <a:cubicBezTo>
                      <a:pt x="17" y="0"/>
                      <a:pt x="17" y="0"/>
                      <a:pt x="17" y="0"/>
                    </a:cubicBezTo>
                    <a:cubicBezTo>
                      <a:pt x="0" y="31"/>
                      <a:pt x="0" y="31"/>
                      <a:pt x="0" y="31"/>
                    </a:cubicBezTo>
                    <a:cubicBezTo>
                      <a:pt x="6" y="34"/>
                      <a:pt x="6" y="34"/>
                      <a:pt x="6" y="34"/>
                    </a:cubicBezTo>
                    <a:cubicBezTo>
                      <a:pt x="21" y="42"/>
                      <a:pt x="36" y="51"/>
                      <a:pt x="53" y="61"/>
                    </a:cubicBezTo>
                    <a:cubicBezTo>
                      <a:pt x="59" y="64"/>
                      <a:pt x="59" y="64"/>
                      <a:pt x="59" y="64"/>
                    </a:cubicBezTo>
                    <a:cubicBezTo>
                      <a:pt x="77" y="34"/>
                      <a:pt x="77" y="34"/>
                      <a:pt x="77" y="34"/>
                    </a:cubicBezTo>
                    <a:cubicBezTo>
                      <a:pt x="70" y="30"/>
                      <a:pt x="70" y="30"/>
                      <a:pt x="70" y="30"/>
                    </a:cubicBezTo>
                    <a:cubicBezTo>
                      <a:pt x="53" y="20"/>
                      <a:pt x="38" y="12"/>
                      <a:pt x="24" y="4"/>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68" name="Freeform 200"/>
              <p:cNvSpPr>
                <a:spLocks/>
              </p:cNvSpPr>
              <p:nvPr/>
            </p:nvSpPr>
            <p:spPr bwMode="black">
              <a:xfrm>
                <a:off x="7173913" y="2857500"/>
                <a:ext cx="57150" cy="47625"/>
              </a:xfrm>
              <a:custGeom>
                <a:avLst/>
                <a:gdLst>
                  <a:gd name="T0" fmla="*/ 23 w 77"/>
                  <a:gd name="T1" fmla="*/ 3 h 63"/>
                  <a:gd name="T2" fmla="*/ 16 w 77"/>
                  <a:gd name="T3" fmla="*/ 0 h 63"/>
                  <a:gd name="T4" fmla="*/ 0 w 77"/>
                  <a:gd name="T5" fmla="*/ 31 h 63"/>
                  <a:gd name="T6" fmla="*/ 7 w 77"/>
                  <a:gd name="T7" fmla="*/ 35 h 63"/>
                  <a:gd name="T8" fmla="*/ 54 w 77"/>
                  <a:gd name="T9" fmla="*/ 59 h 63"/>
                  <a:gd name="T10" fmla="*/ 60 w 77"/>
                  <a:gd name="T11" fmla="*/ 63 h 63"/>
                  <a:gd name="T12" fmla="*/ 77 w 77"/>
                  <a:gd name="T13" fmla="*/ 32 h 63"/>
                  <a:gd name="T14" fmla="*/ 71 w 77"/>
                  <a:gd name="T15" fmla="*/ 29 h 63"/>
                  <a:gd name="T16" fmla="*/ 23 w 77"/>
                  <a:gd name="T1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3">
                    <a:moveTo>
                      <a:pt x="23" y="3"/>
                    </a:moveTo>
                    <a:cubicBezTo>
                      <a:pt x="16" y="0"/>
                      <a:pt x="16" y="0"/>
                      <a:pt x="16" y="0"/>
                    </a:cubicBezTo>
                    <a:cubicBezTo>
                      <a:pt x="0" y="31"/>
                      <a:pt x="0" y="31"/>
                      <a:pt x="0" y="31"/>
                    </a:cubicBezTo>
                    <a:cubicBezTo>
                      <a:pt x="7" y="35"/>
                      <a:pt x="7" y="35"/>
                      <a:pt x="7" y="35"/>
                    </a:cubicBezTo>
                    <a:cubicBezTo>
                      <a:pt x="20" y="41"/>
                      <a:pt x="36" y="50"/>
                      <a:pt x="54" y="59"/>
                    </a:cubicBezTo>
                    <a:cubicBezTo>
                      <a:pt x="60" y="63"/>
                      <a:pt x="60" y="63"/>
                      <a:pt x="60" y="63"/>
                    </a:cubicBezTo>
                    <a:cubicBezTo>
                      <a:pt x="77" y="32"/>
                      <a:pt x="77" y="32"/>
                      <a:pt x="77" y="32"/>
                    </a:cubicBezTo>
                    <a:cubicBezTo>
                      <a:pt x="71" y="29"/>
                      <a:pt x="71" y="29"/>
                      <a:pt x="71" y="29"/>
                    </a:cubicBezTo>
                    <a:cubicBezTo>
                      <a:pt x="52" y="18"/>
                      <a:pt x="36" y="10"/>
                      <a:pt x="23" y="3"/>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69" name="Freeform 201"/>
              <p:cNvSpPr>
                <a:spLocks/>
              </p:cNvSpPr>
              <p:nvPr/>
            </p:nvSpPr>
            <p:spPr bwMode="black">
              <a:xfrm>
                <a:off x="7099300" y="2835275"/>
                <a:ext cx="57150" cy="34925"/>
              </a:xfrm>
              <a:custGeom>
                <a:avLst/>
                <a:gdLst>
                  <a:gd name="T0" fmla="*/ 60 w 76"/>
                  <a:gd name="T1" fmla="*/ 10 h 47"/>
                  <a:gd name="T2" fmla="*/ 58 w 76"/>
                  <a:gd name="T3" fmla="*/ 10 h 47"/>
                  <a:gd name="T4" fmla="*/ 18 w 76"/>
                  <a:gd name="T5" fmla="*/ 2 h 47"/>
                  <a:gd name="T6" fmla="*/ 11 w 76"/>
                  <a:gd name="T7" fmla="*/ 0 h 47"/>
                  <a:gd name="T8" fmla="*/ 0 w 76"/>
                  <a:gd name="T9" fmla="*/ 33 h 47"/>
                  <a:gd name="T10" fmla="*/ 7 w 76"/>
                  <a:gd name="T11" fmla="*/ 35 h 47"/>
                  <a:gd name="T12" fmla="*/ 55 w 76"/>
                  <a:gd name="T13" fmla="*/ 45 h 47"/>
                  <a:gd name="T14" fmla="*/ 60 w 76"/>
                  <a:gd name="T15" fmla="*/ 45 h 47"/>
                  <a:gd name="T16" fmla="*/ 61 w 76"/>
                  <a:gd name="T17" fmla="*/ 45 h 47"/>
                  <a:gd name="T18" fmla="*/ 68 w 76"/>
                  <a:gd name="T19" fmla="*/ 47 h 47"/>
                  <a:gd name="T20" fmla="*/ 76 w 76"/>
                  <a:gd name="T21" fmla="*/ 13 h 47"/>
                  <a:gd name="T22" fmla="*/ 69 w 76"/>
                  <a:gd name="T23" fmla="*/ 11 h 47"/>
                  <a:gd name="T24" fmla="*/ 60 w 76"/>
                  <a:gd name="T25"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47">
                    <a:moveTo>
                      <a:pt x="60" y="10"/>
                    </a:moveTo>
                    <a:cubicBezTo>
                      <a:pt x="58" y="10"/>
                      <a:pt x="58" y="10"/>
                      <a:pt x="58" y="10"/>
                    </a:cubicBezTo>
                    <a:cubicBezTo>
                      <a:pt x="49" y="11"/>
                      <a:pt x="35" y="8"/>
                      <a:pt x="18" y="2"/>
                    </a:cubicBezTo>
                    <a:cubicBezTo>
                      <a:pt x="11" y="0"/>
                      <a:pt x="11" y="0"/>
                      <a:pt x="11" y="0"/>
                    </a:cubicBezTo>
                    <a:cubicBezTo>
                      <a:pt x="0" y="33"/>
                      <a:pt x="0" y="33"/>
                      <a:pt x="0" y="33"/>
                    </a:cubicBezTo>
                    <a:cubicBezTo>
                      <a:pt x="7" y="35"/>
                      <a:pt x="7" y="35"/>
                      <a:pt x="7" y="35"/>
                    </a:cubicBezTo>
                    <a:cubicBezTo>
                      <a:pt x="20" y="40"/>
                      <a:pt x="39" y="45"/>
                      <a:pt x="55" y="45"/>
                    </a:cubicBezTo>
                    <a:cubicBezTo>
                      <a:pt x="57" y="45"/>
                      <a:pt x="59" y="45"/>
                      <a:pt x="60" y="45"/>
                    </a:cubicBezTo>
                    <a:cubicBezTo>
                      <a:pt x="60" y="45"/>
                      <a:pt x="61" y="45"/>
                      <a:pt x="61" y="45"/>
                    </a:cubicBezTo>
                    <a:cubicBezTo>
                      <a:pt x="68" y="47"/>
                      <a:pt x="68" y="47"/>
                      <a:pt x="68" y="47"/>
                    </a:cubicBezTo>
                    <a:cubicBezTo>
                      <a:pt x="76" y="13"/>
                      <a:pt x="76" y="13"/>
                      <a:pt x="76" y="13"/>
                    </a:cubicBezTo>
                    <a:cubicBezTo>
                      <a:pt x="69" y="11"/>
                      <a:pt x="69" y="11"/>
                      <a:pt x="69" y="11"/>
                    </a:cubicBezTo>
                    <a:cubicBezTo>
                      <a:pt x="66" y="10"/>
                      <a:pt x="63" y="10"/>
                      <a:pt x="60" y="10"/>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70" name="Freeform 202"/>
              <p:cNvSpPr>
                <a:spLocks/>
              </p:cNvSpPr>
              <p:nvPr/>
            </p:nvSpPr>
            <p:spPr bwMode="black">
              <a:xfrm>
                <a:off x="7721600" y="3168650"/>
                <a:ext cx="55563" cy="30163"/>
              </a:xfrm>
              <a:custGeom>
                <a:avLst/>
                <a:gdLst>
                  <a:gd name="T0" fmla="*/ 57 w 74"/>
                  <a:gd name="T1" fmla="*/ 3 h 40"/>
                  <a:gd name="T2" fmla="*/ 53 w 74"/>
                  <a:gd name="T3" fmla="*/ 4 h 40"/>
                  <a:gd name="T4" fmla="*/ 11 w 74"/>
                  <a:gd name="T5" fmla="*/ 4 h 40"/>
                  <a:gd name="T6" fmla="*/ 3 w 74"/>
                  <a:gd name="T7" fmla="*/ 3 h 40"/>
                  <a:gd name="T8" fmla="*/ 0 w 74"/>
                  <a:gd name="T9" fmla="*/ 38 h 40"/>
                  <a:gd name="T10" fmla="*/ 7 w 74"/>
                  <a:gd name="T11" fmla="*/ 39 h 40"/>
                  <a:gd name="T12" fmla="*/ 32 w 74"/>
                  <a:gd name="T13" fmla="*/ 40 h 40"/>
                  <a:gd name="T14" fmla="*/ 60 w 74"/>
                  <a:gd name="T15" fmla="*/ 38 h 40"/>
                  <a:gd name="T16" fmla="*/ 67 w 74"/>
                  <a:gd name="T17" fmla="*/ 36 h 40"/>
                  <a:gd name="T18" fmla="*/ 74 w 74"/>
                  <a:gd name="T19" fmla="*/ 34 h 40"/>
                  <a:gd name="T20" fmla="*/ 64 w 74"/>
                  <a:gd name="T21" fmla="*/ 0 h 40"/>
                  <a:gd name="T22" fmla="*/ 57 w 74"/>
                  <a:gd name="T23"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0">
                    <a:moveTo>
                      <a:pt x="57" y="3"/>
                    </a:moveTo>
                    <a:cubicBezTo>
                      <a:pt x="56" y="3"/>
                      <a:pt x="55" y="3"/>
                      <a:pt x="53" y="4"/>
                    </a:cubicBezTo>
                    <a:cubicBezTo>
                      <a:pt x="43" y="5"/>
                      <a:pt x="28" y="6"/>
                      <a:pt x="11" y="4"/>
                    </a:cubicBezTo>
                    <a:cubicBezTo>
                      <a:pt x="3" y="3"/>
                      <a:pt x="3" y="3"/>
                      <a:pt x="3" y="3"/>
                    </a:cubicBezTo>
                    <a:cubicBezTo>
                      <a:pt x="0" y="38"/>
                      <a:pt x="0" y="38"/>
                      <a:pt x="0" y="38"/>
                    </a:cubicBezTo>
                    <a:cubicBezTo>
                      <a:pt x="7" y="39"/>
                      <a:pt x="7" y="39"/>
                      <a:pt x="7" y="39"/>
                    </a:cubicBezTo>
                    <a:cubicBezTo>
                      <a:pt x="16" y="40"/>
                      <a:pt x="25" y="40"/>
                      <a:pt x="32" y="40"/>
                    </a:cubicBezTo>
                    <a:cubicBezTo>
                      <a:pt x="43" y="40"/>
                      <a:pt x="52" y="40"/>
                      <a:pt x="60" y="38"/>
                    </a:cubicBezTo>
                    <a:cubicBezTo>
                      <a:pt x="62" y="38"/>
                      <a:pt x="65" y="37"/>
                      <a:pt x="67" y="36"/>
                    </a:cubicBezTo>
                    <a:cubicBezTo>
                      <a:pt x="74" y="34"/>
                      <a:pt x="74" y="34"/>
                      <a:pt x="74" y="34"/>
                    </a:cubicBezTo>
                    <a:cubicBezTo>
                      <a:pt x="64" y="0"/>
                      <a:pt x="64" y="0"/>
                      <a:pt x="64" y="0"/>
                    </a:cubicBezTo>
                    <a:lnTo>
                      <a:pt x="57" y="3"/>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71" name="Freeform 203"/>
              <p:cNvSpPr>
                <a:spLocks/>
              </p:cNvSpPr>
              <p:nvPr/>
            </p:nvSpPr>
            <p:spPr bwMode="black">
              <a:xfrm>
                <a:off x="7583488" y="3100388"/>
                <a:ext cx="49213" cy="58738"/>
              </a:xfrm>
              <a:custGeom>
                <a:avLst/>
                <a:gdLst>
                  <a:gd name="T0" fmla="*/ 49 w 64"/>
                  <a:gd name="T1" fmla="*/ 34 h 78"/>
                  <a:gd name="T2" fmla="*/ 49 w 64"/>
                  <a:gd name="T3" fmla="*/ 33 h 78"/>
                  <a:gd name="T4" fmla="*/ 33 w 64"/>
                  <a:gd name="T5" fmla="*/ 6 h 78"/>
                  <a:gd name="T6" fmla="*/ 29 w 64"/>
                  <a:gd name="T7" fmla="*/ 0 h 78"/>
                  <a:gd name="T8" fmla="*/ 0 w 64"/>
                  <a:gd name="T9" fmla="*/ 19 h 78"/>
                  <a:gd name="T10" fmla="*/ 4 w 64"/>
                  <a:gd name="T11" fmla="*/ 26 h 78"/>
                  <a:gd name="T12" fmla="*/ 18 w 64"/>
                  <a:gd name="T13" fmla="*/ 50 h 78"/>
                  <a:gd name="T14" fmla="*/ 31 w 64"/>
                  <a:gd name="T15" fmla="*/ 72 h 78"/>
                  <a:gd name="T16" fmla="*/ 35 w 64"/>
                  <a:gd name="T17" fmla="*/ 78 h 78"/>
                  <a:gd name="T18" fmla="*/ 64 w 64"/>
                  <a:gd name="T19" fmla="*/ 59 h 78"/>
                  <a:gd name="T20" fmla="*/ 60 w 64"/>
                  <a:gd name="T21" fmla="*/ 52 h 78"/>
                  <a:gd name="T22" fmla="*/ 49 w 64"/>
                  <a:gd name="T2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8">
                    <a:moveTo>
                      <a:pt x="49" y="34"/>
                    </a:moveTo>
                    <a:cubicBezTo>
                      <a:pt x="49" y="33"/>
                      <a:pt x="49" y="33"/>
                      <a:pt x="49" y="33"/>
                    </a:cubicBezTo>
                    <a:cubicBezTo>
                      <a:pt x="44" y="25"/>
                      <a:pt x="39" y="15"/>
                      <a:pt x="33" y="6"/>
                    </a:cubicBezTo>
                    <a:cubicBezTo>
                      <a:pt x="29" y="0"/>
                      <a:pt x="29" y="0"/>
                      <a:pt x="29" y="0"/>
                    </a:cubicBezTo>
                    <a:cubicBezTo>
                      <a:pt x="0" y="19"/>
                      <a:pt x="0" y="19"/>
                      <a:pt x="0" y="19"/>
                    </a:cubicBezTo>
                    <a:cubicBezTo>
                      <a:pt x="4" y="26"/>
                      <a:pt x="4" y="26"/>
                      <a:pt x="4" y="26"/>
                    </a:cubicBezTo>
                    <a:cubicBezTo>
                      <a:pt x="9" y="34"/>
                      <a:pt x="14" y="43"/>
                      <a:pt x="18" y="50"/>
                    </a:cubicBezTo>
                    <a:cubicBezTo>
                      <a:pt x="22" y="58"/>
                      <a:pt x="27" y="65"/>
                      <a:pt x="31" y="72"/>
                    </a:cubicBezTo>
                    <a:cubicBezTo>
                      <a:pt x="35" y="78"/>
                      <a:pt x="35" y="78"/>
                      <a:pt x="35" y="78"/>
                    </a:cubicBezTo>
                    <a:cubicBezTo>
                      <a:pt x="64" y="59"/>
                      <a:pt x="64" y="59"/>
                      <a:pt x="64" y="59"/>
                    </a:cubicBezTo>
                    <a:cubicBezTo>
                      <a:pt x="60" y="52"/>
                      <a:pt x="60" y="52"/>
                      <a:pt x="60" y="52"/>
                    </a:cubicBezTo>
                    <a:cubicBezTo>
                      <a:pt x="57" y="47"/>
                      <a:pt x="53" y="41"/>
                      <a:pt x="49" y="34"/>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72" name="Freeform 204"/>
              <p:cNvSpPr>
                <a:spLocks/>
              </p:cNvSpPr>
              <p:nvPr/>
            </p:nvSpPr>
            <p:spPr bwMode="black">
              <a:xfrm>
                <a:off x="7521575" y="3054350"/>
                <a:ext cx="55563" cy="47625"/>
              </a:xfrm>
              <a:custGeom>
                <a:avLst/>
                <a:gdLst>
                  <a:gd name="T0" fmla="*/ 23 w 75"/>
                  <a:gd name="T1" fmla="*/ 4 h 62"/>
                  <a:gd name="T2" fmla="*/ 17 w 75"/>
                  <a:gd name="T3" fmla="*/ 0 h 62"/>
                  <a:gd name="T4" fmla="*/ 0 w 75"/>
                  <a:gd name="T5" fmla="*/ 31 h 62"/>
                  <a:gd name="T6" fmla="*/ 6 w 75"/>
                  <a:gd name="T7" fmla="*/ 35 h 62"/>
                  <a:gd name="T8" fmla="*/ 57 w 75"/>
                  <a:gd name="T9" fmla="*/ 59 h 62"/>
                  <a:gd name="T10" fmla="*/ 66 w 75"/>
                  <a:gd name="T11" fmla="*/ 62 h 62"/>
                  <a:gd name="T12" fmla="*/ 75 w 75"/>
                  <a:gd name="T13" fmla="*/ 28 h 62"/>
                  <a:gd name="T14" fmla="*/ 66 w 75"/>
                  <a:gd name="T15" fmla="*/ 25 h 62"/>
                  <a:gd name="T16" fmla="*/ 23 w 75"/>
                  <a:gd name="T1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2">
                    <a:moveTo>
                      <a:pt x="23" y="4"/>
                    </a:moveTo>
                    <a:cubicBezTo>
                      <a:pt x="17" y="0"/>
                      <a:pt x="17" y="0"/>
                      <a:pt x="17" y="0"/>
                    </a:cubicBezTo>
                    <a:cubicBezTo>
                      <a:pt x="0" y="31"/>
                      <a:pt x="0" y="31"/>
                      <a:pt x="0" y="31"/>
                    </a:cubicBezTo>
                    <a:cubicBezTo>
                      <a:pt x="6" y="35"/>
                      <a:pt x="6" y="35"/>
                      <a:pt x="6" y="35"/>
                    </a:cubicBezTo>
                    <a:cubicBezTo>
                      <a:pt x="42" y="54"/>
                      <a:pt x="52" y="58"/>
                      <a:pt x="57" y="59"/>
                    </a:cubicBezTo>
                    <a:cubicBezTo>
                      <a:pt x="66" y="62"/>
                      <a:pt x="66" y="62"/>
                      <a:pt x="66" y="62"/>
                    </a:cubicBezTo>
                    <a:cubicBezTo>
                      <a:pt x="75" y="28"/>
                      <a:pt x="75" y="28"/>
                      <a:pt x="75" y="28"/>
                    </a:cubicBezTo>
                    <a:cubicBezTo>
                      <a:pt x="66" y="25"/>
                      <a:pt x="66" y="25"/>
                      <a:pt x="66" y="25"/>
                    </a:cubicBezTo>
                    <a:cubicBezTo>
                      <a:pt x="65" y="25"/>
                      <a:pt x="58" y="23"/>
                      <a:pt x="23" y="4"/>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73" name="Freeform 205"/>
              <p:cNvSpPr>
                <a:spLocks/>
              </p:cNvSpPr>
              <p:nvPr/>
            </p:nvSpPr>
            <p:spPr bwMode="black">
              <a:xfrm>
                <a:off x="7640638" y="3154363"/>
                <a:ext cx="57150" cy="38100"/>
              </a:xfrm>
              <a:custGeom>
                <a:avLst/>
                <a:gdLst>
                  <a:gd name="T0" fmla="*/ 19 w 76"/>
                  <a:gd name="T1" fmla="*/ 3 h 52"/>
                  <a:gd name="T2" fmla="*/ 12 w 76"/>
                  <a:gd name="T3" fmla="*/ 0 h 52"/>
                  <a:gd name="T4" fmla="*/ 0 w 76"/>
                  <a:gd name="T5" fmla="*/ 33 h 52"/>
                  <a:gd name="T6" fmla="*/ 7 w 76"/>
                  <a:gd name="T7" fmla="*/ 36 h 52"/>
                  <a:gd name="T8" fmla="*/ 61 w 76"/>
                  <a:gd name="T9" fmla="*/ 51 h 52"/>
                  <a:gd name="T10" fmla="*/ 68 w 76"/>
                  <a:gd name="T11" fmla="*/ 52 h 52"/>
                  <a:gd name="T12" fmla="*/ 76 w 76"/>
                  <a:gd name="T13" fmla="*/ 18 h 52"/>
                  <a:gd name="T14" fmla="*/ 68 w 76"/>
                  <a:gd name="T15" fmla="*/ 16 h 52"/>
                  <a:gd name="T16" fmla="*/ 19 w 76"/>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19" y="3"/>
                    </a:moveTo>
                    <a:cubicBezTo>
                      <a:pt x="12" y="0"/>
                      <a:pt x="12" y="0"/>
                      <a:pt x="12" y="0"/>
                    </a:cubicBezTo>
                    <a:cubicBezTo>
                      <a:pt x="0" y="33"/>
                      <a:pt x="0" y="33"/>
                      <a:pt x="0" y="33"/>
                    </a:cubicBezTo>
                    <a:cubicBezTo>
                      <a:pt x="7" y="36"/>
                      <a:pt x="7" y="36"/>
                      <a:pt x="7" y="36"/>
                    </a:cubicBezTo>
                    <a:cubicBezTo>
                      <a:pt x="23" y="41"/>
                      <a:pt x="41" y="46"/>
                      <a:pt x="61" y="51"/>
                    </a:cubicBezTo>
                    <a:cubicBezTo>
                      <a:pt x="68" y="52"/>
                      <a:pt x="68" y="52"/>
                      <a:pt x="68" y="52"/>
                    </a:cubicBezTo>
                    <a:cubicBezTo>
                      <a:pt x="76" y="18"/>
                      <a:pt x="76" y="18"/>
                      <a:pt x="76" y="18"/>
                    </a:cubicBezTo>
                    <a:cubicBezTo>
                      <a:pt x="68" y="16"/>
                      <a:pt x="68" y="16"/>
                      <a:pt x="68" y="16"/>
                    </a:cubicBezTo>
                    <a:cubicBezTo>
                      <a:pt x="50" y="12"/>
                      <a:pt x="33" y="8"/>
                      <a:pt x="19" y="3"/>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74" name="Freeform 206"/>
              <p:cNvSpPr>
                <a:spLocks/>
              </p:cNvSpPr>
              <p:nvPr/>
            </p:nvSpPr>
            <p:spPr bwMode="black">
              <a:xfrm>
                <a:off x="7451725" y="3016250"/>
                <a:ext cx="57150" cy="47625"/>
              </a:xfrm>
              <a:custGeom>
                <a:avLst/>
                <a:gdLst>
                  <a:gd name="T0" fmla="*/ 24 w 77"/>
                  <a:gd name="T1" fmla="*/ 3 h 64"/>
                  <a:gd name="T2" fmla="*/ 17 w 77"/>
                  <a:gd name="T3" fmla="*/ 0 h 64"/>
                  <a:gd name="T4" fmla="*/ 0 w 77"/>
                  <a:gd name="T5" fmla="*/ 30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3"/>
                    </a:moveTo>
                    <a:cubicBezTo>
                      <a:pt x="17" y="0"/>
                      <a:pt x="17" y="0"/>
                      <a:pt x="17" y="0"/>
                    </a:cubicBezTo>
                    <a:cubicBezTo>
                      <a:pt x="0" y="30"/>
                      <a:pt x="0" y="30"/>
                      <a:pt x="0" y="30"/>
                    </a:cubicBezTo>
                    <a:cubicBezTo>
                      <a:pt x="6" y="34"/>
                      <a:pt x="6" y="34"/>
                      <a:pt x="6" y="34"/>
                    </a:cubicBezTo>
                    <a:cubicBezTo>
                      <a:pt x="23" y="43"/>
                      <a:pt x="38" y="52"/>
                      <a:pt x="53" y="61"/>
                    </a:cubicBezTo>
                    <a:cubicBezTo>
                      <a:pt x="59" y="64"/>
                      <a:pt x="59" y="64"/>
                      <a:pt x="59" y="64"/>
                    </a:cubicBezTo>
                    <a:cubicBezTo>
                      <a:pt x="77" y="34"/>
                      <a:pt x="77" y="34"/>
                      <a:pt x="77" y="34"/>
                    </a:cubicBezTo>
                    <a:cubicBezTo>
                      <a:pt x="70" y="30"/>
                      <a:pt x="70" y="30"/>
                      <a:pt x="70" y="30"/>
                    </a:cubicBezTo>
                    <a:cubicBezTo>
                      <a:pt x="56" y="22"/>
                      <a:pt x="41" y="13"/>
                      <a:pt x="24" y="3"/>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sp>
            <p:nvSpPr>
              <p:cNvPr id="475" name="Freeform 207"/>
              <p:cNvSpPr>
                <a:spLocks noEditPoints="1"/>
              </p:cNvSpPr>
              <p:nvPr/>
            </p:nvSpPr>
            <p:spPr bwMode="black">
              <a:xfrm>
                <a:off x="7108825" y="2208213"/>
                <a:ext cx="1198563" cy="892175"/>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grpSp>
      </p:grpSp>
      <p:grpSp>
        <p:nvGrpSpPr>
          <p:cNvPr id="476" name="data"/>
          <p:cNvGrpSpPr/>
          <p:nvPr/>
        </p:nvGrpSpPr>
        <p:grpSpPr>
          <a:xfrm>
            <a:off x="11516159" y="2568185"/>
            <a:ext cx="860507" cy="974261"/>
            <a:chOff x="10861837" y="2559557"/>
            <a:chExt cx="992247" cy="1122900"/>
          </a:xfrm>
        </p:grpSpPr>
        <p:sp>
          <p:nvSpPr>
            <p:cNvPr id="477" name="TextBox 476"/>
            <p:cNvSpPr txBox="1"/>
            <p:nvPr/>
          </p:nvSpPr>
          <p:spPr>
            <a:xfrm>
              <a:off x="10861837" y="2976958"/>
              <a:ext cx="992247" cy="705499"/>
            </a:xfrm>
            <a:prstGeom prst="rect">
              <a:avLst/>
            </a:prstGeom>
            <a:noFill/>
            <a:ln>
              <a:noFill/>
              <a:headEnd type="none" w="med" len="med"/>
              <a:tailEnd type="none" w="med" len="med"/>
            </a:ln>
          </p:spPr>
          <p:txBody>
            <a:bodyPr wrap="none" lIns="0" tIns="45720" rIns="0" bIns="0" rtlCol="0" anchor="t" anchorCtr="0">
              <a:spAutoFit/>
            </a:bodyPr>
            <a:lstStyle>
              <a:defPPr>
                <a:defRPr lang="en-US"/>
              </a:defPPr>
              <a:lvl1pPr algn="ctr" defTabSz="731513">
                <a:defRPr sz="2000">
                  <a:solidFill>
                    <a:schemeClr val="tx1">
                      <a:lumMod val="95000"/>
                      <a:lumOff val="5000"/>
                      <a:alpha val="99000"/>
                    </a:schemeClr>
                  </a:solidFill>
                  <a:ea typeface="Segoe UI" pitchFamily="34" charset="0"/>
                  <a:cs typeface="Segoe UI" pitchFamily="34" charset="0"/>
                </a:defRPr>
              </a:lvl1pPr>
            </a:lstStyle>
            <a:p>
              <a:pPr algn="l" defTabSz="528453">
                <a:lnSpc>
                  <a:spcPct val="90000"/>
                </a:lnSpc>
              </a:pPr>
              <a:r>
                <a:rPr lang="en-US" b="1" spc="-61" dirty="0">
                  <a:solidFill>
                    <a:srgbClr val="00188F"/>
                  </a:solidFill>
                  <a:latin typeface="Segoe UI Light"/>
                </a:rPr>
                <a:t>Data</a:t>
              </a:r>
            </a:p>
            <a:p>
              <a:pPr algn="l" defTabSz="528453">
                <a:lnSpc>
                  <a:spcPct val="90000"/>
                </a:lnSpc>
              </a:pPr>
              <a:r>
                <a:rPr lang="en-US" b="1" spc="-61" dirty="0">
                  <a:solidFill>
                    <a:srgbClr val="00188F"/>
                  </a:solidFill>
                  <a:latin typeface="Segoe UI Light"/>
                </a:rPr>
                <a:t>Platform</a:t>
              </a:r>
            </a:p>
          </p:txBody>
        </p:sp>
        <p:sp>
          <p:nvSpPr>
            <p:cNvPr id="478" name="Freeform 11"/>
            <p:cNvSpPr>
              <a:spLocks noChangeAspect="1" noEditPoints="1"/>
            </p:cNvSpPr>
            <p:nvPr/>
          </p:nvSpPr>
          <p:spPr bwMode="auto">
            <a:xfrm>
              <a:off x="10996438" y="2559557"/>
              <a:ext cx="434550" cy="380289"/>
            </a:xfrm>
            <a:custGeom>
              <a:avLst/>
              <a:gdLst>
                <a:gd name="T0" fmla="*/ 0 w 945"/>
                <a:gd name="T1" fmla="*/ 354 h 827"/>
                <a:gd name="T2" fmla="*/ 472 w 945"/>
                <a:gd name="T3" fmla="*/ 473 h 827"/>
                <a:gd name="T4" fmla="*/ 945 w 945"/>
                <a:gd name="T5" fmla="*/ 354 h 827"/>
                <a:gd name="T6" fmla="*/ 945 w 945"/>
                <a:gd name="T7" fmla="*/ 473 h 827"/>
                <a:gd name="T8" fmla="*/ 472 w 945"/>
                <a:gd name="T9" fmla="*/ 591 h 827"/>
                <a:gd name="T10" fmla="*/ 0 w 945"/>
                <a:gd name="T11" fmla="*/ 473 h 827"/>
                <a:gd name="T12" fmla="*/ 0 w 945"/>
                <a:gd name="T13" fmla="*/ 354 h 827"/>
                <a:gd name="T14" fmla="*/ 0 w 945"/>
                <a:gd name="T15" fmla="*/ 591 h 827"/>
                <a:gd name="T16" fmla="*/ 472 w 945"/>
                <a:gd name="T17" fmla="*/ 709 h 827"/>
                <a:gd name="T18" fmla="*/ 945 w 945"/>
                <a:gd name="T19" fmla="*/ 591 h 827"/>
                <a:gd name="T20" fmla="*/ 945 w 945"/>
                <a:gd name="T21" fmla="*/ 709 h 827"/>
                <a:gd name="T22" fmla="*/ 472 w 945"/>
                <a:gd name="T23" fmla="*/ 827 h 827"/>
                <a:gd name="T24" fmla="*/ 0 w 945"/>
                <a:gd name="T25" fmla="*/ 709 h 827"/>
                <a:gd name="T26" fmla="*/ 0 w 945"/>
                <a:gd name="T27" fmla="*/ 591 h 827"/>
                <a:gd name="T28" fmla="*/ 0 w 945"/>
                <a:gd name="T29" fmla="*/ 118 h 827"/>
                <a:gd name="T30" fmla="*/ 472 w 945"/>
                <a:gd name="T31" fmla="*/ 0 h 827"/>
                <a:gd name="T32" fmla="*/ 945 w 945"/>
                <a:gd name="T33" fmla="*/ 118 h 827"/>
                <a:gd name="T34" fmla="*/ 945 w 945"/>
                <a:gd name="T35" fmla="*/ 236 h 827"/>
                <a:gd name="T36" fmla="*/ 472 w 945"/>
                <a:gd name="T37" fmla="*/ 354 h 827"/>
                <a:gd name="T38" fmla="*/ 0 w 945"/>
                <a:gd name="T39" fmla="*/ 236 h 827"/>
                <a:gd name="T40" fmla="*/ 0 w 945"/>
                <a:gd name="T41" fmla="*/ 118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5" h="827">
                  <a:moveTo>
                    <a:pt x="0" y="354"/>
                  </a:moveTo>
                  <a:lnTo>
                    <a:pt x="472" y="473"/>
                  </a:lnTo>
                  <a:lnTo>
                    <a:pt x="945" y="354"/>
                  </a:lnTo>
                  <a:lnTo>
                    <a:pt x="945" y="473"/>
                  </a:lnTo>
                  <a:lnTo>
                    <a:pt x="472" y="591"/>
                  </a:lnTo>
                  <a:lnTo>
                    <a:pt x="0" y="473"/>
                  </a:lnTo>
                  <a:lnTo>
                    <a:pt x="0" y="354"/>
                  </a:lnTo>
                  <a:close/>
                  <a:moveTo>
                    <a:pt x="0" y="591"/>
                  </a:moveTo>
                  <a:lnTo>
                    <a:pt x="472" y="709"/>
                  </a:lnTo>
                  <a:lnTo>
                    <a:pt x="945" y="591"/>
                  </a:lnTo>
                  <a:lnTo>
                    <a:pt x="945" y="709"/>
                  </a:lnTo>
                  <a:lnTo>
                    <a:pt x="472" y="827"/>
                  </a:lnTo>
                  <a:lnTo>
                    <a:pt x="0" y="709"/>
                  </a:lnTo>
                  <a:lnTo>
                    <a:pt x="0" y="591"/>
                  </a:lnTo>
                  <a:close/>
                  <a:moveTo>
                    <a:pt x="0" y="118"/>
                  </a:moveTo>
                  <a:lnTo>
                    <a:pt x="472" y="0"/>
                  </a:lnTo>
                  <a:lnTo>
                    <a:pt x="945" y="118"/>
                  </a:lnTo>
                  <a:lnTo>
                    <a:pt x="945" y="236"/>
                  </a:lnTo>
                  <a:lnTo>
                    <a:pt x="472" y="354"/>
                  </a:lnTo>
                  <a:lnTo>
                    <a:pt x="0" y="236"/>
                  </a:lnTo>
                  <a:lnTo>
                    <a:pt x="0" y="1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grpSp>
      <p:grpSp>
        <p:nvGrpSpPr>
          <p:cNvPr id="479" name="devlopment"/>
          <p:cNvGrpSpPr/>
          <p:nvPr/>
        </p:nvGrpSpPr>
        <p:grpSpPr>
          <a:xfrm>
            <a:off x="7129742" y="4762262"/>
            <a:ext cx="1388928" cy="688991"/>
            <a:chOff x="5693581" y="4716694"/>
            <a:chExt cx="1601567" cy="794108"/>
          </a:xfrm>
        </p:grpSpPr>
        <p:sp>
          <p:nvSpPr>
            <p:cNvPr id="480" name="TextBox 479"/>
            <p:cNvSpPr txBox="1"/>
            <p:nvPr/>
          </p:nvSpPr>
          <p:spPr>
            <a:xfrm>
              <a:off x="5693581" y="5130918"/>
              <a:ext cx="1601567" cy="379884"/>
            </a:xfrm>
            <a:prstGeom prst="rect">
              <a:avLst/>
            </a:prstGeom>
            <a:noFill/>
          </p:spPr>
          <p:txBody>
            <a:bodyPr wrap="none" lIns="0" tIns="45720" rIns="0" bIns="0" rtlCol="0" anchor="t" anchorCtr="0">
              <a:spAutoFit/>
            </a:bodyPr>
            <a:lstStyle/>
            <a:p>
              <a:pPr indent="-4130" defTabSz="528453">
                <a:lnSpc>
                  <a:spcPct val="90000"/>
                </a:lnSpc>
              </a:pPr>
              <a:r>
                <a:rPr lang="en-US" sz="2000" b="1" spc="-61" dirty="0">
                  <a:solidFill>
                    <a:srgbClr val="00188F"/>
                  </a:solidFill>
                  <a:latin typeface="Segoe UI Light"/>
                  <a:ea typeface="Segoe UI" pitchFamily="34" charset="0"/>
                  <a:cs typeface="Segoe UI" pitchFamily="34" charset="0"/>
                </a:rPr>
                <a:t>Development</a:t>
              </a:r>
            </a:p>
          </p:txBody>
        </p:sp>
        <p:sp>
          <p:nvSpPr>
            <p:cNvPr id="481" name="Freeform 205"/>
            <p:cNvSpPr>
              <a:spLocks noChangeAspect="1" noEditPoints="1"/>
            </p:cNvSpPr>
            <p:nvPr/>
          </p:nvSpPr>
          <p:spPr bwMode="auto">
            <a:xfrm>
              <a:off x="6278722" y="4716694"/>
              <a:ext cx="405066" cy="401172"/>
            </a:xfrm>
            <a:custGeom>
              <a:avLst/>
              <a:gdLst>
                <a:gd name="T0" fmla="*/ 151 w 308"/>
                <a:gd name="T1" fmla="*/ 210 h 305"/>
                <a:gd name="T2" fmla="*/ 136 w 308"/>
                <a:gd name="T3" fmla="*/ 248 h 305"/>
                <a:gd name="T4" fmla="*/ 120 w 308"/>
                <a:gd name="T5" fmla="*/ 286 h 305"/>
                <a:gd name="T6" fmla="*/ 49 w 308"/>
                <a:gd name="T7" fmla="*/ 296 h 305"/>
                <a:gd name="T8" fmla="*/ 49 w 308"/>
                <a:gd name="T9" fmla="*/ 289 h 305"/>
                <a:gd name="T10" fmla="*/ 89 w 308"/>
                <a:gd name="T11" fmla="*/ 265 h 305"/>
                <a:gd name="T12" fmla="*/ 80 w 308"/>
                <a:gd name="T13" fmla="*/ 231 h 305"/>
                <a:gd name="T14" fmla="*/ 65 w 308"/>
                <a:gd name="T15" fmla="*/ 226 h 305"/>
                <a:gd name="T16" fmla="*/ 21 w 308"/>
                <a:gd name="T17" fmla="*/ 249 h 305"/>
                <a:gd name="T18" fmla="*/ 39 w 308"/>
                <a:gd name="T19" fmla="*/ 202 h 305"/>
                <a:gd name="T20" fmla="*/ 75 w 308"/>
                <a:gd name="T21" fmla="*/ 186 h 305"/>
                <a:gd name="T22" fmla="*/ 77 w 308"/>
                <a:gd name="T23" fmla="*/ 186 h 305"/>
                <a:gd name="T24" fmla="*/ 106 w 308"/>
                <a:gd name="T25" fmla="*/ 178 h 305"/>
                <a:gd name="T26" fmla="*/ 201 w 308"/>
                <a:gd name="T27" fmla="*/ 161 h 305"/>
                <a:gd name="T28" fmla="*/ 135 w 308"/>
                <a:gd name="T29" fmla="*/ 95 h 305"/>
                <a:gd name="T30" fmla="*/ 129 w 308"/>
                <a:gd name="T31" fmla="*/ 95 h 305"/>
                <a:gd name="T32" fmla="*/ 95 w 308"/>
                <a:gd name="T33" fmla="*/ 135 h 305"/>
                <a:gd name="T34" fmla="*/ 161 w 308"/>
                <a:gd name="T35" fmla="*/ 200 h 305"/>
                <a:gd name="T36" fmla="*/ 268 w 308"/>
                <a:gd name="T37" fmla="*/ 302 h 305"/>
                <a:gd name="T38" fmla="*/ 303 w 308"/>
                <a:gd name="T39" fmla="*/ 265 h 305"/>
                <a:gd name="T40" fmla="*/ 201 w 308"/>
                <a:gd name="T41" fmla="*/ 161 h 305"/>
                <a:gd name="T42" fmla="*/ 301 w 308"/>
                <a:gd name="T43" fmla="*/ 70 h 305"/>
                <a:gd name="T44" fmla="*/ 261 w 308"/>
                <a:gd name="T45" fmla="*/ 93 h 305"/>
                <a:gd name="T46" fmla="*/ 240 w 308"/>
                <a:gd name="T47" fmla="*/ 79 h 305"/>
                <a:gd name="T48" fmla="*/ 239 w 308"/>
                <a:gd name="T49" fmla="*/ 53 h 305"/>
                <a:gd name="T50" fmla="*/ 280 w 308"/>
                <a:gd name="T51" fmla="*/ 26 h 305"/>
                <a:gd name="T52" fmla="*/ 217 w 308"/>
                <a:gd name="T53" fmla="*/ 25 h 305"/>
                <a:gd name="T54" fmla="*/ 191 w 308"/>
                <a:gd name="T55" fmla="*/ 71 h 305"/>
                <a:gd name="T56" fmla="*/ 182 w 308"/>
                <a:gd name="T57" fmla="*/ 102 h 305"/>
                <a:gd name="T58" fmla="*/ 210 w 308"/>
                <a:gd name="T59" fmla="*/ 151 h 305"/>
                <a:gd name="T60" fmla="*/ 249 w 308"/>
                <a:gd name="T61" fmla="*/ 133 h 305"/>
                <a:gd name="T62" fmla="*/ 252 w 308"/>
                <a:gd name="T63" fmla="*/ 133 h 305"/>
                <a:gd name="T64" fmla="*/ 276 w 308"/>
                <a:gd name="T65" fmla="*/ 126 h 305"/>
                <a:gd name="T66" fmla="*/ 308 w 308"/>
                <a:gd name="T67" fmla="*/ 75 h 305"/>
                <a:gd name="T68" fmla="*/ 52 w 308"/>
                <a:gd name="T69" fmla="*/ 146 h 305"/>
                <a:gd name="T70" fmla="*/ 143 w 308"/>
                <a:gd name="T71" fmla="*/ 58 h 305"/>
                <a:gd name="T72" fmla="*/ 143 w 308"/>
                <a:gd name="T73" fmla="*/ 45 h 305"/>
                <a:gd name="T74" fmla="*/ 94 w 308"/>
                <a:gd name="T75" fmla="*/ 0 h 305"/>
                <a:gd name="T76" fmla="*/ 2 w 308"/>
                <a:gd name="T77" fmla="*/ 87 h 305"/>
                <a:gd name="T78" fmla="*/ 2 w 308"/>
                <a:gd name="T79" fmla="*/ 100 h 305"/>
                <a:gd name="T80" fmla="*/ 52 w 308"/>
                <a:gd name="T81"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8" h="305">
                  <a:moveTo>
                    <a:pt x="113" y="172"/>
                  </a:moveTo>
                  <a:cubicBezTo>
                    <a:pt x="151" y="210"/>
                    <a:pt x="151" y="210"/>
                    <a:pt x="151" y="210"/>
                  </a:cubicBezTo>
                  <a:cubicBezTo>
                    <a:pt x="144" y="217"/>
                    <a:pt x="144" y="217"/>
                    <a:pt x="144" y="217"/>
                  </a:cubicBezTo>
                  <a:cubicBezTo>
                    <a:pt x="137" y="224"/>
                    <a:pt x="136" y="236"/>
                    <a:pt x="136" y="248"/>
                  </a:cubicBezTo>
                  <a:cubicBezTo>
                    <a:pt x="136" y="248"/>
                    <a:pt x="136" y="248"/>
                    <a:pt x="136" y="248"/>
                  </a:cubicBezTo>
                  <a:cubicBezTo>
                    <a:pt x="136" y="262"/>
                    <a:pt x="130" y="276"/>
                    <a:pt x="120" y="286"/>
                  </a:cubicBezTo>
                  <a:cubicBezTo>
                    <a:pt x="117" y="289"/>
                    <a:pt x="114" y="292"/>
                    <a:pt x="109" y="295"/>
                  </a:cubicBezTo>
                  <a:cubicBezTo>
                    <a:pt x="92" y="305"/>
                    <a:pt x="68" y="305"/>
                    <a:pt x="49" y="296"/>
                  </a:cubicBezTo>
                  <a:cubicBezTo>
                    <a:pt x="48" y="296"/>
                    <a:pt x="47" y="294"/>
                    <a:pt x="47" y="293"/>
                  </a:cubicBezTo>
                  <a:cubicBezTo>
                    <a:pt x="46" y="291"/>
                    <a:pt x="47" y="289"/>
                    <a:pt x="49" y="289"/>
                  </a:cubicBezTo>
                  <a:cubicBezTo>
                    <a:pt x="88" y="266"/>
                    <a:pt x="88" y="266"/>
                    <a:pt x="88" y="266"/>
                  </a:cubicBezTo>
                  <a:cubicBezTo>
                    <a:pt x="88" y="266"/>
                    <a:pt x="89" y="266"/>
                    <a:pt x="89" y="265"/>
                  </a:cubicBezTo>
                  <a:cubicBezTo>
                    <a:pt x="92" y="262"/>
                    <a:pt x="96" y="257"/>
                    <a:pt x="87" y="240"/>
                  </a:cubicBezTo>
                  <a:cubicBezTo>
                    <a:pt x="85" y="236"/>
                    <a:pt x="82" y="233"/>
                    <a:pt x="80" y="231"/>
                  </a:cubicBezTo>
                  <a:cubicBezTo>
                    <a:pt x="73" y="224"/>
                    <a:pt x="68" y="225"/>
                    <a:pt x="66" y="226"/>
                  </a:cubicBezTo>
                  <a:cubicBezTo>
                    <a:pt x="65" y="226"/>
                    <a:pt x="65" y="226"/>
                    <a:pt x="65" y="226"/>
                  </a:cubicBezTo>
                  <a:cubicBezTo>
                    <a:pt x="26" y="249"/>
                    <a:pt x="26" y="249"/>
                    <a:pt x="26" y="249"/>
                  </a:cubicBezTo>
                  <a:cubicBezTo>
                    <a:pt x="24" y="249"/>
                    <a:pt x="22" y="249"/>
                    <a:pt x="21" y="249"/>
                  </a:cubicBezTo>
                  <a:cubicBezTo>
                    <a:pt x="20" y="248"/>
                    <a:pt x="19" y="246"/>
                    <a:pt x="19" y="244"/>
                  </a:cubicBezTo>
                  <a:cubicBezTo>
                    <a:pt x="20" y="229"/>
                    <a:pt x="28" y="214"/>
                    <a:pt x="39" y="202"/>
                  </a:cubicBezTo>
                  <a:cubicBezTo>
                    <a:pt x="42" y="199"/>
                    <a:pt x="47" y="196"/>
                    <a:pt x="51" y="193"/>
                  </a:cubicBezTo>
                  <a:cubicBezTo>
                    <a:pt x="58" y="189"/>
                    <a:pt x="66" y="187"/>
                    <a:pt x="75" y="186"/>
                  </a:cubicBezTo>
                  <a:cubicBezTo>
                    <a:pt x="74" y="186"/>
                    <a:pt x="74" y="186"/>
                    <a:pt x="74" y="186"/>
                  </a:cubicBezTo>
                  <a:cubicBezTo>
                    <a:pt x="75" y="186"/>
                    <a:pt x="76" y="186"/>
                    <a:pt x="77" y="186"/>
                  </a:cubicBezTo>
                  <a:cubicBezTo>
                    <a:pt x="77" y="186"/>
                    <a:pt x="77" y="186"/>
                    <a:pt x="78" y="186"/>
                  </a:cubicBezTo>
                  <a:cubicBezTo>
                    <a:pt x="89" y="186"/>
                    <a:pt x="100" y="185"/>
                    <a:pt x="106" y="178"/>
                  </a:cubicBezTo>
                  <a:lnTo>
                    <a:pt x="113" y="172"/>
                  </a:lnTo>
                  <a:close/>
                  <a:moveTo>
                    <a:pt x="201" y="161"/>
                  </a:moveTo>
                  <a:cubicBezTo>
                    <a:pt x="162" y="122"/>
                    <a:pt x="162" y="122"/>
                    <a:pt x="162" y="122"/>
                  </a:cubicBezTo>
                  <a:cubicBezTo>
                    <a:pt x="135" y="95"/>
                    <a:pt x="135" y="95"/>
                    <a:pt x="135" y="95"/>
                  </a:cubicBezTo>
                  <a:cubicBezTo>
                    <a:pt x="134" y="94"/>
                    <a:pt x="133" y="94"/>
                    <a:pt x="132" y="94"/>
                  </a:cubicBezTo>
                  <a:cubicBezTo>
                    <a:pt x="131" y="94"/>
                    <a:pt x="130" y="94"/>
                    <a:pt x="129" y="95"/>
                  </a:cubicBezTo>
                  <a:cubicBezTo>
                    <a:pt x="95" y="129"/>
                    <a:pt x="95" y="129"/>
                    <a:pt x="95" y="129"/>
                  </a:cubicBezTo>
                  <a:cubicBezTo>
                    <a:pt x="94" y="130"/>
                    <a:pt x="94" y="133"/>
                    <a:pt x="95" y="135"/>
                  </a:cubicBezTo>
                  <a:cubicBezTo>
                    <a:pt x="123" y="162"/>
                    <a:pt x="123" y="162"/>
                    <a:pt x="123" y="162"/>
                  </a:cubicBezTo>
                  <a:cubicBezTo>
                    <a:pt x="161" y="200"/>
                    <a:pt x="161" y="200"/>
                    <a:pt x="161" y="200"/>
                  </a:cubicBezTo>
                  <a:cubicBezTo>
                    <a:pt x="262" y="302"/>
                    <a:pt x="262" y="302"/>
                    <a:pt x="262" y="302"/>
                  </a:cubicBezTo>
                  <a:cubicBezTo>
                    <a:pt x="264" y="303"/>
                    <a:pt x="266" y="303"/>
                    <a:pt x="268" y="302"/>
                  </a:cubicBezTo>
                  <a:cubicBezTo>
                    <a:pt x="302" y="268"/>
                    <a:pt x="302" y="268"/>
                    <a:pt x="302" y="268"/>
                  </a:cubicBezTo>
                  <a:cubicBezTo>
                    <a:pt x="303" y="267"/>
                    <a:pt x="303" y="266"/>
                    <a:pt x="303" y="265"/>
                  </a:cubicBezTo>
                  <a:cubicBezTo>
                    <a:pt x="303" y="264"/>
                    <a:pt x="303" y="263"/>
                    <a:pt x="302" y="262"/>
                  </a:cubicBezTo>
                  <a:lnTo>
                    <a:pt x="201" y="161"/>
                  </a:lnTo>
                  <a:close/>
                  <a:moveTo>
                    <a:pt x="306" y="70"/>
                  </a:moveTo>
                  <a:cubicBezTo>
                    <a:pt x="304" y="70"/>
                    <a:pt x="303" y="70"/>
                    <a:pt x="301" y="70"/>
                  </a:cubicBezTo>
                  <a:cubicBezTo>
                    <a:pt x="262" y="93"/>
                    <a:pt x="262" y="93"/>
                    <a:pt x="262" y="93"/>
                  </a:cubicBezTo>
                  <a:cubicBezTo>
                    <a:pt x="262" y="93"/>
                    <a:pt x="262" y="93"/>
                    <a:pt x="261" y="93"/>
                  </a:cubicBezTo>
                  <a:cubicBezTo>
                    <a:pt x="259" y="94"/>
                    <a:pt x="254" y="95"/>
                    <a:pt x="247" y="88"/>
                  </a:cubicBezTo>
                  <a:cubicBezTo>
                    <a:pt x="244" y="86"/>
                    <a:pt x="242" y="83"/>
                    <a:pt x="240" y="79"/>
                  </a:cubicBezTo>
                  <a:cubicBezTo>
                    <a:pt x="230" y="62"/>
                    <a:pt x="235" y="57"/>
                    <a:pt x="237" y="54"/>
                  </a:cubicBezTo>
                  <a:cubicBezTo>
                    <a:pt x="238" y="53"/>
                    <a:pt x="239" y="53"/>
                    <a:pt x="239" y="53"/>
                  </a:cubicBezTo>
                  <a:cubicBezTo>
                    <a:pt x="278" y="30"/>
                    <a:pt x="278" y="30"/>
                    <a:pt x="278" y="30"/>
                  </a:cubicBezTo>
                  <a:cubicBezTo>
                    <a:pt x="280" y="30"/>
                    <a:pt x="280" y="28"/>
                    <a:pt x="280" y="26"/>
                  </a:cubicBezTo>
                  <a:cubicBezTo>
                    <a:pt x="280" y="25"/>
                    <a:pt x="279" y="23"/>
                    <a:pt x="278" y="23"/>
                  </a:cubicBezTo>
                  <a:cubicBezTo>
                    <a:pt x="259" y="14"/>
                    <a:pt x="235" y="14"/>
                    <a:pt x="217" y="25"/>
                  </a:cubicBezTo>
                  <a:cubicBezTo>
                    <a:pt x="213" y="27"/>
                    <a:pt x="210" y="30"/>
                    <a:pt x="206" y="33"/>
                  </a:cubicBezTo>
                  <a:cubicBezTo>
                    <a:pt x="196" y="43"/>
                    <a:pt x="191" y="57"/>
                    <a:pt x="191" y="71"/>
                  </a:cubicBezTo>
                  <a:cubicBezTo>
                    <a:pt x="190" y="71"/>
                    <a:pt x="190" y="71"/>
                    <a:pt x="190" y="71"/>
                  </a:cubicBezTo>
                  <a:cubicBezTo>
                    <a:pt x="191" y="83"/>
                    <a:pt x="190" y="95"/>
                    <a:pt x="182" y="102"/>
                  </a:cubicBezTo>
                  <a:cubicBezTo>
                    <a:pt x="172" y="113"/>
                    <a:pt x="172" y="113"/>
                    <a:pt x="172" y="113"/>
                  </a:cubicBezTo>
                  <a:cubicBezTo>
                    <a:pt x="210" y="151"/>
                    <a:pt x="210" y="151"/>
                    <a:pt x="210" y="151"/>
                  </a:cubicBezTo>
                  <a:cubicBezTo>
                    <a:pt x="221" y="141"/>
                    <a:pt x="221" y="141"/>
                    <a:pt x="221" y="141"/>
                  </a:cubicBezTo>
                  <a:cubicBezTo>
                    <a:pt x="227" y="134"/>
                    <a:pt x="238" y="133"/>
                    <a:pt x="249" y="133"/>
                  </a:cubicBezTo>
                  <a:cubicBezTo>
                    <a:pt x="249" y="133"/>
                    <a:pt x="250" y="133"/>
                    <a:pt x="250" y="133"/>
                  </a:cubicBezTo>
                  <a:cubicBezTo>
                    <a:pt x="251" y="133"/>
                    <a:pt x="252" y="133"/>
                    <a:pt x="252" y="133"/>
                  </a:cubicBezTo>
                  <a:cubicBezTo>
                    <a:pt x="252" y="133"/>
                    <a:pt x="252" y="133"/>
                    <a:pt x="252" y="133"/>
                  </a:cubicBezTo>
                  <a:cubicBezTo>
                    <a:pt x="260" y="132"/>
                    <a:pt x="268" y="130"/>
                    <a:pt x="276" y="126"/>
                  </a:cubicBezTo>
                  <a:cubicBezTo>
                    <a:pt x="280" y="123"/>
                    <a:pt x="284" y="120"/>
                    <a:pt x="288" y="117"/>
                  </a:cubicBezTo>
                  <a:cubicBezTo>
                    <a:pt x="299" y="106"/>
                    <a:pt x="306" y="90"/>
                    <a:pt x="308" y="75"/>
                  </a:cubicBezTo>
                  <a:cubicBezTo>
                    <a:pt x="308" y="73"/>
                    <a:pt x="307" y="71"/>
                    <a:pt x="306" y="70"/>
                  </a:cubicBezTo>
                  <a:close/>
                  <a:moveTo>
                    <a:pt x="52" y="146"/>
                  </a:moveTo>
                  <a:cubicBezTo>
                    <a:pt x="54" y="146"/>
                    <a:pt x="57" y="145"/>
                    <a:pt x="58" y="143"/>
                  </a:cubicBezTo>
                  <a:cubicBezTo>
                    <a:pt x="143" y="58"/>
                    <a:pt x="143" y="58"/>
                    <a:pt x="143" y="58"/>
                  </a:cubicBezTo>
                  <a:cubicBezTo>
                    <a:pt x="145" y="57"/>
                    <a:pt x="146" y="54"/>
                    <a:pt x="146" y="52"/>
                  </a:cubicBezTo>
                  <a:cubicBezTo>
                    <a:pt x="146" y="49"/>
                    <a:pt x="145" y="47"/>
                    <a:pt x="143" y="45"/>
                  </a:cubicBezTo>
                  <a:cubicBezTo>
                    <a:pt x="100" y="2"/>
                    <a:pt x="100" y="2"/>
                    <a:pt x="100" y="2"/>
                  </a:cubicBezTo>
                  <a:cubicBezTo>
                    <a:pt x="98" y="1"/>
                    <a:pt x="96" y="0"/>
                    <a:pt x="94" y="0"/>
                  </a:cubicBezTo>
                  <a:cubicBezTo>
                    <a:pt x="91" y="0"/>
                    <a:pt x="89" y="1"/>
                    <a:pt x="87" y="2"/>
                  </a:cubicBezTo>
                  <a:cubicBezTo>
                    <a:pt x="2" y="87"/>
                    <a:pt x="2" y="87"/>
                    <a:pt x="2" y="87"/>
                  </a:cubicBezTo>
                  <a:cubicBezTo>
                    <a:pt x="1" y="89"/>
                    <a:pt x="0" y="91"/>
                    <a:pt x="0" y="93"/>
                  </a:cubicBezTo>
                  <a:cubicBezTo>
                    <a:pt x="0" y="96"/>
                    <a:pt x="1" y="98"/>
                    <a:pt x="2" y="100"/>
                  </a:cubicBezTo>
                  <a:cubicBezTo>
                    <a:pt x="46" y="143"/>
                    <a:pt x="46" y="143"/>
                    <a:pt x="46" y="143"/>
                  </a:cubicBezTo>
                  <a:cubicBezTo>
                    <a:pt x="47" y="145"/>
                    <a:pt x="50" y="146"/>
                    <a:pt x="52" y="146"/>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grpSp>
      <p:grpSp>
        <p:nvGrpSpPr>
          <p:cNvPr id="482" name="dev ops"/>
          <p:cNvGrpSpPr/>
          <p:nvPr/>
        </p:nvGrpSpPr>
        <p:grpSpPr>
          <a:xfrm>
            <a:off x="10500981" y="4607552"/>
            <a:ext cx="1098305" cy="997261"/>
            <a:chOff x="9877799" y="4539736"/>
            <a:chExt cx="1266451" cy="1149409"/>
          </a:xfrm>
        </p:grpSpPr>
        <p:sp>
          <p:nvSpPr>
            <p:cNvPr id="483" name="TextBox 482"/>
            <p:cNvSpPr txBox="1"/>
            <p:nvPr/>
          </p:nvSpPr>
          <p:spPr>
            <a:xfrm>
              <a:off x="9877799" y="4978181"/>
              <a:ext cx="1266451" cy="710964"/>
            </a:xfrm>
            <a:prstGeom prst="rect">
              <a:avLst/>
            </a:prstGeom>
            <a:noFill/>
          </p:spPr>
          <p:txBody>
            <a:bodyPr wrap="square" lIns="0" tIns="45720" rIns="0" bIns="0" rtlCol="0" anchor="t" anchorCtr="0">
              <a:spAutoFit/>
            </a:bodyPr>
            <a:lstStyle/>
            <a:p>
              <a:pPr defTabSz="528453">
                <a:lnSpc>
                  <a:spcPct val="90000"/>
                </a:lnSpc>
              </a:pPr>
              <a:r>
                <a:rPr lang="en-US" sz="2000" b="1" spc="-61" dirty="0">
                  <a:solidFill>
                    <a:srgbClr val="00188F"/>
                  </a:solidFill>
                  <a:latin typeface="Segoe UI Light"/>
                  <a:ea typeface="Segoe UI" pitchFamily="34" charset="0"/>
                  <a:cs typeface="Segoe UI" pitchFamily="34" charset="0"/>
                </a:rPr>
                <a:t>DevOps and mgmt</a:t>
              </a:r>
            </a:p>
          </p:txBody>
        </p:sp>
        <p:sp>
          <p:nvSpPr>
            <p:cNvPr id="484" name="Freeform 647"/>
            <p:cNvSpPr>
              <a:spLocks noChangeAspect="1" noEditPoints="1"/>
            </p:cNvSpPr>
            <p:nvPr/>
          </p:nvSpPr>
          <p:spPr bwMode="auto">
            <a:xfrm rot="5400000">
              <a:off x="10179888" y="4462006"/>
              <a:ext cx="423540" cy="579000"/>
            </a:xfrm>
            <a:custGeom>
              <a:avLst/>
              <a:gdLst>
                <a:gd name="T0" fmla="*/ 110 w 293"/>
                <a:gd name="T1" fmla="*/ 266 h 400"/>
                <a:gd name="T2" fmla="*/ 110 w 293"/>
                <a:gd name="T3" fmla="*/ 314 h 400"/>
                <a:gd name="T4" fmla="*/ 119 w 293"/>
                <a:gd name="T5" fmla="*/ 181 h 400"/>
                <a:gd name="T6" fmla="*/ 90 w 293"/>
                <a:gd name="T7" fmla="*/ 211 h 400"/>
                <a:gd name="T8" fmla="*/ 39 w 293"/>
                <a:gd name="T9" fmla="*/ 206 h 400"/>
                <a:gd name="T10" fmla="*/ 40 w 293"/>
                <a:gd name="T11" fmla="*/ 248 h 400"/>
                <a:gd name="T12" fmla="*/ 1 w 293"/>
                <a:gd name="T13" fmla="*/ 281 h 400"/>
                <a:gd name="T14" fmla="*/ 30 w 293"/>
                <a:gd name="T15" fmla="*/ 310 h 400"/>
                <a:gd name="T16" fmla="*/ 26 w 293"/>
                <a:gd name="T17" fmla="*/ 361 h 400"/>
                <a:gd name="T18" fmla="*/ 68 w 293"/>
                <a:gd name="T19" fmla="*/ 361 h 400"/>
                <a:gd name="T20" fmla="*/ 101 w 293"/>
                <a:gd name="T21" fmla="*/ 399 h 400"/>
                <a:gd name="T22" fmla="*/ 130 w 293"/>
                <a:gd name="T23" fmla="*/ 370 h 400"/>
                <a:gd name="T24" fmla="*/ 181 w 293"/>
                <a:gd name="T25" fmla="*/ 374 h 400"/>
                <a:gd name="T26" fmla="*/ 181 w 293"/>
                <a:gd name="T27" fmla="*/ 332 h 400"/>
                <a:gd name="T28" fmla="*/ 219 w 293"/>
                <a:gd name="T29" fmla="*/ 299 h 400"/>
                <a:gd name="T30" fmla="*/ 190 w 293"/>
                <a:gd name="T31" fmla="*/ 270 h 400"/>
                <a:gd name="T32" fmla="*/ 194 w 293"/>
                <a:gd name="T33" fmla="*/ 219 h 400"/>
                <a:gd name="T34" fmla="*/ 152 w 293"/>
                <a:gd name="T35" fmla="*/ 220 h 400"/>
                <a:gd name="T36" fmla="*/ 119 w 293"/>
                <a:gd name="T37" fmla="*/ 181 h 400"/>
                <a:gd name="T38" fmla="*/ 179 w 293"/>
                <a:gd name="T39" fmla="*/ 82 h 400"/>
                <a:gd name="T40" fmla="*/ 197 w 293"/>
                <a:gd name="T41" fmla="*/ 126 h 400"/>
                <a:gd name="T42" fmla="*/ 155 w 293"/>
                <a:gd name="T43" fmla="*/ 0 h 400"/>
                <a:gd name="T44" fmla="*/ 139 w 293"/>
                <a:gd name="T45" fmla="*/ 38 h 400"/>
                <a:gd name="T46" fmla="*/ 91 w 293"/>
                <a:gd name="T47" fmla="*/ 54 h 400"/>
                <a:gd name="T48" fmla="*/ 107 w 293"/>
                <a:gd name="T49" fmla="*/ 92 h 400"/>
                <a:gd name="T50" fmla="*/ 84 w 293"/>
                <a:gd name="T51" fmla="*/ 137 h 400"/>
                <a:gd name="T52" fmla="*/ 122 w 293"/>
                <a:gd name="T53" fmla="*/ 153 h 400"/>
                <a:gd name="T54" fmla="*/ 138 w 293"/>
                <a:gd name="T55" fmla="*/ 201 h 400"/>
                <a:gd name="T56" fmla="*/ 176 w 293"/>
                <a:gd name="T57" fmla="*/ 185 h 400"/>
                <a:gd name="T58" fmla="*/ 222 w 293"/>
                <a:gd name="T59" fmla="*/ 208 h 400"/>
                <a:gd name="T60" fmla="*/ 237 w 293"/>
                <a:gd name="T61" fmla="*/ 170 h 400"/>
                <a:gd name="T62" fmla="*/ 286 w 293"/>
                <a:gd name="T63" fmla="*/ 154 h 400"/>
                <a:gd name="T64" fmla="*/ 270 w 293"/>
                <a:gd name="T65" fmla="*/ 116 h 400"/>
                <a:gd name="T66" fmla="*/ 293 w 293"/>
                <a:gd name="T67" fmla="*/ 71 h 400"/>
                <a:gd name="T68" fmla="*/ 254 w 293"/>
                <a:gd name="T69" fmla="*/ 55 h 400"/>
                <a:gd name="T70" fmla="*/ 239 w 293"/>
                <a:gd name="T71" fmla="*/ 7 h 400"/>
                <a:gd name="T72" fmla="*/ 200 w 293"/>
                <a:gd name="T73" fmla="*/ 23 h 400"/>
                <a:gd name="T74" fmla="*/ 155 w 293"/>
                <a:gd name="T7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3" h="400">
                  <a:moveTo>
                    <a:pt x="86" y="290"/>
                  </a:moveTo>
                  <a:cubicBezTo>
                    <a:pt x="86" y="277"/>
                    <a:pt x="97" y="266"/>
                    <a:pt x="110" y="266"/>
                  </a:cubicBezTo>
                  <a:cubicBezTo>
                    <a:pt x="123" y="266"/>
                    <a:pt x="134" y="277"/>
                    <a:pt x="134" y="290"/>
                  </a:cubicBezTo>
                  <a:cubicBezTo>
                    <a:pt x="134" y="303"/>
                    <a:pt x="123" y="314"/>
                    <a:pt x="110" y="314"/>
                  </a:cubicBezTo>
                  <a:cubicBezTo>
                    <a:pt x="97" y="314"/>
                    <a:pt x="86" y="303"/>
                    <a:pt x="86" y="290"/>
                  </a:cubicBezTo>
                  <a:close/>
                  <a:moveTo>
                    <a:pt x="119" y="181"/>
                  </a:moveTo>
                  <a:cubicBezTo>
                    <a:pt x="113" y="180"/>
                    <a:pt x="107" y="180"/>
                    <a:pt x="101" y="181"/>
                  </a:cubicBezTo>
                  <a:cubicBezTo>
                    <a:pt x="90" y="211"/>
                    <a:pt x="90" y="211"/>
                    <a:pt x="90" y="211"/>
                  </a:cubicBezTo>
                  <a:cubicBezTo>
                    <a:pt x="82" y="212"/>
                    <a:pt x="75" y="216"/>
                    <a:pt x="68" y="220"/>
                  </a:cubicBezTo>
                  <a:cubicBezTo>
                    <a:pt x="39" y="206"/>
                    <a:pt x="39" y="206"/>
                    <a:pt x="39" y="206"/>
                  </a:cubicBezTo>
                  <a:cubicBezTo>
                    <a:pt x="35" y="210"/>
                    <a:pt x="30" y="215"/>
                    <a:pt x="26" y="219"/>
                  </a:cubicBezTo>
                  <a:cubicBezTo>
                    <a:pt x="40" y="248"/>
                    <a:pt x="40" y="248"/>
                    <a:pt x="40" y="248"/>
                  </a:cubicBezTo>
                  <a:cubicBezTo>
                    <a:pt x="36" y="255"/>
                    <a:pt x="32" y="262"/>
                    <a:pt x="31" y="270"/>
                  </a:cubicBezTo>
                  <a:cubicBezTo>
                    <a:pt x="1" y="281"/>
                    <a:pt x="1" y="281"/>
                    <a:pt x="1" y="281"/>
                  </a:cubicBezTo>
                  <a:cubicBezTo>
                    <a:pt x="0" y="287"/>
                    <a:pt x="0" y="293"/>
                    <a:pt x="1" y="299"/>
                  </a:cubicBezTo>
                  <a:cubicBezTo>
                    <a:pt x="30" y="310"/>
                    <a:pt x="30" y="310"/>
                    <a:pt x="30" y="310"/>
                  </a:cubicBezTo>
                  <a:cubicBezTo>
                    <a:pt x="32" y="318"/>
                    <a:pt x="36" y="325"/>
                    <a:pt x="40" y="332"/>
                  </a:cubicBezTo>
                  <a:cubicBezTo>
                    <a:pt x="26" y="361"/>
                    <a:pt x="26" y="361"/>
                    <a:pt x="26" y="361"/>
                  </a:cubicBezTo>
                  <a:cubicBezTo>
                    <a:pt x="30" y="366"/>
                    <a:pt x="35" y="370"/>
                    <a:pt x="39" y="374"/>
                  </a:cubicBezTo>
                  <a:cubicBezTo>
                    <a:pt x="68" y="361"/>
                    <a:pt x="68" y="361"/>
                    <a:pt x="68" y="361"/>
                  </a:cubicBezTo>
                  <a:cubicBezTo>
                    <a:pt x="75" y="365"/>
                    <a:pt x="82" y="368"/>
                    <a:pt x="90" y="370"/>
                  </a:cubicBezTo>
                  <a:cubicBezTo>
                    <a:pt x="101" y="399"/>
                    <a:pt x="101" y="399"/>
                    <a:pt x="101" y="399"/>
                  </a:cubicBezTo>
                  <a:cubicBezTo>
                    <a:pt x="107" y="400"/>
                    <a:pt x="113" y="400"/>
                    <a:pt x="119" y="399"/>
                  </a:cubicBezTo>
                  <a:cubicBezTo>
                    <a:pt x="130" y="370"/>
                    <a:pt x="130" y="370"/>
                    <a:pt x="130" y="370"/>
                  </a:cubicBezTo>
                  <a:cubicBezTo>
                    <a:pt x="138" y="368"/>
                    <a:pt x="145" y="365"/>
                    <a:pt x="152" y="361"/>
                  </a:cubicBezTo>
                  <a:cubicBezTo>
                    <a:pt x="181" y="374"/>
                    <a:pt x="181" y="374"/>
                    <a:pt x="181" y="374"/>
                  </a:cubicBezTo>
                  <a:cubicBezTo>
                    <a:pt x="185" y="370"/>
                    <a:pt x="190" y="366"/>
                    <a:pt x="194" y="361"/>
                  </a:cubicBezTo>
                  <a:cubicBezTo>
                    <a:pt x="181" y="332"/>
                    <a:pt x="181" y="332"/>
                    <a:pt x="181" y="332"/>
                  </a:cubicBezTo>
                  <a:cubicBezTo>
                    <a:pt x="185" y="325"/>
                    <a:pt x="188" y="318"/>
                    <a:pt x="190" y="310"/>
                  </a:cubicBezTo>
                  <a:cubicBezTo>
                    <a:pt x="219" y="299"/>
                    <a:pt x="219" y="299"/>
                    <a:pt x="219" y="299"/>
                  </a:cubicBezTo>
                  <a:cubicBezTo>
                    <a:pt x="220" y="293"/>
                    <a:pt x="220" y="287"/>
                    <a:pt x="219" y="281"/>
                  </a:cubicBezTo>
                  <a:cubicBezTo>
                    <a:pt x="190" y="270"/>
                    <a:pt x="190" y="270"/>
                    <a:pt x="190" y="270"/>
                  </a:cubicBezTo>
                  <a:cubicBezTo>
                    <a:pt x="188" y="262"/>
                    <a:pt x="185" y="255"/>
                    <a:pt x="181" y="248"/>
                  </a:cubicBezTo>
                  <a:cubicBezTo>
                    <a:pt x="194" y="219"/>
                    <a:pt x="194" y="219"/>
                    <a:pt x="194" y="219"/>
                  </a:cubicBezTo>
                  <a:cubicBezTo>
                    <a:pt x="190" y="215"/>
                    <a:pt x="185" y="210"/>
                    <a:pt x="181" y="206"/>
                  </a:cubicBezTo>
                  <a:cubicBezTo>
                    <a:pt x="152" y="220"/>
                    <a:pt x="152" y="220"/>
                    <a:pt x="152" y="220"/>
                  </a:cubicBezTo>
                  <a:cubicBezTo>
                    <a:pt x="145" y="216"/>
                    <a:pt x="138" y="212"/>
                    <a:pt x="130" y="211"/>
                  </a:cubicBezTo>
                  <a:lnTo>
                    <a:pt x="119" y="181"/>
                  </a:lnTo>
                  <a:close/>
                  <a:moveTo>
                    <a:pt x="167" y="113"/>
                  </a:moveTo>
                  <a:cubicBezTo>
                    <a:pt x="162" y="101"/>
                    <a:pt x="167" y="87"/>
                    <a:pt x="179" y="82"/>
                  </a:cubicBezTo>
                  <a:cubicBezTo>
                    <a:pt x="191" y="77"/>
                    <a:pt x="205" y="83"/>
                    <a:pt x="210" y="95"/>
                  </a:cubicBezTo>
                  <a:cubicBezTo>
                    <a:pt x="215" y="107"/>
                    <a:pt x="210" y="121"/>
                    <a:pt x="197" y="126"/>
                  </a:cubicBezTo>
                  <a:cubicBezTo>
                    <a:pt x="185" y="131"/>
                    <a:pt x="172" y="125"/>
                    <a:pt x="167" y="113"/>
                  </a:cubicBezTo>
                  <a:close/>
                  <a:moveTo>
                    <a:pt x="155" y="0"/>
                  </a:moveTo>
                  <a:cubicBezTo>
                    <a:pt x="149" y="2"/>
                    <a:pt x="144" y="4"/>
                    <a:pt x="138" y="7"/>
                  </a:cubicBezTo>
                  <a:cubicBezTo>
                    <a:pt x="139" y="38"/>
                    <a:pt x="139" y="38"/>
                    <a:pt x="139" y="38"/>
                  </a:cubicBezTo>
                  <a:cubicBezTo>
                    <a:pt x="133" y="43"/>
                    <a:pt x="127" y="49"/>
                    <a:pt x="123" y="55"/>
                  </a:cubicBezTo>
                  <a:cubicBezTo>
                    <a:pt x="91" y="54"/>
                    <a:pt x="91" y="54"/>
                    <a:pt x="91" y="54"/>
                  </a:cubicBezTo>
                  <a:cubicBezTo>
                    <a:pt x="88" y="59"/>
                    <a:pt x="86" y="65"/>
                    <a:pt x="84" y="71"/>
                  </a:cubicBezTo>
                  <a:cubicBezTo>
                    <a:pt x="107" y="92"/>
                    <a:pt x="107" y="92"/>
                    <a:pt x="107" y="92"/>
                  </a:cubicBezTo>
                  <a:cubicBezTo>
                    <a:pt x="106" y="100"/>
                    <a:pt x="106" y="108"/>
                    <a:pt x="107" y="116"/>
                  </a:cubicBezTo>
                  <a:cubicBezTo>
                    <a:pt x="84" y="137"/>
                    <a:pt x="84" y="137"/>
                    <a:pt x="84" y="137"/>
                  </a:cubicBezTo>
                  <a:cubicBezTo>
                    <a:pt x="86" y="143"/>
                    <a:pt x="88" y="149"/>
                    <a:pt x="91" y="154"/>
                  </a:cubicBezTo>
                  <a:cubicBezTo>
                    <a:pt x="122" y="153"/>
                    <a:pt x="122" y="153"/>
                    <a:pt x="122" y="153"/>
                  </a:cubicBezTo>
                  <a:cubicBezTo>
                    <a:pt x="127" y="159"/>
                    <a:pt x="133" y="165"/>
                    <a:pt x="139" y="170"/>
                  </a:cubicBezTo>
                  <a:cubicBezTo>
                    <a:pt x="138" y="201"/>
                    <a:pt x="138" y="201"/>
                    <a:pt x="138" y="201"/>
                  </a:cubicBezTo>
                  <a:cubicBezTo>
                    <a:pt x="144" y="204"/>
                    <a:pt x="149" y="206"/>
                    <a:pt x="155" y="208"/>
                  </a:cubicBezTo>
                  <a:cubicBezTo>
                    <a:pt x="176" y="185"/>
                    <a:pt x="176" y="185"/>
                    <a:pt x="176" y="185"/>
                  </a:cubicBezTo>
                  <a:cubicBezTo>
                    <a:pt x="184" y="186"/>
                    <a:pt x="193" y="186"/>
                    <a:pt x="200" y="185"/>
                  </a:cubicBezTo>
                  <a:cubicBezTo>
                    <a:pt x="222" y="208"/>
                    <a:pt x="222" y="208"/>
                    <a:pt x="222" y="208"/>
                  </a:cubicBezTo>
                  <a:cubicBezTo>
                    <a:pt x="228" y="206"/>
                    <a:pt x="233" y="204"/>
                    <a:pt x="239" y="201"/>
                  </a:cubicBezTo>
                  <a:cubicBezTo>
                    <a:pt x="237" y="170"/>
                    <a:pt x="237" y="170"/>
                    <a:pt x="237" y="170"/>
                  </a:cubicBezTo>
                  <a:cubicBezTo>
                    <a:pt x="244" y="165"/>
                    <a:pt x="250" y="159"/>
                    <a:pt x="254" y="153"/>
                  </a:cubicBezTo>
                  <a:cubicBezTo>
                    <a:pt x="286" y="154"/>
                    <a:pt x="286" y="154"/>
                    <a:pt x="286" y="154"/>
                  </a:cubicBezTo>
                  <a:cubicBezTo>
                    <a:pt x="289" y="149"/>
                    <a:pt x="291" y="143"/>
                    <a:pt x="293" y="137"/>
                  </a:cubicBezTo>
                  <a:cubicBezTo>
                    <a:pt x="270" y="116"/>
                    <a:pt x="270" y="116"/>
                    <a:pt x="270" y="116"/>
                  </a:cubicBezTo>
                  <a:cubicBezTo>
                    <a:pt x="271" y="108"/>
                    <a:pt x="271" y="100"/>
                    <a:pt x="270" y="92"/>
                  </a:cubicBezTo>
                  <a:cubicBezTo>
                    <a:pt x="293" y="71"/>
                    <a:pt x="293" y="71"/>
                    <a:pt x="293" y="71"/>
                  </a:cubicBezTo>
                  <a:cubicBezTo>
                    <a:pt x="291" y="65"/>
                    <a:pt x="289" y="59"/>
                    <a:pt x="286" y="54"/>
                  </a:cubicBezTo>
                  <a:cubicBezTo>
                    <a:pt x="254" y="55"/>
                    <a:pt x="254" y="55"/>
                    <a:pt x="254" y="55"/>
                  </a:cubicBezTo>
                  <a:cubicBezTo>
                    <a:pt x="249" y="49"/>
                    <a:pt x="244" y="43"/>
                    <a:pt x="237" y="38"/>
                  </a:cubicBezTo>
                  <a:cubicBezTo>
                    <a:pt x="239" y="7"/>
                    <a:pt x="239" y="7"/>
                    <a:pt x="239" y="7"/>
                  </a:cubicBezTo>
                  <a:cubicBezTo>
                    <a:pt x="233" y="4"/>
                    <a:pt x="228" y="2"/>
                    <a:pt x="222" y="0"/>
                  </a:cubicBezTo>
                  <a:cubicBezTo>
                    <a:pt x="200" y="23"/>
                    <a:pt x="200" y="23"/>
                    <a:pt x="200" y="23"/>
                  </a:cubicBezTo>
                  <a:cubicBezTo>
                    <a:pt x="192" y="22"/>
                    <a:pt x="184" y="22"/>
                    <a:pt x="176" y="23"/>
                  </a:cubicBezTo>
                  <a:lnTo>
                    <a:pt x="155"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792876"/>
              <a:endParaRPr lang="en-US" dirty="0">
                <a:solidFill>
                  <a:srgbClr val="505050"/>
                </a:solidFill>
              </a:endParaRPr>
            </a:p>
          </p:txBody>
        </p:sp>
      </p:grpSp>
    </p:spTree>
    <p:extLst>
      <p:ext uri="{BB962C8B-B14F-4D97-AF65-F5344CB8AC3E}">
        <p14:creationId xmlns:p14="http://schemas.microsoft.com/office/powerpoint/2010/main" val="393687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250" fill="hold"/>
                                        <p:tgtEl>
                                          <p:spTgt spid="47"/>
                                        </p:tgtEl>
                                        <p:attrNameLst>
                                          <p:attrName>ppt_w</p:attrName>
                                        </p:attrNameLst>
                                      </p:cBhvr>
                                      <p:tavLst>
                                        <p:tav tm="0">
                                          <p:val>
                                            <p:fltVal val="0"/>
                                          </p:val>
                                        </p:tav>
                                        <p:tav tm="100000">
                                          <p:val>
                                            <p:strVal val="#ppt_w"/>
                                          </p:val>
                                        </p:tav>
                                      </p:tavLst>
                                    </p:anim>
                                    <p:anim calcmode="lin" valueType="num">
                                      <p:cBhvr>
                                        <p:cTn id="8" dur="250" fill="hold"/>
                                        <p:tgtEl>
                                          <p:spTgt spid="47"/>
                                        </p:tgtEl>
                                        <p:attrNameLst>
                                          <p:attrName>ppt_h</p:attrName>
                                        </p:attrNameLst>
                                      </p:cBhvr>
                                      <p:tavLst>
                                        <p:tav tm="0">
                                          <p:val>
                                            <p:fltVal val="0"/>
                                          </p:val>
                                        </p:tav>
                                        <p:tav tm="100000">
                                          <p:val>
                                            <p:strVal val="#ppt_h"/>
                                          </p:val>
                                        </p:tav>
                                      </p:tavLst>
                                    </p:anim>
                                    <p:animEffect transition="in" filter="fade">
                                      <p:cBhvr>
                                        <p:cTn id="9" dur="250"/>
                                        <p:tgtEl>
                                          <p:spTgt spid="47"/>
                                        </p:tgtEl>
                                      </p:cBhvr>
                                    </p:animEffect>
                                  </p:childTnLst>
                                </p:cTn>
                              </p:par>
                              <p:par>
                                <p:cTn id="10" presetID="6" presetClass="emph" presetSubtype="0" decel="100000" fill="hold" grpId="1" nodeType="withEffect">
                                  <p:stCondLst>
                                    <p:cond delay="700"/>
                                  </p:stCondLst>
                                  <p:childTnLst>
                                    <p:animScale>
                                      <p:cBhvr>
                                        <p:cTn id="11" dur="250" fill="hold"/>
                                        <p:tgtEl>
                                          <p:spTgt spid="47"/>
                                        </p:tgtEl>
                                      </p:cBhvr>
                                      <p:by x="110000" y="110000"/>
                                    </p:animScale>
                                  </p:childTnLst>
                                </p:cTn>
                              </p:par>
                              <p:par>
                                <p:cTn id="12" presetID="6" presetClass="emph" presetSubtype="0" decel="100000" fill="hold" grpId="2" nodeType="withEffect">
                                  <p:stCondLst>
                                    <p:cond delay="900"/>
                                  </p:stCondLst>
                                  <p:childTnLst>
                                    <p:animScale>
                                      <p:cBhvr>
                                        <p:cTn id="13" dur="250" fill="hold"/>
                                        <p:tgtEl>
                                          <p:spTgt spid="47"/>
                                        </p:tgtEl>
                                      </p:cBhvr>
                                      <p:by x="91000" y="91000"/>
                                    </p:animScale>
                                  </p:childTnLst>
                                </p:cTn>
                              </p:par>
                              <p:par>
                                <p:cTn id="14" presetID="1" presetClass="entr" presetSubtype="0" fill="hold" grpId="2" nodeType="withEffect">
                                  <p:stCondLst>
                                    <p:cond delay="1000"/>
                                  </p:stCondLst>
                                  <p:childTnLst>
                                    <p:set>
                                      <p:cBhvr>
                                        <p:cTn id="15" dur="1" fill="hold">
                                          <p:stCondLst>
                                            <p:cond delay="0"/>
                                          </p:stCondLst>
                                        </p:cTn>
                                        <p:tgtEl>
                                          <p:spTgt spid="391"/>
                                        </p:tgtEl>
                                        <p:attrNameLst>
                                          <p:attrName>style.visibility</p:attrName>
                                        </p:attrNameLst>
                                      </p:cBhvr>
                                      <p:to>
                                        <p:strVal val="visible"/>
                                      </p:to>
                                    </p:set>
                                  </p:childTnLst>
                                </p:cTn>
                              </p:par>
                              <p:par>
                                <p:cTn id="16" presetID="6" presetClass="emph" presetSubtype="0" accel="100000" autoRev="1" fill="hold" grpId="1" nodeType="withEffect">
                                  <p:stCondLst>
                                    <p:cond delay="250"/>
                                  </p:stCondLst>
                                  <p:childTnLst>
                                    <p:animScale>
                                      <p:cBhvr>
                                        <p:cTn id="17" dur="750" fill="hold"/>
                                        <p:tgtEl>
                                          <p:spTgt spid="391"/>
                                        </p:tgtEl>
                                      </p:cBhvr>
                                      <p:by x="0" y="0"/>
                                    </p:animScale>
                                  </p:childTnLst>
                                </p:cTn>
                              </p:par>
                              <p:par>
                                <p:cTn id="18" presetID="8" presetClass="emph" presetSubtype="0" decel="100000" fill="hold" grpId="0" nodeType="withEffect">
                                  <p:stCondLst>
                                    <p:cond delay="1000"/>
                                  </p:stCondLst>
                                  <p:childTnLst>
                                    <p:animRot by="10800000">
                                      <p:cBhvr>
                                        <p:cTn id="19" dur="750" fill="hold"/>
                                        <p:tgtEl>
                                          <p:spTgt spid="391"/>
                                        </p:tgtEl>
                                        <p:attrNameLst>
                                          <p:attrName>r</p:attrName>
                                        </p:attrNameLst>
                                      </p:cBhvr>
                                    </p:animRot>
                                  </p:childTnLst>
                                </p:cTn>
                              </p:par>
                              <p:par>
                                <p:cTn id="20" presetID="1" presetClass="entr" presetSubtype="0" fill="hold" nodeType="withEffect">
                                  <p:stCondLst>
                                    <p:cond delay="1600"/>
                                  </p:stCondLst>
                                  <p:childTnLst>
                                    <p:set>
                                      <p:cBhvr>
                                        <p:cTn id="21" dur="1" fill="hold">
                                          <p:stCondLst>
                                            <p:cond delay="0"/>
                                          </p:stCondLst>
                                        </p:cTn>
                                        <p:tgtEl>
                                          <p:spTgt spid="385"/>
                                        </p:tgtEl>
                                        <p:attrNameLst>
                                          <p:attrName>style.visibility</p:attrName>
                                        </p:attrNameLst>
                                      </p:cBhvr>
                                      <p:to>
                                        <p:strVal val="visible"/>
                                      </p:to>
                                    </p:set>
                                  </p:childTnLst>
                                </p:cTn>
                              </p:par>
                              <p:par>
                                <p:cTn id="22" presetID="64" presetClass="path" presetSubtype="0" decel="100000" fill="hold" nodeType="withEffect">
                                  <p:stCondLst>
                                    <p:cond delay="1600"/>
                                  </p:stCondLst>
                                  <p:childTnLst>
                                    <p:animMotion origin="layout" path="M 3.4132E-6 3.33333E-6 L 3.4132E-6 -0.04098 " pathEditMode="relative" rAng="0" ptsTypes="AA">
                                      <p:cBhvr>
                                        <p:cTn id="23" dur="200" spd="-100000" fill="hold"/>
                                        <p:tgtEl>
                                          <p:spTgt spid="385"/>
                                        </p:tgtEl>
                                        <p:attrNameLst>
                                          <p:attrName>ppt_x</p:attrName>
                                          <p:attrName>ppt_y</p:attrName>
                                        </p:attrNameLst>
                                      </p:cBhvr>
                                      <p:rCtr x="0" y="-2060"/>
                                    </p:animMotion>
                                  </p:childTnLst>
                                </p:cTn>
                              </p:par>
                              <p:par>
                                <p:cTn id="24" presetID="22" presetClass="entr" presetSubtype="1" fill="hold" grpId="0" nodeType="withEffect">
                                  <p:stCondLst>
                                    <p:cond delay="2050"/>
                                  </p:stCondLst>
                                  <p:childTnLst>
                                    <p:set>
                                      <p:cBhvr>
                                        <p:cTn id="25" dur="1" fill="hold">
                                          <p:stCondLst>
                                            <p:cond delay="0"/>
                                          </p:stCondLst>
                                        </p:cTn>
                                        <p:tgtEl>
                                          <p:spTgt spid="384"/>
                                        </p:tgtEl>
                                        <p:attrNameLst>
                                          <p:attrName>style.visibility</p:attrName>
                                        </p:attrNameLst>
                                      </p:cBhvr>
                                      <p:to>
                                        <p:strVal val="visible"/>
                                      </p:to>
                                    </p:set>
                                    <p:animEffect transition="in" filter="wipe(up)">
                                      <p:cBhvr>
                                        <p:cTn id="26" dur="500"/>
                                        <p:tgtEl>
                                          <p:spTgt spid="384"/>
                                        </p:tgtEl>
                                      </p:cBhvr>
                                    </p:animEffect>
                                  </p:childTnLst>
                                </p:cTn>
                              </p:par>
                              <p:par>
                                <p:cTn id="27" presetID="1" presetClass="entr" presetSubtype="0" fill="hold" nodeType="withEffect">
                                  <p:stCondLst>
                                    <p:cond delay="2050"/>
                                  </p:stCondLst>
                                  <p:childTnLst>
                                    <p:set>
                                      <p:cBhvr>
                                        <p:cTn id="28" dur="1" fill="hold">
                                          <p:stCondLst>
                                            <p:cond delay="0"/>
                                          </p:stCondLst>
                                        </p:cTn>
                                        <p:tgtEl>
                                          <p:spTgt spid="386"/>
                                        </p:tgtEl>
                                        <p:attrNameLst>
                                          <p:attrName>style.visibility</p:attrName>
                                        </p:attrNameLst>
                                      </p:cBhvr>
                                      <p:to>
                                        <p:strVal val="visible"/>
                                      </p:to>
                                    </p:set>
                                  </p:childTnLst>
                                </p:cTn>
                              </p:par>
                              <p:par>
                                <p:cTn id="29" presetID="64" presetClass="path" presetSubtype="0" decel="100000" fill="hold" nodeType="withEffect">
                                  <p:stCondLst>
                                    <p:cond delay="2050"/>
                                  </p:stCondLst>
                                  <p:childTnLst>
                                    <p:animMotion origin="layout" path="M 3.4132E-6 3.33333E-6 L 3.4132E-6 -0.04098 " pathEditMode="relative" rAng="0" ptsTypes="AA">
                                      <p:cBhvr>
                                        <p:cTn id="30" dur="200" spd="-100000" fill="hold"/>
                                        <p:tgtEl>
                                          <p:spTgt spid="386"/>
                                        </p:tgtEl>
                                        <p:attrNameLst>
                                          <p:attrName>ppt_x</p:attrName>
                                          <p:attrName>ppt_y</p:attrName>
                                        </p:attrNameLst>
                                      </p:cBhvr>
                                      <p:rCtr x="0" y="-2060"/>
                                    </p:animMotion>
                                  </p:childTnLst>
                                </p:cTn>
                              </p:par>
                            </p:childTnLst>
                          </p:cTn>
                        </p:par>
                        <p:par>
                          <p:cTn id="31" fill="hold">
                            <p:stCondLst>
                              <p:cond delay="2550"/>
                            </p:stCondLst>
                            <p:childTnLst>
                              <p:par>
                                <p:cTn id="32" presetID="1" presetClass="entr" presetSubtype="0" fill="hold" nodeType="afterEffect">
                                  <p:stCondLst>
                                    <p:cond delay="500"/>
                                  </p:stCondLst>
                                  <p:childTnLst>
                                    <p:set>
                                      <p:cBhvr>
                                        <p:cTn id="33" dur="1" fill="hold">
                                          <p:stCondLst>
                                            <p:cond delay="0"/>
                                          </p:stCondLst>
                                        </p:cTn>
                                        <p:tgtEl>
                                          <p:spTgt spid="392"/>
                                        </p:tgtEl>
                                        <p:attrNameLst>
                                          <p:attrName>style.visibility</p:attrName>
                                        </p:attrNameLst>
                                      </p:cBhvr>
                                      <p:to>
                                        <p:strVal val="visible"/>
                                      </p:to>
                                    </p:set>
                                  </p:childTnLst>
                                </p:cTn>
                              </p:par>
                              <p:par>
                                <p:cTn id="34" presetID="1" presetClass="exit" presetSubtype="0" fill="hold" grpId="3" nodeType="withEffect">
                                  <p:stCondLst>
                                    <p:cond delay="500"/>
                                  </p:stCondLst>
                                  <p:childTnLst>
                                    <p:set>
                                      <p:cBhvr>
                                        <p:cTn id="35" dur="1" fill="hold">
                                          <p:stCondLst>
                                            <p:cond delay="0"/>
                                          </p:stCondLst>
                                        </p:cTn>
                                        <p:tgtEl>
                                          <p:spTgt spid="391"/>
                                        </p:tgtEl>
                                        <p:attrNameLst>
                                          <p:attrName>style.visibility</p:attrName>
                                        </p:attrNameLst>
                                      </p:cBhvr>
                                      <p:to>
                                        <p:strVal val="hidden"/>
                                      </p:to>
                                    </p:set>
                                  </p:childTnLst>
                                </p:cTn>
                              </p:par>
                              <p:par>
                                <p:cTn id="36" presetID="1" presetClass="exit" presetSubtype="0" fill="hold" nodeType="withEffect">
                                  <p:stCondLst>
                                    <p:cond delay="500"/>
                                  </p:stCondLst>
                                  <p:childTnLst>
                                    <p:set>
                                      <p:cBhvr>
                                        <p:cTn id="37" dur="1" fill="hold">
                                          <p:stCondLst>
                                            <p:cond delay="0"/>
                                          </p:stCondLst>
                                        </p:cTn>
                                        <p:tgtEl>
                                          <p:spTgt spid="385"/>
                                        </p:tgtEl>
                                        <p:attrNameLst>
                                          <p:attrName>style.visibility</p:attrName>
                                        </p:attrNameLst>
                                      </p:cBhvr>
                                      <p:to>
                                        <p:strVal val="hidden"/>
                                      </p:to>
                                    </p:set>
                                  </p:childTnLst>
                                </p:cTn>
                              </p:par>
                              <p:par>
                                <p:cTn id="38" presetID="1" presetClass="exit" presetSubtype="0" fill="hold" grpId="1" nodeType="withEffect">
                                  <p:stCondLst>
                                    <p:cond delay="500"/>
                                  </p:stCondLst>
                                  <p:childTnLst>
                                    <p:set>
                                      <p:cBhvr>
                                        <p:cTn id="39" dur="1" fill="hold">
                                          <p:stCondLst>
                                            <p:cond delay="0"/>
                                          </p:stCondLst>
                                        </p:cTn>
                                        <p:tgtEl>
                                          <p:spTgt spid="384"/>
                                        </p:tgtEl>
                                        <p:attrNameLst>
                                          <p:attrName>style.visibility</p:attrName>
                                        </p:attrNameLst>
                                      </p:cBhvr>
                                      <p:to>
                                        <p:strVal val="hidden"/>
                                      </p:to>
                                    </p:set>
                                  </p:childTnLst>
                                </p:cTn>
                              </p:par>
                              <p:par>
                                <p:cTn id="40" presetID="1" presetClass="exit" presetSubtype="0" fill="hold" nodeType="withEffect">
                                  <p:stCondLst>
                                    <p:cond delay="500"/>
                                  </p:stCondLst>
                                  <p:childTnLst>
                                    <p:set>
                                      <p:cBhvr>
                                        <p:cTn id="41" dur="1" fill="hold">
                                          <p:stCondLst>
                                            <p:cond delay="0"/>
                                          </p:stCondLst>
                                        </p:cTn>
                                        <p:tgtEl>
                                          <p:spTgt spid="386"/>
                                        </p:tgtEl>
                                        <p:attrNameLst>
                                          <p:attrName>style.visibility</p:attrName>
                                        </p:attrNameLst>
                                      </p:cBhvr>
                                      <p:to>
                                        <p:strVal val="hidden"/>
                                      </p:to>
                                    </p:set>
                                  </p:childTnLst>
                                </p:cTn>
                              </p:par>
                              <p:par>
                                <p:cTn id="42" presetID="6" presetClass="emph" presetSubtype="0" decel="100000" fill="hold" nodeType="withEffect">
                                  <p:stCondLst>
                                    <p:cond delay="500"/>
                                  </p:stCondLst>
                                  <p:childTnLst>
                                    <p:animScale>
                                      <p:cBhvr>
                                        <p:cTn id="43" dur="750" fill="hold"/>
                                        <p:tgtEl>
                                          <p:spTgt spid="392"/>
                                        </p:tgtEl>
                                      </p:cBhvr>
                                      <p:by x="75140" y="75140"/>
                                    </p:animScale>
                                  </p:childTnLst>
                                </p:cTn>
                              </p:par>
                              <p:par>
                                <p:cTn id="44" presetID="1" presetClass="exit" presetSubtype="0" fill="hold" nodeType="withEffect">
                                  <p:stCondLst>
                                    <p:cond delay="1250"/>
                                  </p:stCondLst>
                                  <p:childTnLst>
                                    <p:set>
                                      <p:cBhvr>
                                        <p:cTn id="45" dur="1" fill="hold">
                                          <p:stCondLst>
                                            <p:cond delay="0"/>
                                          </p:stCondLst>
                                        </p:cTn>
                                        <p:tgtEl>
                                          <p:spTgt spid="39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12"/>
                                        </p:tgtEl>
                                        <p:attrNameLst>
                                          <p:attrName>style.visibility</p:attrName>
                                        </p:attrNameLst>
                                      </p:cBhvr>
                                      <p:to>
                                        <p:strVal val="visible"/>
                                      </p:to>
                                    </p:set>
                                    <p:animEffect transition="in" filter="fade">
                                      <p:cBhvr>
                                        <p:cTn id="50" dur="500"/>
                                        <p:tgtEl>
                                          <p:spTgt spid="412"/>
                                        </p:tgtEl>
                                      </p:cBhvr>
                                    </p:animEffect>
                                  </p:childTnLst>
                                </p:cTn>
                              </p:par>
                              <p:par>
                                <p:cTn id="51" presetID="1" presetClass="entr" presetSubtype="0" fill="hold" nodeType="withEffect">
                                  <p:stCondLst>
                                    <p:cond delay="750"/>
                                  </p:stCondLst>
                                  <p:childTnLst>
                                    <p:set>
                                      <p:cBhvr>
                                        <p:cTn id="52" dur="1" fill="hold">
                                          <p:stCondLst>
                                            <p:cond delay="0"/>
                                          </p:stCondLst>
                                        </p:cTn>
                                        <p:tgtEl>
                                          <p:spTgt spid="423"/>
                                        </p:tgtEl>
                                        <p:attrNameLst>
                                          <p:attrName>style.visibility</p:attrName>
                                        </p:attrNameLst>
                                      </p:cBhvr>
                                      <p:to>
                                        <p:strVal val="visible"/>
                                      </p:to>
                                    </p:set>
                                  </p:childTnLst>
                                </p:cTn>
                              </p:par>
                              <p:par>
                                <p:cTn id="53" presetID="6" presetClass="emph" presetSubtype="0" accel="100000" autoRev="1" fill="hold" nodeType="withEffect">
                                  <p:stCondLst>
                                    <p:cond delay="0"/>
                                  </p:stCondLst>
                                  <p:childTnLst>
                                    <p:animScale>
                                      <p:cBhvr>
                                        <p:cTn id="54" dur="750" fill="hold"/>
                                        <p:tgtEl>
                                          <p:spTgt spid="423"/>
                                        </p:tgtEl>
                                      </p:cBhvr>
                                      <p:by x="0" y="0"/>
                                    </p:animScale>
                                  </p:childTnLst>
                                </p:cTn>
                              </p:par>
                              <p:par>
                                <p:cTn id="55" presetID="42" presetClass="path" presetSubtype="0" decel="100000" fill="hold" nodeType="withEffect">
                                  <p:stCondLst>
                                    <p:cond delay="750"/>
                                  </p:stCondLst>
                                  <p:childTnLst>
                                    <p:animMotion origin="layout" path="M 1.15395E-6 9.71548E-7 L 0.23157 0.05829 " pathEditMode="relative" rAng="0" ptsTypes="AA">
                                      <p:cBhvr>
                                        <p:cTn id="56" dur="1000" spd="-100000" fill="hold"/>
                                        <p:tgtEl>
                                          <p:spTgt spid="423"/>
                                        </p:tgtEl>
                                        <p:attrNameLst>
                                          <p:attrName>ppt_x</p:attrName>
                                          <p:attrName>ppt_y</p:attrName>
                                        </p:attrNameLst>
                                      </p:cBhvr>
                                      <p:rCtr x="11579" y="2915"/>
                                    </p:animMotion>
                                  </p:childTnLst>
                                </p:cTn>
                              </p:par>
                              <p:par>
                                <p:cTn id="57" presetID="1" presetClass="entr" presetSubtype="0" fill="hold" nodeType="withEffect">
                                  <p:stCondLst>
                                    <p:cond delay="850"/>
                                  </p:stCondLst>
                                  <p:childTnLst>
                                    <p:set>
                                      <p:cBhvr>
                                        <p:cTn id="58" dur="1" fill="hold">
                                          <p:stCondLst>
                                            <p:cond delay="0"/>
                                          </p:stCondLst>
                                        </p:cTn>
                                        <p:tgtEl>
                                          <p:spTgt spid="426"/>
                                        </p:tgtEl>
                                        <p:attrNameLst>
                                          <p:attrName>style.visibility</p:attrName>
                                        </p:attrNameLst>
                                      </p:cBhvr>
                                      <p:to>
                                        <p:strVal val="visible"/>
                                      </p:to>
                                    </p:set>
                                  </p:childTnLst>
                                </p:cTn>
                              </p:par>
                              <p:par>
                                <p:cTn id="59" presetID="6" presetClass="emph" presetSubtype="0" accel="100000" autoRev="1" fill="hold" nodeType="withEffect">
                                  <p:stCondLst>
                                    <p:cond delay="100"/>
                                  </p:stCondLst>
                                  <p:childTnLst>
                                    <p:animScale>
                                      <p:cBhvr>
                                        <p:cTn id="60" dur="750" fill="hold"/>
                                        <p:tgtEl>
                                          <p:spTgt spid="426"/>
                                        </p:tgtEl>
                                      </p:cBhvr>
                                      <p:by x="0" y="0"/>
                                    </p:animScale>
                                  </p:childTnLst>
                                </p:cTn>
                              </p:par>
                              <p:par>
                                <p:cTn id="61" presetID="42" presetClass="path" presetSubtype="0" decel="100000" fill="hold" nodeType="withEffect">
                                  <p:stCondLst>
                                    <p:cond delay="850"/>
                                  </p:stCondLst>
                                  <p:childTnLst>
                                    <p:animMotion origin="layout" path="M 4.32404E-7 -3.24543E-6 L 4.32404E-7 0.3833 " pathEditMode="relative" rAng="0" ptsTypes="AA">
                                      <p:cBhvr>
                                        <p:cTn id="62" dur="1000" spd="-100000" fill="hold"/>
                                        <p:tgtEl>
                                          <p:spTgt spid="426"/>
                                        </p:tgtEl>
                                        <p:attrNameLst>
                                          <p:attrName>ppt_x</p:attrName>
                                          <p:attrName>ppt_y</p:attrName>
                                        </p:attrNameLst>
                                      </p:cBhvr>
                                      <p:rCtr x="0" y="19153"/>
                                    </p:animMotion>
                                  </p:childTnLst>
                                </p:cTn>
                              </p:par>
                              <p:par>
                                <p:cTn id="63" presetID="1" presetClass="entr" presetSubtype="0" fill="hold" nodeType="withEffect">
                                  <p:stCondLst>
                                    <p:cond delay="950"/>
                                  </p:stCondLst>
                                  <p:childTnLst>
                                    <p:set>
                                      <p:cBhvr>
                                        <p:cTn id="64" dur="1" fill="hold">
                                          <p:stCondLst>
                                            <p:cond delay="0"/>
                                          </p:stCondLst>
                                        </p:cTn>
                                        <p:tgtEl>
                                          <p:spTgt spid="476"/>
                                        </p:tgtEl>
                                        <p:attrNameLst>
                                          <p:attrName>style.visibility</p:attrName>
                                        </p:attrNameLst>
                                      </p:cBhvr>
                                      <p:to>
                                        <p:strVal val="visible"/>
                                      </p:to>
                                    </p:set>
                                  </p:childTnLst>
                                </p:cTn>
                              </p:par>
                              <p:par>
                                <p:cTn id="65" presetID="6" presetClass="emph" presetSubtype="0" accel="100000" autoRev="1" fill="hold" nodeType="withEffect">
                                  <p:stCondLst>
                                    <p:cond delay="200"/>
                                  </p:stCondLst>
                                  <p:childTnLst>
                                    <p:animScale>
                                      <p:cBhvr>
                                        <p:cTn id="66" dur="750" fill="hold"/>
                                        <p:tgtEl>
                                          <p:spTgt spid="476"/>
                                        </p:tgtEl>
                                      </p:cBhvr>
                                      <p:by x="0" y="0"/>
                                    </p:animScale>
                                  </p:childTnLst>
                                </p:cTn>
                              </p:par>
                              <p:par>
                                <p:cTn id="67" presetID="42" presetClass="path" presetSubtype="0" decel="100000" fill="hold" nodeType="withEffect">
                                  <p:stCondLst>
                                    <p:cond delay="950"/>
                                  </p:stCondLst>
                                  <p:childTnLst>
                                    <p:animMotion origin="layout" path="M 2.61787E-6 -3.55771E-6 L -0.23001 0.05575 " pathEditMode="relative" rAng="0" ptsTypes="AA">
                                      <p:cBhvr>
                                        <p:cTn id="68" dur="1000" spd="-100000" fill="hold"/>
                                        <p:tgtEl>
                                          <p:spTgt spid="476"/>
                                        </p:tgtEl>
                                        <p:attrNameLst>
                                          <p:attrName>ppt_x</p:attrName>
                                          <p:attrName>ppt_y</p:attrName>
                                        </p:attrNameLst>
                                      </p:cBhvr>
                                      <p:rCtr x="-11500" y="2776"/>
                                    </p:animMotion>
                                  </p:childTnLst>
                                </p:cTn>
                              </p:par>
                              <p:par>
                                <p:cTn id="69" presetID="1" presetClass="entr" presetSubtype="0" fill="hold" nodeType="withEffect">
                                  <p:stCondLst>
                                    <p:cond delay="1050"/>
                                  </p:stCondLst>
                                  <p:childTnLst>
                                    <p:set>
                                      <p:cBhvr>
                                        <p:cTn id="70" dur="1" fill="hold">
                                          <p:stCondLst>
                                            <p:cond delay="0"/>
                                          </p:stCondLst>
                                        </p:cTn>
                                        <p:tgtEl>
                                          <p:spTgt spid="482"/>
                                        </p:tgtEl>
                                        <p:attrNameLst>
                                          <p:attrName>style.visibility</p:attrName>
                                        </p:attrNameLst>
                                      </p:cBhvr>
                                      <p:to>
                                        <p:strVal val="visible"/>
                                      </p:to>
                                    </p:set>
                                  </p:childTnLst>
                                </p:cTn>
                              </p:par>
                              <p:par>
                                <p:cTn id="71" presetID="6" presetClass="emph" presetSubtype="0" accel="100000" autoRev="1" fill="hold" nodeType="withEffect">
                                  <p:stCondLst>
                                    <p:cond delay="300"/>
                                  </p:stCondLst>
                                  <p:childTnLst>
                                    <p:animScale>
                                      <p:cBhvr>
                                        <p:cTn id="72" dur="750" fill="hold"/>
                                        <p:tgtEl>
                                          <p:spTgt spid="482"/>
                                        </p:tgtEl>
                                      </p:cBhvr>
                                      <p:by x="0" y="0"/>
                                    </p:animScale>
                                  </p:childTnLst>
                                </p:cTn>
                              </p:par>
                              <p:par>
                                <p:cTn id="73" presetID="42" presetClass="path" presetSubtype="0" decel="100000" fill="hold" nodeType="withEffect">
                                  <p:stCondLst>
                                    <p:cond delay="1050"/>
                                  </p:stCondLst>
                                  <p:childTnLst>
                                    <p:animMotion origin="layout" path="M 2.39646E-6 3.66181E-6 L -0.15486 -0.31252 " pathEditMode="relative" rAng="0" ptsTypes="AA">
                                      <p:cBhvr>
                                        <p:cTn id="74" dur="1000" spd="-100000" fill="hold"/>
                                        <p:tgtEl>
                                          <p:spTgt spid="482"/>
                                        </p:tgtEl>
                                        <p:attrNameLst>
                                          <p:attrName>ppt_x</p:attrName>
                                          <p:attrName>ppt_y</p:attrName>
                                        </p:attrNameLst>
                                      </p:cBhvr>
                                      <p:rCtr x="-7749" y="-15637"/>
                                    </p:animMotion>
                                  </p:childTnLst>
                                </p:cTn>
                              </p:par>
                              <p:par>
                                <p:cTn id="75" presetID="1" presetClass="entr" presetSubtype="0" fill="hold" nodeType="withEffect">
                                  <p:stCondLst>
                                    <p:cond delay="1120"/>
                                  </p:stCondLst>
                                  <p:childTnLst>
                                    <p:set>
                                      <p:cBhvr>
                                        <p:cTn id="76" dur="1" fill="hold">
                                          <p:stCondLst>
                                            <p:cond delay="0"/>
                                          </p:stCondLst>
                                        </p:cTn>
                                        <p:tgtEl>
                                          <p:spTgt spid="479"/>
                                        </p:tgtEl>
                                        <p:attrNameLst>
                                          <p:attrName>style.visibility</p:attrName>
                                        </p:attrNameLst>
                                      </p:cBhvr>
                                      <p:to>
                                        <p:strVal val="visible"/>
                                      </p:to>
                                    </p:set>
                                  </p:childTnLst>
                                </p:cTn>
                              </p:par>
                              <p:par>
                                <p:cTn id="77" presetID="6" presetClass="emph" presetSubtype="0" accel="100000" autoRev="1" fill="hold" nodeType="withEffect">
                                  <p:stCondLst>
                                    <p:cond delay="400"/>
                                  </p:stCondLst>
                                  <p:childTnLst>
                                    <p:animScale>
                                      <p:cBhvr>
                                        <p:cTn id="78" dur="750" fill="hold"/>
                                        <p:tgtEl>
                                          <p:spTgt spid="479"/>
                                        </p:tgtEl>
                                      </p:cBhvr>
                                      <p:by x="0" y="0"/>
                                    </p:animScale>
                                  </p:childTnLst>
                                </p:cTn>
                              </p:par>
                              <p:par>
                                <p:cTn id="79" presetID="42" presetClass="path" presetSubtype="0" decel="100000" fill="hold" nodeType="withEffect">
                                  <p:stCondLst>
                                    <p:cond delay="1120"/>
                                  </p:stCondLst>
                                  <p:childTnLst>
                                    <p:animMotion origin="layout" path="M -2.19067E-6 3.66181E-6 L 0.14913 -0.31252 " pathEditMode="relative" rAng="0" ptsTypes="AA">
                                      <p:cBhvr>
                                        <p:cTn id="80" dur="1000" spd="-100000" fill="hold"/>
                                        <p:tgtEl>
                                          <p:spTgt spid="479"/>
                                        </p:tgtEl>
                                        <p:attrNameLst>
                                          <p:attrName>ppt_x</p:attrName>
                                          <p:attrName>ppt_y</p:attrName>
                                        </p:attrNameLst>
                                      </p:cBhvr>
                                      <p:rCtr x="7450" y="-15637"/>
                                    </p:animMotion>
                                  </p:childTnLst>
                                </p:cTn>
                              </p:par>
                              <p:par>
                                <p:cTn id="81" presetID="1" presetClass="entr" presetSubtype="0" fill="hold" grpId="1" nodeType="withEffect">
                                  <p:stCondLst>
                                    <p:cond delay="1000"/>
                                  </p:stCondLst>
                                  <p:childTnLst>
                                    <p:set>
                                      <p:cBhvr>
                                        <p:cTn id="82" dur="1" fill="hold">
                                          <p:stCondLst>
                                            <p:cond delay="0"/>
                                          </p:stCondLst>
                                        </p:cTn>
                                        <p:tgtEl>
                                          <p:spTgt spid="422"/>
                                        </p:tgtEl>
                                        <p:attrNameLst>
                                          <p:attrName>style.visibility</p:attrName>
                                        </p:attrNameLst>
                                      </p:cBhvr>
                                      <p:to>
                                        <p:strVal val="visible"/>
                                      </p:to>
                                    </p:set>
                                  </p:childTnLst>
                                </p:cTn>
                              </p:par>
                              <p:par>
                                <p:cTn id="83" presetID="6" presetClass="emph" presetSubtype="0" accel="100000" autoRev="1" fill="hold" grpId="0" nodeType="withEffect">
                                  <p:stCondLst>
                                    <p:cond delay="0"/>
                                  </p:stCondLst>
                                  <p:childTnLst>
                                    <p:animScale>
                                      <p:cBhvr>
                                        <p:cTn id="84" dur="750" fill="hold"/>
                                        <p:tgtEl>
                                          <p:spTgt spid="422"/>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47" grpId="2" animBg="1"/>
      <p:bldP spid="384" grpId="0" animBg="1"/>
      <p:bldP spid="384" grpId="1" animBg="1"/>
      <p:bldP spid="391" grpId="0" animBg="1"/>
      <p:bldP spid="391" grpId="1" animBg="1"/>
      <p:bldP spid="391" grpId="2" animBg="1"/>
      <p:bldP spid="391" grpId="3" animBg="1"/>
      <p:bldP spid="422" grpId="0" animBg="1"/>
      <p:bldP spid="42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1031017"/>
            <a:ext cx="3618434" cy="914400"/>
            <a:chOff x="0" y="1031017"/>
            <a:chExt cx="3618434" cy="914400"/>
          </a:xfrm>
        </p:grpSpPr>
        <p:sp>
          <p:nvSpPr>
            <p:cNvPr id="18" name="Rectangle 17"/>
            <p:cNvSpPr/>
            <p:nvPr/>
          </p:nvSpPr>
          <p:spPr>
            <a:xfrm>
              <a:off x="0" y="1031017"/>
              <a:ext cx="3618434" cy="914400"/>
            </a:xfrm>
            <a:prstGeom prst="rect">
              <a:avLst/>
            </a:prstGeom>
            <a:solidFill>
              <a:schemeClr val="bg1">
                <a:lumMod val="10000"/>
              </a:schemeClr>
            </a:solidFill>
          </p:spPr>
          <p:txBody>
            <a:bodyPr wrap="square" lIns="274320">
              <a:noAutofit/>
            </a:bodyPr>
            <a:lstStyle/>
            <a:p>
              <a:r>
                <a:rPr lang="en-US" sz="2600" dirty="0">
                  <a:gradFill>
                    <a:gsLst>
                      <a:gs pos="0">
                        <a:srgbClr val="EFEFEF"/>
                      </a:gs>
                      <a:gs pos="100000">
                        <a:srgbClr val="EFEFEF"/>
                      </a:gs>
                    </a:gsLst>
                    <a:lin ang="5400000" scaled="0"/>
                  </a:gradFill>
                  <a:latin typeface="Segoe UI Light"/>
                </a:rPr>
                <a:t>Enterprise </a:t>
              </a:r>
              <a:r>
                <a:rPr lang="en-US" sz="2600" dirty="0" smtClean="0">
                  <a:gradFill>
                    <a:gsLst>
                      <a:gs pos="0">
                        <a:srgbClr val="EFEFEF"/>
                      </a:gs>
                      <a:gs pos="100000">
                        <a:srgbClr val="EFEFEF"/>
                      </a:gs>
                    </a:gsLst>
                    <a:lin ang="5400000" scaled="0"/>
                  </a:gradFill>
                  <a:latin typeface="Segoe UI Light"/>
                </a:rPr>
                <a:t/>
              </a:r>
              <a:br>
                <a:rPr lang="en-US" sz="2600" dirty="0" smtClean="0">
                  <a:gradFill>
                    <a:gsLst>
                      <a:gs pos="0">
                        <a:srgbClr val="EFEFEF"/>
                      </a:gs>
                      <a:gs pos="100000">
                        <a:srgbClr val="EFEFEF"/>
                      </a:gs>
                    </a:gsLst>
                    <a:lin ang="5400000" scaled="0"/>
                  </a:gradFill>
                  <a:latin typeface="Segoe UI Light"/>
                </a:rPr>
              </a:br>
              <a:r>
                <a:rPr lang="en-US" sz="2600" dirty="0" smtClean="0">
                  <a:gradFill>
                    <a:gsLst>
                      <a:gs pos="0">
                        <a:srgbClr val="EFEFEF"/>
                      </a:gs>
                      <a:gs pos="100000">
                        <a:srgbClr val="EFEFEF"/>
                      </a:gs>
                    </a:gsLst>
                    <a:lin ang="5400000" scaled="0"/>
                  </a:gradFill>
                  <a:latin typeface="Segoe UI Light"/>
                </a:rPr>
                <a:t>needs</a:t>
              </a:r>
              <a:endParaRPr lang="en-US" sz="2600" dirty="0">
                <a:gradFill>
                  <a:gsLst>
                    <a:gs pos="0">
                      <a:srgbClr val="EFEFEF"/>
                    </a:gs>
                    <a:gs pos="100000">
                      <a:srgbClr val="EFEFEF"/>
                    </a:gs>
                  </a:gsLst>
                  <a:lin ang="5400000" scaled="0"/>
                </a:gradFill>
                <a:latin typeface="Segoe UI Light"/>
              </a:endParaRPr>
            </a:p>
          </p:txBody>
        </p:sp>
        <p:sp>
          <p:nvSpPr>
            <p:cNvPr id="19" name="Freeform 9"/>
            <p:cNvSpPr>
              <a:spLocks noEditPoints="1"/>
            </p:cNvSpPr>
            <p:nvPr/>
          </p:nvSpPr>
          <p:spPr bwMode="black">
            <a:xfrm>
              <a:off x="2811441" y="1153552"/>
              <a:ext cx="666622" cy="66933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alpha val="94000"/>
              </a:schemeClr>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0" tIns="146304" rIns="0" bIns="146304" numCol="1" spcCol="0" rtlCol="0" fromWordArt="0" anchor="ctr" anchorCtr="0" forceAA="0" compatLnSpc="1">
              <a:prstTxWarp prst="textNoShape">
                <a:avLst/>
              </a:prstTxWarp>
              <a:noAutofit/>
            </a:bodyPr>
            <a:lstStyle/>
            <a:p>
              <a:endParaRPr lang="en-US" sz="3200">
                <a:gradFill>
                  <a:gsLst>
                    <a:gs pos="0">
                      <a:srgbClr val="FFFFFF"/>
                    </a:gs>
                    <a:gs pos="100000">
                      <a:srgbClr val="FFFFFF"/>
                    </a:gs>
                  </a:gsLst>
                  <a:lin ang="5400000" scaled="0"/>
                </a:gradFill>
                <a:latin typeface="Segoe UI Light"/>
              </a:endParaRPr>
            </a:p>
          </p:txBody>
        </p:sp>
      </p:grpSp>
      <p:grpSp>
        <p:nvGrpSpPr>
          <p:cNvPr id="20" name="Group 19"/>
          <p:cNvGrpSpPr/>
          <p:nvPr/>
        </p:nvGrpSpPr>
        <p:grpSpPr>
          <a:xfrm>
            <a:off x="0" y="4740832"/>
            <a:ext cx="3618434" cy="914400"/>
            <a:chOff x="0" y="4517312"/>
            <a:chExt cx="3618434" cy="914400"/>
          </a:xfrm>
        </p:grpSpPr>
        <p:sp>
          <p:nvSpPr>
            <p:cNvPr id="21" name="Rectangle 20"/>
            <p:cNvSpPr/>
            <p:nvPr/>
          </p:nvSpPr>
          <p:spPr>
            <a:xfrm>
              <a:off x="0" y="4517312"/>
              <a:ext cx="3618434" cy="914400"/>
            </a:xfrm>
            <a:prstGeom prst="rect">
              <a:avLst/>
            </a:prstGeom>
            <a:solidFill>
              <a:schemeClr val="bg1">
                <a:lumMod val="10000"/>
              </a:schemeClr>
            </a:solidFill>
          </p:spPr>
          <p:txBody>
            <a:bodyPr wrap="square" lIns="274320">
              <a:noAutofit/>
            </a:bodyPr>
            <a:lstStyle/>
            <a:p>
              <a:r>
                <a:rPr lang="en-US" sz="2600" dirty="0" smtClean="0">
                  <a:gradFill>
                    <a:gsLst>
                      <a:gs pos="0">
                        <a:srgbClr val="EFEFEF"/>
                      </a:gs>
                      <a:gs pos="100000">
                        <a:srgbClr val="EFEFEF"/>
                      </a:gs>
                    </a:gsLst>
                    <a:lin ang="5400000" scaled="0"/>
                  </a:gradFill>
                  <a:latin typeface="Segoe UI Light"/>
                </a:rPr>
                <a:t>Windows Azure</a:t>
              </a:r>
              <a:br>
                <a:rPr lang="en-US" sz="2600" dirty="0" smtClean="0">
                  <a:gradFill>
                    <a:gsLst>
                      <a:gs pos="0">
                        <a:srgbClr val="EFEFEF"/>
                      </a:gs>
                      <a:gs pos="100000">
                        <a:srgbClr val="EFEFEF"/>
                      </a:gs>
                    </a:gsLst>
                    <a:lin ang="5400000" scaled="0"/>
                  </a:gradFill>
                  <a:latin typeface="Segoe UI Light"/>
                </a:rPr>
              </a:br>
              <a:r>
                <a:rPr lang="en-US" sz="2600" dirty="0" smtClean="0">
                  <a:gradFill>
                    <a:gsLst>
                      <a:gs pos="0">
                        <a:srgbClr val="EFEFEF"/>
                      </a:gs>
                      <a:gs pos="100000">
                        <a:srgbClr val="EFEFEF"/>
                      </a:gs>
                    </a:gsLst>
                    <a:lin ang="5400000" scaled="0"/>
                  </a:gradFill>
                  <a:latin typeface="Segoe UI Light"/>
                </a:rPr>
                <a:t>fundamentals</a:t>
              </a:r>
              <a:endParaRPr lang="en-US" sz="2600" dirty="0">
                <a:gradFill>
                  <a:gsLst>
                    <a:gs pos="0">
                      <a:srgbClr val="EFEFEF"/>
                    </a:gs>
                    <a:gs pos="100000">
                      <a:srgbClr val="EFEFEF"/>
                    </a:gs>
                  </a:gsLst>
                  <a:lin ang="5400000" scaled="0"/>
                </a:gradFill>
                <a:latin typeface="Segoe UI Light"/>
              </a:endParaRPr>
            </a:p>
          </p:txBody>
        </p:sp>
        <p:sp>
          <p:nvSpPr>
            <p:cNvPr id="22" name="Freeform 9"/>
            <p:cNvSpPr>
              <a:spLocks noEditPoints="1"/>
            </p:cNvSpPr>
            <p:nvPr/>
          </p:nvSpPr>
          <p:spPr bwMode="black">
            <a:xfrm>
              <a:off x="2811441" y="4639847"/>
              <a:ext cx="666622" cy="66933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alpha val="94000"/>
              </a:schemeClr>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0" tIns="146304" rIns="0" bIns="146304" numCol="1" spcCol="0" rtlCol="0" fromWordArt="0" anchor="ctr" anchorCtr="0" forceAA="0" compatLnSpc="1">
              <a:prstTxWarp prst="textNoShape">
                <a:avLst/>
              </a:prstTxWarp>
              <a:noAutofit/>
            </a:bodyPr>
            <a:lstStyle/>
            <a:p>
              <a:endParaRPr lang="en-US" sz="3200">
                <a:gradFill>
                  <a:gsLst>
                    <a:gs pos="0">
                      <a:srgbClr val="FFFFFF"/>
                    </a:gs>
                    <a:gs pos="100000">
                      <a:srgbClr val="FFFFFF"/>
                    </a:gs>
                  </a:gsLst>
                  <a:lin ang="5400000" scaled="0"/>
                </a:gradFill>
                <a:latin typeface="Segoe UI Light"/>
              </a:endParaRPr>
            </a:p>
          </p:txBody>
        </p:sp>
      </p:grpSp>
      <p:sp>
        <p:nvSpPr>
          <p:cNvPr id="23" name="Rectangle 22"/>
          <p:cNvSpPr/>
          <p:nvPr/>
        </p:nvSpPr>
        <p:spPr bwMode="auto">
          <a:xfrm>
            <a:off x="3752850" y="1020450"/>
            <a:ext cx="2693988" cy="4634782"/>
          </a:xfrm>
          <a:prstGeom prst="rect">
            <a:avLst/>
          </a:prstGeom>
          <a:ln w="50800" cap="sq">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2651760" rIns="0" bIns="47565" numCol="1" rtlCol="0" anchor="t" anchorCtr="0" compatLnSpc="1">
            <a:prstTxWarp prst="textNoShape">
              <a:avLst/>
            </a:prstTxWarp>
          </a:bodyPr>
          <a:lstStyle/>
          <a:p>
            <a:pPr algn="ctr" defTabSz="951028" fontAlgn="base">
              <a:spcBef>
                <a:spcPct val="0"/>
              </a:spcBef>
              <a:spcAft>
                <a:spcPct val="0"/>
              </a:spcAft>
            </a:pPr>
            <a:endParaRPr lang="en-US" sz="2400" dirty="0">
              <a:gradFill>
                <a:gsLst>
                  <a:gs pos="0">
                    <a:srgbClr val="FFFFFF"/>
                  </a:gs>
                  <a:gs pos="100000">
                    <a:srgbClr val="FFFFFF"/>
                  </a:gs>
                </a:gsLst>
                <a:lin ang="5400000" scaled="0"/>
              </a:gradFill>
              <a:latin typeface="Segoe UI Light"/>
            </a:endParaRPr>
          </a:p>
        </p:txBody>
      </p:sp>
      <p:grpSp>
        <p:nvGrpSpPr>
          <p:cNvPr id="27" name="Group 26"/>
          <p:cNvGrpSpPr/>
          <p:nvPr/>
        </p:nvGrpSpPr>
        <p:grpSpPr>
          <a:xfrm>
            <a:off x="3765808" y="1254123"/>
            <a:ext cx="2681030" cy="4317519"/>
            <a:chOff x="3765808" y="1254123"/>
            <a:chExt cx="2681030" cy="4317519"/>
          </a:xfrm>
        </p:grpSpPr>
        <p:sp>
          <p:nvSpPr>
            <p:cNvPr id="24" name="Rectangle 23"/>
            <p:cNvSpPr/>
            <p:nvPr/>
          </p:nvSpPr>
          <p:spPr>
            <a:xfrm>
              <a:off x="3765808" y="4802201"/>
              <a:ext cx="2681030" cy="769441"/>
            </a:xfrm>
            <a:prstGeom prst="rect">
              <a:avLst/>
            </a:prstGeom>
          </p:spPr>
          <p:txBody>
            <a:bodyPr wrap="square">
              <a:spAutoFit/>
            </a:bodyPr>
            <a:lstStyle/>
            <a:p>
              <a:pPr algn="ctr" defTabSz="951028" fontAlgn="base">
                <a:spcBef>
                  <a:spcPct val="0"/>
                </a:spcBef>
                <a:spcAft>
                  <a:spcPct val="0"/>
                </a:spcAft>
              </a:pPr>
              <a:r>
                <a:rPr lang="en-US" sz="2200" dirty="0">
                  <a:gradFill>
                    <a:gsLst>
                      <a:gs pos="0">
                        <a:srgbClr val="FFFFFF"/>
                      </a:gs>
                      <a:gs pos="100000">
                        <a:srgbClr val="FFFFFF"/>
                      </a:gs>
                    </a:gsLst>
                    <a:lin ang="5400000" scaled="0"/>
                  </a:gradFill>
                  <a:latin typeface="Segoe UI Light"/>
                </a:rPr>
                <a:t>O</a:t>
              </a:r>
              <a:r>
                <a:rPr lang="en-US" sz="2200" dirty="0" smtClean="0">
                  <a:gradFill>
                    <a:gsLst>
                      <a:gs pos="0">
                        <a:srgbClr val="FFFFFF"/>
                      </a:gs>
                      <a:gs pos="100000">
                        <a:srgbClr val="FFFFFF"/>
                      </a:gs>
                    </a:gsLst>
                    <a:lin ang="5400000" scaled="0"/>
                  </a:gradFill>
                  <a:latin typeface="Segoe UI Light"/>
                </a:rPr>
                <a:t>n-premises </a:t>
              </a:r>
              <a:br>
                <a:rPr lang="en-US" sz="2200" dirty="0" smtClean="0">
                  <a:gradFill>
                    <a:gsLst>
                      <a:gs pos="0">
                        <a:srgbClr val="FFFFFF"/>
                      </a:gs>
                      <a:gs pos="100000">
                        <a:srgbClr val="FFFFFF"/>
                      </a:gs>
                    </a:gsLst>
                    <a:lin ang="5400000" scaled="0"/>
                  </a:gradFill>
                  <a:latin typeface="Segoe UI Light"/>
                </a:rPr>
              </a:br>
              <a:r>
                <a:rPr lang="en-US" sz="2200" dirty="0" smtClean="0">
                  <a:gradFill>
                    <a:gsLst>
                      <a:gs pos="0">
                        <a:srgbClr val="FFFFFF"/>
                      </a:gs>
                      <a:gs pos="100000">
                        <a:srgbClr val="FFFFFF"/>
                      </a:gs>
                    </a:gsLst>
                    <a:lin ang="5400000" scaled="0"/>
                  </a:gradFill>
                  <a:latin typeface="Segoe UI Light"/>
                </a:rPr>
                <a:t>AND Cloud</a:t>
              </a:r>
              <a:endParaRPr lang="en-US" sz="2200" dirty="0">
                <a:gradFill>
                  <a:gsLst>
                    <a:gs pos="0">
                      <a:srgbClr val="FFFFFF"/>
                    </a:gs>
                    <a:gs pos="100000">
                      <a:srgbClr val="FFFFFF"/>
                    </a:gs>
                  </a:gsLst>
                  <a:lin ang="5400000" scaled="0"/>
                </a:gradFill>
                <a:latin typeface="Segoe UI Light"/>
              </a:endParaRPr>
            </a:p>
          </p:txBody>
        </p:sp>
        <p:sp>
          <p:nvSpPr>
            <p:cNvPr id="25" name="Rectangle 24"/>
            <p:cNvSpPr/>
            <p:nvPr/>
          </p:nvSpPr>
          <p:spPr>
            <a:xfrm>
              <a:off x="4075139" y="1254123"/>
              <a:ext cx="2052165" cy="584775"/>
            </a:xfrm>
            <a:prstGeom prst="rect">
              <a:avLst/>
            </a:prstGeom>
          </p:spPr>
          <p:txBody>
            <a:bodyPr wrap="none">
              <a:spAutoFit/>
            </a:bodyPr>
            <a:lstStyle/>
            <a:p>
              <a:pPr algn="ctr" defTabSz="951028" fontAlgn="base">
                <a:spcBef>
                  <a:spcPct val="0"/>
                </a:spcBef>
                <a:spcAft>
                  <a:spcPct val="0"/>
                </a:spcAft>
              </a:pPr>
              <a:r>
                <a:rPr lang="en-US" sz="3200" dirty="0">
                  <a:gradFill>
                    <a:gsLst>
                      <a:gs pos="0">
                        <a:srgbClr val="FFFFFF"/>
                      </a:gs>
                      <a:gs pos="100000">
                        <a:srgbClr val="FFFFFF"/>
                      </a:gs>
                    </a:gsLst>
                    <a:lin ang="5400000" scaled="0"/>
                  </a:gradFill>
                  <a:latin typeface="Segoe UI Light"/>
                </a:rPr>
                <a:t>Integration</a:t>
              </a:r>
            </a:p>
          </p:txBody>
        </p:sp>
        <p:sp>
          <p:nvSpPr>
            <p:cNvPr id="26" name="Freeform 8"/>
            <p:cNvSpPr>
              <a:spLocks noEditPoints="1"/>
            </p:cNvSpPr>
            <p:nvPr/>
          </p:nvSpPr>
          <p:spPr bwMode="auto">
            <a:xfrm>
              <a:off x="4184271" y="2781300"/>
              <a:ext cx="1836480" cy="953130"/>
            </a:xfrm>
            <a:custGeom>
              <a:avLst/>
              <a:gdLst>
                <a:gd name="T0" fmla="*/ 202 w 251"/>
                <a:gd name="T1" fmla="*/ 60 h 133"/>
                <a:gd name="T2" fmla="*/ 43 w 251"/>
                <a:gd name="T3" fmla="*/ 0 h 133"/>
                <a:gd name="T4" fmla="*/ 37 w 251"/>
                <a:gd name="T5" fmla="*/ 29 h 133"/>
                <a:gd name="T6" fmla="*/ 0 w 251"/>
                <a:gd name="T7" fmla="*/ 41 h 133"/>
                <a:gd name="T8" fmla="*/ 37 w 251"/>
                <a:gd name="T9" fmla="*/ 87 h 133"/>
                <a:gd name="T10" fmla="*/ 0 w 251"/>
                <a:gd name="T11" fmla="*/ 99 h 133"/>
                <a:gd name="T12" fmla="*/ 37 w 251"/>
                <a:gd name="T13" fmla="*/ 127 h 133"/>
                <a:gd name="T14" fmla="*/ 120 w 251"/>
                <a:gd name="T15" fmla="*/ 133 h 133"/>
                <a:gd name="T16" fmla="*/ 251 w 251"/>
                <a:gd name="T17" fmla="*/ 72 h 133"/>
                <a:gd name="T18" fmla="*/ 120 w 251"/>
                <a:gd name="T19" fmla="*/ 121 h 133"/>
                <a:gd name="T20" fmla="*/ 49 w 251"/>
                <a:gd name="T21" fmla="*/ 12 h 133"/>
                <a:gd name="T22" fmla="*/ 191 w 251"/>
                <a:gd name="T23" fmla="*/ 66 h 133"/>
                <a:gd name="T24" fmla="*/ 78 w 251"/>
                <a:gd name="T25" fmla="*/ 50 h 133"/>
                <a:gd name="T26" fmla="*/ 70 w 251"/>
                <a:gd name="T27" fmla="*/ 83 h 133"/>
                <a:gd name="T28" fmla="*/ 87 w 251"/>
                <a:gd name="T29" fmla="*/ 74 h 133"/>
                <a:gd name="T30" fmla="*/ 95 w 251"/>
                <a:gd name="T31" fmla="*/ 83 h 133"/>
                <a:gd name="T32" fmla="*/ 78 w 251"/>
                <a:gd name="T33" fmla="*/ 50 h 133"/>
                <a:gd name="T34" fmla="*/ 80 w 251"/>
                <a:gd name="T35" fmla="*/ 56 h 133"/>
                <a:gd name="T36" fmla="*/ 80 w 251"/>
                <a:gd name="T37" fmla="*/ 54 h 133"/>
                <a:gd name="T38" fmla="*/ 86 w 251"/>
                <a:gd name="T39" fmla="*/ 70 h 133"/>
                <a:gd name="T40" fmla="*/ 137 w 251"/>
                <a:gd name="T41" fmla="*/ 50 h 133"/>
                <a:gd name="T42" fmla="*/ 128 w 251"/>
                <a:gd name="T43" fmla="*/ 83 h 133"/>
                <a:gd name="T44" fmla="*/ 150 w 251"/>
                <a:gd name="T45" fmla="*/ 79 h 133"/>
                <a:gd name="T46" fmla="*/ 137 w 251"/>
                <a:gd name="T47" fmla="*/ 50 h 133"/>
                <a:gd name="T48" fmla="*/ 137 w 251"/>
                <a:gd name="T49" fmla="*/ 80 h 133"/>
                <a:gd name="T50" fmla="*/ 132 w 251"/>
                <a:gd name="T51" fmla="*/ 53 h 133"/>
                <a:gd name="T52" fmla="*/ 151 w 251"/>
                <a:gd name="T53" fmla="*/ 66 h 133"/>
                <a:gd name="T54" fmla="*/ 119 w 251"/>
                <a:gd name="T55" fmla="*/ 50 h 133"/>
                <a:gd name="T56" fmla="*/ 123 w 251"/>
                <a:gd name="T57" fmla="*/ 83 h 133"/>
                <a:gd name="T58" fmla="*/ 101 w 251"/>
                <a:gd name="T59" fmla="*/ 56 h 133"/>
                <a:gd name="T60" fmla="*/ 100 w 251"/>
                <a:gd name="T61" fmla="*/ 54 h 133"/>
                <a:gd name="T62" fmla="*/ 100 w 251"/>
                <a:gd name="T63" fmla="*/ 83 h 133"/>
                <a:gd name="T64" fmla="*/ 96 w 251"/>
                <a:gd name="T65" fmla="*/ 50 h 133"/>
                <a:gd name="T66" fmla="*/ 118 w 251"/>
                <a:gd name="T67" fmla="*/ 76 h 133"/>
                <a:gd name="T68" fmla="*/ 120 w 251"/>
                <a:gd name="T69" fmla="*/ 78 h 133"/>
                <a:gd name="T70" fmla="*/ 119 w 251"/>
                <a:gd name="T71" fmla="*/ 5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33">
                  <a:moveTo>
                    <a:pt x="251" y="60"/>
                  </a:moveTo>
                  <a:cubicBezTo>
                    <a:pt x="202" y="60"/>
                    <a:pt x="202" y="60"/>
                    <a:pt x="202" y="60"/>
                  </a:cubicBezTo>
                  <a:cubicBezTo>
                    <a:pt x="199" y="26"/>
                    <a:pt x="163" y="0"/>
                    <a:pt x="120" y="0"/>
                  </a:cubicBezTo>
                  <a:cubicBezTo>
                    <a:pt x="43" y="0"/>
                    <a:pt x="43" y="0"/>
                    <a:pt x="43" y="0"/>
                  </a:cubicBezTo>
                  <a:cubicBezTo>
                    <a:pt x="40" y="0"/>
                    <a:pt x="37" y="2"/>
                    <a:pt x="37" y="6"/>
                  </a:cubicBezTo>
                  <a:cubicBezTo>
                    <a:pt x="37" y="29"/>
                    <a:pt x="37" y="29"/>
                    <a:pt x="37" y="29"/>
                  </a:cubicBezTo>
                  <a:cubicBezTo>
                    <a:pt x="0" y="29"/>
                    <a:pt x="0" y="29"/>
                    <a:pt x="0" y="29"/>
                  </a:cubicBezTo>
                  <a:cubicBezTo>
                    <a:pt x="0" y="41"/>
                    <a:pt x="0" y="41"/>
                    <a:pt x="0" y="41"/>
                  </a:cubicBezTo>
                  <a:cubicBezTo>
                    <a:pt x="37" y="41"/>
                    <a:pt x="37" y="41"/>
                    <a:pt x="37" y="41"/>
                  </a:cubicBezTo>
                  <a:cubicBezTo>
                    <a:pt x="37" y="87"/>
                    <a:pt x="37" y="87"/>
                    <a:pt x="37" y="87"/>
                  </a:cubicBezTo>
                  <a:cubicBezTo>
                    <a:pt x="0" y="87"/>
                    <a:pt x="0" y="87"/>
                    <a:pt x="0" y="87"/>
                  </a:cubicBezTo>
                  <a:cubicBezTo>
                    <a:pt x="0" y="99"/>
                    <a:pt x="0" y="99"/>
                    <a:pt x="0" y="99"/>
                  </a:cubicBezTo>
                  <a:cubicBezTo>
                    <a:pt x="37" y="99"/>
                    <a:pt x="37" y="99"/>
                    <a:pt x="37" y="99"/>
                  </a:cubicBezTo>
                  <a:cubicBezTo>
                    <a:pt x="37" y="127"/>
                    <a:pt x="37" y="127"/>
                    <a:pt x="37" y="127"/>
                  </a:cubicBezTo>
                  <a:cubicBezTo>
                    <a:pt x="37" y="130"/>
                    <a:pt x="40" y="133"/>
                    <a:pt x="43" y="133"/>
                  </a:cubicBezTo>
                  <a:cubicBezTo>
                    <a:pt x="120" y="133"/>
                    <a:pt x="120" y="133"/>
                    <a:pt x="120" y="133"/>
                  </a:cubicBezTo>
                  <a:cubicBezTo>
                    <a:pt x="163" y="133"/>
                    <a:pt x="199" y="106"/>
                    <a:pt x="202" y="72"/>
                  </a:cubicBezTo>
                  <a:cubicBezTo>
                    <a:pt x="251" y="72"/>
                    <a:pt x="251" y="72"/>
                    <a:pt x="251" y="72"/>
                  </a:cubicBezTo>
                  <a:lnTo>
                    <a:pt x="251" y="60"/>
                  </a:lnTo>
                  <a:close/>
                  <a:moveTo>
                    <a:pt x="120" y="121"/>
                  </a:moveTo>
                  <a:cubicBezTo>
                    <a:pt x="49" y="121"/>
                    <a:pt x="49" y="121"/>
                    <a:pt x="49" y="121"/>
                  </a:cubicBezTo>
                  <a:cubicBezTo>
                    <a:pt x="49" y="12"/>
                    <a:pt x="49" y="12"/>
                    <a:pt x="49" y="12"/>
                  </a:cubicBezTo>
                  <a:cubicBezTo>
                    <a:pt x="120" y="12"/>
                    <a:pt x="120" y="12"/>
                    <a:pt x="120" y="12"/>
                  </a:cubicBezTo>
                  <a:cubicBezTo>
                    <a:pt x="159" y="12"/>
                    <a:pt x="191" y="36"/>
                    <a:pt x="191" y="66"/>
                  </a:cubicBezTo>
                  <a:cubicBezTo>
                    <a:pt x="191" y="96"/>
                    <a:pt x="159" y="121"/>
                    <a:pt x="120" y="121"/>
                  </a:cubicBezTo>
                  <a:close/>
                  <a:moveTo>
                    <a:pt x="78" y="50"/>
                  </a:moveTo>
                  <a:cubicBezTo>
                    <a:pt x="65" y="83"/>
                    <a:pt x="65" y="83"/>
                    <a:pt x="65" y="83"/>
                  </a:cubicBezTo>
                  <a:cubicBezTo>
                    <a:pt x="70" y="83"/>
                    <a:pt x="70" y="83"/>
                    <a:pt x="70" y="83"/>
                  </a:cubicBezTo>
                  <a:cubicBezTo>
                    <a:pt x="73" y="74"/>
                    <a:pt x="73" y="74"/>
                    <a:pt x="73" y="74"/>
                  </a:cubicBezTo>
                  <a:cubicBezTo>
                    <a:pt x="87" y="74"/>
                    <a:pt x="87" y="74"/>
                    <a:pt x="87" y="74"/>
                  </a:cubicBezTo>
                  <a:cubicBezTo>
                    <a:pt x="91" y="83"/>
                    <a:pt x="91" y="83"/>
                    <a:pt x="91" y="83"/>
                  </a:cubicBezTo>
                  <a:cubicBezTo>
                    <a:pt x="95" y="83"/>
                    <a:pt x="95" y="83"/>
                    <a:pt x="95" y="83"/>
                  </a:cubicBezTo>
                  <a:cubicBezTo>
                    <a:pt x="82" y="50"/>
                    <a:pt x="82" y="50"/>
                    <a:pt x="82" y="50"/>
                  </a:cubicBezTo>
                  <a:lnTo>
                    <a:pt x="78" y="50"/>
                  </a:lnTo>
                  <a:close/>
                  <a:moveTo>
                    <a:pt x="74" y="70"/>
                  </a:moveTo>
                  <a:cubicBezTo>
                    <a:pt x="80" y="56"/>
                    <a:pt x="80" y="56"/>
                    <a:pt x="80" y="56"/>
                  </a:cubicBezTo>
                  <a:cubicBezTo>
                    <a:pt x="80" y="55"/>
                    <a:pt x="80" y="55"/>
                    <a:pt x="80" y="54"/>
                  </a:cubicBezTo>
                  <a:cubicBezTo>
                    <a:pt x="80" y="54"/>
                    <a:pt x="80" y="54"/>
                    <a:pt x="80" y="54"/>
                  </a:cubicBezTo>
                  <a:cubicBezTo>
                    <a:pt x="80" y="55"/>
                    <a:pt x="81" y="56"/>
                    <a:pt x="81" y="56"/>
                  </a:cubicBezTo>
                  <a:cubicBezTo>
                    <a:pt x="86" y="70"/>
                    <a:pt x="86" y="70"/>
                    <a:pt x="86" y="70"/>
                  </a:cubicBezTo>
                  <a:lnTo>
                    <a:pt x="74" y="70"/>
                  </a:lnTo>
                  <a:close/>
                  <a:moveTo>
                    <a:pt x="137" y="50"/>
                  </a:moveTo>
                  <a:cubicBezTo>
                    <a:pt x="128" y="50"/>
                    <a:pt x="128" y="50"/>
                    <a:pt x="128" y="50"/>
                  </a:cubicBezTo>
                  <a:cubicBezTo>
                    <a:pt x="128" y="83"/>
                    <a:pt x="128" y="83"/>
                    <a:pt x="128" y="83"/>
                  </a:cubicBezTo>
                  <a:cubicBezTo>
                    <a:pt x="137" y="83"/>
                    <a:pt x="137" y="83"/>
                    <a:pt x="137" y="83"/>
                  </a:cubicBezTo>
                  <a:cubicBezTo>
                    <a:pt x="142" y="83"/>
                    <a:pt x="147" y="82"/>
                    <a:pt x="150" y="79"/>
                  </a:cubicBezTo>
                  <a:cubicBezTo>
                    <a:pt x="153" y="75"/>
                    <a:pt x="155" y="71"/>
                    <a:pt x="155" y="66"/>
                  </a:cubicBezTo>
                  <a:cubicBezTo>
                    <a:pt x="155" y="55"/>
                    <a:pt x="149" y="50"/>
                    <a:pt x="137" y="50"/>
                  </a:cubicBezTo>
                  <a:close/>
                  <a:moveTo>
                    <a:pt x="147" y="76"/>
                  </a:moveTo>
                  <a:cubicBezTo>
                    <a:pt x="145" y="79"/>
                    <a:pt x="141" y="80"/>
                    <a:pt x="137" y="80"/>
                  </a:cubicBezTo>
                  <a:cubicBezTo>
                    <a:pt x="132" y="80"/>
                    <a:pt x="132" y="80"/>
                    <a:pt x="132" y="80"/>
                  </a:cubicBezTo>
                  <a:cubicBezTo>
                    <a:pt x="132" y="53"/>
                    <a:pt x="132" y="53"/>
                    <a:pt x="132" y="53"/>
                  </a:cubicBezTo>
                  <a:cubicBezTo>
                    <a:pt x="137" y="53"/>
                    <a:pt x="137" y="53"/>
                    <a:pt x="137" y="53"/>
                  </a:cubicBezTo>
                  <a:cubicBezTo>
                    <a:pt x="146" y="53"/>
                    <a:pt x="151" y="58"/>
                    <a:pt x="151" y="66"/>
                  </a:cubicBezTo>
                  <a:cubicBezTo>
                    <a:pt x="151" y="70"/>
                    <a:pt x="150" y="74"/>
                    <a:pt x="147" y="76"/>
                  </a:cubicBezTo>
                  <a:close/>
                  <a:moveTo>
                    <a:pt x="119" y="50"/>
                  </a:moveTo>
                  <a:cubicBezTo>
                    <a:pt x="123" y="50"/>
                    <a:pt x="123" y="50"/>
                    <a:pt x="123" y="50"/>
                  </a:cubicBezTo>
                  <a:cubicBezTo>
                    <a:pt x="123" y="83"/>
                    <a:pt x="123" y="83"/>
                    <a:pt x="123" y="83"/>
                  </a:cubicBezTo>
                  <a:cubicBezTo>
                    <a:pt x="118" y="83"/>
                    <a:pt x="118" y="83"/>
                    <a:pt x="118" y="83"/>
                  </a:cubicBezTo>
                  <a:cubicBezTo>
                    <a:pt x="101" y="56"/>
                    <a:pt x="101" y="56"/>
                    <a:pt x="101" y="56"/>
                  </a:cubicBezTo>
                  <a:cubicBezTo>
                    <a:pt x="101" y="56"/>
                    <a:pt x="100" y="55"/>
                    <a:pt x="100" y="54"/>
                  </a:cubicBezTo>
                  <a:cubicBezTo>
                    <a:pt x="100" y="54"/>
                    <a:pt x="100" y="54"/>
                    <a:pt x="100" y="54"/>
                  </a:cubicBezTo>
                  <a:cubicBezTo>
                    <a:pt x="100" y="55"/>
                    <a:pt x="100" y="57"/>
                    <a:pt x="100" y="59"/>
                  </a:cubicBezTo>
                  <a:cubicBezTo>
                    <a:pt x="100" y="83"/>
                    <a:pt x="100" y="83"/>
                    <a:pt x="100" y="83"/>
                  </a:cubicBezTo>
                  <a:cubicBezTo>
                    <a:pt x="96" y="83"/>
                    <a:pt x="96" y="83"/>
                    <a:pt x="96" y="83"/>
                  </a:cubicBezTo>
                  <a:cubicBezTo>
                    <a:pt x="96" y="50"/>
                    <a:pt x="96" y="50"/>
                    <a:pt x="96" y="50"/>
                  </a:cubicBezTo>
                  <a:cubicBezTo>
                    <a:pt x="101" y="50"/>
                    <a:pt x="101" y="50"/>
                    <a:pt x="101" y="50"/>
                  </a:cubicBezTo>
                  <a:cubicBezTo>
                    <a:pt x="118" y="76"/>
                    <a:pt x="118" y="76"/>
                    <a:pt x="118" y="76"/>
                  </a:cubicBezTo>
                  <a:cubicBezTo>
                    <a:pt x="119" y="77"/>
                    <a:pt x="119" y="78"/>
                    <a:pt x="119" y="78"/>
                  </a:cubicBezTo>
                  <a:cubicBezTo>
                    <a:pt x="120" y="78"/>
                    <a:pt x="120" y="78"/>
                    <a:pt x="120" y="78"/>
                  </a:cubicBezTo>
                  <a:cubicBezTo>
                    <a:pt x="119" y="77"/>
                    <a:pt x="119" y="76"/>
                    <a:pt x="119" y="73"/>
                  </a:cubicBezTo>
                  <a:lnTo>
                    <a:pt x="119" y="5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sp>
        <p:nvSpPr>
          <p:cNvPr id="35" name="Rectangle 34"/>
          <p:cNvSpPr/>
          <p:nvPr/>
        </p:nvSpPr>
        <p:spPr bwMode="auto">
          <a:xfrm>
            <a:off x="3775191" y="5655231"/>
            <a:ext cx="8661284" cy="1339294"/>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37" name="Group 36"/>
          <p:cNvGrpSpPr/>
          <p:nvPr/>
        </p:nvGrpSpPr>
        <p:grpSpPr>
          <a:xfrm>
            <a:off x="3801971" y="1251246"/>
            <a:ext cx="2611421" cy="4366992"/>
            <a:chOff x="3801971" y="1251246"/>
            <a:chExt cx="2611421" cy="4366992"/>
          </a:xfrm>
        </p:grpSpPr>
        <p:sp>
          <p:nvSpPr>
            <p:cNvPr id="38" name="Rectangle 37"/>
            <p:cNvSpPr/>
            <p:nvPr/>
          </p:nvSpPr>
          <p:spPr>
            <a:xfrm>
              <a:off x="3801971" y="1251246"/>
              <a:ext cx="2611421" cy="584775"/>
            </a:xfrm>
            <a:prstGeom prst="rect">
              <a:avLst/>
            </a:prstGeom>
          </p:spPr>
          <p:txBody>
            <a:bodyPr wrap="none">
              <a:spAutoFit/>
            </a:bodyPr>
            <a:lstStyle/>
            <a:p>
              <a:pPr algn="ctr" defTabSz="951028" fontAlgn="base">
                <a:spcBef>
                  <a:spcPct val="0"/>
                </a:spcBef>
                <a:spcAft>
                  <a:spcPct val="0"/>
                </a:spcAft>
              </a:pPr>
              <a:r>
                <a:rPr lang="en-US" sz="3200" dirty="0">
                  <a:gradFill>
                    <a:gsLst>
                      <a:gs pos="0">
                        <a:srgbClr val="FFFFFF"/>
                      </a:gs>
                      <a:gs pos="100000">
                        <a:srgbClr val="FFFFFF"/>
                      </a:gs>
                    </a:gsLst>
                    <a:lin ang="5400000" scaled="0"/>
                  </a:gradFill>
                  <a:latin typeface="Segoe UI Light"/>
                </a:rPr>
                <a:t>Heterogeneity</a:t>
              </a:r>
            </a:p>
          </p:txBody>
        </p:sp>
        <p:sp>
          <p:nvSpPr>
            <p:cNvPr id="39" name="Rectangle 38"/>
            <p:cNvSpPr/>
            <p:nvPr/>
          </p:nvSpPr>
          <p:spPr>
            <a:xfrm>
              <a:off x="4233127" y="4787241"/>
              <a:ext cx="1826397" cy="830997"/>
            </a:xfrm>
            <a:prstGeom prst="rect">
              <a:avLst/>
            </a:prstGeom>
          </p:spPr>
          <p:txBody>
            <a:bodyPr wrap="none">
              <a:spAutoFit/>
            </a:bodyPr>
            <a:lstStyle/>
            <a:p>
              <a:pPr algn="ctr" defTabSz="951028" fontAlgn="base">
                <a:spcBef>
                  <a:spcPct val="0"/>
                </a:spcBef>
                <a:spcAft>
                  <a:spcPct val="0"/>
                </a:spcAft>
              </a:pPr>
              <a:r>
                <a:rPr lang="en-US" sz="2400" dirty="0" smtClean="0">
                  <a:gradFill>
                    <a:gsLst>
                      <a:gs pos="0">
                        <a:srgbClr val="FFFFFF"/>
                      </a:gs>
                      <a:gs pos="100000">
                        <a:srgbClr val="FFFFFF"/>
                      </a:gs>
                    </a:gsLst>
                    <a:lin ang="5400000" scaled="0"/>
                  </a:gradFill>
                  <a:latin typeface="Segoe UI Light"/>
                </a:rPr>
                <a:t>Open, Broad</a:t>
              </a:r>
            </a:p>
            <a:p>
              <a:pPr algn="ctr" defTabSz="951028" fontAlgn="base">
                <a:spcBef>
                  <a:spcPct val="0"/>
                </a:spcBef>
                <a:spcAft>
                  <a:spcPct val="0"/>
                </a:spcAft>
              </a:pPr>
              <a:r>
                <a:rPr lang="en-US" sz="2400" dirty="0" smtClean="0">
                  <a:gradFill>
                    <a:gsLst>
                      <a:gs pos="0">
                        <a:srgbClr val="FFFFFF"/>
                      </a:gs>
                      <a:gs pos="100000">
                        <a:srgbClr val="FFFFFF"/>
                      </a:gs>
                    </a:gsLst>
                    <a:lin ang="5400000" scaled="0"/>
                  </a:gradFill>
                  <a:latin typeface="Segoe UI Light"/>
                </a:rPr>
                <a:t>and Flexible</a:t>
              </a:r>
              <a:endParaRPr lang="en-US" sz="2400" dirty="0">
                <a:gradFill>
                  <a:gsLst>
                    <a:gs pos="0">
                      <a:srgbClr val="FFFFFF"/>
                    </a:gs>
                    <a:gs pos="100000">
                      <a:srgbClr val="FFFFFF"/>
                    </a:gs>
                  </a:gsLst>
                  <a:lin ang="5400000" scaled="0"/>
                </a:gradFill>
                <a:latin typeface="Segoe UI Light"/>
              </a:endParaRPr>
            </a:p>
          </p:txBody>
        </p:sp>
        <p:sp>
          <p:nvSpPr>
            <p:cNvPr id="40" name="Freeform 20"/>
            <p:cNvSpPr>
              <a:spLocks noEditPoints="1"/>
            </p:cNvSpPr>
            <p:nvPr/>
          </p:nvSpPr>
          <p:spPr bwMode="auto">
            <a:xfrm>
              <a:off x="4186666" y="2628901"/>
              <a:ext cx="1831308" cy="1257930"/>
            </a:xfrm>
            <a:custGeom>
              <a:avLst/>
              <a:gdLst>
                <a:gd name="T0" fmla="*/ 485 w 485"/>
                <a:gd name="T1" fmla="*/ 245 h 332"/>
                <a:gd name="T2" fmla="*/ 466 w 485"/>
                <a:gd name="T3" fmla="*/ 259 h 332"/>
                <a:gd name="T4" fmla="*/ 461 w 485"/>
                <a:gd name="T5" fmla="*/ 266 h 332"/>
                <a:gd name="T6" fmla="*/ 430 w 485"/>
                <a:gd name="T7" fmla="*/ 291 h 332"/>
                <a:gd name="T8" fmla="*/ 370 w 485"/>
                <a:gd name="T9" fmla="*/ 315 h 332"/>
                <a:gd name="T10" fmla="*/ 273 w 485"/>
                <a:gd name="T11" fmla="*/ 328 h 332"/>
                <a:gd name="T12" fmla="*/ 76 w 485"/>
                <a:gd name="T13" fmla="*/ 293 h 332"/>
                <a:gd name="T14" fmla="*/ 76 w 485"/>
                <a:gd name="T15" fmla="*/ 220 h 332"/>
                <a:gd name="T16" fmla="*/ 144 w 485"/>
                <a:gd name="T17" fmla="*/ 191 h 332"/>
                <a:gd name="T18" fmla="*/ 210 w 485"/>
                <a:gd name="T19" fmla="*/ 196 h 332"/>
                <a:gd name="T20" fmla="*/ 264 w 485"/>
                <a:gd name="T21" fmla="*/ 201 h 332"/>
                <a:gd name="T22" fmla="*/ 320 w 485"/>
                <a:gd name="T23" fmla="*/ 193 h 332"/>
                <a:gd name="T24" fmla="*/ 354 w 485"/>
                <a:gd name="T25" fmla="*/ 214 h 332"/>
                <a:gd name="T26" fmla="*/ 325 w 485"/>
                <a:gd name="T27" fmla="*/ 235 h 332"/>
                <a:gd name="T28" fmla="*/ 281 w 485"/>
                <a:gd name="T29" fmla="*/ 233 h 332"/>
                <a:gd name="T30" fmla="*/ 233 w 485"/>
                <a:gd name="T31" fmla="*/ 246 h 332"/>
                <a:gd name="T32" fmla="*/ 286 w 485"/>
                <a:gd name="T33" fmla="*/ 270 h 332"/>
                <a:gd name="T34" fmla="*/ 361 w 485"/>
                <a:gd name="T35" fmla="*/ 272 h 332"/>
                <a:gd name="T36" fmla="*/ 412 w 485"/>
                <a:gd name="T37" fmla="*/ 257 h 332"/>
                <a:gd name="T38" fmla="*/ 464 w 485"/>
                <a:gd name="T39" fmla="*/ 232 h 332"/>
                <a:gd name="T40" fmla="*/ 485 w 485"/>
                <a:gd name="T41" fmla="*/ 245 h 332"/>
                <a:gd name="T42" fmla="*/ 55 w 485"/>
                <a:gd name="T43" fmla="*/ 200 h 332"/>
                <a:gd name="T44" fmla="*/ 0 w 485"/>
                <a:gd name="T45" fmla="*/ 200 h 332"/>
                <a:gd name="T46" fmla="*/ 0 w 485"/>
                <a:gd name="T47" fmla="*/ 307 h 332"/>
                <a:gd name="T48" fmla="*/ 55 w 485"/>
                <a:gd name="T49" fmla="*/ 307 h 332"/>
                <a:gd name="T50" fmla="*/ 63 w 485"/>
                <a:gd name="T51" fmla="*/ 299 h 332"/>
                <a:gd name="T52" fmla="*/ 63 w 485"/>
                <a:gd name="T53" fmla="*/ 206 h 332"/>
                <a:gd name="T54" fmla="*/ 55 w 485"/>
                <a:gd name="T55" fmla="*/ 200 h 332"/>
                <a:gd name="T56" fmla="*/ 426 w 485"/>
                <a:gd name="T57" fmla="*/ 124 h 332"/>
                <a:gd name="T58" fmla="*/ 364 w 485"/>
                <a:gd name="T59" fmla="*/ 0 h 332"/>
                <a:gd name="T60" fmla="*/ 336 w 485"/>
                <a:gd name="T61" fmla="*/ 57 h 332"/>
                <a:gd name="T62" fmla="*/ 336 w 485"/>
                <a:gd name="T63" fmla="*/ 15 h 332"/>
                <a:gd name="T64" fmla="*/ 196 w 485"/>
                <a:gd name="T65" fmla="*/ 15 h 332"/>
                <a:gd name="T66" fmla="*/ 196 w 485"/>
                <a:gd name="T67" fmla="*/ 33 h 332"/>
                <a:gd name="T68" fmla="*/ 162 w 485"/>
                <a:gd name="T69" fmla="*/ 22 h 332"/>
                <a:gd name="T70" fmla="*/ 101 w 485"/>
                <a:gd name="T71" fmla="*/ 82 h 332"/>
                <a:gd name="T72" fmla="*/ 162 w 485"/>
                <a:gd name="T73" fmla="*/ 143 h 332"/>
                <a:gd name="T74" fmla="*/ 196 w 485"/>
                <a:gd name="T75" fmla="*/ 132 h 332"/>
                <a:gd name="T76" fmla="*/ 196 w 485"/>
                <a:gd name="T77" fmla="*/ 155 h 332"/>
                <a:gd name="T78" fmla="*/ 336 w 485"/>
                <a:gd name="T79" fmla="*/ 155 h 332"/>
                <a:gd name="T80" fmla="*/ 336 w 485"/>
                <a:gd name="T81" fmla="*/ 124 h 332"/>
                <a:gd name="T82" fmla="*/ 426 w 485"/>
                <a:gd name="T83" fmla="*/ 12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5" h="332">
                  <a:moveTo>
                    <a:pt x="485" y="245"/>
                  </a:moveTo>
                  <a:cubicBezTo>
                    <a:pt x="485" y="245"/>
                    <a:pt x="483" y="246"/>
                    <a:pt x="466" y="259"/>
                  </a:cubicBezTo>
                  <a:cubicBezTo>
                    <a:pt x="466" y="259"/>
                    <a:pt x="462" y="266"/>
                    <a:pt x="461" y="266"/>
                  </a:cubicBezTo>
                  <a:cubicBezTo>
                    <a:pt x="453" y="272"/>
                    <a:pt x="445" y="280"/>
                    <a:pt x="430" y="291"/>
                  </a:cubicBezTo>
                  <a:cubicBezTo>
                    <a:pt x="415" y="293"/>
                    <a:pt x="385" y="307"/>
                    <a:pt x="370" y="315"/>
                  </a:cubicBezTo>
                  <a:cubicBezTo>
                    <a:pt x="343" y="314"/>
                    <a:pt x="303" y="320"/>
                    <a:pt x="273" y="328"/>
                  </a:cubicBezTo>
                  <a:cubicBezTo>
                    <a:pt x="231" y="322"/>
                    <a:pt x="226" y="332"/>
                    <a:pt x="76" y="293"/>
                  </a:cubicBezTo>
                  <a:cubicBezTo>
                    <a:pt x="76" y="293"/>
                    <a:pt x="76" y="233"/>
                    <a:pt x="76" y="220"/>
                  </a:cubicBezTo>
                  <a:cubicBezTo>
                    <a:pt x="104" y="214"/>
                    <a:pt x="112" y="196"/>
                    <a:pt x="144" y="191"/>
                  </a:cubicBezTo>
                  <a:cubicBezTo>
                    <a:pt x="167" y="188"/>
                    <a:pt x="188" y="190"/>
                    <a:pt x="210" y="196"/>
                  </a:cubicBezTo>
                  <a:cubicBezTo>
                    <a:pt x="225" y="201"/>
                    <a:pt x="239" y="204"/>
                    <a:pt x="264" y="201"/>
                  </a:cubicBezTo>
                  <a:cubicBezTo>
                    <a:pt x="285" y="200"/>
                    <a:pt x="293" y="193"/>
                    <a:pt x="320" y="193"/>
                  </a:cubicBezTo>
                  <a:cubicBezTo>
                    <a:pt x="338" y="193"/>
                    <a:pt x="356" y="204"/>
                    <a:pt x="354" y="214"/>
                  </a:cubicBezTo>
                  <a:cubicBezTo>
                    <a:pt x="354" y="224"/>
                    <a:pt x="336" y="233"/>
                    <a:pt x="325" y="235"/>
                  </a:cubicBezTo>
                  <a:cubicBezTo>
                    <a:pt x="299" y="235"/>
                    <a:pt x="306" y="233"/>
                    <a:pt x="281" y="233"/>
                  </a:cubicBezTo>
                  <a:cubicBezTo>
                    <a:pt x="252" y="233"/>
                    <a:pt x="251" y="238"/>
                    <a:pt x="233" y="246"/>
                  </a:cubicBezTo>
                  <a:cubicBezTo>
                    <a:pt x="251" y="251"/>
                    <a:pt x="262" y="257"/>
                    <a:pt x="286" y="270"/>
                  </a:cubicBezTo>
                  <a:cubicBezTo>
                    <a:pt x="312" y="267"/>
                    <a:pt x="338" y="270"/>
                    <a:pt x="361" y="272"/>
                  </a:cubicBezTo>
                  <a:cubicBezTo>
                    <a:pt x="380" y="267"/>
                    <a:pt x="390" y="259"/>
                    <a:pt x="412" y="257"/>
                  </a:cubicBezTo>
                  <a:cubicBezTo>
                    <a:pt x="427" y="246"/>
                    <a:pt x="446" y="228"/>
                    <a:pt x="464" y="232"/>
                  </a:cubicBezTo>
                  <a:cubicBezTo>
                    <a:pt x="474" y="233"/>
                    <a:pt x="485" y="245"/>
                    <a:pt x="485" y="245"/>
                  </a:cubicBezTo>
                  <a:close/>
                  <a:moveTo>
                    <a:pt x="55" y="200"/>
                  </a:moveTo>
                  <a:cubicBezTo>
                    <a:pt x="0" y="200"/>
                    <a:pt x="0" y="200"/>
                    <a:pt x="0" y="200"/>
                  </a:cubicBezTo>
                  <a:cubicBezTo>
                    <a:pt x="0" y="307"/>
                    <a:pt x="0" y="307"/>
                    <a:pt x="0" y="307"/>
                  </a:cubicBezTo>
                  <a:cubicBezTo>
                    <a:pt x="55" y="307"/>
                    <a:pt x="55" y="307"/>
                    <a:pt x="55" y="307"/>
                  </a:cubicBezTo>
                  <a:cubicBezTo>
                    <a:pt x="60" y="307"/>
                    <a:pt x="63" y="304"/>
                    <a:pt x="63" y="299"/>
                  </a:cubicBezTo>
                  <a:cubicBezTo>
                    <a:pt x="63" y="206"/>
                    <a:pt x="63" y="206"/>
                    <a:pt x="63" y="206"/>
                  </a:cubicBezTo>
                  <a:cubicBezTo>
                    <a:pt x="63" y="203"/>
                    <a:pt x="60" y="200"/>
                    <a:pt x="55" y="200"/>
                  </a:cubicBezTo>
                  <a:close/>
                  <a:moveTo>
                    <a:pt x="426" y="124"/>
                  </a:moveTo>
                  <a:cubicBezTo>
                    <a:pt x="364" y="0"/>
                    <a:pt x="364" y="0"/>
                    <a:pt x="364" y="0"/>
                  </a:cubicBezTo>
                  <a:cubicBezTo>
                    <a:pt x="336" y="57"/>
                    <a:pt x="336" y="57"/>
                    <a:pt x="336" y="57"/>
                  </a:cubicBezTo>
                  <a:cubicBezTo>
                    <a:pt x="336" y="15"/>
                    <a:pt x="336" y="15"/>
                    <a:pt x="336" y="15"/>
                  </a:cubicBezTo>
                  <a:cubicBezTo>
                    <a:pt x="196" y="15"/>
                    <a:pt x="196" y="15"/>
                    <a:pt x="196" y="15"/>
                  </a:cubicBezTo>
                  <a:cubicBezTo>
                    <a:pt x="196" y="33"/>
                    <a:pt x="196" y="33"/>
                    <a:pt x="196" y="33"/>
                  </a:cubicBezTo>
                  <a:cubicBezTo>
                    <a:pt x="187" y="26"/>
                    <a:pt x="175" y="22"/>
                    <a:pt x="162" y="22"/>
                  </a:cubicBezTo>
                  <a:cubicBezTo>
                    <a:pt x="128" y="22"/>
                    <a:pt x="101" y="49"/>
                    <a:pt x="101" y="82"/>
                  </a:cubicBezTo>
                  <a:cubicBezTo>
                    <a:pt x="101" y="116"/>
                    <a:pt x="128" y="143"/>
                    <a:pt x="162" y="143"/>
                  </a:cubicBezTo>
                  <a:cubicBezTo>
                    <a:pt x="175" y="143"/>
                    <a:pt x="187" y="138"/>
                    <a:pt x="196" y="132"/>
                  </a:cubicBezTo>
                  <a:cubicBezTo>
                    <a:pt x="196" y="155"/>
                    <a:pt x="196" y="155"/>
                    <a:pt x="196" y="155"/>
                  </a:cubicBezTo>
                  <a:cubicBezTo>
                    <a:pt x="336" y="155"/>
                    <a:pt x="336" y="155"/>
                    <a:pt x="336" y="155"/>
                  </a:cubicBezTo>
                  <a:cubicBezTo>
                    <a:pt x="336" y="124"/>
                    <a:pt x="336" y="124"/>
                    <a:pt x="336" y="124"/>
                  </a:cubicBezTo>
                  <a:lnTo>
                    <a:pt x="426" y="12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nvGrpSpPr>
          <p:cNvPr id="12" name="Group 11"/>
          <p:cNvGrpSpPr/>
          <p:nvPr/>
        </p:nvGrpSpPr>
        <p:grpSpPr>
          <a:xfrm>
            <a:off x="6864788" y="1235831"/>
            <a:ext cx="4997345" cy="4254357"/>
            <a:chOff x="6864788" y="1235831"/>
            <a:chExt cx="4997345" cy="4254357"/>
          </a:xfrm>
        </p:grpSpPr>
        <p:grpSp>
          <p:nvGrpSpPr>
            <p:cNvPr id="44" name="Group 43"/>
            <p:cNvGrpSpPr/>
            <p:nvPr/>
          </p:nvGrpSpPr>
          <p:grpSpPr>
            <a:xfrm>
              <a:off x="8322903" y="1235831"/>
              <a:ext cx="3311320" cy="968115"/>
              <a:chOff x="6621400" y="1260137"/>
              <a:chExt cx="5695750" cy="1577381"/>
            </a:xfrm>
          </p:grpSpPr>
          <p:pic>
            <p:nvPicPr>
              <p:cNvPr id="81" name="Picture 2" descr="https://mediabank.partners.extranet.microsoft.com/Assets/Active/M-Q/Microsoft_.NET/Microsoft_NET_ADO_.NET/Logos+Logotypes/NET-ADO_bL.png"/>
              <p:cNvPicPr>
                <a:picLocks noChangeAspect="1" noChangeArrowheads="1"/>
              </p:cNvPicPr>
              <p:nvPr/>
            </p:nvPicPr>
            <p:blipFill>
              <a:blip r:embed="rId3" cstate="print">
                <a:alphaModFix/>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Lst>
              </a:blip>
              <a:srcRect r="31488"/>
              <a:stretch>
                <a:fillRect/>
              </a:stretch>
            </p:blipFill>
            <p:spPr bwMode="auto">
              <a:xfrm>
                <a:off x="6718704" y="1361491"/>
                <a:ext cx="2362777" cy="682881"/>
              </a:xfrm>
              <a:prstGeom prst="rect">
                <a:avLst/>
              </a:prstGeom>
              <a:noFill/>
            </p:spPr>
          </p:pic>
          <p:pic>
            <p:nvPicPr>
              <p:cNvPr id="82" name="Picture 4" descr="http://www.jbase.com/new/products/images/java.png"/>
              <p:cNvPicPr>
                <a:picLocks noChangeAspect="1" noChangeArrowheads="1"/>
              </p:cNvPicPr>
              <p:nvPr/>
            </p:nvPicPr>
            <p:blipFill>
              <a:blip r:embed="rId5" cstate="print">
                <a:duotone>
                  <a:prstClr val="black"/>
                  <a:schemeClr val="tx1">
                    <a:tint val="45000"/>
                    <a:satMod val="400000"/>
                  </a:schemeClr>
                </a:duotone>
                <a:extLst>
                  <a:ext uri="{BEBA8EAE-BF5A-486C-A8C5-ECC9F3942E4B}">
                    <a14:imgProps xmlns:a14="http://schemas.microsoft.com/office/drawing/2010/main">
                      <a14:imgLayer r:embed="rId6">
                        <a14:imgEffect>
                          <a14:brightnessContrast bright="-100000"/>
                        </a14:imgEffect>
                      </a14:imgLayer>
                    </a14:imgProps>
                  </a:ext>
                </a:extLst>
              </a:blip>
              <a:srcRect/>
              <a:stretch>
                <a:fillRect/>
              </a:stretch>
            </p:blipFill>
            <p:spPr bwMode="auto">
              <a:xfrm>
                <a:off x="11483714" y="1260137"/>
                <a:ext cx="833436" cy="1555036"/>
              </a:xfrm>
              <a:prstGeom prst="rect">
                <a:avLst/>
              </a:prstGeom>
              <a:noFill/>
            </p:spPr>
          </p:pic>
          <p:pic>
            <p:nvPicPr>
              <p:cNvPr id="83" name="Picture 82" descr="PHP.png"/>
              <p:cNvPicPr>
                <a:picLocks noChangeAspect="1"/>
              </p:cNvPicPr>
              <p:nvPr/>
            </p:nvPicPr>
            <p:blipFill>
              <a:blip r:embed="rId7" cstate="print">
                <a:duotone>
                  <a:prstClr val="black"/>
                  <a:schemeClr val="tx1">
                    <a:tint val="45000"/>
                    <a:satMod val="400000"/>
                  </a:schemeClr>
                </a:duotone>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9606405" y="1432173"/>
                <a:ext cx="1180078" cy="620645"/>
              </a:xfrm>
              <a:prstGeom prst="rect">
                <a:avLst/>
              </a:prstGeom>
              <a:noFill/>
            </p:spPr>
          </p:pic>
          <p:pic>
            <p:nvPicPr>
              <p:cNvPr id="84" name="Picture 83"/>
              <p:cNvPicPr>
                <a:picLocks noChangeAspect="1"/>
              </p:cNvPicPr>
              <p:nvPr/>
            </p:nvPicPr>
            <p:blipFill>
              <a:blip r:embed="rId9">
                <a:duotone>
                  <a:prstClr val="black"/>
                  <a:schemeClr val="tx1">
                    <a:tint val="45000"/>
                    <a:satMod val="400000"/>
                  </a:schemeClr>
                </a:duotone>
                <a:extLst>
                  <a:ext uri="{BEBA8EAE-BF5A-486C-A8C5-ECC9F3942E4B}">
                    <a14:imgProps xmlns:a14="http://schemas.microsoft.com/office/drawing/2010/main">
                      <a14:imgLayer r:embed="rId10">
                        <a14:imgEffect>
                          <a14:colorTemperature colorTemp="10900"/>
                        </a14:imgEffect>
                        <a14:imgEffect>
                          <a14:saturation sat="4000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621400" y="2302711"/>
                <a:ext cx="1946761" cy="514634"/>
              </a:xfrm>
              <a:prstGeom prst="rect">
                <a:avLst/>
              </a:prstGeom>
            </p:spPr>
          </p:pic>
          <p:pic>
            <p:nvPicPr>
              <p:cNvPr id="85" name="Picture 84"/>
              <p:cNvPicPr>
                <a:picLocks noChangeAspect="1"/>
              </p:cNvPicPr>
              <p:nvPr/>
            </p:nvPicPr>
            <p:blipFill>
              <a:blip r:embed="rId11">
                <a:duotone>
                  <a:prstClr val="black"/>
                  <a:schemeClr val="tx1">
                    <a:tint val="45000"/>
                    <a:satMod val="400000"/>
                  </a:schemeClr>
                </a:duotone>
                <a:lum bright="-100000"/>
              </a:blip>
              <a:stretch>
                <a:fillRect/>
              </a:stretch>
            </p:blipFill>
            <p:spPr>
              <a:xfrm>
                <a:off x="9152678" y="2385470"/>
                <a:ext cx="1840745" cy="452048"/>
              </a:xfrm>
              <a:prstGeom prst="rect">
                <a:avLst/>
              </a:prstGeom>
            </p:spPr>
          </p:pic>
        </p:grpSp>
        <p:grpSp>
          <p:nvGrpSpPr>
            <p:cNvPr id="9" name="Group 8"/>
            <p:cNvGrpSpPr/>
            <p:nvPr/>
          </p:nvGrpSpPr>
          <p:grpSpPr>
            <a:xfrm>
              <a:off x="8781196" y="4810762"/>
              <a:ext cx="1928351" cy="679426"/>
              <a:chOff x="8781196" y="4810762"/>
              <a:chExt cx="1928351" cy="679426"/>
            </a:xfrm>
          </p:grpSpPr>
          <p:grpSp>
            <p:nvGrpSpPr>
              <p:cNvPr id="45" name="Group 44"/>
              <p:cNvGrpSpPr/>
              <p:nvPr/>
            </p:nvGrpSpPr>
            <p:grpSpPr>
              <a:xfrm>
                <a:off x="8781196" y="4827520"/>
                <a:ext cx="668856" cy="617542"/>
                <a:chOff x="7110684" y="4142550"/>
                <a:chExt cx="552708" cy="552708"/>
              </a:xfrm>
              <a:solidFill>
                <a:srgbClr val="000000"/>
              </a:solidFill>
            </p:grpSpPr>
            <p:sp>
              <p:nvSpPr>
                <p:cNvPr id="77" name="Freeform 12"/>
                <p:cNvSpPr>
                  <a:spLocks/>
                </p:cNvSpPr>
                <p:nvPr/>
              </p:nvSpPr>
              <p:spPr bwMode="auto">
                <a:xfrm>
                  <a:off x="7355732" y="4142550"/>
                  <a:ext cx="307660" cy="271766"/>
                </a:xfrm>
                <a:custGeom>
                  <a:avLst/>
                  <a:gdLst>
                    <a:gd name="T0" fmla="*/ 0 w 1140"/>
                    <a:gd name="T1" fmla="*/ 1007 h 1007"/>
                    <a:gd name="T2" fmla="*/ 1140 w 1140"/>
                    <a:gd name="T3" fmla="*/ 1007 h 1007"/>
                    <a:gd name="T4" fmla="*/ 1140 w 1140"/>
                    <a:gd name="T5" fmla="*/ 0 h 1007"/>
                    <a:gd name="T6" fmla="*/ 0 w 1140"/>
                    <a:gd name="T7" fmla="*/ 161 h 1007"/>
                    <a:gd name="T8" fmla="*/ 0 w 1140"/>
                    <a:gd name="T9" fmla="*/ 1007 h 1007"/>
                  </a:gdLst>
                  <a:ahLst/>
                  <a:cxnLst>
                    <a:cxn ang="0">
                      <a:pos x="T0" y="T1"/>
                    </a:cxn>
                    <a:cxn ang="0">
                      <a:pos x="T2" y="T3"/>
                    </a:cxn>
                    <a:cxn ang="0">
                      <a:pos x="T4" y="T5"/>
                    </a:cxn>
                    <a:cxn ang="0">
                      <a:pos x="T6" y="T7"/>
                    </a:cxn>
                    <a:cxn ang="0">
                      <a:pos x="T8" y="T9"/>
                    </a:cxn>
                  </a:cxnLst>
                  <a:rect l="0" t="0" r="r" b="b"/>
                  <a:pathLst>
                    <a:path w="1140" h="1007">
                      <a:moveTo>
                        <a:pt x="0" y="1007"/>
                      </a:moveTo>
                      <a:lnTo>
                        <a:pt x="1140" y="1007"/>
                      </a:lnTo>
                      <a:lnTo>
                        <a:pt x="1140" y="0"/>
                      </a:lnTo>
                      <a:lnTo>
                        <a:pt x="0" y="161"/>
                      </a:lnTo>
                      <a:lnTo>
                        <a:pt x="0" y="100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78" name="Freeform 13"/>
                <p:cNvSpPr>
                  <a:spLocks/>
                </p:cNvSpPr>
                <p:nvPr/>
              </p:nvSpPr>
              <p:spPr bwMode="auto">
                <a:xfrm>
                  <a:off x="7110684" y="4187350"/>
                  <a:ext cx="235333" cy="226967"/>
                </a:xfrm>
                <a:custGeom>
                  <a:avLst/>
                  <a:gdLst>
                    <a:gd name="T0" fmla="*/ 872 w 872"/>
                    <a:gd name="T1" fmla="*/ 841 h 841"/>
                    <a:gd name="T2" fmla="*/ 872 w 872"/>
                    <a:gd name="T3" fmla="*/ 0 h 841"/>
                    <a:gd name="T4" fmla="*/ 0 w 872"/>
                    <a:gd name="T5" fmla="*/ 121 h 841"/>
                    <a:gd name="T6" fmla="*/ 0 w 872"/>
                    <a:gd name="T7" fmla="*/ 841 h 841"/>
                    <a:gd name="T8" fmla="*/ 872 w 872"/>
                    <a:gd name="T9" fmla="*/ 841 h 841"/>
                  </a:gdLst>
                  <a:ahLst/>
                  <a:cxnLst>
                    <a:cxn ang="0">
                      <a:pos x="T0" y="T1"/>
                    </a:cxn>
                    <a:cxn ang="0">
                      <a:pos x="T2" y="T3"/>
                    </a:cxn>
                    <a:cxn ang="0">
                      <a:pos x="T4" y="T5"/>
                    </a:cxn>
                    <a:cxn ang="0">
                      <a:pos x="T6" y="T7"/>
                    </a:cxn>
                    <a:cxn ang="0">
                      <a:pos x="T8" y="T9"/>
                    </a:cxn>
                  </a:cxnLst>
                  <a:rect l="0" t="0" r="r" b="b"/>
                  <a:pathLst>
                    <a:path w="872" h="841">
                      <a:moveTo>
                        <a:pt x="872" y="841"/>
                      </a:moveTo>
                      <a:lnTo>
                        <a:pt x="872" y="0"/>
                      </a:lnTo>
                      <a:lnTo>
                        <a:pt x="0" y="121"/>
                      </a:lnTo>
                      <a:lnTo>
                        <a:pt x="0" y="841"/>
                      </a:lnTo>
                      <a:lnTo>
                        <a:pt x="872" y="841"/>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79" name="Freeform 14"/>
                <p:cNvSpPr>
                  <a:spLocks/>
                </p:cNvSpPr>
                <p:nvPr/>
              </p:nvSpPr>
              <p:spPr bwMode="auto">
                <a:xfrm>
                  <a:off x="7355732" y="4424032"/>
                  <a:ext cx="307660" cy="271226"/>
                </a:xfrm>
                <a:custGeom>
                  <a:avLst/>
                  <a:gdLst>
                    <a:gd name="T0" fmla="*/ 0 w 1140"/>
                    <a:gd name="T1" fmla="*/ 0 h 1005"/>
                    <a:gd name="T2" fmla="*/ 0 w 1140"/>
                    <a:gd name="T3" fmla="*/ 846 h 1005"/>
                    <a:gd name="T4" fmla="*/ 1140 w 1140"/>
                    <a:gd name="T5" fmla="*/ 1005 h 1005"/>
                    <a:gd name="T6" fmla="*/ 1140 w 1140"/>
                    <a:gd name="T7" fmla="*/ 0 h 1005"/>
                    <a:gd name="T8" fmla="*/ 0 w 1140"/>
                    <a:gd name="T9" fmla="*/ 0 h 1005"/>
                  </a:gdLst>
                  <a:ahLst/>
                  <a:cxnLst>
                    <a:cxn ang="0">
                      <a:pos x="T0" y="T1"/>
                    </a:cxn>
                    <a:cxn ang="0">
                      <a:pos x="T2" y="T3"/>
                    </a:cxn>
                    <a:cxn ang="0">
                      <a:pos x="T4" y="T5"/>
                    </a:cxn>
                    <a:cxn ang="0">
                      <a:pos x="T6" y="T7"/>
                    </a:cxn>
                    <a:cxn ang="0">
                      <a:pos x="T8" y="T9"/>
                    </a:cxn>
                  </a:cxnLst>
                  <a:rect l="0" t="0" r="r" b="b"/>
                  <a:pathLst>
                    <a:path w="1140" h="1005">
                      <a:moveTo>
                        <a:pt x="0" y="0"/>
                      </a:moveTo>
                      <a:lnTo>
                        <a:pt x="0" y="846"/>
                      </a:lnTo>
                      <a:lnTo>
                        <a:pt x="1140" y="1005"/>
                      </a:lnTo>
                      <a:lnTo>
                        <a:pt x="1140"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80" name="Freeform 15"/>
                <p:cNvSpPr>
                  <a:spLocks/>
                </p:cNvSpPr>
                <p:nvPr/>
              </p:nvSpPr>
              <p:spPr bwMode="auto">
                <a:xfrm>
                  <a:off x="7110684" y="4424032"/>
                  <a:ext cx="235333" cy="226967"/>
                </a:xfrm>
                <a:custGeom>
                  <a:avLst/>
                  <a:gdLst>
                    <a:gd name="T0" fmla="*/ 872 w 872"/>
                    <a:gd name="T1" fmla="*/ 0 h 841"/>
                    <a:gd name="T2" fmla="*/ 0 w 872"/>
                    <a:gd name="T3" fmla="*/ 0 h 841"/>
                    <a:gd name="T4" fmla="*/ 0 w 872"/>
                    <a:gd name="T5" fmla="*/ 720 h 841"/>
                    <a:gd name="T6" fmla="*/ 872 w 872"/>
                    <a:gd name="T7" fmla="*/ 841 h 841"/>
                    <a:gd name="T8" fmla="*/ 872 w 872"/>
                    <a:gd name="T9" fmla="*/ 0 h 841"/>
                  </a:gdLst>
                  <a:ahLst/>
                  <a:cxnLst>
                    <a:cxn ang="0">
                      <a:pos x="T0" y="T1"/>
                    </a:cxn>
                    <a:cxn ang="0">
                      <a:pos x="T2" y="T3"/>
                    </a:cxn>
                    <a:cxn ang="0">
                      <a:pos x="T4" y="T5"/>
                    </a:cxn>
                    <a:cxn ang="0">
                      <a:pos x="T6" y="T7"/>
                    </a:cxn>
                    <a:cxn ang="0">
                      <a:pos x="T8" y="T9"/>
                    </a:cxn>
                  </a:cxnLst>
                  <a:rect l="0" t="0" r="r" b="b"/>
                  <a:pathLst>
                    <a:path w="872" h="841">
                      <a:moveTo>
                        <a:pt x="872" y="0"/>
                      </a:moveTo>
                      <a:lnTo>
                        <a:pt x="0" y="0"/>
                      </a:lnTo>
                      <a:lnTo>
                        <a:pt x="0" y="720"/>
                      </a:lnTo>
                      <a:lnTo>
                        <a:pt x="872" y="841"/>
                      </a:lnTo>
                      <a:lnTo>
                        <a:pt x="872"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sp>
            <p:nvSpPr>
              <p:cNvPr id="51" name="Freeform 6"/>
              <p:cNvSpPr>
                <a:spLocks noEditPoints="1"/>
              </p:cNvSpPr>
              <p:nvPr/>
            </p:nvSpPr>
            <p:spPr bwMode="auto">
              <a:xfrm>
                <a:off x="10065682" y="4810762"/>
                <a:ext cx="643865" cy="679426"/>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cxnSp>
          <p:nvCxnSpPr>
            <p:cNvPr id="52" name="Straight Connector 51"/>
            <p:cNvCxnSpPr/>
            <p:nvPr/>
          </p:nvCxnSpPr>
          <p:spPr>
            <a:xfrm>
              <a:off x="7061533" y="3987986"/>
              <a:ext cx="4800600" cy="1"/>
            </a:xfrm>
            <a:prstGeom prst="line">
              <a:avLst/>
            </a:prstGeom>
            <a:ln w="12700">
              <a:solidFill>
                <a:schemeClr val="bg2"/>
              </a:solidFill>
              <a:prstDash val="dash"/>
              <a:headEnd type="none"/>
              <a:tailEnd type="none"/>
            </a:ln>
          </p:spPr>
          <p:style>
            <a:lnRef idx="1">
              <a:schemeClr val="dk1"/>
            </a:lnRef>
            <a:fillRef idx="0">
              <a:schemeClr val="dk1"/>
            </a:fillRef>
            <a:effectRef idx="0">
              <a:schemeClr val="dk1"/>
            </a:effectRef>
            <a:fontRef idx="minor">
              <a:schemeClr val="tx1"/>
            </a:fontRef>
          </p:style>
        </p:cxnSp>
        <p:grpSp>
          <p:nvGrpSpPr>
            <p:cNvPr id="10" name="Group 9"/>
            <p:cNvGrpSpPr/>
            <p:nvPr/>
          </p:nvGrpSpPr>
          <p:grpSpPr>
            <a:xfrm>
              <a:off x="8285340" y="4130166"/>
              <a:ext cx="3164952" cy="357743"/>
              <a:chOff x="8285340" y="4130166"/>
              <a:chExt cx="3164952" cy="357743"/>
            </a:xfrm>
          </p:grpSpPr>
          <p:pic>
            <p:nvPicPr>
              <p:cNvPr id="53" name="Picture 52"/>
              <p:cNvPicPr>
                <a:picLocks noChangeAspect="1"/>
              </p:cNvPicPr>
              <p:nvPr/>
            </p:nvPicPr>
            <p:blipFill>
              <a:blip r:embed="rId12">
                <a:biLevel thresh="50000"/>
                <a:extLst>
                  <a:ext uri="{BEBA8EAE-BF5A-486C-A8C5-ECC9F3942E4B}">
                    <a14:imgProps xmlns:a14="http://schemas.microsoft.com/office/drawing/2010/main">
                      <a14:imgLayer r:embed="rId13">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285340" y="4130166"/>
                <a:ext cx="1411580" cy="349803"/>
              </a:xfrm>
              <a:prstGeom prst="rect">
                <a:avLst/>
              </a:prstGeom>
            </p:spPr>
          </p:pic>
          <p:pic>
            <p:nvPicPr>
              <p:cNvPr id="54" name="Picture 2" descr="https://encrypted-tbn1.gstatic.com/images?q=tbn:ANd9GcSU4_TkMLpE3Fd8IzUzpdhHuyuUHMZj1NQSvjo-kBjZLpJnpc_Uxg"/>
              <p:cNvPicPr>
                <a:picLocks noChangeAspect="1" noChangeArrowheads="1"/>
              </p:cNvPicPr>
              <p:nvPr/>
            </p:nvPicPr>
            <p:blipFill>
              <a:blip r:embed="rId14">
                <a:biLevel thresh="25000"/>
                <a:extLst>
                  <a:ext uri="{BEBA8EAE-BF5A-486C-A8C5-ECC9F3942E4B}">
                    <a14:imgProps xmlns:a14="http://schemas.microsoft.com/office/drawing/2010/main">
                      <a14:imgLayer r:embed="rId15">
                        <a14:imgEffect>
                          <a14:backgroundRemoval t="0" b="99083" l="0" r="10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982474" y="4150046"/>
                <a:ext cx="1467818" cy="33786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9" name="Straight Connector 58"/>
            <p:cNvCxnSpPr/>
            <p:nvPr/>
          </p:nvCxnSpPr>
          <p:spPr>
            <a:xfrm>
              <a:off x="7061533" y="3107074"/>
              <a:ext cx="4800600" cy="1"/>
            </a:xfrm>
            <a:prstGeom prst="line">
              <a:avLst/>
            </a:prstGeom>
            <a:ln w="12700">
              <a:solidFill>
                <a:schemeClr val="bg2"/>
              </a:solidFill>
              <a:prstDash val="dash"/>
              <a:headEnd type="none"/>
              <a:tailEnd type="none"/>
            </a:ln>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7061533" y="4627399"/>
              <a:ext cx="4800600" cy="1"/>
            </a:xfrm>
            <a:prstGeom prst="line">
              <a:avLst/>
            </a:prstGeom>
            <a:ln w="12700">
              <a:solidFill>
                <a:schemeClr val="bg2"/>
              </a:solidFill>
              <a:prstDash val="dash"/>
              <a:headEnd type="none"/>
              <a:tailEnd type="none"/>
            </a:ln>
          </p:spPr>
          <p:style>
            <a:lnRef idx="1">
              <a:schemeClr val="dk1"/>
            </a:lnRef>
            <a:fillRef idx="0">
              <a:schemeClr val="dk1"/>
            </a:fillRef>
            <a:effectRef idx="0">
              <a:schemeClr val="dk1"/>
            </a:effectRef>
            <a:fontRef idx="minor">
              <a:schemeClr val="tx1"/>
            </a:fontRef>
          </p:style>
        </p:cxnSp>
        <p:cxnSp>
          <p:nvCxnSpPr>
            <p:cNvPr id="65" name="Straight Connector 64"/>
            <p:cNvCxnSpPr/>
            <p:nvPr/>
          </p:nvCxnSpPr>
          <p:spPr>
            <a:xfrm>
              <a:off x="7061533" y="2279725"/>
              <a:ext cx="4800600" cy="1"/>
            </a:xfrm>
            <a:prstGeom prst="line">
              <a:avLst/>
            </a:prstGeom>
            <a:ln w="12700">
              <a:solidFill>
                <a:schemeClr val="bg2"/>
              </a:solidFill>
              <a:prstDash val="dash"/>
              <a:headEnd type="none"/>
              <a:tailEnd type="none"/>
            </a:ln>
          </p:spPr>
          <p:style>
            <a:lnRef idx="1">
              <a:schemeClr val="dk1"/>
            </a:lnRef>
            <a:fillRef idx="0">
              <a:schemeClr val="dk1"/>
            </a:fillRef>
            <a:effectRef idx="0">
              <a:schemeClr val="dk1"/>
            </a:effectRef>
            <a:fontRef idx="minor">
              <a:schemeClr val="tx1"/>
            </a:fontRef>
          </p:style>
        </p:cxnSp>
        <p:sp>
          <p:nvSpPr>
            <p:cNvPr id="66" name="TextBox 65"/>
            <p:cNvSpPr txBox="1"/>
            <p:nvPr/>
          </p:nvSpPr>
          <p:spPr>
            <a:xfrm>
              <a:off x="6864788" y="1257384"/>
              <a:ext cx="1060227" cy="461665"/>
            </a:xfrm>
            <a:prstGeom prst="rect">
              <a:avLst/>
            </a:prstGeom>
            <a:noFill/>
          </p:spPr>
          <p:txBody>
            <a:bodyPr wrap="none" lIns="182880" tIns="146304" rIns="182880" bIns="146304" rtlCol="0">
              <a:spAutoFit/>
            </a:bodyPr>
            <a:lstStyle/>
            <a:p>
              <a:pPr>
                <a:lnSpc>
                  <a:spcPct val="90000"/>
                </a:lnSpc>
              </a:pPr>
              <a:r>
                <a:rPr lang="en-US" sz="1200" spc="-50" dirty="0" smtClean="0">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rPr>
                <a:t>Languages</a:t>
              </a:r>
              <a:endParaRPr lang="en-US" spc="-50" dirty="0" smtClean="0">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endParaRPr>
            </a:p>
          </p:txBody>
        </p:sp>
        <p:sp>
          <p:nvSpPr>
            <p:cNvPr id="67" name="TextBox 66"/>
            <p:cNvSpPr txBox="1"/>
            <p:nvPr/>
          </p:nvSpPr>
          <p:spPr>
            <a:xfrm>
              <a:off x="6864788" y="2301604"/>
              <a:ext cx="1448564" cy="461665"/>
            </a:xfrm>
            <a:prstGeom prst="rect">
              <a:avLst/>
            </a:prstGeom>
            <a:noFill/>
          </p:spPr>
          <p:txBody>
            <a:bodyPr wrap="square" lIns="182880" tIns="146304" rIns="182880" bIns="146304" rtlCol="0">
              <a:spAutoFit/>
            </a:bodyPr>
            <a:lstStyle/>
            <a:p>
              <a:pPr>
                <a:lnSpc>
                  <a:spcPct val="90000"/>
                </a:lnSpc>
              </a:pPr>
              <a:r>
                <a:rPr lang="en-US" sz="1200" spc="-50" dirty="0" smtClean="0">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rPr>
                <a:t>CMS</a:t>
              </a:r>
            </a:p>
          </p:txBody>
        </p:sp>
        <p:sp>
          <p:nvSpPr>
            <p:cNvPr id="68" name="TextBox 67"/>
            <p:cNvSpPr txBox="1"/>
            <p:nvPr/>
          </p:nvSpPr>
          <p:spPr>
            <a:xfrm>
              <a:off x="6864788" y="3101042"/>
              <a:ext cx="855042" cy="461665"/>
            </a:xfrm>
            <a:prstGeom prst="rect">
              <a:avLst/>
            </a:prstGeom>
            <a:noFill/>
          </p:spPr>
          <p:txBody>
            <a:bodyPr wrap="none" lIns="182880" tIns="146304" rIns="182880" bIns="146304" rtlCol="0">
              <a:spAutoFit/>
            </a:bodyPr>
            <a:lstStyle/>
            <a:p>
              <a:pPr>
                <a:lnSpc>
                  <a:spcPct val="90000"/>
                </a:lnSpc>
              </a:pPr>
              <a:r>
                <a:rPr lang="en-US" sz="1200" spc="-50" dirty="0" smtClean="0">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rPr>
                <a:t>Devices</a:t>
              </a:r>
              <a:endParaRPr lang="en-US" spc="-50" dirty="0" smtClean="0">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endParaRPr>
            </a:p>
          </p:txBody>
        </p:sp>
        <p:sp>
          <p:nvSpPr>
            <p:cNvPr id="69" name="TextBox 68"/>
            <p:cNvSpPr txBox="1"/>
            <p:nvPr/>
          </p:nvSpPr>
          <p:spPr>
            <a:xfrm>
              <a:off x="6864788" y="3987986"/>
              <a:ext cx="1023165" cy="461665"/>
            </a:xfrm>
            <a:prstGeom prst="rect">
              <a:avLst/>
            </a:prstGeom>
            <a:noFill/>
          </p:spPr>
          <p:txBody>
            <a:bodyPr wrap="none" lIns="182880" tIns="146304" rIns="182880" bIns="146304" rtlCol="0">
              <a:spAutoFit/>
            </a:bodyPr>
            <a:lstStyle/>
            <a:p>
              <a:pPr>
                <a:lnSpc>
                  <a:spcPct val="90000"/>
                </a:lnSpc>
              </a:pPr>
              <a:r>
                <a:rPr lang="en-US" sz="1200" spc="-50" dirty="0" smtClean="0">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rPr>
                <a:t>Databases</a:t>
              </a:r>
              <a:endParaRPr lang="en-US" spc="-50" dirty="0" smtClean="0">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endParaRPr>
            </a:p>
          </p:txBody>
        </p:sp>
        <p:sp>
          <p:nvSpPr>
            <p:cNvPr id="70" name="TextBox 69"/>
            <p:cNvSpPr txBox="1"/>
            <p:nvPr/>
          </p:nvSpPr>
          <p:spPr>
            <a:xfrm>
              <a:off x="6864788" y="4640499"/>
              <a:ext cx="1020151" cy="627864"/>
            </a:xfrm>
            <a:prstGeom prst="rect">
              <a:avLst/>
            </a:prstGeom>
            <a:noFill/>
          </p:spPr>
          <p:txBody>
            <a:bodyPr wrap="none" lIns="182880" tIns="146304" rIns="182880" bIns="146304" rtlCol="0">
              <a:spAutoFit/>
            </a:bodyPr>
            <a:lstStyle/>
            <a:p>
              <a:pPr>
                <a:lnSpc>
                  <a:spcPct val="90000"/>
                </a:lnSpc>
              </a:pPr>
              <a:r>
                <a:rPr lang="en-US" sz="1200" spc="-50" dirty="0" smtClean="0">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rPr>
                <a:t>Operating</a:t>
              </a:r>
            </a:p>
            <a:p>
              <a:pPr>
                <a:lnSpc>
                  <a:spcPct val="90000"/>
                </a:lnSpc>
              </a:pPr>
              <a:r>
                <a:rPr lang="en-US" sz="1200" spc="-50" dirty="0" smtClean="0">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rPr>
                <a:t>Systems</a:t>
              </a:r>
              <a:endParaRPr lang="en-US" spc="-50" dirty="0" smtClean="0">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endParaRPr>
            </a:p>
          </p:txBody>
        </p:sp>
        <p:grpSp>
          <p:nvGrpSpPr>
            <p:cNvPr id="7" name="Group 6"/>
            <p:cNvGrpSpPr/>
            <p:nvPr/>
          </p:nvGrpSpPr>
          <p:grpSpPr>
            <a:xfrm>
              <a:off x="8580876" y="2362652"/>
              <a:ext cx="2502978" cy="647856"/>
              <a:chOff x="8580876" y="2315027"/>
              <a:chExt cx="2502978" cy="647856"/>
            </a:xfrm>
          </p:grpSpPr>
          <p:pic>
            <p:nvPicPr>
              <p:cNvPr id="71" name="Picture 10" descr="https://encrypted-tbn3.gstatic.com/images?q=tbn:ANd9GcQgAB8I4GUYPGAuHqEufTpFML_JWZior9mwUJP3P5Tro4I_bcL5"/>
              <p:cNvPicPr>
                <a:picLocks noChangeAspect="1" noChangeArrowheads="1"/>
              </p:cNvPicPr>
              <p:nvPr/>
            </p:nvPicPr>
            <p:blipFill>
              <a:blip r:embed="rId16">
                <a:biLevel thresh="50000"/>
                <a:extLst>
                  <a:ext uri="{BEBA8EAE-BF5A-486C-A8C5-ECC9F3942E4B}">
                    <a14:imgProps xmlns:a14="http://schemas.microsoft.com/office/drawing/2010/main">
                      <a14:imgLayer r:embed="rId17">
                        <a14:imgEffect>
                          <a14:backgroundRemoval t="0" b="100000" l="0" r="100000">
                            <a14:foregroundMark x1="14222" y1="48889" x2="16000" y2="67556"/>
                            <a14:foregroundMark x1="44889" y1="64444" x2="51556" y2="84444"/>
                            <a14:foregroundMark x1="84444" y1="52000" x2="86667" y2="71556"/>
                            <a14:foregroundMark x1="67556" y1="4444" x2="73333" y2="9333"/>
                          </a14:backgroundRemoval>
                        </a14:imgEffect>
                      </a14:imgLayer>
                    </a14:imgProps>
                  </a:ext>
                  <a:ext uri="{28A0092B-C50C-407E-A947-70E740481C1C}">
                    <a14:useLocalDpi xmlns:a14="http://schemas.microsoft.com/office/drawing/2010/main" val="0"/>
                  </a:ext>
                </a:extLst>
              </a:blip>
              <a:srcRect/>
              <a:stretch>
                <a:fillRect/>
              </a:stretch>
            </p:blipFill>
            <p:spPr bwMode="auto">
              <a:xfrm>
                <a:off x="8580876" y="2345399"/>
                <a:ext cx="620759" cy="5968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8">
                <a:biLevel thresh="75000"/>
                <a:extLst>
                  <a:ext uri="{BEBA8EAE-BF5A-486C-A8C5-ECC9F3942E4B}">
                    <a14:imgProps xmlns:a14="http://schemas.microsoft.com/office/drawing/2010/main">
                      <a14:imgLayer r:embed="rId19">
                        <a14:imgEffect>
                          <a14:brightnessContrast contrast="4000"/>
                        </a14:imgEffect>
                      </a14:imgLayer>
                    </a14:imgProps>
                  </a:ext>
                  <a:ext uri="{28A0092B-C50C-407E-A947-70E740481C1C}">
                    <a14:useLocalDpi xmlns:a14="http://schemas.microsoft.com/office/drawing/2010/main" val="0"/>
                  </a:ext>
                </a:extLst>
              </a:blip>
              <a:stretch>
                <a:fillRect/>
              </a:stretch>
            </p:blipFill>
            <p:spPr>
              <a:xfrm>
                <a:off x="9415834" y="2355505"/>
                <a:ext cx="851682" cy="607378"/>
              </a:xfrm>
              <a:prstGeom prst="rect">
                <a:avLst/>
              </a:prstGeom>
            </p:spPr>
          </p:pic>
          <p:grpSp>
            <p:nvGrpSpPr>
              <p:cNvPr id="5" name="Group 4"/>
              <p:cNvGrpSpPr/>
              <p:nvPr/>
            </p:nvGrpSpPr>
            <p:grpSpPr>
              <a:xfrm>
                <a:off x="10518154" y="2315027"/>
                <a:ext cx="565700" cy="647594"/>
                <a:chOff x="11227523" y="2315027"/>
                <a:chExt cx="565700" cy="647594"/>
              </a:xfrm>
            </p:grpSpPr>
            <p:pic>
              <p:nvPicPr>
                <p:cNvPr id="4" name="Picture 3"/>
                <p:cNvPicPr>
                  <a:picLocks noChangeAspect="1"/>
                </p:cNvPicPr>
                <p:nvPr/>
              </p:nvPicPr>
              <p:blipFill rotWithShape="1">
                <a:blip r:embed="rId20">
                  <a:biLevel thresh="50000"/>
                  <a:extLst>
                    <a:ext uri="{28A0092B-C50C-407E-A947-70E740481C1C}">
                      <a14:useLocalDpi xmlns:a14="http://schemas.microsoft.com/office/drawing/2010/main" val="0"/>
                    </a:ext>
                  </a:extLst>
                </a:blip>
                <a:srcRect b="28892"/>
                <a:stretch/>
              </p:blipFill>
              <p:spPr>
                <a:xfrm>
                  <a:off x="11227523" y="2315027"/>
                  <a:ext cx="563134" cy="485323"/>
                </a:xfrm>
                <a:prstGeom prst="rect">
                  <a:avLst/>
                </a:prstGeom>
              </p:spPr>
            </p:pic>
            <p:pic>
              <p:nvPicPr>
                <p:cNvPr id="116" name="Picture 115"/>
                <p:cNvPicPr>
                  <a:picLocks noChangeAspect="1"/>
                </p:cNvPicPr>
                <p:nvPr/>
              </p:nvPicPr>
              <p:blipFill rotWithShape="1">
                <a:blip r:embed="rId20">
                  <a:biLevel thresh="50000"/>
                  <a:extLst>
                    <a:ext uri="{28A0092B-C50C-407E-A947-70E740481C1C}">
                      <a14:useLocalDpi xmlns:a14="http://schemas.microsoft.com/office/drawing/2010/main" val="0"/>
                    </a:ext>
                  </a:extLst>
                </a:blip>
                <a:srcRect t="73899"/>
                <a:stretch/>
              </p:blipFill>
              <p:spPr>
                <a:xfrm>
                  <a:off x="11230089" y="2784475"/>
                  <a:ext cx="563134" cy="178146"/>
                </a:xfrm>
                <a:prstGeom prst="rect">
                  <a:avLst/>
                </a:prstGeom>
              </p:spPr>
            </p:pic>
          </p:grpSp>
        </p:grpSp>
        <p:grpSp>
          <p:nvGrpSpPr>
            <p:cNvPr id="8" name="Group 7"/>
            <p:cNvGrpSpPr/>
            <p:nvPr/>
          </p:nvGrpSpPr>
          <p:grpSpPr>
            <a:xfrm>
              <a:off x="8619647" y="3223400"/>
              <a:ext cx="2377226" cy="672139"/>
              <a:chOff x="8619647" y="3223400"/>
              <a:chExt cx="2377226" cy="672139"/>
            </a:xfrm>
          </p:grpSpPr>
          <p:pic>
            <p:nvPicPr>
              <p:cNvPr id="75" name="Picture 7"/>
              <p:cNvPicPr>
                <a:picLocks noChangeAspect="1" noChangeArrowheads="1"/>
              </p:cNvPicPr>
              <p:nvPr/>
            </p:nvPicPr>
            <p:blipFill>
              <a:blip r:embed="rId21">
                <a:biLevel thresh="75000"/>
                <a:extLst>
                  <a:ext uri="{28A0092B-C50C-407E-A947-70E740481C1C}">
                    <a14:useLocalDpi xmlns:a14="http://schemas.microsoft.com/office/drawing/2010/main" val="0"/>
                  </a:ext>
                </a:extLst>
              </a:blip>
              <a:srcRect/>
              <a:stretch>
                <a:fillRect/>
              </a:stretch>
            </p:blipFill>
            <p:spPr bwMode="auto">
              <a:xfrm>
                <a:off x="9666287" y="3223400"/>
                <a:ext cx="406934" cy="664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8"/>
              <p:cNvPicPr>
                <a:picLocks noChangeAspect="1" noChangeArrowheads="1"/>
              </p:cNvPicPr>
              <p:nvPr/>
            </p:nvPicPr>
            <p:blipFill>
              <a:blip r:embed="rId22">
                <a:biLevel thresh="50000"/>
                <a:extLst>
                  <a:ext uri="{28A0092B-C50C-407E-A947-70E740481C1C}">
                    <a14:useLocalDpi xmlns:a14="http://schemas.microsoft.com/office/drawing/2010/main" val="0"/>
                  </a:ext>
                </a:extLst>
              </a:blip>
              <a:srcRect/>
              <a:stretch>
                <a:fillRect/>
              </a:stretch>
            </p:blipFill>
            <p:spPr bwMode="auto">
              <a:xfrm>
                <a:off x="10608448" y="3227883"/>
                <a:ext cx="388425" cy="66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14"/>
              <p:cNvPicPr>
                <a:picLocks noChangeAspect="1" noChangeArrowheads="1"/>
              </p:cNvPicPr>
              <p:nvPr/>
            </p:nvPicPr>
            <p:blipFill>
              <a:blip r:embed="rId23">
                <a:biLevel thresh="75000"/>
                <a:extLst>
                  <a:ext uri="{28A0092B-C50C-407E-A947-70E740481C1C}">
                    <a14:useLocalDpi xmlns:a14="http://schemas.microsoft.com/office/drawing/2010/main" val="0"/>
                  </a:ext>
                </a:extLst>
              </a:blip>
              <a:srcRect/>
              <a:stretch>
                <a:fillRect/>
              </a:stretch>
            </p:blipFill>
            <p:spPr bwMode="auto">
              <a:xfrm>
                <a:off x="8619647" y="3231556"/>
                <a:ext cx="549095" cy="64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19" name="Rectangle 118"/>
          <p:cNvSpPr/>
          <p:nvPr/>
        </p:nvSpPr>
        <p:spPr bwMode="auto">
          <a:xfrm>
            <a:off x="3775191" y="2125"/>
            <a:ext cx="8661284" cy="1029954"/>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Tree>
    <p:extLst>
      <p:ext uri="{BB962C8B-B14F-4D97-AF65-F5344CB8AC3E}">
        <p14:creationId xmlns:p14="http://schemas.microsoft.com/office/powerpoint/2010/main" val="3481489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accel="100000" fill="hold" nodeType="afterEffect">
                                  <p:stCondLst>
                                    <p:cond delay="0"/>
                                  </p:stCondLst>
                                  <p:childTnLst>
                                    <p:anim calcmode="lin" valueType="num">
                                      <p:cBhvr additive="base">
                                        <p:cTn id="6" dur="500"/>
                                        <p:tgtEl>
                                          <p:spTgt spid="27"/>
                                        </p:tgtEl>
                                        <p:attrNameLst>
                                          <p:attrName>ppt_x</p:attrName>
                                        </p:attrNameLst>
                                      </p:cBhvr>
                                      <p:tavLst>
                                        <p:tav tm="0">
                                          <p:val>
                                            <p:strVal val="ppt_x"/>
                                          </p:val>
                                        </p:tav>
                                        <p:tav tm="100000">
                                          <p:val>
                                            <p:strVal val="ppt_x"/>
                                          </p:val>
                                        </p:tav>
                                      </p:tavLst>
                                    </p:anim>
                                    <p:anim calcmode="lin" valueType="num">
                                      <p:cBhvr additive="base">
                                        <p:cTn id="7" dur="500"/>
                                        <p:tgtEl>
                                          <p:spTgt spid="27"/>
                                        </p:tgtEl>
                                        <p:attrNameLst>
                                          <p:attrName>ppt_y</p:attrName>
                                        </p:attrNameLst>
                                      </p:cBhvr>
                                      <p:tavLst>
                                        <p:tav tm="0">
                                          <p:val>
                                            <p:strVal val="ppt_y"/>
                                          </p:val>
                                        </p:tav>
                                        <p:tav tm="100000">
                                          <p:val>
                                            <p:strVal val="1+ppt_h/2"/>
                                          </p:val>
                                        </p:tav>
                                      </p:tavLst>
                                    </p:anim>
                                    <p:set>
                                      <p:cBhvr>
                                        <p:cTn id="8" dur="1" fill="hold">
                                          <p:stCondLst>
                                            <p:cond delay="499"/>
                                          </p:stCondLst>
                                        </p:cTn>
                                        <p:tgtEl>
                                          <p:spTgt spid="27"/>
                                        </p:tgtEl>
                                        <p:attrNameLst>
                                          <p:attrName>style.visibility</p:attrName>
                                        </p:attrNameLst>
                                      </p:cBhvr>
                                      <p:to>
                                        <p:strVal val="hidden"/>
                                      </p:to>
                                    </p:set>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decel="10000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00" fill="hold"/>
                                        <p:tgtEl>
                                          <p:spTgt spid="12"/>
                                        </p:tgtEl>
                                        <p:attrNameLst>
                                          <p:attrName>ppt_x</p:attrName>
                                        </p:attrNameLst>
                                      </p:cBhvr>
                                      <p:tavLst>
                                        <p:tav tm="0">
                                          <p:val>
                                            <p:strVal val="#ppt_x"/>
                                          </p:val>
                                        </p:tav>
                                        <p:tav tm="100000">
                                          <p:val>
                                            <p:strVal val="#ppt_x"/>
                                          </p:val>
                                        </p:tav>
                                      </p:tavLst>
                                    </p:anim>
                                    <p:anim calcmode="lin" valueType="num">
                                      <p:cBhvr additive="base">
                                        <p:cTn id="18" dur="7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650175" y="6573013"/>
            <a:ext cx="511664" cy="124650"/>
          </a:xfrm>
          <a:prstGeom prst="rect">
            <a:avLst/>
          </a:prstGeom>
        </p:spPr>
        <p:txBody>
          <a:bodyPr/>
          <a:lstStyle/>
          <a:p>
            <a:pPr>
              <a:lnSpc>
                <a:spcPct val="90000"/>
              </a:lnSpc>
            </a:pPr>
            <a:fld id="{1BC86A1F-E589-44B2-A543-2EC98F5547A7}" type="slidenum">
              <a:rPr lang="en-US" smtClean="0">
                <a:solidFill>
                  <a:srgbClr val="505050"/>
                </a:solidFill>
              </a:rPr>
              <a:pPr>
                <a:lnSpc>
                  <a:spcPct val="90000"/>
                </a:lnSpc>
              </a:pPr>
              <a:t>9</a:t>
            </a:fld>
            <a:endParaRPr lang="en-US" dirty="0">
              <a:solidFill>
                <a:srgbClr val="505050"/>
              </a:solidFill>
            </a:endParaRPr>
          </a:p>
        </p:txBody>
      </p:sp>
      <p:grpSp>
        <p:nvGrpSpPr>
          <p:cNvPr id="3" name="Group 2"/>
          <p:cNvGrpSpPr/>
          <p:nvPr/>
        </p:nvGrpSpPr>
        <p:grpSpPr>
          <a:xfrm>
            <a:off x="0" y="1031017"/>
            <a:ext cx="3618434" cy="914400"/>
            <a:chOff x="0" y="1031017"/>
            <a:chExt cx="3618434" cy="914400"/>
          </a:xfrm>
        </p:grpSpPr>
        <p:sp>
          <p:nvSpPr>
            <p:cNvPr id="4" name="Rectangle 3"/>
            <p:cNvSpPr/>
            <p:nvPr/>
          </p:nvSpPr>
          <p:spPr>
            <a:xfrm>
              <a:off x="0" y="1031017"/>
              <a:ext cx="3618434" cy="914400"/>
            </a:xfrm>
            <a:prstGeom prst="rect">
              <a:avLst/>
            </a:prstGeom>
            <a:solidFill>
              <a:schemeClr val="bg1">
                <a:lumMod val="10000"/>
              </a:schemeClr>
            </a:solidFill>
          </p:spPr>
          <p:txBody>
            <a:bodyPr wrap="square" lIns="274320">
              <a:noAutofit/>
            </a:bodyPr>
            <a:lstStyle/>
            <a:p>
              <a:r>
                <a:rPr lang="en-US" sz="2600" dirty="0">
                  <a:gradFill>
                    <a:gsLst>
                      <a:gs pos="0">
                        <a:srgbClr val="EFEFEF"/>
                      </a:gs>
                      <a:gs pos="100000">
                        <a:srgbClr val="EFEFEF"/>
                      </a:gs>
                    </a:gsLst>
                    <a:lin ang="5400000" scaled="0"/>
                  </a:gradFill>
                  <a:latin typeface="Segoe UI Light"/>
                </a:rPr>
                <a:t>Enterprise </a:t>
              </a:r>
              <a:r>
                <a:rPr lang="en-US" sz="2600" dirty="0" smtClean="0">
                  <a:gradFill>
                    <a:gsLst>
                      <a:gs pos="0">
                        <a:srgbClr val="EFEFEF"/>
                      </a:gs>
                      <a:gs pos="100000">
                        <a:srgbClr val="EFEFEF"/>
                      </a:gs>
                    </a:gsLst>
                    <a:lin ang="5400000" scaled="0"/>
                  </a:gradFill>
                  <a:latin typeface="Segoe UI Light"/>
                </a:rPr>
                <a:t/>
              </a:r>
              <a:br>
                <a:rPr lang="en-US" sz="2600" dirty="0" smtClean="0">
                  <a:gradFill>
                    <a:gsLst>
                      <a:gs pos="0">
                        <a:srgbClr val="EFEFEF"/>
                      </a:gs>
                      <a:gs pos="100000">
                        <a:srgbClr val="EFEFEF"/>
                      </a:gs>
                    </a:gsLst>
                    <a:lin ang="5400000" scaled="0"/>
                  </a:gradFill>
                  <a:latin typeface="Segoe UI Light"/>
                </a:rPr>
              </a:br>
              <a:r>
                <a:rPr lang="en-US" sz="2600" dirty="0" smtClean="0">
                  <a:gradFill>
                    <a:gsLst>
                      <a:gs pos="0">
                        <a:srgbClr val="EFEFEF"/>
                      </a:gs>
                      <a:gs pos="100000">
                        <a:srgbClr val="EFEFEF"/>
                      </a:gs>
                    </a:gsLst>
                    <a:lin ang="5400000" scaled="0"/>
                  </a:gradFill>
                  <a:latin typeface="Segoe UI Light"/>
                </a:rPr>
                <a:t>needs</a:t>
              </a:r>
              <a:endParaRPr lang="en-US" sz="2600" dirty="0">
                <a:gradFill>
                  <a:gsLst>
                    <a:gs pos="0">
                      <a:srgbClr val="EFEFEF"/>
                    </a:gs>
                    <a:gs pos="100000">
                      <a:srgbClr val="EFEFEF"/>
                    </a:gs>
                  </a:gsLst>
                  <a:lin ang="5400000" scaled="0"/>
                </a:gradFill>
                <a:latin typeface="Segoe UI Light"/>
              </a:endParaRPr>
            </a:p>
          </p:txBody>
        </p:sp>
        <p:sp>
          <p:nvSpPr>
            <p:cNvPr id="5" name="Freeform 9"/>
            <p:cNvSpPr>
              <a:spLocks noEditPoints="1"/>
            </p:cNvSpPr>
            <p:nvPr/>
          </p:nvSpPr>
          <p:spPr bwMode="black">
            <a:xfrm>
              <a:off x="2811441" y="1153552"/>
              <a:ext cx="666622" cy="66933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alpha val="94000"/>
              </a:schemeClr>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0" tIns="146304" rIns="0" bIns="146304" numCol="1" spcCol="0" rtlCol="0" fromWordArt="0" anchor="ctr" anchorCtr="0" forceAA="0" compatLnSpc="1">
              <a:prstTxWarp prst="textNoShape">
                <a:avLst/>
              </a:prstTxWarp>
              <a:noAutofit/>
            </a:bodyPr>
            <a:lstStyle/>
            <a:p>
              <a:endParaRPr lang="en-US" sz="3200">
                <a:gradFill>
                  <a:gsLst>
                    <a:gs pos="0">
                      <a:srgbClr val="FFFFFF"/>
                    </a:gs>
                    <a:gs pos="100000">
                      <a:srgbClr val="FFFFFF"/>
                    </a:gs>
                  </a:gsLst>
                  <a:lin ang="5400000" scaled="0"/>
                </a:gradFill>
                <a:latin typeface="Segoe UI Light"/>
              </a:endParaRPr>
            </a:p>
          </p:txBody>
        </p:sp>
      </p:grpSp>
      <p:grpSp>
        <p:nvGrpSpPr>
          <p:cNvPr id="6" name="Group 5"/>
          <p:cNvGrpSpPr/>
          <p:nvPr/>
        </p:nvGrpSpPr>
        <p:grpSpPr>
          <a:xfrm>
            <a:off x="0" y="4740832"/>
            <a:ext cx="3618434" cy="914400"/>
            <a:chOff x="0" y="4517312"/>
            <a:chExt cx="3618434" cy="914400"/>
          </a:xfrm>
        </p:grpSpPr>
        <p:sp>
          <p:nvSpPr>
            <p:cNvPr id="7" name="Rectangle 6"/>
            <p:cNvSpPr/>
            <p:nvPr/>
          </p:nvSpPr>
          <p:spPr>
            <a:xfrm>
              <a:off x="0" y="4517312"/>
              <a:ext cx="3618434" cy="914400"/>
            </a:xfrm>
            <a:prstGeom prst="rect">
              <a:avLst/>
            </a:prstGeom>
            <a:solidFill>
              <a:schemeClr val="bg1">
                <a:lumMod val="10000"/>
              </a:schemeClr>
            </a:solidFill>
          </p:spPr>
          <p:txBody>
            <a:bodyPr wrap="square" lIns="274320">
              <a:noAutofit/>
            </a:bodyPr>
            <a:lstStyle/>
            <a:p>
              <a:r>
                <a:rPr lang="en-US" sz="2600" dirty="0" smtClean="0">
                  <a:gradFill>
                    <a:gsLst>
                      <a:gs pos="0">
                        <a:srgbClr val="EFEFEF"/>
                      </a:gs>
                      <a:gs pos="100000">
                        <a:srgbClr val="EFEFEF"/>
                      </a:gs>
                    </a:gsLst>
                    <a:lin ang="5400000" scaled="0"/>
                  </a:gradFill>
                  <a:latin typeface="Segoe UI Light"/>
                </a:rPr>
                <a:t>Windows Azure</a:t>
              </a:r>
              <a:br>
                <a:rPr lang="en-US" sz="2600" dirty="0" smtClean="0">
                  <a:gradFill>
                    <a:gsLst>
                      <a:gs pos="0">
                        <a:srgbClr val="EFEFEF"/>
                      </a:gs>
                      <a:gs pos="100000">
                        <a:srgbClr val="EFEFEF"/>
                      </a:gs>
                    </a:gsLst>
                    <a:lin ang="5400000" scaled="0"/>
                  </a:gradFill>
                  <a:latin typeface="Segoe UI Light"/>
                </a:rPr>
              </a:br>
              <a:r>
                <a:rPr lang="en-US" sz="2600" dirty="0" smtClean="0">
                  <a:gradFill>
                    <a:gsLst>
                      <a:gs pos="0">
                        <a:srgbClr val="EFEFEF"/>
                      </a:gs>
                      <a:gs pos="100000">
                        <a:srgbClr val="EFEFEF"/>
                      </a:gs>
                    </a:gsLst>
                    <a:lin ang="5400000" scaled="0"/>
                  </a:gradFill>
                  <a:latin typeface="Segoe UI Light"/>
                </a:rPr>
                <a:t>fundamentals</a:t>
              </a:r>
              <a:endParaRPr lang="en-US" sz="2600" dirty="0">
                <a:gradFill>
                  <a:gsLst>
                    <a:gs pos="0">
                      <a:srgbClr val="EFEFEF"/>
                    </a:gs>
                    <a:gs pos="100000">
                      <a:srgbClr val="EFEFEF"/>
                    </a:gs>
                  </a:gsLst>
                  <a:lin ang="5400000" scaled="0"/>
                </a:gradFill>
                <a:latin typeface="Segoe UI Light"/>
              </a:endParaRPr>
            </a:p>
          </p:txBody>
        </p:sp>
        <p:sp>
          <p:nvSpPr>
            <p:cNvPr id="8" name="Freeform 9"/>
            <p:cNvSpPr>
              <a:spLocks noEditPoints="1"/>
            </p:cNvSpPr>
            <p:nvPr/>
          </p:nvSpPr>
          <p:spPr bwMode="black">
            <a:xfrm>
              <a:off x="2811441" y="4639847"/>
              <a:ext cx="666622" cy="66933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alpha val="94000"/>
              </a:schemeClr>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0" tIns="146304" rIns="0" bIns="146304" numCol="1" spcCol="0" rtlCol="0" fromWordArt="0" anchor="ctr" anchorCtr="0" forceAA="0" compatLnSpc="1">
              <a:prstTxWarp prst="textNoShape">
                <a:avLst/>
              </a:prstTxWarp>
              <a:noAutofit/>
            </a:bodyPr>
            <a:lstStyle/>
            <a:p>
              <a:endParaRPr lang="en-US" sz="3200">
                <a:gradFill>
                  <a:gsLst>
                    <a:gs pos="0">
                      <a:srgbClr val="FFFFFF"/>
                    </a:gs>
                    <a:gs pos="100000">
                      <a:srgbClr val="FFFFFF"/>
                    </a:gs>
                  </a:gsLst>
                  <a:lin ang="5400000" scaled="0"/>
                </a:gradFill>
                <a:latin typeface="Segoe UI Light"/>
              </a:endParaRPr>
            </a:p>
          </p:txBody>
        </p:sp>
      </p:grpSp>
      <p:sp>
        <p:nvSpPr>
          <p:cNvPr id="9" name="Rectangle 8"/>
          <p:cNvSpPr/>
          <p:nvPr/>
        </p:nvSpPr>
        <p:spPr bwMode="auto">
          <a:xfrm>
            <a:off x="3752850" y="1020450"/>
            <a:ext cx="2693988" cy="4634782"/>
          </a:xfrm>
          <a:prstGeom prst="rect">
            <a:avLst/>
          </a:prstGeom>
          <a:ln w="50800" cap="sq">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2651760" rIns="0" bIns="47565" numCol="1" rtlCol="0" anchor="t" anchorCtr="0" compatLnSpc="1">
            <a:prstTxWarp prst="textNoShape">
              <a:avLst/>
            </a:prstTxWarp>
          </a:bodyPr>
          <a:lstStyle/>
          <a:p>
            <a:pPr algn="ctr" defTabSz="951028" fontAlgn="base">
              <a:spcBef>
                <a:spcPct val="0"/>
              </a:spcBef>
              <a:spcAft>
                <a:spcPct val="0"/>
              </a:spcAft>
            </a:pPr>
            <a:endParaRPr lang="en-US" sz="2400" dirty="0">
              <a:gradFill>
                <a:gsLst>
                  <a:gs pos="0">
                    <a:srgbClr val="FFFFFF"/>
                  </a:gs>
                  <a:gs pos="100000">
                    <a:srgbClr val="FFFFFF"/>
                  </a:gs>
                </a:gsLst>
                <a:lin ang="5400000" scaled="0"/>
              </a:gradFill>
              <a:latin typeface="Segoe UI Light"/>
            </a:endParaRPr>
          </a:p>
        </p:txBody>
      </p:sp>
      <p:grpSp>
        <p:nvGrpSpPr>
          <p:cNvPr id="11" name="Group 10"/>
          <p:cNvGrpSpPr/>
          <p:nvPr/>
        </p:nvGrpSpPr>
        <p:grpSpPr>
          <a:xfrm>
            <a:off x="3801971" y="1251246"/>
            <a:ext cx="2611421" cy="4366992"/>
            <a:chOff x="3801971" y="1251246"/>
            <a:chExt cx="2611421" cy="4366992"/>
          </a:xfrm>
        </p:grpSpPr>
        <p:sp>
          <p:nvSpPr>
            <p:cNvPr id="12" name="Rectangle 11"/>
            <p:cNvSpPr/>
            <p:nvPr/>
          </p:nvSpPr>
          <p:spPr>
            <a:xfrm>
              <a:off x="3801971" y="1251246"/>
              <a:ext cx="2611421" cy="584775"/>
            </a:xfrm>
            <a:prstGeom prst="rect">
              <a:avLst/>
            </a:prstGeom>
          </p:spPr>
          <p:txBody>
            <a:bodyPr wrap="none">
              <a:spAutoFit/>
            </a:bodyPr>
            <a:lstStyle/>
            <a:p>
              <a:pPr algn="ctr" defTabSz="951028" fontAlgn="base">
                <a:spcBef>
                  <a:spcPct val="0"/>
                </a:spcBef>
                <a:spcAft>
                  <a:spcPct val="0"/>
                </a:spcAft>
              </a:pPr>
              <a:r>
                <a:rPr lang="en-US" sz="3200" dirty="0">
                  <a:gradFill>
                    <a:gsLst>
                      <a:gs pos="0">
                        <a:srgbClr val="FFFFFF"/>
                      </a:gs>
                      <a:gs pos="100000">
                        <a:srgbClr val="FFFFFF"/>
                      </a:gs>
                    </a:gsLst>
                    <a:lin ang="5400000" scaled="0"/>
                  </a:gradFill>
                  <a:latin typeface="Segoe UI Light"/>
                </a:rPr>
                <a:t>Heterogeneity</a:t>
              </a:r>
            </a:p>
          </p:txBody>
        </p:sp>
        <p:sp>
          <p:nvSpPr>
            <p:cNvPr id="13" name="Rectangle 12"/>
            <p:cNvSpPr/>
            <p:nvPr/>
          </p:nvSpPr>
          <p:spPr>
            <a:xfrm>
              <a:off x="4233127" y="4787241"/>
              <a:ext cx="1826397" cy="830997"/>
            </a:xfrm>
            <a:prstGeom prst="rect">
              <a:avLst/>
            </a:prstGeom>
          </p:spPr>
          <p:txBody>
            <a:bodyPr wrap="none">
              <a:spAutoFit/>
            </a:bodyPr>
            <a:lstStyle/>
            <a:p>
              <a:pPr algn="ctr" defTabSz="951028" fontAlgn="base">
                <a:spcBef>
                  <a:spcPct val="0"/>
                </a:spcBef>
                <a:spcAft>
                  <a:spcPct val="0"/>
                </a:spcAft>
              </a:pPr>
              <a:r>
                <a:rPr lang="en-US" sz="2400" dirty="0" smtClean="0">
                  <a:gradFill>
                    <a:gsLst>
                      <a:gs pos="0">
                        <a:srgbClr val="FFFFFF"/>
                      </a:gs>
                      <a:gs pos="100000">
                        <a:srgbClr val="FFFFFF"/>
                      </a:gs>
                    </a:gsLst>
                    <a:lin ang="5400000" scaled="0"/>
                  </a:gradFill>
                  <a:latin typeface="Segoe UI Light"/>
                </a:rPr>
                <a:t>Open, Broad</a:t>
              </a:r>
              <a:br>
                <a:rPr lang="en-US" sz="2400" dirty="0" smtClean="0">
                  <a:gradFill>
                    <a:gsLst>
                      <a:gs pos="0">
                        <a:srgbClr val="FFFFFF"/>
                      </a:gs>
                      <a:gs pos="100000">
                        <a:srgbClr val="FFFFFF"/>
                      </a:gs>
                    </a:gsLst>
                    <a:lin ang="5400000" scaled="0"/>
                  </a:gradFill>
                  <a:latin typeface="Segoe UI Light"/>
                </a:rPr>
              </a:br>
              <a:r>
                <a:rPr lang="en-US" sz="2400" dirty="0" smtClean="0">
                  <a:gradFill>
                    <a:gsLst>
                      <a:gs pos="0">
                        <a:srgbClr val="FFFFFF"/>
                      </a:gs>
                      <a:gs pos="100000">
                        <a:srgbClr val="FFFFFF"/>
                      </a:gs>
                    </a:gsLst>
                    <a:lin ang="5400000" scaled="0"/>
                  </a:gradFill>
                  <a:latin typeface="Segoe UI Light"/>
                </a:rPr>
                <a:t>and Flexible</a:t>
              </a:r>
              <a:endParaRPr lang="en-US" sz="2400" dirty="0">
                <a:gradFill>
                  <a:gsLst>
                    <a:gs pos="0">
                      <a:srgbClr val="FFFFFF"/>
                    </a:gs>
                    <a:gs pos="100000">
                      <a:srgbClr val="FFFFFF"/>
                    </a:gs>
                  </a:gsLst>
                  <a:lin ang="5400000" scaled="0"/>
                </a:gradFill>
                <a:latin typeface="Segoe UI Light"/>
              </a:endParaRPr>
            </a:p>
          </p:txBody>
        </p:sp>
        <p:sp>
          <p:nvSpPr>
            <p:cNvPr id="14" name="Freeform 20"/>
            <p:cNvSpPr>
              <a:spLocks noEditPoints="1"/>
            </p:cNvSpPr>
            <p:nvPr/>
          </p:nvSpPr>
          <p:spPr bwMode="auto">
            <a:xfrm>
              <a:off x="4186666" y="2628901"/>
              <a:ext cx="1831308" cy="1257930"/>
            </a:xfrm>
            <a:custGeom>
              <a:avLst/>
              <a:gdLst>
                <a:gd name="T0" fmla="*/ 485 w 485"/>
                <a:gd name="T1" fmla="*/ 245 h 332"/>
                <a:gd name="T2" fmla="*/ 466 w 485"/>
                <a:gd name="T3" fmla="*/ 259 h 332"/>
                <a:gd name="T4" fmla="*/ 461 w 485"/>
                <a:gd name="T5" fmla="*/ 266 h 332"/>
                <a:gd name="T6" fmla="*/ 430 w 485"/>
                <a:gd name="T7" fmla="*/ 291 h 332"/>
                <a:gd name="T8" fmla="*/ 370 w 485"/>
                <a:gd name="T9" fmla="*/ 315 h 332"/>
                <a:gd name="T10" fmla="*/ 273 w 485"/>
                <a:gd name="T11" fmla="*/ 328 h 332"/>
                <a:gd name="T12" fmla="*/ 76 w 485"/>
                <a:gd name="T13" fmla="*/ 293 h 332"/>
                <a:gd name="T14" fmla="*/ 76 w 485"/>
                <a:gd name="T15" fmla="*/ 220 h 332"/>
                <a:gd name="T16" fmla="*/ 144 w 485"/>
                <a:gd name="T17" fmla="*/ 191 h 332"/>
                <a:gd name="T18" fmla="*/ 210 w 485"/>
                <a:gd name="T19" fmla="*/ 196 h 332"/>
                <a:gd name="T20" fmla="*/ 264 w 485"/>
                <a:gd name="T21" fmla="*/ 201 h 332"/>
                <a:gd name="T22" fmla="*/ 320 w 485"/>
                <a:gd name="T23" fmla="*/ 193 h 332"/>
                <a:gd name="T24" fmla="*/ 354 w 485"/>
                <a:gd name="T25" fmla="*/ 214 h 332"/>
                <a:gd name="T26" fmla="*/ 325 w 485"/>
                <a:gd name="T27" fmla="*/ 235 h 332"/>
                <a:gd name="T28" fmla="*/ 281 w 485"/>
                <a:gd name="T29" fmla="*/ 233 h 332"/>
                <a:gd name="T30" fmla="*/ 233 w 485"/>
                <a:gd name="T31" fmla="*/ 246 h 332"/>
                <a:gd name="T32" fmla="*/ 286 w 485"/>
                <a:gd name="T33" fmla="*/ 270 h 332"/>
                <a:gd name="T34" fmla="*/ 361 w 485"/>
                <a:gd name="T35" fmla="*/ 272 h 332"/>
                <a:gd name="T36" fmla="*/ 412 w 485"/>
                <a:gd name="T37" fmla="*/ 257 h 332"/>
                <a:gd name="T38" fmla="*/ 464 w 485"/>
                <a:gd name="T39" fmla="*/ 232 h 332"/>
                <a:gd name="T40" fmla="*/ 485 w 485"/>
                <a:gd name="T41" fmla="*/ 245 h 332"/>
                <a:gd name="T42" fmla="*/ 55 w 485"/>
                <a:gd name="T43" fmla="*/ 200 h 332"/>
                <a:gd name="T44" fmla="*/ 0 w 485"/>
                <a:gd name="T45" fmla="*/ 200 h 332"/>
                <a:gd name="T46" fmla="*/ 0 w 485"/>
                <a:gd name="T47" fmla="*/ 307 h 332"/>
                <a:gd name="T48" fmla="*/ 55 w 485"/>
                <a:gd name="T49" fmla="*/ 307 h 332"/>
                <a:gd name="T50" fmla="*/ 63 w 485"/>
                <a:gd name="T51" fmla="*/ 299 h 332"/>
                <a:gd name="T52" fmla="*/ 63 w 485"/>
                <a:gd name="T53" fmla="*/ 206 h 332"/>
                <a:gd name="T54" fmla="*/ 55 w 485"/>
                <a:gd name="T55" fmla="*/ 200 h 332"/>
                <a:gd name="T56" fmla="*/ 426 w 485"/>
                <a:gd name="T57" fmla="*/ 124 h 332"/>
                <a:gd name="T58" fmla="*/ 364 w 485"/>
                <a:gd name="T59" fmla="*/ 0 h 332"/>
                <a:gd name="T60" fmla="*/ 336 w 485"/>
                <a:gd name="T61" fmla="*/ 57 h 332"/>
                <a:gd name="T62" fmla="*/ 336 w 485"/>
                <a:gd name="T63" fmla="*/ 15 h 332"/>
                <a:gd name="T64" fmla="*/ 196 w 485"/>
                <a:gd name="T65" fmla="*/ 15 h 332"/>
                <a:gd name="T66" fmla="*/ 196 w 485"/>
                <a:gd name="T67" fmla="*/ 33 h 332"/>
                <a:gd name="T68" fmla="*/ 162 w 485"/>
                <a:gd name="T69" fmla="*/ 22 h 332"/>
                <a:gd name="T70" fmla="*/ 101 w 485"/>
                <a:gd name="T71" fmla="*/ 82 h 332"/>
                <a:gd name="T72" fmla="*/ 162 w 485"/>
                <a:gd name="T73" fmla="*/ 143 h 332"/>
                <a:gd name="T74" fmla="*/ 196 w 485"/>
                <a:gd name="T75" fmla="*/ 132 h 332"/>
                <a:gd name="T76" fmla="*/ 196 w 485"/>
                <a:gd name="T77" fmla="*/ 155 h 332"/>
                <a:gd name="T78" fmla="*/ 336 w 485"/>
                <a:gd name="T79" fmla="*/ 155 h 332"/>
                <a:gd name="T80" fmla="*/ 336 w 485"/>
                <a:gd name="T81" fmla="*/ 124 h 332"/>
                <a:gd name="T82" fmla="*/ 426 w 485"/>
                <a:gd name="T83" fmla="*/ 12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5" h="332">
                  <a:moveTo>
                    <a:pt x="485" y="245"/>
                  </a:moveTo>
                  <a:cubicBezTo>
                    <a:pt x="485" y="245"/>
                    <a:pt x="483" y="246"/>
                    <a:pt x="466" y="259"/>
                  </a:cubicBezTo>
                  <a:cubicBezTo>
                    <a:pt x="466" y="259"/>
                    <a:pt x="462" y="266"/>
                    <a:pt x="461" y="266"/>
                  </a:cubicBezTo>
                  <a:cubicBezTo>
                    <a:pt x="453" y="272"/>
                    <a:pt x="445" y="280"/>
                    <a:pt x="430" y="291"/>
                  </a:cubicBezTo>
                  <a:cubicBezTo>
                    <a:pt x="415" y="293"/>
                    <a:pt x="385" y="307"/>
                    <a:pt x="370" y="315"/>
                  </a:cubicBezTo>
                  <a:cubicBezTo>
                    <a:pt x="343" y="314"/>
                    <a:pt x="303" y="320"/>
                    <a:pt x="273" y="328"/>
                  </a:cubicBezTo>
                  <a:cubicBezTo>
                    <a:pt x="231" y="322"/>
                    <a:pt x="226" y="332"/>
                    <a:pt x="76" y="293"/>
                  </a:cubicBezTo>
                  <a:cubicBezTo>
                    <a:pt x="76" y="293"/>
                    <a:pt x="76" y="233"/>
                    <a:pt x="76" y="220"/>
                  </a:cubicBezTo>
                  <a:cubicBezTo>
                    <a:pt x="104" y="214"/>
                    <a:pt x="112" y="196"/>
                    <a:pt x="144" y="191"/>
                  </a:cubicBezTo>
                  <a:cubicBezTo>
                    <a:pt x="167" y="188"/>
                    <a:pt x="188" y="190"/>
                    <a:pt x="210" y="196"/>
                  </a:cubicBezTo>
                  <a:cubicBezTo>
                    <a:pt x="225" y="201"/>
                    <a:pt x="239" y="204"/>
                    <a:pt x="264" y="201"/>
                  </a:cubicBezTo>
                  <a:cubicBezTo>
                    <a:pt x="285" y="200"/>
                    <a:pt x="293" y="193"/>
                    <a:pt x="320" y="193"/>
                  </a:cubicBezTo>
                  <a:cubicBezTo>
                    <a:pt x="338" y="193"/>
                    <a:pt x="356" y="204"/>
                    <a:pt x="354" y="214"/>
                  </a:cubicBezTo>
                  <a:cubicBezTo>
                    <a:pt x="354" y="224"/>
                    <a:pt x="336" y="233"/>
                    <a:pt x="325" y="235"/>
                  </a:cubicBezTo>
                  <a:cubicBezTo>
                    <a:pt x="299" y="235"/>
                    <a:pt x="306" y="233"/>
                    <a:pt x="281" y="233"/>
                  </a:cubicBezTo>
                  <a:cubicBezTo>
                    <a:pt x="252" y="233"/>
                    <a:pt x="251" y="238"/>
                    <a:pt x="233" y="246"/>
                  </a:cubicBezTo>
                  <a:cubicBezTo>
                    <a:pt x="251" y="251"/>
                    <a:pt x="262" y="257"/>
                    <a:pt x="286" y="270"/>
                  </a:cubicBezTo>
                  <a:cubicBezTo>
                    <a:pt x="312" y="267"/>
                    <a:pt x="338" y="270"/>
                    <a:pt x="361" y="272"/>
                  </a:cubicBezTo>
                  <a:cubicBezTo>
                    <a:pt x="380" y="267"/>
                    <a:pt x="390" y="259"/>
                    <a:pt x="412" y="257"/>
                  </a:cubicBezTo>
                  <a:cubicBezTo>
                    <a:pt x="427" y="246"/>
                    <a:pt x="446" y="228"/>
                    <a:pt x="464" y="232"/>
                  </a:cubicBezTo>
                  <a:cubicBezTo>
                    <a:pt x="474" y="233"/>
                    <a:pt x="485" y="245"/>
                    <a:pt x="485" y="245"/>
                  </a:cubicBezTo>
                  <a:close/>
                  <a:moveTo>
                    <a:pt x="55" y="200"/>
                  </a:moveTo>
                  <a:cubicBezTo>
                    <a:pt x="0" y="200"/>
                    <a:pt x="0" y="200"/>
                    <a:pt x="0" y="200"/>
                  </a:cubicBezTo>
                  <a:cubicBezTo>
                    <a:pt x="0" y="307"/>
                    <a:pt x="0" y="307"/>
                    <a:pt x="0" y="307"/>
                  </a:cubicBezTo>
                  <a:cubicBezTo>
                    <a:pt x="55" y="307"/>
                    <a:pt x="55" y="307"/>
                    <a:pt x="55" y="307"/>
                  </a:cubicBezTo>
                  <a:cubicBezTo>
                    <a:pt x="60" y="307"/>
                    <a:pt x="63" y="304"/>
                    <a:pt x="63" y="299"/>
                  </a:cubicBezTo>
                  <a:cubicBezTo>
                    <a:pt x="63" y="206"/>
                    <a:pt x="63" y="206"/>
                    <a:pt x="63" y="206"/>
                  </a:cubicBezTo>
                  <a:cubicBezTo>
                    <a:pt x="63" y="203"/>
                    <a:pt x="60" y="200"/>
                    <a:pt x="55" y="200"/>
                  </a:cubicBezTo>
                  <a:close/>
                  <a:moveTo>
                    <a:pt x="426" y="124"/>
                  </a:moveTo>
                  <a:cubicBezTo>
                    <a:pt x="364" y="0"/>
                    <a:pt x="364" y="0"/>
                    <a:pt x="364" y="0"/>
                  </a:cubicBezTo>
                  <a:cubicBezTo>
                    <a:pt x="336" y="57"/>
                    <a:pt x="336" y="57"/>
                    <a:pt x="336" y="57"/>
                  </a:cubicBezTo>
                  <a:cubicBezTo>
                    <a:pt x="336" y="15"/>
                    <a:pt x="336" y="15"/>
                    <a:pt x="336" y="15"/>
                  </a:cubicBezTo>
                  <a:cubicBezTo>
                    <a:pt x="196" y="15"/>
                    <a:pt x="196" y="15"/>
                    <a:pt x="196" y="15"/>
                  </a:cubicBezTo>
                  <a:cubicBezTo>
                    <a:pt x="196" y="33"/>
                    <a:pt x="196" y="33"/>
                    <a:pt x="196" y="33"/>
                  </a:cubicBezTo>
                  <a:cubicBezTo>
                    <a:pt x="187" y="26"/>
                    <a:pt x="175" y="22"/>
                    <a:pt x="162" y="22"/>
                  </a:cubicBezTo>
                  <a:cubicBezTo>
                    <a:pt x="128" y="22"/>
                    <a:pt x="101" y="49"/>
                    <a:pt x="101" y="82"/>
                  </a:cubicBezTo>
                  <a:cubicBezTo>
                    <a:pt x="101" y="116"/>
                    <a:pt x="128" y="143"/>
                    <a:pt x="162" y="143"/>
                  </a:cubicBezTo>
                  <a:cubicBezTo>
                    <a:pt x="175" y="143"/>
                    <a:pt x="187" y="138"/>
                    <a:pt x="196" y="132"/>
                  </a:cubicBezTo>
                  <a:cubicBezTo>
                    <a:pt x="196" y="155"/>
                    <a:pt x="196" y="155"/>
                    <a:pt x="196" y="155"/>
                  </a:cubicBezTo>
                  <a:cubicBezTo>
                    <a:pt x="336" y="155"/>
                    <a:pt x="336" y="155"/>
                    <a:pt x="336" y="155"/>
                  </a:cubicBezTo>
                  <a:cubicBezTo>
                    <a:pt x="336" y="124"/>
                    <a:pt x="336" y="124"/>
                    <a:pt x="336" y="124"/>
                  </a:cubicBezTo>
                  <a:lnTo>
                    <a:pt x="426" y="12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nvGrpSpPr>
          <p:cNvPr id="40" name="Group 39"/>
          <p:cNvGrpSpPr/>
          <p:nvPr/>
        </p:nvGrpSpPr>
        <p:grpSpPr>
          <a:xfrm>
            <a:off x="4264423" y="1251246"/>
            <a:ext cx="1670842" cy="4207210"/>
            <a:chOff x="13401040" y="1251246"/>
            <a:chExt cx="1670842" cy="4207210"/>
          </a:xfrm>
        </p:grpSpPr>
        <p:sp>
          <p:nvSpPr>
            <p:cNvPr id="36" name="Rectangle 35"/>
            <p:cNvSpPr/>
            <p:nvPr/>
          </p:nvSpPr>
          <p:spPr>
            <a:xfrm>
              <a:off x="13434626" y="1251246"/>
              <a:ext cx="1526380" cy="584775"/>
            </a:xfrm>
            <a:prstGeom prst="rect">
              <a:avLst/>
            </a:prstGeom>
          </p:spPr>
          <p:txBody>
            <a:bodyPr wrap="none">
              <a:spAutoFit/>
            </a:bodyPr>
            <a:lstStyle/>
            <a:p>
              <a:pPr algn="ctr" defTabSz="951028" fontAlgn="base">
                <a:spcBef>
                  <a:spcPct val="0"/>
                </a:spcBef>
                <a:spcAft>
                  <a:spcPct val="0"/>
                </a:spcAft>
              </a:pPr>
              <a:r>
                <a:rPr lang="en-US" sz="3200" dirty="0" smtClean="0">
                  <a:gradFill>
                    <a:gsLst>
                      <a:gs pos="0">
                        <a:srgbClr val="FFFFFF"/>
                      </a:gs>
                      <a:gs pos="100000">
                        <a:srgbClr val="FFFFFF"/>
                      </a:gs>
                    </a:gsLst>
                    <a:lin ang="5400000" scaled="0"/>
                  </a:gradFill>
                  <a:latin typeface="Segoe UI Light"/>
                </a:rPr>
                <a:t>Security</a:t>
              </a:r>
              <a:endParaRPr lang="en-US" sz="3200" dirty="0">
                <a:gradFill>
                  <a:gsLst>
                    <a:gs pos="0">
                      <a:srgbClr val="FFFFFF"/>
                    </a:gs>
                    <a:gs pos="100000">
                      <a:srgbClr val="FFFFFF"/>
                    </a:gs>
                  </a:gsLst>
                  <a:lin ang="5400000" scaled="0"/>
                </a:gradFill>
                <a:latin typeface="Segoe UI Light"/>
              </a:endParaRPr>
            </a:p>
          </p:txBody>
        </p:sp>
        <p:sp>
          <p:nvSpPr>
            <p:cNvPr id="37" name="Rectangle 36"/>
            <p:cNvSpPr/>
            <p:nvPr/>
          </p:nvSpPr>
          <p:spPr>
            <a:xfrm>
              <a:off x="13401040" y="4996791"/>
              <a:ext cx="1670842" cy="461665"/>
            </a:xfrm>
            <a:prstGeom prst="rect">
              <a:avLst/>
            </a:prstGeom>
          </p:spPr>
          <p:txBody>
            <a:bodyPr wrap="none">
              <a:spAutoFit/>
            </a:bodyPr>
            <a:lstStyle/>
            <a:p>
              <a:pPr algn="ctr" defTabSz="951028" fontAlgn="base">
                <a:spcBef>
                  <a:spcPct val="0"/>
                </a:spcBef>
                <a:spcAft>
                  <a:spcPct val="0"/>
                </a:spcAft>
              </a:pPr>
              <a:r>
                <a:rPr lang="en-US" sz="2400" dirty="0">
                  <a:gradFill>
                    <a:gsLst>
                      <a:gs pos="0">
                        <a:srgbClr val="FFFFFF"/>
                      </a:gs>
                      <a:gs pos="100000">
                        <a:srgbClr val="FFFFFF"/>
                      </a:gs>
                    </a:gsLst>
                    <a:lin ang="5400000" scaled="0"/>
                  </a:gradFill>
                  <a:latin typeface="Segoe UI Light"/>
                </a:rPr>
                <a:t>Trustworthy</a:t>
              </a:r>
            </a:p>
          </p:txBody>
        </p:sp>
        <p:sp>
          <p:nvSpPr>
            <p:cNvPr id="39" name="Freeform 164"/>
            <p:cNvSpPr>
              <a:spLocks noEditPoints="1"/>
            </p:cNvSpPr>
            <p:nvPr/>
          </p:nvSpPr>
          <p:spPr bwMode="black">
            <a:xfrm>
              <a:off x="13520982" y="2330038"/>
              <a:ext cx="1342946" cy="1861880"/>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nvGrpSpPr>
          <p:cNvPr id="132" name="Group 131"/>
          <p:cNvGrpSpPr/>
          <p:nvPr/>
        </p:nvGrpSpPr>
        <p:grpSpPr>
          <a:xfrm>
            <a:off x="6864788" y="1235831"/>
            <a:ext cx="4997345" cy="4254357"/>
            <a:chOff x="6864788" y="1235831"/>
            <a:chExt cx="4997345" cy="4254357"/>
          </a:xfrm>
        </p:grpSpPr>
        <p:grpSp>
          <p:nvGrpSpPr>
            <p:cNvPr id="133" name="Group 132"/>
            <p:cNvGrpSpPr/>
            <p:nvPr/>
          </p:nvGrpSpPr>
          <p:grpSpPr>
            <a:xfrm>
              <a:off x="8322903" y="1235831"/>
              <a:ext cx="3311320" cy="968115"/>
              <a:chOff x="6621400" y="1260137"/>
              <a:chExt cx="5695750" cy="1577381"/>
            </a:xfrm>
          </p:grpSpPr>
          <p:pic>
            <p:nvPicPr>
              <p:cNvPr id="163" name="Picture 2" descr="https://mediabank.partners.extranet.microsoft.com/Assets/Active/M-Q/Microsoft_.NET/Microsoft_NET_ADO_.NET/Logos+Logotypes/NET-ADO_bL.png"/>
              <p:cNvPicPr>
                <a:picLocks noChangeAspect="1" noChangeArrowheads="1"/>
              </p:cNvPicPr>
              <p:nvPr/>
            </p:nvPicPr>
            <p:blipFill>
              <a:blip r:embed="rId3" cstate="print">
                <a:alphaModFix/>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Lst>
              </a:blip>
              <a:srcRect r="31488"/>
              <a:stretch>
                <a:fillRect/>
              </a:stretch>
            </p:blipFill>
            <p:spPr bwMode="auto">
              <a:xfrm>
                <a:off x="6718704" y="1361491"/>
                <a:ext cx="2362777" cy="682881"/>
              </a:xfrm>
              <a:prstGeom prst="rect">
                <a:avLst/>
              </a:prstGeom>
              <a:noFill/>
            </p:spPr>
          </p:pic>
          <p:pic>
            <p:nvPicPr>
              <p:cNvPr id="164" name="Picture 4" descr="http://www.jbase.com/new/products/images/java.png"/>
              <p:cNvPicPr>
                <a:picLocks noChangeAspect="1" noChangeArrowheads="1"/>
              </p:cNvPicPr>
              <p:nvPr/>
            </p:nvPicPr>
            <p:blipFill>
              <a:blip r:embed="rId5" cstate="print">
                <a:duotone>
                  <a:prstClr val="black"/>
                  <a:schemeClr val="tx1">
                    <a:tint val="45000"/>
                    <a:satMod val="400000"/>
                  </a:schemeClr>
                </a:duotone>
                <a:extLst>
                  <a:ext uri="{BEBA8EAE-BF5A-486C-A8C5-ECC9F3942E4B}">
                    <a14:imgProps xmlns:a14="http://schemas.microsoft.com/office/drawing/2010/main">
                      <a14:imgLayer r:embed="rId6">
                        <a14:imgEffect>
                          <a14:brightnessContrast bright="-100000"/>
                        </a14:imgEffect>
                      </a14:imgLayer>
                    </a14:imgProps>
                  </a:ext>
                </a:extLst>
              </a:blip>
              <a:srcRect/>
              <a:stretch>
                <a:fillRect/>
              </a:stretch>
            </p:blipFill>
            <p:spPr bwMode="auto">
              <a:xfrm>
                <a:off x="11483714" y="1260137"/>
                <a:ext cx="833436" cy="1555036"/>
              </a:xfrm>
              <a:prstGeom prst="rect">
                <a:avLst/>
              </a:prstGeom>
              <a:noFill/>
            </p:spPr>
          </p:pic>
          <p:pic>
            <p:nvPicPr>
              <p:cNvPr id="165" name="Picture 164" descr="PHP.png"/>
              <p:cNvPicPr>
                <a:picLocks noChangeAspect="1"/>
              </p:cNvPicPr>
              <p:nvPr/>
            </p:nvPicPr>
            <p:blipFill>
              <a:blip r:embed="rId7" cstate="print">
                <a:duotone>
                  <a:prstClr val="black"/>
                  <a:schemeClr val="tx1">
                    <a:tint val="45000"/>
                    <a:satMod val="400000"/>
                  </a:schemeClr>
                </a:duotone>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9606405" y="1432173"/>
                <a:ext cx="1180078" cy="620645"/>
              </a:xfrm>
              <a:prstGeom prst="rect">
                <a:avLst/>
              </a:prstGeom>
              <a:noFill/>
            </p:spPr>
          </p:pic>
          <p:pic>
            <p:nvPicPr>
              <p:cNvPr id="166" name="Picture 165"/>
              <p:cNvPicPr>
                <a:picLocks noChangeAspect="1"/>
              </p:cNvPicPr>
              <p:nvPr/>
            </p:nvPicPr>
            <p:blipFill>
              <a:blip r:embed="rId9">
                <a:duotone>
                  <a:prstClr val="black"/>
                  <a:schemeClr val="tx1">
                    <a:tint val="45000"/>
                    <a:satMod val="400000"/>
                  </a:schemeClr>
                </a:duotone>
                <a:extLst>
                  <a:ext uri="{BEBA8EAE-BF5A-486C-A8C5-ECC9F3942E4B}">
                    <a14:imgProps xmlns:a14="http://schemas.microsoft.com/office/drawing/2010/main">
                      <a14:imgLayer r:embed="rId10">
                        <a14:imgEffect>
                          <a14:colorTemperature colorTemp="10900"/>
                        </a14:imgEffect>
                        <a14:imgEffect>
                          <a14:saturation sat="4000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621400" y="2302711"/>
                <a:ext cx="1946761" cy="514634"/>
              </a:xfrm>
              <a:prstGeom prst="rect">
                <a:avLst/>
              </a:prstGeom>
            </p:spPr>
          </p:pic>
          <p:pic>
            <p:nvPicPr>
              <p:cNvPr id="167" name="Picture 166"/>
              <p:cNvPicPr>
                <a:picLocks noChangeAspect="1"/>
              </p:cNvPicPr>
              <p:nvPr/>
            </p:nvPicPr>
            <p:blipFill>
              <a:blip r:embed="rId11">
                <a:duotone>
                  <a:prstClr val="black"/>
                  <a:schemeClr val="tx1">
                    <a:tint val="45000"/>
                    <a:satMod val="400000"/>
                  </a:schemeClr>
                </a:duotone>
                <a:lum bright="-100000"/>
              </a:blip>
              <a:stretch>
                <a:fillRect/>
              </a:stretch>
            </p:blipFill>
            <p:spPr>
              <a:xfrm>
                <a:off x="9152678" y="2385470"/>
                <a:ext cx="1840745" cy="452048"/>
              </a:xfrm>
              <a:prstGeom prst="rect">
                <a:avLst/>
              </a:prstGeom>
            </p:spPr>
          </p:pic>
        </p:grpSp>
        <p:grpSp>
          <p:nvGrpSpPr>
            <p:cNvPr id="134" name="Group 133"/>
            <p:cNvGrpSpPr/>
            <p:nvPr/>
          </p:nvGrpSpPr>
          <p:grpSpPr>
            <a:xfrm>
              <a:off x="8781196" y="4810762"/>
              <a:ext cx="1928351" cy="679426"/>
              <a:chOff x="8781196" y="4810762"/>
              <a:chExt cx="1928351" cy="679426"/>
            </a:xfrm>
          </p:grpSpPr>
          <p:grpSp>
            <p:nvGrpSpPr>
              <p:cNvPr id="157" name="Group 156"/>
              <p:cNvGrpSpPr/>
              <p:nvPr/>
            </p:nvGrpSpPr>
            <p:grpSpPr>
              <a:xfrm>
                <a:off x="8781196" y="4827520"/>
                <a:ext cx="668856" cy="617542"/>
                <a:chOff x="7110684" y="4142550"/>
                <a:chExt cx="552708" cy="552708"/>
              </a:xfrm>
              <a:solidFill>
                <a:srgbClr val="000000"/>
              </a:solidFill>
            </p:grpSpPr>
            <p:sp>
              <p:nvSpPr>
                <p:cNvPr id="159" name="Freeform 12"/>
                <p:cNvSpPr>
                  <a:spLocks/>
                </p:cNvSpPr>
                <p:nvPr/>
              </p:nvSpPr>
              <p:spPr bwMode="auto">
                <a:xfrm>
                  <a:off x="7355732" y="4142550"/>
                  <a:ext cx="307660" cy="271766"/>
                </a:xfrm>
                <a:custGeom>
                  <a:avLst/>
                  <a:gdLst>
                    <a:gd name="T0" fmla="*/ 0 w 1140"/>
                    <a:gd name="T1" fmla="*/ 1007 h 1007"/>
                    <a:gd name="T2" fmla="*/ 1140 w 1140"/>
                    <a:gd name="T3" fmla="*/ 1007 h 1007"/>
                    <a:gd name="T4" fmla="*/ 1140 w 1140"/>
                    <a:gd name="T5" fmla="*/ 0 h 1007"/>
                    <a:gd name="T6" fmla="*/ 0 w 1140"/>
                    <a:gd name="T7" fmla="*/ 161 h 1007"/>
                    <a:gd name="T8" fmla="*/ 0 w 1140"/>
                    <a:gd name="T9" fmla="*/ 1007 h 1007"/>
                  </a:gdLst>
                  <a:ahLst/>
                  <a:cxnLst>
                    <a:cxn ang="0">
                      <a:pos x="T0" y="T1"/>
                    </a:cxn>
                    <a:cxn ang="0">
                      <a:pos x="T2" y="T3"/>
                    </a:cxn>
                    <a:cxn ang="0">
                      <a:pos x="T4" y="T5"/>
                    </a:cxn>
                    <a:cxn ang="0">
                      <a:pos x="T6" y="T7"/>
                    </a:cxn>
                    <a:cxn ang="0">
                      <a:pos x="T8" y="T9"/>
                    </a:cxn>
                  </a:cxnLst>
                  <a:rect l="0" t="0" r="r" b="b"/>
                  <a:pathLst>
                    <a:path w="1140" h="1007">
                      <a:moveTo>
                        <a:pt x="0" y="1007"/>
                      </a:moveTo>
                      <a:lnTo>
                        <a:pt x="1140" y="1007"/>
                      </a:lnTo>
                      <a:lnTo>
                        <a:pt x="1140" y="0"/>
                      </a:lnTo>
                      <a:lnTo>
                        <a:pt x="0" y="161"/>
                      </a:lnTo>
                      <a:lnTo>
                        <a:pt x="0" y="100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60" name="Freeform 13"/>
                <p:cNvSpPr>
                  <a:spLocks/>
                </p:cNvSpPr>
                <p:nvPr/>
              </p:nvSpPr>
              <p:spPr bwMode="auto">
                <a:xfrm>
                  <a:off x="7110684" y="4187350"/>
                  <a:ext cx="235333" cy="226967"/>
                </a:xfrm>
                <a:custGeom>
                  <a:avLst/>
                  <a:gdLst>
                    <a:gd name="T0" fmla="*/ 872 w 872"/>
                    <a:gd name="T1" fmla="*/ 841 h 841"/>
                    <a:gd name="T2" fmla="*/ 872 w 872"/>
                    <a:gd name="T3" fmla="*/ 0 h 841"/>
                    <a:gd name="T4" fmla="*/ 0 w 872"/>
                    <a:gd name="T5" fmla="*/ 121 h 841"/>
                    <a:gd name="T6" fmla="*/ 0 w 872"/>
                    <a:gd name="T7" fmla="*/ 841 h 841"/>
                    <a:gd name="T8" fmla="*/ 872 w 872"/>
                    <a:gd name="T9" fmla="*/ 841 h 841"/>
                  </a:gdLst>
                  <a:ahLst/>
                  <a:cxnLst>
                    <a:cxn ang="0">
                      <a:pos x="T0" y="T1"/>
                    </a:cxn>
                    <a:cxn ang="0">
                      <a:pos x="T2" y="T3"/>
                    </a:cxn>
                    <a:cxn ang="0">
                      <a:pos x="T4" y="T5"/>
                    </a:cxn>
                    <a:cxn ang="0">
                      <a:pos x="T6" y="T7"/>
                    </a:cxn>
                    <a:cxn ang="0">
                      <a:pos x="T8" y="T9"/>
                    </a:cxn>
                  </a:cxnLst>
                  <a:rect l="0" t="0" r="r" b="b"/>
                  <a:pathLst>
                    <a:path w="872" h="841">
                      <a:moveTo>
                        <a:pt x="872" y="841"/>
                      </a:moveTo>
                      <a:lnTo>
                        <a:pt x="872" y="0"/>
                      </a:lnTo>
                      <a:lnTo>
                        <a:pt x="0" y="121"/>
                      </a:lnTo>
                      <a:lnTo>
                        <a:pt x="0" y="841"/>
                      </a:lnTo>
                      <a:lnTo>
                        <a:pt x="872" y="841"/>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61" name="Freeform 14"/>
                <p:cNvSpPr>
                  <a:spLocks/>
                </p:cNvSpPr>
                <p:nvPr/>
              </p:nvSpPr>
              <p:spPr bwMode="auto">
                <a:xfrm>
                  <a:off x="7355732" y="4424032"/>
                  <a:ext cx="307660" cy="271226"/>
                </a:xfrm>
                <a:custGeom>
                  <a:avLst/>
                  <a:gdLst>
                    <a:gd name="T0" fmla="*/ 0 w 1140"/>
                    <a:gd name="T1" fmla="*/ 0 h 1005"/>
                    <a:gd name="T2" fmla="*/ 0 w 1140"/>
                    <a:gd name="T3" fmla="*/ 846 h 1005"/>
                    <a:gd name="T4" fmla="*/ 1140 w 1140"/>
                    <a:gd name="T5" fmla="*/ 1005 h 1005"/>
                    <a:gd name="T6" fmla="*/ 1140 w 1140"/>
                    <a:gd name="T7" fmla="*/ 0 h 1005"/>
                    <a:gd name="T8" fmla="*/ 0 w 1140"/>
                    <a:gd name="T9" fmla="*/ 0 h 1005"/>
                  </a:gdLst>
                  <a:ahLst/>
                  <a:cxnLst>
                    <a:cxn ang="0">
                      <a:pos x="T0" y="T1"/>
                    </a:cxn>
                    <a:cxn ang="0">
                      <a:pos x="T2" y="T3"/>
                    </a:cxn>
                    <a:cxn ang="0">
                      <a:pos x="T4" y="T5"/>
                    </a:cxn>
                    <a:cxn ang="0">
                      <a:pos x="T6" y="T7"/>
                    </a:cxn>
                    <a:cxn ang="0">
                      <a:pos x="T8" y="T9"/>
                    </a:cxn>
                  </a:cxnLst>
                  <a:rect l="0" t="0" r="r" b="b"/>
                  <a:pathLst>
                    <a:path w="1140" h="1005">
                      <a:moveTo>
                        <a:pt x="0" y="0"/>
                      </a:moveTo>
                      <a:lnTo>
                        <a:pt x="0" y="846"/>
                      </a:lnTo>
                      <a:lnTo>
                        <a:pt x="1140" y="1005"/>
                      </a:lnTo>
                      <a:lnTo>
                        <a:pt x="1140"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62" name="Freeform 15"/>
                <p:cNvSpPr>
                  <a:spLocks/>
                </p:cNvSpPr>
                <p:nvPr/>
              </p:nvSpPr>
              <p:spPr bwMode="auto">
                <a:xfrm>
                  <a:off x="7110684" y="4424032"/>
                  <a:ext cx="235333" cy="226967"/>
                </a:xfrm>
                <a:custGeom>
                  <a:avLst/>
                  <a:gdLst>
                    <a:gd name="T0" fmla="*/ 872 w 872"/>
                    <a:gd name="T1" fmla="*/ 0 h 841"/>
                    <a:gd name="T2" fmla="*/ 0 w 872"/>
                    <a:gd name="T3" fmla="*/ 0 h 841"/>
                    <a:gd name="T4" fmla="*/ 0 w 872"/>
                    <a:gd name="T5" fmla="*/ 720 h 841"/>
                    <a:gd name="T6" fmla="*/ 872 w 872"/>
                    <a:gd name="T7" fmla="*/ 841 h 841"/>
                    <a:gd name="T8" fmla="*/ 872 w 872"/>
                    <a:gd name="T9" fmla="*/ 0 h 841"/>
                  </a:gdLst>
                  <a:ahLst/>
                  <a:cxnLst>
                    <a:cxn ang="0">
                      <a:pos x="T0" y="T1"/>
                    </a:cxn>
                    <a:cxn ang="0">
                      <a:pos x="T2" y="T3"/>
                    </a:cxn>
                    <a:cxn ang="0">
                      <a:pos x="T4" y="T5"/>
                    </a:cxn>
                    <a:cxn ang="0">
                      <a:pos x="T6" y="T7"/>
                    </a:cxn>
                    <a:cxn ang="0">
                      <a:pos x="T8" y="T9"/>
                    </a:cxn>
                  </a:cxnLst>
                  <a:rect l="0" t="0" r="r" b="b"/>
                  <a:pathLst>
                    <a:path w="872" h="841">
                      <a:moveTo>
                        <a:pt x="872" y="0"/>
                      </a:moveTo>
                      <a:lnTo>
                        <a:pt x="0" y="0"/>
                      </a:lnTo>
                      <a:lnTo>
                        <a:pt x="0" y="720"/>
                      </a:lnTo>
                      <a:lnTo>
                        <a:pt x="872" y="841"/>
                      </a:lnTo>
                      <a:lnTo>
                        <a:pt x="872"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sp>
            <p:nvSpPr>
              <p:cNvPr id="158" name="Freeform 6"/>
              <p:cNvSpPr>
                <a:spLocks noEditPoints="1"/>
              </p:cNvSpPr>
              <p:nvPr/>
            </p:nvSpPr>
            <p:spPr bwMode="auto">
              <a:xfrm>
                <a:off x="10065682" y="4810762"/>
                <a:ext cx="643865" cy="679426"/>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cxnSp>
          <p:nvCxnSpPr>
            <p:cNvPr id="135" name="Straight Connector 134"/>
            <p:cNvCxnSpPr/>
            <p:nvPr/>
          </p:nvCxnSpPr>
          <p:spPr>
            <a:xfrm>
              <a:off x="7061533" y="3987986"/>
              <a:ext cx="4800600" cy="1"/>
            </a:xfrm>
            <a:prstGeom prst="line">
              <a:avLst/>
            </a:prstGeom>
            <a:ln w="12700">
              <a:solidFill>
                <a:schemeClr val="bg2"/>
              </a:solidFill>
              <a:prstDash val="dash"/>
              <a:headEnd type="none"/>
              <a:tailEnd type="none"/>
            </a:ln>
          </p:spPr>
          <p:style>
            <a:lnRef idx="1">
              <a:schemeClr val="dk1"/>
            </a:lnRef>
            <a:fillRef idx="0">
              <a:schemeClr val="dk1"/>
            </a:fillRef>
            <a:effectRef idx="0">
              <a:schemeClr val="dk1"/>
            </a:effectRef>
            <a:fontRef idx="minor">
              <a:schemeClr val="tx1"/>
            </a:fontRef>
          </p:style>
        </p:cxnSp>
        <p:grpSp>
          <p:nvGrpSpPr>
            <p:cNvPr id="136" name="Group 135"/>
            <p:cNvGrpSpPr/>
            <p:nvPr/>
          </p:nvGrpSpPr>
          <p:grpSpPr>
            <a:xfrm>
              <a:off x="8285340" y="4130166"/>
              <a:ext cx="3164952" cy="357743"/>
              <a:chOff x="8285340" y="4130166"/>
              <a:chExt cx="3164952" cy="357743"/>
            </a:xfrm>
          </p:grpSpPr>
          <p:pic>
            <p:nvPicPr>
              <p:cNvPr id="155" name="Picture 154"/>
              <p:cNvPicPr>
                <a:picLocks noChangeAspect="1"/>
              </p:cNvPicPr>
              <p:nvPr/>
            </p:nvPicPr>
            <p:blipFill>
              <a:blip r:embed="rId12">
                <a:biLevel thresh="50000"/>
                <a:extLst>
                  <a:ext uri="{BEBA8EAE-BF5A-486C-A8C5-ECC9F3942E4B}">
                    <a14:imgProps xmlns:a14="http://schemas.microsoft.com/office/drawing/2010/main">
                      <a14:imgLayer r:embed="rId13">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285340" y="4130166"/>
                <a:ext cx="1411580" cy="349803"/>
              </a:xfrm>
              <a:prstGeom prst="rect">
                <a:avLst/>
              </a:prstGeom>
            </p:spPr>
          </p:pic>
          <p:pic>
            <p:nvPicPr>
              <p:cNvPr id="156" name="Picture 2" descr="https://encrypted-tbn1.gstatic.com/images?q=tbn:ANd9GcSU4_TkMLpE3Fd8IzUzpdhHuyuUHMZj1NQSvjo-kBjZLpJnpc_Uxg"/>
              <p:cNvPicPr>
                <a:picLocks noChangeAspect="1" noChangeArrowheads="1"/>
              </p:cNvPicPr>
              <p:nvPr/>
            </p:nvPicPr>
            <p:blipFill>
              <a:blip r:embed="rId14">
                <a:biLevel thresh="25000"/>
                <a:extLst>
                  <a:ext uri="{BEBA8EAE-BF5A-486C-A8C5-ECC9F3942E4B}">
                    <a14:imgProps xmlns:a14="http://schemas.microsoft.com/office/drawing/2010/main">
                      <a14:imgLayer r:embed="rId15">
                        <a14:imgEffect>
                          <a14:backgroundRemoval t="0" b="99083" l="0" r="10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982474" y="4150046"/>
                <a:ext cx="1467818" cy="33786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37" name="Straight Connector 136"/>
            <p:cNvCxnSpPr/>
            <p:nvPr/>
          </p:nvCxnSpPr>
          <p:spPr>
            <a:xfrm>
              <a:off x="7061533" y="3107074"/>
              <a:ext cx="4800600" cy="1"/>
            </a:xfrm>
            <a:prstGeom prst="line">
              <a:avLst/>
            </a:prstGeom>
            <a:ln w="12700">
              <a:solidFill>
                <a:schemeClr val="bg2"/>
              </a:solidFill>
              <a:prstDash val="dash"/>
              <a:headEnd type="none"/>
              <a:tailEnd type="none"/>
            </a:ln>
          </p:spPr>
          <p:style>
            <a:lnRef idx="1">
              <a:schemeClr val="dk1"/>
            </a:lnRef>
            <a:fillRef idx="0">
              <a:schemeClr val="dk1"/>
            </a:fillRef>
            <a:effectRef idx="0">
              <a:schemeClr val="dk1"/>
            </a:effectRef>
            <a:fontRef idx="minor">
              <a:schemeClr val="tx1"/>
            </a:fontRef>
          </p:style>
        </p:cxnSp>
        <p:cxnSp>
          <p:nvCxnSpPr>
            <p:cNvPr id="138" name="Straight Connector 137"/>
            <p:cNvCxnSpPr/>
            <p:nvPr/>
          </p:nvCxnSpPr>
          <p:spPr>
            <a:xfrm>
              <a:off x="7061533" y="4627399"/>
              <a:ext cx="4800600" cy="1"/>
            </a:xfrm>
            <a:prstGeom prst="line">
              <a:avLst/>
            </a:prstGeom>
            <a:ln w="12700">
              <a:solidFill>
                <a:schemeClr val="bg2"/>
              </a:solidFill>
              <a:prstDash val="dash"/>
              <a:headEnd type="none"/>
              <a:tailEnd type="none"/>
            </a:ln>
          </p:spPr>
          <p:style>
            <a:lnRef idx="1">
              <a:schemeClr val="dk1"/>
            </a:lnRef>
            <a:fillRef idx="0">
              <a:schemeClr val="dk1"/>
            </a:fillRef>
            <a:effectRef idx="0">
              <a:schemeClr val="dk1"/>
            </a:effectRef>
            <a:fontRef idx="minor">
              <a:schemeClr val="tx1"/>
            </a:fontRef>
          </p:style>
        </p:cxnSp>
        <p:cxnSp>
          <p:nvCxnSpPr>
            <p:cNvPr id="139" name="Straight Connector 138"/>
            <p:cNvCxnSpPr/>
            <p:nvPr/>
          </p:nvCxnSpPr>
          <p:spPr>
            <a:xfrm>
              <a:off x="7061533" y="2279725"/>
              <a:ext cx="4800600" cy="1"/>
            </a:xfrm>
            <a:prstGeom prst="line">
              <a:avLst/>
            </a:prstGeom>
            <a:ln w="12700">
              <a:solidFill>
                <a:schemeClr val="bg2"/>
              </a:solidFill>
              <a:prstDash val="dash"/>
              <a:headEnd type="none"/>
              <a:tailEnd type="none"/>
            </a:ln>
          </p:spPr>
          <p:style>
            <a:lnRef idx="1">
              <a:schemeClr val="dk1"/>
            </a:lnRef>
            <a:fillRef idx="0">
              <a:schemeClr val="dk1"/>
            </a:fillRef>
            <a:effectRef idx="0">
              <a:schemeClr val="dk1"/>
            </a:effectRef>
            <a:fontRef idx="minor">
              <a:schemeClr val="tx1"/>
            </a:fontRef>
          </p:style>
        </p:cxnSp>
        <p:sp>
          <p:nvSpPr>
            <p:cNvPr id="140" name="TextBox 139"/>
            <p:cNvSpPr txBox="1"/>
            <p:nvPr/>
          </p:nvSpPr>
          <p:spPr>
            <a:xfrm>
              <a:off x="6864788" y="1257384"/>
              <a:ext cx="1060227" cy="461665"/>
            </a:xfrm>
            <a:prstGeom prst="rect">
              <a:avLst/>
            </a:prstGeom>
            <a:noFill/>
          </p:spPr>
          <p:txBody>
            <a:bodyPr wrap="none" lIns="182880" tIns="146304" rIns="182880" bIns="146304" rtlCol="0">
              <a:spAutoFit/>
            </a:bodyPr>
            <a:lstStyle/>
            <a:p>
              <a:pPr>
                <a:lnSpc>
                  <a:spcPct val="90000"/>
                </a:lnSpc>
              </a:pPr>
              <a:r>
                <a:rPr lang="en-US" sz="1200" spc="-50" dirty="0" smtClean="0">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rPr>
                <a:t>Languages</a:t>
              </a:r>
              <a:endParaRPr lang="en-US" spc="-50" dirty="0" smtClean="0">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endParaRPr>
            </a:p>
          </p:txBody>
        </p:sp>
        <p:sp>
          <p:nvSpPr>
            <p:cNvPr id="141" name="TextBox 140"/>
            <p:cNvSpPr txBox="1"/>
            <p:nvPr/>
          </p:nvSpPr>
          <p:spPr>
            <a:xfrm>
              <a:off x="6864788" y="2301604"/>
              <a:ext cx="1448564" cy="461665"/>
            </a:xfrm>
            <a:prstGeom prst="rect">
              <a:avLst/>
            </a:prstGeom>
            <a:noFill/>
          </p:spPr>
          <p:txBody>
            <a:bodyPr wrap="square" lIns="182880" tIns="146304" rIns="182880" bIns="146304" rtlCol="0">
              <a:spAutoFit/>
            </a:bodyPr>
            <a:lstStyle/>
            <a:p>
              <a:pPr>
                <a:lnSpc>
                  <a:spcPct val="90000"/>
                </a:lnSpc>
              </a:pPr>
              <a:r>
                <a:rPr lang="en-US" sz="1200" spc="-50" dirty="0" smtClean="0">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rPr>
                <a:t>CMS</a:t>
              </a:r>
            </a:p>
          </p:txBody>
        </p:sp>
        <p:sp>
          <p:nvSpPr>
            <p:cNvPr id="142" name="TextBox 141"/>
            <p:cNvSpPr txBox="1"/>
            <p:nvPr/>
          </p:nvSpPr>
          <p:spPr>
            <a:xfrm>
              <a:off x="6864788" y="3101042"/>
              <a:ext cx="855042" cy="461665"/>
            </a:xfrm>
            <a:prstGeom prst="rect">
              <a:avLst/>
            </a:prstGeom>
            <a:noFill/>
          </p:spPr>
          <p:txBody>
            <a:bodyPr wrap="none" lIns="182880" tIns="146304" rIns="182880" bIns="146304" rtlCol="0">
              <a:spAutoFit/>
            </a:bodyPr>
            <a:lstStyle/>
            <a:p>
              <a:pPr>
                <a:lnSpc>
                  <a:spcPct val="90000"/>
                </a:lnSpc>
              </a:pPr>
              <a:r>
                <a:rPr lang="en-US" sz="1200" spc="-50" dirty="0" smtClean="0">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rPr>
                <a:t>Devices</a:t>
              </a:r>
              <a:endParaRPr lang="en-US" spc="-50" dirty="0" smtClean="0">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endParaRPr>
            </a:p>
          </p:txBody>
        </p:sp>
        <p:sp>
          <p:nvSpPr>
            <p:cNvPr id="143" name="TextBox 142"/>
            <p:cNvSpPr txBox="1"/>
            <p:nvPr/>
          </p:nvSpPr>
          <p:spPr>
            <a:xfrm>
              <a:off x="6864788" y="3987986"/>
              <a:ext cx="1023165" cy="461665"/>
            </a:xfrm>
            <a:prstGeom prst="rect">
              <a:avLst/>
            </a:prstGeom>
            <a:noFill/>
          </p:spPr>
          <p:txBody>
            <a:bodyPr wrap="none" lIns="182880" tIns="146304" rIns="182880" bIns="146304" rtlCol="0">
              <a:spAutoFit/>
            </a:bodyPr>
            <a:lstStyle/>
            <a:p>
              <a:pPr>
                <a:lnSpc>
                  <a:spcPct val="90000"/>
                </a:lnSpc>
              </a:pPr>
              <a:r>
                <a:rPr lang="en-US" sz="1200" spc="-50" dirty="0" smtClean="0">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rPr>
                <a:t>Databases</a:t>
              </a:r>
              <a:endParaRPr lang="en-US" spc="-50" dirty="0" smtClean="0">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endParaRPr>
            </a:p>
          </p:txBody>
        </p:sp>
        <p:sp>
          <p:nvSpPr>
            <p:cNvPr id="144" name="TextBox 143"/>
            <p:cNvSpPr txBox="1"/>
            <p:nvPr/>
          </p:nvSpPr>
          <p:spPr>
            <a:xfrm>
              <a:off x="6864788" y="4640499"/>
              <a:ext cx="1020151" cy="627864"/>
            </a:xfrm>
            <a:prstGeom prst="rect">
              <a:avLst/>
            </a:prstGeom>
            <a:noFill/>
          </p:spPr>
          <p:txBody>
            <a:bodyPr wrap="none" lIns="182880" tIns="146304" rIns="182880" bIns="146304" rtlCol="0">
              <a:spAutoFit/>
            </a:bodyPr>
            <a:lstStyle/>
            <a:p>
              <a:pPr>
                <a:lnSpc>
                  <a:spcPct val="90000"/>
                </a:lnSpc>
              </a:pPr>
              <a:r>
                <a:rPr lang="en-US" sz="1200" spc="-50" dirty="0" smtClean="0">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rPr>
                <a:t>Operating</a:t>
              </a:r>
            </a:p>
            <a:p>
              <a:pPr>
                <a:lnSpc>
                  <a:spcPct val="90000"/>
                </a:lnSpc>
              </a:pPr>
              <a:r>
                <a:rPr lang="en-US" sz="1200" spc="-50" dirty="0" smtClean="0">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rPr>
                <a:t>Systems</a:t>
              </a:r>
              <a:endParaRPr lang="en-US" spc="-50" dirty="0" smtClean="0">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endParaRPr>
            </a:p>
          </p:txBody>
        </p:sp>
        <p:grpSp>
          <p:nvGrpSpPr>
            <p:cNvPr id="145" name="Group 144"/>
            <p:cNvGrpSpPr/>
            <p:nvPr/>
          </p:nvGrpSpPr>
          <p:grpSpPr>
            <a:xfrm>
              <a:off x="8580876" y="2362652"/>
              <a:ext cx="2502978" cy="647856"/>
              <a:chOff x="8580876" y="2315027"/>
              <a:chExt cx="2502978" cy="647856"/>
            </a:xfrm>
          </p:grpSpPr>
          <p:pic>
            <p:nvPicPr>
              <p:cNvPr id="150" name="Picture 10" descr="https://encrypted-tbn3.gstatic.com/images?q=tbn:ANd9GcQgAB8I4GUYPGAuHqEufTpFML_JWZior9mwUJP3P5Tro4I_bcL5"/>
              <p:cNvPicPr>
                <a:picLocks noChangeAspect="1" noChangeArrowheads="1"/>
              </p:cNvPicPr>
              <p:nvPr/>
            </p:nvPicPr>
            <p:blipFill>
              <a:blip r:embed="rId16">
                <a:biLevel thresh="50000"/>
                <a:extLst>
                  <a:ext uri="{BEBA8EAE-BF5A-486C-A8C5-ECC9F3942E4B}">
                    <a14:imgProps xmlns:a14="http://schemas.microsoft.com/office/drawing/2010/main">
                      <a14:imgLayer r:embed="rId17">
                        <a14:imgEffect>
                          <a14:backgroundRemoval t="0" b="100000" l="0" r="100000">
                            <a14:foregroundMark x1="14222" y1="48889" x2="16000" y2="67556"/>
                            <a14:foregroundMark x1="44889" y1="64444" x2="51556" y2="84444"/>
                            <a14:foregroundMark x1="84444" y1="52000" x2="86667" y2="71556"/>
                            <a14:foregroundMark x1="67556" y1="4444" x2="73333" y2="9333"/>
                          </a14:backgroundRemoval>
                        </a14:imgEffect>
                      </a14:imgLayer>
                    </a14:imgProps>
                  </a:ext>
                  <a:ext uri="{28A0092B-C50C-407E-A947-70E740481C1C}">
                    <a14:useLocalDpi xmlns:a14="http://schemas.microsoft.com/office/drawing/2010/main" val="0"/>
                  </a:ext>
                </a:extLst>
              </a:blip>
              <a:srcRect/>
              <a:stretch>
                <a:fillRect/>
              </a:stretch>
            </p:blipFill>
            <p:spPr bwMode="auto">
              <a:xfrm>
                <a:off x="8580876" y="2345399"/>
                <a:ext cx="620759" cy="596819"/>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50"/>
              <p:cNvPicPr>
                <a:picLocks noChangeAspect="1"/>
              </p:cNvPicPr>
              <p:nvPr/>
            </p:nvPicPr>
            <p:blipFill>
              <a:blip r:embed="rId18">
                <a:biLevel thresh="75000"/>
                <a:extLst>
                  <a:ext uri="{BEBA8EAE-BF5A-486C-A8C5-ECC9F3942E4B}">
                    <a14:imgProps xmlns:a14="http://schemas.microsoft.com/office/drawing/2010/main">
                      <a14:imgLayer r:embed="rId19">
                        <a14:imgEffect>
                          <a14:brightnessContrast contrast="4000"/>
                        </a14:imgEffect>
                      </a14:imgLayer>
                    </a14:imgProps>
                  </a:ext>
                  <a:ext uri="{28A0092B-C50C-407E-A947-70E740481C1C}">
                    <a14:useLocalDpi xmlns:a14="http://schemas.microsoft.com/office/drawing/2010/main" val="0"/>
                  </a:ext>
                </a:extLst>
              </a:blip>
              <a:stretch>
                <a:fillRect/>
              </a:stretch>
            </p:blipFill>
            <p:spPr>
              <a:xfrm>
                <a:off x="9415834" y="2355505"/>
                <a:ext cx="851682" cy="607378"/>
              </a:xfrm>
              <a:prstGeom prst="rect">
                <a:avLst/>
              </a:prstGeom>
            </p:spPr>
          </p:pic>
          <p:grpSp>
            <p:nvGrpSpPr>
              <p:cNvPr id="152" name="Group 151"/>
              <p:cNvGrpSpPr/>
              <p:nvPr/>
            </p:nvGrpSpPr>
            <p:grpSpPr>
              <a:xfrm>
                <a:off x="10518154" y="2315027"/>
                <a:ext cx="565700" cy="647594"/>
                <a:chOff x="11227523" y="2315027"/>
                <a:chExt cx="565700" cy="647594"/>
              </a:xfrm>
            </p:grpSpPr>
            <p:pic>
              <p:nvPicPr>
                <p:cNvPr id="153" name="Picture 152"/>
                <p:cNvPicPr>
                  <a:picLocks noChangeAspect="1"/>
                </p:cNvPicPr>
                <p:nvPr/>
              </p:nvPicPr>
              <p:blipFill rotWithShape="1">
                <a:blip r:embed="rId20">
                  <a:biLevel thresh="50000"/>
                  <a:extLst>
                    <a:ext uri="{28A0092B-C50C-407E-A947-70E740481C1C}">
                      <a14:useLocalDpi xmlns:a14="http://schemas.microsoft.com/office/drawing/2010/main" val="0"/>
                    </a:ext>
                  </a:extLst>
                </a:blip>
                <a:srcRect b="28892"/>
                <a:stretch/>
              </p:blipFill>
              <p:spPr>
                <a:xfrm>
                  <a:off x="11227523" y="2315027"/>
                  <a:ext cx="563134" cy="485323"/>
                </a:xfrm>
                <a:prstGeom prst="rect">
                  <a:avLst/>
                </a:prstGeom>
              </p:spPr>
            </p:pic>
            <p:pic>
              <p:nvPicPr>
                <p:cNvPr id="154" name="Picture 153"/>
                <p:cNvPicPr>
                  <a:picLocks noChangeAspect="1"/>
                </p:cNvPicPr>
                <p:nvPr/>
              </p:nvPicPr>
              <p:blipFill rotWithShape="1">
                <a:blip r:embed="rId20">
                  <a:biLevel thresh="50000"/>
                  <a:extLst>
                    <a:ext uri="{28A0092B-C50C-407E-A947-70E740481C1C}">
                      <a14:useLocalDpi xmlns:a14="http://schemas.microsoft.com/office/drawing/2010/main" val="0"/>
                    </a:ext>
                  </a:extLst>
                </a:blip>
                <a:srcRect t="73899"/>
                <a:stretch/>
              </p:blipFill>
              <p:spPr>
                <a:xfrm>
                  <a:off x="11230089" y="2784475"/>
                  <a:ext cx="563134" cy="178146"/>
                </a:xfrm>
                <a:prstGeom prst="rect">
                  <a:avLst/>
                </a:prstGeom>
              </p:spPr>
            </p:pic>
          </p:grpSp>
        </p:grpSp>
        <p:grpSp>
          <p:nvGrpSpPr>
            <p:cNvPr id="146" name="Group 145"/>
            <p:cNvGrpSpPr/>
            <p:nvPr/>
          </p:nvGrpSpPr>
          <p:grpSpPr>
            <a:xfrm>
              <a:off x="8619647" y="3223400"/>
              <a:ext cx="2377226" cy="672139"/>
              <a:chOff x="8619647" y="3223400"/>
              <a:chExt cx="2377226" cy="672139"/>
            </a:xfrm>
          </p:grpSpPr>
          <p:pic>
            <p:nvPicPr>
              <p:cNvPr id="147" name="Picture 7"/>
              <p:cNvPicPr>
                <a:picLocks noChangeAspect="1" noChangeArrowheads="1"/>
              </p:cNvPicPr>
              <p:nvPr/>
            </p:nvPicPr>
            <p:blipFill>
              <a:blip r:embed="rId21">
                <a:biLevel thresh="75000"/>
                <a:extLst>
                  <a:ext uri="{28A0092B-C50C-407E-A947-70E740481C1C}">
                    <a14:useLocalDpi xmlns:a14="http://schemas.microsoft.com/office/drawing/2010/main" val="0"/>
                  </a:ext>
                </a:extLst>
              </a:blip>
              <a:srcRect/>
              <a:stretch>
                <a:fillRect/>
              </a:stretch>
            </p:blipFill>
            <p:spPr bwMode="auto">
              <a:xfrm>
                <a:off x="9666287" y="3223400"/>
                <a:ext cx="406934" cy="664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 name="Picture 8"/>
              <p:cNvPicPr>
                <a:picLocks noChangeAspect="1" noChangeArrowheads="1"/>
              </p:cNvPicPr>
              <p:nvPr/>
            </p:nvPicPr>
            <p:blipFill>
              <a:blip r:embed="rId22">
                <a:biLevel thresh="50000"/>
                <a:extLst>
                  <a:ext uri="{28A0092B-C50C-407E-A947-70E740481C1C}">
                    <a14:useLocalDpi xmlns:a14="http://schemas.microsoft.com/office/drawing/2010/main" val="0"/>
                  </a:ext>
                </a:extLst>
              </a:blip>
              <a:srcRect/>
              <a:stretch>
                <a:fillRect/>
              </a:stretch>
            </p:blipFill>
            <p:spPr bwMode="auto">
              <a:xfrm>
                <a:off x="10608448" y="3227883"/>
                <a:ext cx="388425" cy="66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 name="Picture 14"/>
              <p:cNvPicPr>
                <a:picLocks noChangeAspect="1" noChangeArrowheads="1"/>
              </p:cNvPicPr>
              <p:nvPr/>
            </p:nvPicPr>
            <p:blipFill>
              <a:blip r:embed="rId23">
                <a:biLevel thresh="75000"/>
                <a:extLst>
                  <a:ext uri="{28A0092B-C50C-407E-A947-70E740481C1C}">
                    <a14:useLocalDpi xmlns:a14="http://schemas.microsoft.com/office/drawing/2010/main" val="0"/>
                  </a:ext>
                </a:extLst>
              </a:blip>
              <a:srcRect/>
              <a:stretch>
                <a:fillRect/>
              </a:stretch>
            </p:blipFill>
            <p:spPr bwMode="auto">
              <a:xfrm>
                <a:off x="8619647" y="3231556"/>
                <a:ext cx="549095" cy="64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0" name="Rectangle 9"/>
          <p:cNvSpPr/>
          <p:nvPr/>
        </p:nvSpPr>
        <p:spPr bwMode="auto">
          <a:xfrm>
            <a:off x="3775191" y="5655231"/>
            <a:ext cx="8661284" cy="1339293"/>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00" name="Rectangle 99"/>
          <p:cNvSpPr/>
          <p:nvPr/>
        </p:nvSpPr>
        <p:spPr bwMode="auto">
          <a:xfrm>
            <a:off x="6813550" y="1234480"/>
            <a:ext cx="5027437" cy="87782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65176" tIns="164592" rIns="182880" bIns="146304" numCol="1" spcCol="0" rtlCol="0" fromWordArt="0" anchor="ctr" anchorCtr="0" forceAA="0" compatLnSpc="1">
            <a:prstTxWarp prst="textNoShape">
              <a:avLst/>
            </a:prstTxWarp>
            <a:noAutofit/>
          </a:bodyPr>
          <a:lstStyle/>
          <a:p>
            <a:pPr defTabSz="951028" fontAlgn="base">
              <a:spcBef>
                <a:spcPct val="0"/>
              </a:spcBef>
              <a:spcAft>
                <a:spcPct val="0"/>
              </a:spcAft>
            </a:pPr>
            <a:r>
              <a:rPr lang="en-US" sz="3100" dirty="0">
                <a:gradFill>
                  <a:gsLst>
                    <a:gs pos="8850">
                      <a:srgbClr val="EFEFEF"/>
                    </a:gs>
                    <a:gs pos="45000">
                      <a:srgbClr val="EFEFEF"/>
                    </a:gs>
                  </a:gsLst>
                  <a:lin ang="5400000" scaled="0"/>
                </a:gradFill>
              </a:rPr>
              <a:t>TRANSPARENCY</a:t>
            </a:r>
          </a:p>
        </p:txBody>
      </p:sp>
    </p:spTree>
    <p:extLst>
      <p:ext uri="{BB962C8B-B14F-4D97-AF65-F5344CB8AC3E}">
        <p14:creationId xmlns:p14="http://schemas.microsoft.com/office/powerpoint/2010/main" val="4121201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accel="100000" fill="hold" nodeType="after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32"/>
                                        </p:tgtEl>
                                        <p:attrNameLst>
                                          <p:attrName>ppt_x</p:attrName>
                                        </p:attrNameLst>
                                      </p:cBhvr>
                                      <p:tavLst>
                                        <p:tav tm="0">
                                          <p:val>
                                            <p:strVal val="ppt_x"/>
                                          </p:val>
                                        </p:tav>
                                        <p:tav tm="100000">
                                          <p:val>
                                            <p:strVal val="ppt_x"/>
                                          </p:val>
                                        </p:tav>
                                      </p:tavLst>
                                    </p:anim>
                                    <p:anim calcmode="lin" valueType="num">
                                      <p:cBhvr additive="base">
                                        <p:cTn id="11" dur="500"/>
                                        <p:tgtEl>
                                          <p:spTgt spid="132"/>
                                        </p:tgtEl>
                                        <p:attrNameLst>
                                          <p:attrName>ppt_y</p:attrName>
                                        </p:attrNameLst>
                                      </p:cBhvr>
                                      <p:tavLst>
                                        <p:tav tm="0">
                                          <p:val>
                                            <p:strVal val="ppt_y"/>
                                          </p:val>
                                        </p:tav>
                                        <p:tav tm="100000">
                                          <p:val>
                                            <p:strVal val="1+ppt_h/2"/>
                                          </p:val>
                                        </p:tav>
                                      </p:tavLst>
                                    </p:anim>
                                    <p:set>
                                      <p:cBhvr>
                                        <p:cTn id="12" dur="1" fill="hold">
                                          <p:stCondLst>
                                            <p:cond delay="499"/>
                                          </p:stCondLst>
                                        </p:cTn>
                                        <p:tgtEl>
                                          <p:spTgt spid="132"/>
                                        </p:tgtEl>
                                        <p:attrNameLst>
                                          <p:attrName>style.visibility</p:attrName>
                                        </p:attrNameLst>
                                      </p:cBhvr>
                                      <p:to>
                                        <p:strVal val="hidden"/>
                                      </p:to>
                                    </p:set>
                                  </p:childTnLst>
                                </p:cTn>
                              </p:par>
                            </p:childTnLst>
                          </p:cTn>
                        </p:par>
                        <p:par>
                          <p:cTn id="13" fill="hold">
                            <p:stCondLst>
                              <p:cond delay="500"/>
                            </p:stCondLst>
                            <p:childTnLst>
                              <p:par>
                                <p:cTn id="14" presetID="2" presetClass="entr" presetSubtype="1" decel="100000"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ppt_x"/>
                                          </p:val>
                                        </p:tav>
                                        <p:tav tm="100000">
                                          <p:val>
                                            <p:strVal val="#ppt_x"/>
                                          </p:val>
                                        </p:tav>
                                      </p:tavLst>
                                    </p:anim>
                                    <p:anim calcmode="lin" valueType="num">
                                      <p:cBhvr additive="base">
                                        <p:cTn id="17" dur="500" fill="hold"/>
                                        <p:tgtEl>
                                          <p:spTgt spid="40"/>
                                        </p:tgtEl>
                                        <p:attrNameLst>
                                          <p:attrName>ppt_y</p:attrName>
                                        </p:attrNameLst>
                                      </p:cBhvr>
                                      <p:tavLst>
                                        <p:tav tm="0">
                                          <p:val>
                                            <p:strVal val="0-#ppt_h/2"/>
                                          </p:val>
                                        </p:tav>
                                        <p:tav tm="100000">
                                          <p:val>
                                            <p:strVal val="#ppt_y"/>
                                          </p:val>
                                        </p:tav>
                                      </p:tavLst>
                                    </p:anim>
                                  </p:childTnLst>
                                </p:cTn>
                              </p:par>
                              <p:par>
                                <p:cTn id="18" presetID="2" presetClass="entr" presetSubtype="2" decel="100000" fill="hold" grpId="0" nodeType="withEffect">
                                  <p:stCondLst>
                                    <p:cond delay="50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1+#ppt_w/2"/>
                                          </p:val>
                                        </p:tav>
                                        <p:tav tm="100000">
                                          <p:val>
                                            <p:strVal val="#ppt_x"/>
                                          </p:val>
                                        </p:tav>
                                      </p:tavLst>
                                    </p:anim>
                                    <p:anim calcmode="lin" valueType="num">
                                      <p:cBhvr additive="base">
                                        <p:cTn id="21" dur="500" fill="hold"/>
                                        <p:tgtEl>
                                          <p:spTgt spid="1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2|.2|0|1.7|.2|.2|.2|.2|.2|.2|.2|.2|.2|0|4.7|.2|.2|.2|0|1.7"/>
</p:tagLst>
</file>

<file path=ppt/theme/theme1.xml><?xml version="1.0" encoding="utf-8"?>
<a:theme xmlns:a="http://schemas.openxmlformats.org/drawingml/2006/main" name="3-30070_Windows_Server_Management_Marketing_Template_16x9">
  <a:themeElements>
    <a:clrScheme name="WSMM_v02">
      <a:dk1>
        <a:srgbClr val="505050"/>
      </a:dk1>
      <a:lt1>
        <a:srgbClr val="EFEFEF"/>
      </a:lt1>
      <a:dk2>
        <a:srgbClr val="00188F"/>
      </a:dk2>
      <a:lt2>
        <a:srgbClr val="969696"/>
      </a:lt2>
      <a:accent1>
        <a:srgbClr val="00188F"/>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10.xml><?xml version="1.0" encoding="utf-8"?>
<a:theme xmlns:a="http://schemas.openxmlformats.org/drawingml/2006/main" name="1_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 2013 Speaker PPT Template.potx" id="{E8DFABE4-88D1-4ACE-A455-2F0815ECCC87}" vid="{87B015FB-85AC-4804-97B7-86A6F472A393}"/>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3-30070_Windows_Server_Management_Marketing_Template_16x9">
  <a:themeElements>
    <a:clrScheme name="WSMM_v02">
      <a:dk1>
        <a:srgbClr val="505050"/>
      </a:dk1>
      <a:lt1>
        <a:srgbClr val="EFEFEF"/>
      </a:lt1>
      <a:dk2>
        <a:srgbClr val="00188F"/>
      </a:dk2>
      <a:lt2>
        <a:srgbClr val="969696"/>
      </a:lt2>
      <a:accent1>
        <a:srgbClr val="00188F"/>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3.xml><?xml version="1.0" encoding="utf-8"?>
<a:theme xmlns:a="http://schemas.openxmlformats.org/drawingml/2006/main" name="2_3-30070_Windows_Server_Management_Marketing_Template_16x9">
  <a:themeElements>
    <a:clrScheme name="WSMM_v02">
      <a:dk1>
        <a:srgbClr val="505050"/>
      </a:dk1>
      <a:lt1>
        <a:srgbClr val="EFEFEF"/>
      </a:lt1>
      <a:dk2>
        <a:srgbClr val="00188F"/>
      </a:dk2>
      <a:lt2>
        <a:srgbClr val="969696"/>
      </a:lt2>
      <a:accent1>
        <a:srgbClr val="00188F"/>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4.xml><?xml version="1.0" encoding="utf-8"?>
<a:theme xmlns:a="http://schemas.openxmlformats.org/drawingml/2006/main" name="3_3-30070_Windows_Server_Management_Marketing_Template_16x9">
  <a:themeElements>
    <a:clrScheme name="WSMM_v02">
      <a:dk1>
        <a:srgbClr val="505050"/>
      </a:dk1>
      <a:lt1>
        <a:srgbClr val="EFEFEF"/>
      </a:lt1>
      <a:dk2>
        <a:srgbClr val="00188F"/>
      </a:dk2>
      <a:lt2>
        <a:srgbClr val="969696"/>
      </a:lt2>
      <a:accent1>
        <a:srgbClr val="00188F"/>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5.xml><?xml version="1.0" encoding="utf-8"?>
<a:theme xmlns:a="http://schemas.openxmlformats.org/drawingml/2006/main" name="4_3-30070_Windows_Server_Management_Marketing_Template_16x9">
  <a:themeElements>
    <a:clrScheme name="WSMM_v02">
      <a:dk1>
        <a:srgbClr val="505050"/>
      </a:dk1>
      <a:lt1>
        <a:srgbClr val="EFEFEF"/>
      </a:lt1>
      <a:dk2>
        <a:srgbClr val="00188F"/>
      </a:dk2>
      <a:lt2>
        <a:srgbClr val="969696"/>
      </a:lt2>
      <a:accent1>
        <a:srgbClr val="00188F"/>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6.xml><?xml version="1.0" encoding="utf-8"?>
<a:theme xmlns:a="http://schemas.openxmlformats.org/drawingml/2006/main" name="5_3-30070_Windows_Server_Management_Marketing_Template_16x9">
  <a:themeElements>
    <a:clrScheme name="WSMM_v02">
      <a:dk1>
        <a:srgbClr val="505050"/>
      </a:dk1>
      <a:lt1>
        <a:srgbClr val="EFEFEF"/>
      </a:lt1>
      <a:dk2>
        <a:srgbClr val="00188F"/>
      </a:dk2>
      <a:lt2>
        <a:srgbClr val="969696"/>
      </a:lt2>
      <a:accent1>
        <a:srgbClr val="00188F"/>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7.xml><?xml version="1.0" encoding="utf-8"?>
<a:theme xmlns:a="http://schemas.openxmlformats.org/drawingml/2006/main" name="6_3-30070_Windows_Server_Management_Marketing_Template_16x9">
  <a:themeElements>
    <a:clrScheme name="WSMM_v02">
      <a:dk1>
        <a:srgbClr val="505050"/>
      </a:dk1>
      <a:lt1>
        <a:srgbClr val="EFEFEF"/>
      </a:lt1>
      <a:dk2>
        <a:srgbClr val="00188F"/>
      </a:dk2>
      <a:lt2>
        <a:srgbClr val="969696"/>
      </a:lt2>
      <a:accent1>
        <a:srgbClr val="00188F"/>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8.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9.xml><?xml version="1.0" encoding="utf-8"?>
<a:theme xmlns:a="http://schemas.openxmlformats.org/drawingml/2006/main" name="2_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KCDoc" ma:contentTypeID="0x010100FF1FAB0DEDE9AF4ABA57B67AF4A9F3210200596A0E07C3E77448942F9A5D1E81E582" ma:contentTypeVersion="58" ma:contentTypeDescription="" ma:contentTypeScope="" ma:versionID="716fdac0e05c6f7a6ce3b55e7b7d4a76">
  <xsd:schema xmlns:xsd="http://www.w3.org/2001/XMLSchema" xmlns:xs="http://www.w3.org/2001/XMLSchema" xmlns:p="http://schemas.microsoft.com/office/2006/metadata/properties" xmlns:ns1="http://schemas.microsoft.com/sharepoint/v3" xmlns:ns2="230e9df3-be65-4c73-a93b-d1236ebd677e" xmlns:ns3="4e240d41-6d38-4eac-9584-b3f543b50010" xmlns:ns4="7b813d5f-7206-4d46-95a5-a58185f478af" xmlns:ns5="http://schemas.microsoft.com/sharepoint/v4" targetNamespace="http://schemas.microsoft.com/office/2006/metadata/properties" ma:root="true" ma:fieldsID="ac665f883ade99707c688c8a1ddff4ab" ns1:_="" ns2:_="" ns3:_="" ns4:_="" ns5:_="">
    <xsd:import namespace="http://schemas.microsoft.com/sharepoint/v3"/>
    <xsd:import namespace="230e9df3-be65-4c73-a93b-d1236ebd677e"/>
    <xsd:import namespace="4e240d41-6d38-4eac-9584-b3f543b50010"/>
    <xsd:import namespace="7b813d5f-7206-4d46-95a5-a58185f478af"/>
    <xsd:import namespace="http://schemas.microsoft.com/sharepoint/v4"/>
    <xsd:element name="properties">
      <xsd:complexType>
        <xsd:sequence>
          <xsd:element name="documentManagement">
            <xsd:complexType>
              <xsd:all>
                <xsd:element ref="ns3:Thumbnail1" minOccurs="0"/>
                <xsd:element ref="ns3:DocumentDescription" minOccurs="0"/>
                <xsd:element ref="ns1:AverageRating" minOccurs="0"/>
                <xsd:element ref="ns1:RatingCount" minOccurs="0"/>
                <xsd:element ref="ns3:CoOwner" minOccurs="0"/>
                <xsd:element ref="ns3:Owner" minOccurs="0"/>
                <xsd:element ref="ns4:DocumentSetKcId" minOccurs="0"/>
                <xsd:element ref="ns3:TagTemplate" minOccurs="0"/>
                <xsd:element ref="ns3:PublishDate" minOccurs="0"/>
                <xsd:element ref="ns1:PublishingExpirationDate" minOccurs="0"/>
                <xsd:element ref="ns1:PublishingPageContent" minOccurs="0"/>
                <xsd:element ref="ns3:AudiencesTaxHTField0" minOccurs="0"/>
                <xsd:element ref="ns2:TaxKeywordTaxHTField" minOccurs="0"/>
                <xsd:element ref="ns3:RegionTaxHTField0" minOccurs="0"/>
                <xsd:element ref="ns2:_dlc_DocId" minOccurs="0"/>
                <xsd:element ref="ns3:ConfidentialityTaxHTField0" minOccurs="0"/>
                <xsd:element ref="ns2:_dlc_DocIdUrl" minOccurs="0"/>
                <xsd:element ref="ns3:BusinessArchitectureTaxHTField0" minOccurs="0"/>
                <xsd:element ref="ns2:_dlc_DocIdPersistId" minOccurs="0"/>
                <xsd:element ref="ns3:TopicsTaxHTField0" minOccurs="0"/>
                <xsd:element ref="ns5:IconOverlay" minOccurs="0"/>
                <xsd:element ref="ns3:GroupsTaxHTField0" minOccurs="0"/>
                <xsd:element ref="ns3:PartnersTaxHTField0" minOccurs="0"/>
                <xsd:element ref="ns2:TaxCatchAll" minOccurs="0"/>
                <xsd:element ref="ns3:ActivitiesAndProgramsTaxHTField0" minOccurs="0"/>
                <xsd:element ref="ns3:RolesTaxHTField0" minOccurs="0"/>
                <xsd:element ref="ns2:TaxCatchAllLabel" minOccurs="0"/>
                <xsd:element ref="ns1:RoutingRuleDescription" minOccurs="0"/>
                <xsd:element ref="ns3:SMSGDomainTaxHTField0" minOccurs="0"/>
                <xsd:element ref="ns3:ProductsTaxHTField0" minOccurs="0"/>
                <xsd:element ref="ns1:_vti_ItemDeclaredRecord" minOccurs="0"/>
                <xsd:element ref="ns1:_vti_ItemHoldRecordStatus" minOccurs="0"/>
                <xsd:element ref="ns3:LanguagesTaxHTField0" minOccurs="0"/>
                <xsd:element ref="ns3:CompetitorsTaxHTField0" minOccurs="0"/>
                <xsd:element ref="ns3:h1e7aaa5788c480c922636922fec8914" minOccurs="0"/>
                <xsd:element ref="ns3:ItemTypeTaxHTField0" minOccurs="0"/>
                <xsd:element ref="ns3:IndustriesTaxHTField0" minOccurs="0"/>
                <xsd:element ref="ns3:Segments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7" nillable="true" ma:displayName="Rating (0-5)" ma:decimals="2" ma:description="Average value of all the ratings that have been submitted" ma:indexed="true" ma:internalName="Rating_x0020__x0028_0_x002d_5_x0029_" ma:readOnly="true">
      <xsd:simpleType>
        <xsd:restriction base="dms:Number"/>
      </xsd:simpleType>
    </xsd:element>
    <xsd:element name="RatingCount" ma:index="8" nillable="true" ma:displayName="Number of Ratings" ma:decimals="0" ma:description="Number of ratings submitted" ma:indexed="true" ma:internalName="Number_x0020_of_x0020_Ratings" ma:readOnly="true">
      <xsd:simpleType>
        <xsd:restriction base="dms:Number"/>
      </xsd:simpleType>
    </xsd:element>
    <xsd:element name="PublishingExpirationDate" ma:index="29" nillable="true" ma:displayName="Scheduling End Date" ma:internalName="PublishingExpirationDate">
      <xsd:simpleType>
        <xsd:restriction base="dms:Unknown"/>
      </xsd:simpleType>
    </xsd:element>
    <xsd:element name="PublishingPageContent" ma:index="30" nillable="true" ma:displayName="Page Content" ma:internalName="PublishingPageContent">
      <xsd:simpleType>
        <xsd:restriction base="dms:Unknown"/>
      </xsd:simpleType>
    </xsd:element>
    <xsd:element name="RoutingRuleDescription" ma:index="49" nillable="true" ma:displayName="Description" ma:hidden="true" ma:internalName="RoutingRuleDescription" ma:readOnly="false">
      <xsd:simpleType>
        <xsd:restriction base="dms:Text">
          <xsd:maxLength value="255"/>
        </xsd:restriction>
      </xsd:simpleType>
    </xsd:element>
    <xsd:element name="_vti_ItemDeclaredRecord" ma:index="55" nillable="true" ma:displayName="Declared Record" ma:hidden="true" ma:internalName="_vti_ItemDeclaredRecord" ma:readOnly="true">
      <xsd:simpleType>
        <xsd:restriction base="dms:DateTime"/>
      </xsd:simpleType>
    </xsd:element>
    <xsd:element name="_vti_ItemHoldRecordStatus" ma:index="56"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KeywordTaxHTField" ma:index="33" nillable="true" ma:taxonomy="true" ma:internalName="TaxKeywordTaxHTField" ma:taxonomyFieldName="TaxKeyword" ma:displayName="Enterprise Keywords" ma:readOnly="true"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_dlc_DocId" ma:index="35" nillable="true" ma:displayName="Document ID Value" ma:description="The value of the document ID assigned to this item." ma:indexed="true" ma:internalName="_dlc_DocId" ma:readOnly="true">
      <xsd:simpleType>
        <xsd:restriction base="dms:Text"/>
      </xsd:simpleType>
    </xsd:element>
    <xsd:element name="_dlc_DocIdUrl" ma:index="3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9" nillable="true" ma:displayName="Persist ID" ma:description="Keep ID on add." ma:hidden="true" ma:internalName="_dlc_DocIdPersistId" ma:readOnly="true">
      <xsd:simpleType>
        <xsd:restriction base="dms:Boolean"/>
      </xsd:simpleType>
    </xsd:element>
    <xsd:element name="TaxCatchAll" ma:index="44" nillable="true" ma:displayName="Taxonomy Catch All Column" ma:hidden="true" ma:list="{cca7b197-9018-4002-9750-a2693d6b6f1f}" ma:internalName="TaxCatchAll" ma:showField="CatchAllData" ma:web="4e240d41-6d38-4eac-9584-b3f543b50010">
      <xsd:complexType>
        <xsd:complexContent>
          <xsd:extension base="dms:MultiChoiceLookup">
            <xsd:sequence>
              <xsd:element name="Value" type="dms:Lookup" maxOccurs="unbounded" minOccurs="0" nillable="true"/>
            </xsd:sequence>
          </xsd:extension>
        </xsd:complexContent>
      </xsd:complexType>
    </xsd:element>
    <xsd:element name="TaxCatchAllLabel" ma:index="47" nillable="true" ma:displayName="Taxonomy Catch All Column1" ma:hidden="true" ma:list="{cca7b197-9018-4002-9750-a2693d6b6f1f}" ma:internalName="TaxCatchAllLabel" ma:readOnly="true" ma:showField="CatchAllDataLabel" ma:web="4e240d41-6d38-4eac-9584-b3f543b5001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e240d41-6d38-4eac-9584-b3f543b50010" elementFormDefault="qualified">
    <xsd:import namespace="http://schemas.microsoft.com/office/2006/documentManagement/types"/>
    <xsd:import namespace="http://schemas.microsoft.com/office/infopath/2007/PartnerControls"/>
    <xsd:element name="Thumbnail1" ma:index="5" nillable="true" ma:displayName="Thumbnail" ma:format="Hyperlink" ma:internalName="Thumbnail1">
      <xsd:complexType>
        <xsd:complexContent>
          <xsd:extension base="dms:URL">
            <xsd:sequence>
              <xsd:element name="Url" type="dms:ValidUrl" minOccurs="0" nillable="true"/>
              <xsd:element name="Description" type="xsd:string" nillable="true"/>
            </xsd:sequence>
          </xsd:extension>
        </xsd:complexContent>
      </xsd:complexType>
    </xsd:element>
    <xsd:element name="DocumentDescription" ma:index="6" nillable="true" ma:displayName="Document Description" ma:description="Document Description for document content type KCDoc" ma:internalName="DocumentDescription">
      <xsd:simpleType>
        <xsd:restriction base="dms:Note"/>
      </xsd:simpleType>
    </xsd:element>
    <xsd:element name="CoOwner" ma:index="21" nillable="true" ma:displayName="Co-Owner" ma:list="UserInfo" ma:SearchPeopleOnly="false" ma:SharePointGroup="0" ma:internalName="CoOwner" ma:readOnly="true"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wner" ma:index="23" nillable="true" ma:displayName="Owner" ma:description="Must be an FTE" ma:indexed="true" ma:list="UserInfo" ma:SharePointGroup="0" ma:internalName="Owner" ma:readOnly="false" ma:showField="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gTemplate" ma:index="26" nillable="true" ma:displayName="TagTemplate" ma:internalName="TagTemplate0">
      <xsd:simpleType>
        <xsd:restriction base="dms:Text">
          <xsd:maxLength value="255"/>
        </xsd:restriction>
      </xsd:simpleType>
    </xsd:element>
    <xsd:element name="PublishDate" ma:index="28" nillable="true" ma:displayName="PublishDate" ma:description="Used in Blog Posts, this date is used to specify the Blog Article Date." ma:format="DateOnly" ma:internalName="PublishDate">
      <xsd:simpleType>
        <xsd:restriction base="dms:DateTime"/>
      </xsd:simpleType>
    </xsd:element>
    <xsd:element name="AudiencesTaxHTField0" ma:index="32" nillable="true" ma:taxonomy="true" ma:internalName="AudiencesTaxHTField0" ma:taxonomyFieldName="Audiences" ma:displayName="Customer Audiences" ma:readOnly="false" ma:default="" ma:fieldId="{e142f759-3ac7-4b2f-96cb-1e9174b500b8}"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RegionTaxHTField0" ma:index="34" nillable="true" ma:taxonomy="true" ma:internalName="RegionTaxHTField0" ma:taxonomyFieldName="Region" ma:displayName="Region" ma:readOnly="false" ma:default="" ma:fieldId="{4737695a-1cd7-4a2e-b339-4aad0188abb4}"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ConfidentialityTaxHTField0" ma:index="36" nillable="true" ma:taxonomy="true" ma:internalName="ConfidentialityTaxHTField0" ma:taxonomyFieldName="Confidentiality" ma:displayName="Confidentiality" ma:indexed="true" ma:readOnly="false" ma:default="21;#Microsoft confidential|461efa83-0283-486a-a8d5-943328f3693f" ma:fieldId="{78ab4373-53e1-48d5-ab4d-d29698f3efd9}"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BusinessArchitectureTaxHTField0" ma:index="38" nillable="true" ma:taxonomy="true" ma:internalName="BusinessArchitectureTaxHTField0" ma:taxonomyFieldName="BusinessArchitecture" ma:displayName="Business Architecture" ma:readOnly="false" ma:default="" ma:fieldId="{d7cf789b-4ee0-44de-b4df-8d5b0482baa9}"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TopicsTaxHTField0" ma:index="40" nillable="true" ma:taxonomy="true" ma:internalName="TopicsTaxHTField0" ma:taxonomyFieldName="Topics" ma:displayName="Topics" ma:readOnly="false" ma:default="" ma:fieldId="{878ad871-6083-42b1-a9d8-caa3411e86f2}"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GroupsTaxHTField0" ma:index="42" nillable="true" ma:taxonomy="true" ma:internalName="GroupsTaxHTField0" ma:taxonomyFieldName="Groups" ma:displayName="Groups" ma:readOnly="false" ma:default="" ma:fieldId="{822c6b82-c53e-484c-9c53-5c6ce5969db5}"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PartnersTaxHTField0" ma:index="43" nillable="true" ma:taxonomy="true" ma:internalName="PartnersTaxHTField0" ma:taxonomyFieldName="Partners" ma:displayName="Partners" ma:readOnly="true" ma:default="" ma:fieldId="{7c281638-d92a-454e-b8fe-7088c941df66}"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ActivitiesAndProgramsTaxHTField0" ma:index="45" nillable="true" ma:taxonomy="true" ma:internalName="ActivitiesAndProgramsTaxHTField0" ma:taxonomyFieldName="ActivitiesAndPrograms" ma:displayName="Activities &amp; Programs" ma:readOnly="false" ma:default="" ma:fieldId="{b1238bc0-413c-4dea-a499-043137e11d15}"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RolesTaxHTField0" ma:index="46" nillable="true" ma:taxonomy="true" ma:internalName="RolesTaxHTField0" ma:taxonomyFieldName="Roles" ma:displayName="Roles" ma:readOnly="true" ma:default="" ma:fieldId="{147013c4-c08e-4610-8a54-80ec865dae35}"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SMSGDomainTaxHTField0" ma:index="51" nillable="true" ma:taxonomy="true" ma:internalName="SMSGDomainTaxHTField0" ma:taxonomyFieldName="SMSGDomain" ma:displayName="SMSG Domain" ma:readOnly="true" ma:default="" ma:fieldId="{2c8f543d-b3fa-4810-874a-ad0f88d0f61a}"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ProductsTaxHTField0" ma:index="52" nillable="true" ma:taxonomy="true" ma:internalName="ProductsTaxHTField0" ma:taxonomyFieldName="Products" ma:displayName="Products &amp; Technologies" ma:readOnly="false" ma:default="" ma:fieldId="{461032cf-5451-4cac-8727-96de1535ed65}"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element name="LanguagesTaxHTField0" ma:index="57" nillable="true" ma:taxonomy="true" ma:internalName="LanguagesTaxHTField0" ma:taxonomyFieldName="Languages" ma:displayName="Languages" ma:default="" ma:fieldId="{57b7e61f-5f00-4c23-b9fb-7e2af434aabb}"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CompetitorsTaxHTField0" ma:index="61" nillable="true" ma:taxonomy="true" ma:internalName="CompetitorsTaxHTField0" ma:taxonomyFieldName="Competitors" ma:displayName="Competition" ma:readOnly="true" ma:default="" ma:fieldId="{033f61ce-97ac-4204-9e44-87296a243ffe}"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h1e7aaa5788c480c922636922fec8914" ma:index="62" nillable="true" ma:taxonomy="true" ma:internalName="h1e7aaa5788c480c922636922fec8914" ma:taxonomyFieldName="messageframeworktype" ma:displayName="SMSG Local Taxonomy" ma:readOnly="false" ma:default="" ma:fieldId="{11e7aaa5-788c-480c-9226-36922fec8914}" ma:taxonomyMulti="true" ma:sspId="e385fb40-52d4-4fae-9c5b-3e8ff8a5878e" ma:termSetId="3e722879-8567-4839-b7c6-80b3907c7bba" ma:anchorId="00000000-0000-0000-0000-000000000000" ma:open="true" ma:isKeyword="false">
      <xsd:complexType>
        <xsd:sequence>
          <xsd:element ref="pc:Terms" minOccurs="0" maxOccurs="1"/>
        </xsd:sequence>
      </xsd:complexType>
    </xsd:element>
    <xsd:element name="ItemTypeTaxHTField0" ma:index="63" nillable="true" ma:taxonomy="true" ma:internalName="ItemTypeTaxHTField0" ma:taxonomyFieldName="ItemType" ma:displayName="Item Type" ma:default="" ma:fieldId="{d147f11f-8a15-4fb8-8d37-5fb29263610d}"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IndustriesTaxHTField0" ma:index="64" nillable="true" ma:taxonomy="true" ma:internalName="IndustriesTaxHTField0" ma:taxonomyFieldName="Industries" ma:displayName="Industries" ma:readOnly="false" ma:default="" ma:fieldId="{28af9966-4172-49a2-8fcb-8642a15f1fc5}"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SegmentsTaxHTField0" ma:index="66" nillable="true" ma:taxonomy="true" ma:internalName="SegmentsTaxHTField0" ma:taxonomyFieldName="Segments" ma:displayName="Customer Segments" ma:readOnly="false" ma:default="" ma:fieldId="{5810de59-adc2-4212-9275-76550f6ccd4e}"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b813d5f-7206-4d46-95a5-a58185f478af" elementFormDefault="qualified">
    <xsd:import namespace="http://schemas.microsoft.com/office/2006/documentManagement/types"/>
    <xsd:import namespace="http://schemas.microsoft.com/office/infopath/2007/PartnerControls"/>
    <xsd:element name="DocumentSetKcId" ma:index="25" nillable="true" ma:displayName="DocumentSetKcId" ma:indexed="true" ma:internalName="DocumentSetKcI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4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10009</Type>
    <SequenceNumber>1004</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SharedContentType xmlns="Microsoft.SharePoint.Taxonomy.ContentTypeSync" SourceId="e385fb40-52d4-4fae-9c5b-3e8ff8a5878e" ContentTypeId="0x010100FF1FAB0DEDE9AF4ABA57B67AF4A9F32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IndustriesTaxHTField0 xmlns="4e240d41-6d38-4eac-9584-b3f543b50010">
      <Terms xmlns="http://schemas.microsoft.com/office/infopath/2007/PartnerControls"/>
    </IndustriesTaxHTField0>
    <DocumentSetKcId xmlns="7b813d5f-7206-4d46-95a5-a58185f478af">200865</DocumentSetKcId>
    <DocumentDescription xmlns="4e240d41-6d38-4eac-9584-b3f543b50010">L200 for external &amp; internal use (Non-NDA). This deck should be used for the first discussion on Azure to set context.  Do not start with feature decks.</DocumentDescription>
    <ActivitiesAndProgramsTaxHTField0 xmlns="4e240d41-6d38-4eac-9584-b3f543b50010">
      <Terms xmlns="http://schemas.microsoft.com/office/infopath/2007/PartnerControls"/>
    </ActivitiesAndProgramsTaxHTField0>
    <IconOverlay xmlns="http://schemas.microsoft.com/sharepoint/v4" xsi:nil="true"/>
    <LanguagesTaxHTField0 xmlns="4e240d41-6d38-4eac-9584-b3f543b50010">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cb91f272-ce4d-4a7e-9bbf-78b58e3d188d</TermId>
        </TermInfo>
      </Terms>
    </LanguagesTaxHTField0>
    <h1e7aaa5788c480c922636922fec8914 xmlns="4e240d41-6d38-4eac-9584-b3f543b50010">
      <Terms xmlns="http://schemas.microsoft.com/office/infopath/2007/PartnerControls"/>
    </h1e7aaa5788c480c922636922fec8914>
    <AudiencesTaxHTField0 xmlns="4e240d41-6d38-4eac-9584-b3f543b50010">
      <Terms xmlns="http://schemas.microsoft.com/office/infopath/2007/PartnerControls"/>
    </AudiencesTaxHTField0>
    <ConfidentialityTaxHTField0 xmlns="4e240d41-6d38-4eac-9584-b3f543b50010">
      <Terms xmlns="http://schemas.microsoft.com/office/infopath/2007/PartnerControls">
        <TermInfo xmlns="http://schemas.microsoft.com/office/infopath/2007/PartnerControls">
          <TermName xmlns="http://schemas.microsoft.com/office/infopath/2007/PartnerControls">Microsoft confidential</TermName>
          <TermId xmlns="http://schemas.microsoft.com/office/infopath/2007/PartnerControls">461efa83-0283-486a-a8d5-943328f3693f</TermId>
        </TermInfo>
      </Terms>
    </ConfidentialityTaxHTField0>
    <Thumbnail1 xmlns="4e240d41-6d38-4eac-9584-b3f543b50010">
      <Url xsi:nil="true"/>
      <Description xsi:nil="true"/>
    </Thumbnail1>
    <TopicsTaxHTField0 xmlns="4e240d41-6d38-4eac-9584-b3f543b50010">
      <Terms xmlns="http://schemas.microsoft.com/office/infopath/2007/PartnerControls"/>
    </TopicsTaxHTField0>
    <ProductsTaxHTField0 xmlns="4e240d41-6d38-4eac-9584-b3f543b50010">
      <Terms xmlns="http://schemas.microsoft.com/office/infopath/2007/PartnerControls">
        <TermInfo xmlns="http://schemas.microsoft.com/office/infopath/2007/PartnerControls">
          <TermName xmlns="http://schemas.microsoft.com/office/infopath/2007/PartnerControls">Windows Azure</TermName>
          <TermId xmlns="http://schemas.microsoft.com/office/infopath/2007/PartnerControls">669a3112-5edf-444b-a003-630063601f07</TermId>
        </TermInfo>
        <TermInfo xmlns="http://schemas.microsoft.com/office/infopath/2007/PartnerControls">
          <TermName xmlns="http://schemas.microsoft.com/office/infopath/2007/PartnerControls">infrastructure as a service</TermName>
          <TermId xmlns="http://schemas.microsoft.com/office/infopath/2007/PartnerControls">4568a23e-4509-484a-b62d-10895ab6ad52</TermId>
        </TermInfo>
      </Terms>
    </ProductsTaxHTField0>
    <RegionTaxHTField0 xmlns="4e240d41-6d38-4eac-9584-b3f543b50010">
      <Terms xmlns="http://schemas.microsoft.com/office/infopath/2007/PartnerControls"/>
    </RegionTaxHTField0>
    <Owner xmlns="4e240d41-6d38-4eac-9584-b3f543b50010">
      <UserInfo>
        <DisplayName>NORTHAMERICA\mutluk</DisplayName>
        <AccountId>17307</AccountId>
        <AccountType/>
      </UserInfo>
    </Owner>
    <RoutingRuleDescription xmlns="http://schemas.microsoft.com/sharepoint/v3" xsi:nil="true"/>
    <SegmentsTaxHTField0 xmlns="4e240d41-6d38-4eac-9584-b3f543b50010">
      <Terms xmlns="http://schemas.microsoft.com/office/infopath/2007/PartnerControls"/>
    </SegmentsTaxHTField0>
    <ItemTypeTaxHTField0 xmlns="4e240d41-6d38-4eac-9584-b3f543b50010">
      <Terms xmlns="http://schemas.microsoft.com/office/infopath/2007/PartnerControls">
        <TermInfo xmlns="http://schemas.microsoft.com/office/infopath/2007/PartnerControls">
          <TermName xmlns="http://schemas.microsoft.com/office/infopath/2007/PartnerControls">customer presentations</TermName>
          <TermId xmlns="http://schemas.microsoft.com/office/infopath/2007/PartnerControls">18e9ae94-e321-4eea-82d2-ad5b2f470f3c</TermId>
        </TermInfo>
      </Terms>
    </ItemTypeTaxHTField0>
    <BusinessArchitectureTaxHTField0 xmlns="4e240d41-6d38-4eac-9584-b3f543b50010">
      <Terms xmlns="http://schemas.microsoft.com/office/infopath/2007/PartnerControls">
        <TermInfo xmlns="http://schemas.microsoft.com/office/infopath/2007/PartnerControls">
          <TermName xmlns="http://schemas.microsoft.com/office/infopath/2007/PartnerControls">Windows Azure in Enterprise</TermName>
          <TermId xmlns="http://schemas.microsoft.com/office/infopath/2007/PartnerControls">84891928-61ad-4dbf-88e4-8b4469e6f307</TermId>
        </TermInfo>
      </Terms>
    </BusinessArchitectureTaxHTField0>
    <GroupsTaxHTField0 xmlns="4e240d41-6d38-4eac-9584-b3f543b50010">
      <Terms xmlns="http://schemas.microsoft.com/office/infopath/2007/PartnerControls">
        <TermInfo xmlns="http://schemas.microsoft.com/office/infopath/2007/PartnerControls">
          <TermName xmlns="http://schemas.microsoft.com/office/infopath/2007/PartnerControls">Windows Azure Marketing</TermName>
          <TermId xmlns="http://schemas.microsoft.com/office/infopath/2007/PartnerControls">0958c357-5252-473f-8b4e-42f27525a99d</TermId>
        </TermInfo>
      </Terms>
    </GroupsTaxHTField0>
    <TagTemplate xmlns="4e240d41-6d38-4eac-9584-b3f543b50010" xsi:nil="true"/>
    <TaxCatchAll xmlns="230e9df3-be65-4c73-a93b-d1236ebd677e">
      <Value>18422</Value>
      <Value>19548</Value>
      <Value>10921</Value>
      <Value>14002</Value>
      <Value>10849</Value>
      <Value>13172</Value>
      <Value>10056</Value>
      <Value>21</Value>
    </TaxCatchAll>
    <RolesTaxHTField0 xmlns="4e240d41-6d38-4eac-9584-b3f543b50010">
      <Terms xmlns="http://schemas.microsoft.com/office/infopath/2007/PartnerControls"/>
    </RolesTaxHTField0>
    <CoOwner xmlns="4e240d41-6d38-4eac-9584-b3f543b50010">
      <UserInfo>
        <DisplayName>REDMOND\v-jgayle</DisplayName>
        <AccountId>189188</AccountId>
        <AccountType/>
      </UserInfo>
      <UserInfo>
        <DisplayName>REDMOND\danielsw</DisplayName>
        <AccountId>6679</AccountId>
        <AccountType/>
      </UserInfo>
      <UserInfo>
        <DisplayName>NORTHAMERICA\v-jihar</DisplayName>
        <AccountId>32782</AccountId>
        <AccountType/>
      </UserInfo>
      <UserInfo>
        <DisplayName>REDMOND\meeryan</DisplayName>
        <AccountId>44027</AccountId>
        <AccountType/>
      </UserInfo>
      <UserInfo>
        <DisplayName>REDMOND\v-nahube</DisplayName>
        <AccountId>175435</AccountId>
        <AccountType/>
      </UserInfo>
      <UserInfo>
        <DisplayName>REDMOND\aframpto</DisplayName>
        <AccountId>74517</AccountId>
        <AccountType/>
      </UserInfo>
    </CoOwner>
    <PartnersTaxHTField0 xmlns="4e240d41-6d38-4eac-9584-b3f543b50010">
      <Terms xmlns="http://schemas.microsoft.com/office/infopath/2007/PartnerControls"/>
    </PartnersTaxHTField0>
    <SMSGDomainTaxHTField0 xmlns="4e240d41-6d38-4eac-9584-b3f543b50010">
      <Terms xmlns="http://schemas.microsoft.com/office/infopath/2007/PartnerControls">
        <TermInfo xmlns="http://schemas.microsoft.com/office/infopath/2007/PartnerControls">
          <TermName xmlns="http://schemas.microsoft.com/office/infopath/2007/PartnerControls">Server and Tools Business</TermName>
          <TermId xmlns="http://schemas.microsoft.com/office/infopath/2007/PartnerControls">6783548d-8609-4f97-be4a-4ca2616905a6</TermId>
        </TermInfo>
      </Terms>
    </SMSGDomainTaxHTField0>
    <TaxKeywordTaxHTField xmlns="230e9df3-be65-4c73-a93b-d1236ebd677e">
      <Terms xmlns="http://schemas.microsoft.com/office/infopath/2007/PartnerControls"/>
    </TaxKeywordTaxHTField>
    <CompetitorsTaxHTField0 xmlns="4e240d41-6d38-4eac-9584-b3f543b50010">
      <Terms xmlns="http://schemas.microsoft.com/office/infopath/2007/PartnerControls"/>
    </CompetitorsTaxHTField0>
    <_dlc_DocId xmlns="230e9df3-be65-4c73-a93b-d1236ebd677e">KC00-15-201105</_dlc_DocId>
    <_dlc_DocIdUrl xmlns="230e9df3-be65-4c73-a93b-d1236ebd677e">
      <Url>http://infopedia/docstore/_layouts/DocIdRedir.aspx?ID=KC00-15-201105</Url>
      <Description>KC00-15-201105</Description>
    </_dlc_DocIdUrl>
    <PublishDate xmlns="4e240d41-6d38-4eac-9584-b3f543b50010" xsi:nil="true"/>
    <PublishingPageContent xmlns="http://schemas.microsoft.com/sharepoint/v3" xsi:nil="true"/>
    <PublishingExpirationDate xmlns="http://schemas.microsoft.com/sharepoint/v3" xsi:nil="true"/>
    <AverageRating xmlns="http://schemas.microsoft.com/sharepoint/v3" xsi:nil="true"/>
  </documentManagement>
</p:properties>
</file>

<file path=customXml/itemProps1.xml><?xml version="1.0" encoding="utf-8"?>
<ds:datastoreItem xmlns:ds="http://schemas.openxmlformats.org/officeDocument/2006/customXml" ds:itemID="{B0F01861-AF46-4A3F-AA10-888A416114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0e9df3-be65-4c73-a93b-d1236ebd677e"/>
    <ds:schemaRef ds:uri="4e240d41-6d38-4eac-9584-b3f543b50010"/>
    <ds:schemaRef ds:uri="7b813d5f-7206-4d46-95a5-a58185f478af"/>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1DB0A5-C6AA-4FA0-B975-F5E7E615CFFE}">
  <ds:schemaRefs>
    <ds:schemaRef ds:uri="http://schemas.microsoft.com/sharepoint/events"/>
  </ds:schemaRefs>
</ds:datastoreItem>
</file>

<file path=customXml/itemProps3.xml><?xml version="1.0" encoding="utf-8"?>
<ds:datastoreItem xmlns:ds="http://schemas.openxmlformats.org/officeDocument/2006/customXml" ds:itemID="{15A88867-7363-4EB2-909E-F56D7A2245A3}">
  <ds:schemaRefs>
    <ds:schemaRef ds:uri="Microsoft.SharePoint.Taxonomy.ContentTypeSync"/>
  </ds:schemaRefs>
</ds:datastoreItem>
</file>

<file path=customXml/itemProps4.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5.xml><?xml version="1.0" encoding="utf-8"?>
<ds:datastoreItem xmlns:ds="http://schemas.openxmlformats.org/officeDocument/2006/customXml" ds:itemID="{F990F116-B58F-4255-B05B-DA3808E0E5C6}">
  <ds:schemaRefs>
    <ds:schemaRef ds:uri="http://schemas.microsoft.com/sharepoint/v3"/>
    <ds:schemaRef ds:uri="230e9df3-be65-4c73-a93b-d1236ebd677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4"/>
    <ds:schemaRef ds:uri="7b813d5f-7206-4d46-95a5-a58185f478af"/>
    <ds:schemaRef ds:uri="4e240d41-6d38-4eac-9584-b3f543b5001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22566</TotalTime>
  <Words>8505</Words>
  <Application>Microsoft Office PowerPoint</Application>
  <PresentationFormat>Custom</PresentationFormat>
  <Paragraphs>839</Paragraphs>
  <Slides>54</Slides>
  <Notes>53</Notes>
  <HiddenSlides>0</HiddenSlides>
  <MMClips>1</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54</vt:i4>
      </vt:variant>
    </vt:vector>
  </HeadingPairs>
  <TitlesOfParts>
    <vt:vector size="72" baseType="lpstr">
      <vt:lpstr>Arial</vt:lpstr>
      <vt:lpstr>Calibri</vt:lpstr>
      <vt:lpstr>Consolas</vt:lpstr>
      <vt:lpstr>Segoe Semibold</vt:lpstr>
      <vt:lpstr>Segoe UI</vt:lpstr>
      <vt:lpstr>Segoe UI Light</vt:lpstr>
      <vt:lpstr>Segoe UI Semibold</vt:lpstr>
      <vt:lpstr>Wingdings</vt:lpstr>
      <vt:lpstr>3-30070_Windows_Server_Management_Marketing_Template_16x9</vt:lpstr>
      <vt:lpstr>1_3-30070_Windows_Server_Management_Marketing_Template_16x9</vt:lpstr>
      <vt:lpstr>2_3-30070_Windows_Server_Management_Marketing_Template_16x9</vt:lpstr>
      <vt:lpstr>3_3-30070_Windows_Server_Management_Marketing_Template_16x9</vt:lpstr>
      <vt:lpstr>4_3-30070_Windows_Server_Management_Marketing_Template_16x9</vt:lpstr>
      <vt:lpstr>5_3-30070_Windows_Server_Management_Marketing_Template_16x9</vt:lpstr>
      <vt:lpstr>6_3-30070_Windows_Server_Management_Marketing_Template_16x9</vt:lpstr>
      <vt:lpstr>TechEd_2013_Template_16x9</vt:lpstr>
      <vt:lpstr>2_TechEd_2013_Template_16x9</vt:lpstr>
      <vt:lpstr>1_TechEd_2013_Template_16x9</vt:lpstr>
      <vt:lpstr>PowerPoint Presentation</vt:lpstr>
      <vt:lpstr>Windows Azure in the Enterprise</vt:lpstr>
      <vt:lpstr>Windows Azure    Bringing Cloud  to your Enterprise</vt:lpstr>
      <vt:lpstr>Why consider the cloud?</vt:lpstr>
      <vt:lpstr>Cloud innovation presents challenges for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 test, run your apps</vt:lpstr>
      <vt:lpstr>Develop, test, run your apps</vt:lpstr>
      <vt:lpstr>Develop, test, run your apps</vt:lpstr>
      <vt:lpstr>PowerPoint Presentation</vt:lpstr>
      <vt:lpstr>PowerPoint Presentation</vt:lpstr>
      <vt:lpstr>Extend your infrastructure</vt:lpstr>
      <vt:lpstr>Extend your infrastructure</vt:lpstr>
      <vt:lpstr>Extend your infrastructure</vt:lpstr>
      <vt:lpstr>Extend your infrastructure</vt:lpstr>
      <vt:lpstr>Virtual Network workflow</vt:lpstr>
      <vt:lpstr>Extend your infrastructure</vt:lpstr>
      <vt:lpstr>PowerPoint Presentation</vt:lpstr>
      <vt:lpstr>Reach where your datacenter won’t</vt:lpstr>
      <vt:lpstr>Reach where your datacenter won’t</vt:lpstr>
      <vt:lpstr>Reach where your datacenter won’t</vt:lpstr>
      <vt:lpstr>PowerPoint Presentation</vt:lpstr>
      <vt:lpstr>Related content</vt:lpstr>
      <vt:lpstr>Track Resources &amp; Calls To Action</vt:lpstr>
      <vt:lpstr>Track resources</vt:lpstr>
      <vt:lpstr>Resources</vt:lpstr>
      <vt:lpstr>Complete an evaluation on CommNet and enter to win!</vt:lpstr>
      <vt:lpstr>Evaluate this session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MDC-B377 Windows Azure in the Enterprise</dc:title>
  <dc:subject>TechEd 2013</dc:subject>
  <dc:creator>Karri Alexion-Tiernan,  Venkat Gattamneni</dc:creator>
  <cp:keywords>TechEd 2013</cp:keywords>
  <dc:description>Template by: Jordan Cayabyab, Artitudes Design, Inc.
Formatting by: Lynnette Spear, Silver Fox Productions, Inc.
Audience Type: Internal/External</dc:description>
  <cp:lastModifiedBy>Shows</cp:lastModifiedBy>
  <cp:revision>974</cp:revision>
  <cp:lastPrinted>2013-03-26T17:37:02Z</cp:lastPrinted>
  <dcterms:created xsi:type="dcterms:W3CDTF">2012-12-13T20:38:06Z</dcterms:created>
  <dcterms:modified xsi:type="dcterms:W3CDTF">2013-06-03T21:11:14Z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0x010100FF1FAB0DEDE9AF4ABA57B67AF4A9F3210200596A0E07C3E77448942F9A5D1E81E582</vt:lpwstr>
  </property>
  <property fmtid="{D5CDD505-2E9C-101B-9397-08002B2CF9AE}" pid="3" name="Product">
    <vt:lpwstr/>
  </property>
  <property fmtid="{D5CDD505-2E9C-101B-9397-08002B2CF9AE}" pid="4" name="Event1">
    <vt:lpwstr>605;#BUILD|58542b36-5bf5-46a6-a53f-a41fb7a73785</vt:lpwstr>
  </property>
  <property fmtid="{D5CDD505-2E9C-101B-9397-08002B2CF9AE}" pid="5" name="Audience">
    <vt:lpwstr/>
  </property>
  <property fmtid="{D5CDD505-2E9C-101B-9397-08002B2CF9AE}" pid="6" name="Event Location">
    <vt:lpwstr>308;#Redmond|c18f3657-b811-49ee-9b08-ce77b3e7702b</vt:lpwstr>
  </property>
  <property fmtid="{D5CDD505-2E9C-101B-9397-08002B2CF9AE}" pid="7" name="Campaign">
    <vt:lpwstr/>
  </property>
  <property fmtid="{D5CDD505-2E9C-101B-9397-08002B2CF9AE}" pid="8" name="Event Venue">
    <vt:lpwstr>309;#Microsoft Conference Center|9ee5e79d-18a6-44c6-bfde-7021198eb4fc</vt:lpwstr>
  </property>
  <property fmtid="{D5CDD505-2E9C-101B-9397-08002B2CF9AE}" pid="9" name="Track">
    <vt:lpwstr/>
  </property>
  <property fmtid="{D5CDD505-2E9C-101B-9397-08002B2CF9AE}" pid="10" name="TaxKeyword">
    <vt:lpwstr/>
  </property>
  <property fmtid="{D5CDD505-2E9C-101B-9397-08002B2CF9AE}" pid="11" name="Audiences">
    <vt:lpwstr/>
  </property>
  <property fmtid="{D5CDD505-2E9C-101B-9397-08002B2CF9AE}" pid="12" name="Region">
    <vt:lpwstr/>
  </property>
  <property fmtid="{D5CDD505-2E9C-101B-9397-08002B2CF9AE}" pid="13" name="Confidentiality">
    <vt:lpwstr>21;#Microsoft confidential|461efa83-0283-486a-a8d5-943328f3693f</vt:lpwstr>
  </property>
  <property fmtid="{D5CDD505-2E9C-101B-9397-08002B2CF9AE}" pid="14" name="Groups">
    <vt:lpwstr>18422;#Windows Azure Marketing|0958c357-5252-473f-8b4e-42f27525a99d</vt:lpwstr>
  </property>
  <property fmtid="{D5CDD505-2E9C-101B-9397-08002B2CF9AE}" pid="15" name="Topics">
    <vt:lpwstr/>
  </property>
  <property fmtid="{D5CDD505-2E9C-101B-9397-08002B2CF9AE}" pid="16" name="messageframeworktype">
    <vt:lpwstr/>
  </property>
  <property fmtid="{D5CDD505-2E9C-101B-9397-08002B2CF9AE}" pid="17" name="Industries">
    <vt:lpwstr/>
  </property>
  <property fmtid="{D5CDD505-2E9C-101B-9397-08002B2CF9AE}" pid="18" name="Roles">
    <vt:lpwstr/>
  </property>
  <property fmtid="{D5CDD505-2E9C-101B-9397-08002B2CF9AE}" pid="19" name="SMSGDomain">
    <vt:lpwstr>13172;#Server and Tools Business|6783548d-8609-4f97-be4a-4ca2616905a6</vt:lpwstr>
  </property>
  <property fmtid="{D5CDD505-2E9C-101B-9397-08002B2CF9AE}" pid="20" name="Competitors">
    <vt:lpwstr/>
  </property>
  <property fmtid="{D5CDD505-2E9C-101B-9397-08002B2CF9AE}" pid="21" name="BusinessArchitecture">
    <vt:lpwstr>19548;#Windows Azure in Enterprise|84891928-61ad-4dbf-88e4-8b4469e6f307</vt:lpwstr>
  </property>
  <property fmtid="{D5CDD505-2E9C-101B-9397-08002B2CF9AE}" pid="22" name="Products">
    <vt:lpwstr>10921;#Windows Azure|669a3112-5edf-444b-a003-630063601f07;#14002;#infrastructure as a service|4568a23e-4509-484a-b62d-10895ab6ad52</vt:lpwstr>
  </property>
  <property fmtid="{D5CDD505-2E9C-101B-9397-08002B2CF9AE}" pid="23" name="Segments">
    <vt:lpwstr/>
  </property>
  <property fmtid="{D5CDD505-2E9C-101B-9397-08002B2CF9AE}" pid="24" name="ActivitiesAndPrograms">
    <vt:lpwstr/>
  </property>
  <property fmtid="{D5CDD505-2E9C-101B-9397-08002B2CF9AE}" pid="25" name="Partners">
    <vt:lpwstr/>
  </property>
  <property fmtid="{D5CDD505-2E9C-101B-9397-08002B2CF9AE}" pid="26" name="_dlc_policyId">
    <vt:lpwstr/>
  </property>
  <property fmtid="{D5CDD505-2E9C-101B-9397-08002B2CF9AE}" pid="27" name="ItemRetentionFormula">
    <vt:lpwstr/>
  </property>
  <property fmtid="{D5CDD505-2E9C-101B-9397-08002B2CF9AE}" pid="28" name="ItemType">
    <vt:lpwstr>10849;#customer presentations|18e9ae94-e321-4eea-82d2-ad5b2f470f3c</vt:lpwstr>
  </property>
  <property fmtid="{D5CDD505-2E9C-101B-9397-08002B2CF9AE}" pid="29" name="LastUpdatedByBatchTagging">
    <vt:bool>false</vt:bool>
  </property>
  <property fmtid="{D5CDD505-2E9C-101B-9397-08002B2CF9AE}" pid="30" name="Languages">
    <vt:lpwstr>10056;#English|cb91f272-ce4d-4a7e-9bbf-78b58e3d188d</vt:lpwstr>
  </property>
  <property fmtid="{D5CDD505-2E9C-101B-9397-08002B2CF9AE}" pid="31" name="_dlc_DocIdItemGuid">
    <vt:lpwstr>a75e286e-7422-42fb-b593-46d70cd40ded</vt:lpwstr>
  </property>
  <property fmtid="{D5CDD505-2E9C-101B-9397-08002B2CF9AE}" pid="32" name="WorkflowChangePath">
    <vt:lpwstr>d3765c0c-e2b5-4307-934b-d5d862e93ab3,2;d3765c0c-e2b5-4307-934b-d5d862e93ab3,2;d3765c0c-e2b5-4307-934b-d5d862e93ab3,14;</vt:lpwstr>
  </property>
  <property fmtid="{D5CDD505-2E9C-101B-9397-08002B2CF9AE}" pid="33" name="SMSGTags">
    <vt:lpwstr/>
  </property>
  <property fmtid="{D5CDD505-2E9C-101B-9397-08002B2CF9AE}" pid="34" name="EnterpriseDomainTags">
    <vt:lpwstr/>
  </property>
  <property fmtid="{D5CDD505-2E9C-101B-9397-08002B2CF9AE}" pid="35" name="EnterpriseDomainTagsTaxHTField0">
    <vt:lpwstr/>
  </property>
  <property fmtid="{D5CDD505-2E9C-101B-9397-08002B2CF9AE}" pid="36" name="_docset_NoMedatataSyncRequired">
    <vt:lpwstr>False</vt:lpwstr>
  </property>
  <property fmtid="{D5CDD505-2E9C-101B-9397-08002B2CF9AE}" pid="37" name="SMSGTagsTaxHTField0">
    <vt:lpwstr/>
  </property>
</Properties>
</file>