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4" r:id="rId5"/>
    <p:sldMasterId id="2147484240" r:id="rId6"/>
  </p:sldMasterIdLst>
  <p:notesMasterIdLst>
    <p:notesMasterId r:id="rId41"/>
  </p:notesMasterIdLst>
  <p:handoutMasterIdLst>
    <p:handoutMasterId r:id="rId42"/>
  </p:handoutMasterIdLst>
  <p:sldIdLst>
    <p:sldId id="1135" r:id="rId7"/>
    <p:sldId id="1054" r:id="rId8"/>
    <p:sldId id="1174" r:id="rId9"/>
    <p:sldId id="1158" r:id="rId10"/>
    <p:sldId id="1159" r:id="rId11"/>
    <p:sldId id="1160" r:id="rId12"/>
    <p:sldId id="1161" r:id="rId13"/>
    <p:sldId id="1162" r:id="rId14"/>
    <p:sldId id="1163" r:id="rId15"/>
    <p:sldId id="1164" r:id="rId16"/>
    <p:sldId id="1165" r:id="rId17"/>
    <p:sldId id="1166" r:id="rId18"/>
    <p:sldId id="1167" r:id="rId19"/>
    <p:sldId id="1168" r:id="rId20"/>
    <p:sldId id="1169" r:id="rId21"/>
    <p:sldId id="1178" r:id="rId22"/>
    <p:sldId id="1170" r:id="rId23"/>
    <p:sldId id="1171" r:id="rId24"/>
    <p:sldId id="1172" r:id="rId25"/>
    <p:sldId id="1176" r:id="rId26"/>
    <p:sldId id="1180" r:id="rId27"/>
    <p:sldId id="1181" r:id="rId28"/>
    <p:sldId id="1179" r:id="rId29"/>
    <p:sldId id="1183" r:id="rId30"/>
    <p:sldId id="1184" r:id="rId31"/>
    <p:sldId id="1185" r:id="rId32"/>
    <p:sldId id="1186" r:id="rId33"/>
    <p:sldId id="1187" r:id="rId34"/>
    <p:sldId id="1188" r:id="rId35"/>
    <p:sldId id="1189" r:id="rId36"/>
    <p:sldId id="1150" r:id="rId37"/>
    <p:sldId id="1147" r:id="rId38"/>
    <p:sldId id="1190" r:id="rId39"/>
    <p:sldId id="1076" r:id="rId40"/>
  </p:sldIdLst>
  <p:sldSz cx="12436475" cy="6994525"/>
  <p:notesSz cx="6858000" cy="9144000"/>
  <p:embeddedFontLst>
    <p:embeddedFont>
      <p:font typeface="Segoe UI Light" panose="020B0502040204020203" pitchFamily="34" charset="0"/>
      <p:regular r:id="rId43"/>
      <p:italic r:id="rId44"/>
    </p:embeddedFont>
    <p:embeddedFont>
      <p:font typeface="Segoe UI" panose="020B0502040204020203" pitchFamily="34" charset="0"/>
      <p:regular r:id="rId45"/>
      <p:bold r:id="rId46"/>
      <p:italic r:id="rId47"/>
      <p:boldItalic r:id="rId48"/>
    </p:embeddedFont>
    <p:embeddedFont>
      <p:font typeface="Consolas" panose="020B0609020204030204" pitchFamily="49" charset="0"/>
      <p:regular r:id="rId49"/>
      <p:bold r:id="rId50"/>
      <p:italic r:id="rId51"/>
      <p:boldItalic r:id="rId52"/>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74"/>
            <p14:sldId id="1158"/>
            <p14:sldId id="1159"/>
            <p14:sldId id="1160"/>
            <p14:sldId id="1161"/>
            <p14:sldId id="1162"/>
            <p14:sldId id="1163"/>
            <p14:sldId id="1164"/>
            <p14:sldId id="1165"/>
            <p14:sldId id="1166"/>
            <p14:sldId id="1167"/>
            <p14:sldId id="1168"/>
            <p14:sldId id="1169"/>
            <p14:sldId id="1178"/>
            <p14:sldId id="1170"/>
            <p14:sldId id="1171"/>
            <p14:sldId id="1172"/>
            <p14:sldId id="1176"/>
            <p14:sldId id="1180"/>
            <p14:sldId id="1181"/>
            <p14:sldId id="1179"/>
            <p14:sldId id="1183"/>
            <p14:sldId id="1184"/>
            <p14:sldId id="1185"/>
            <p14:sldId id="1186"/>
            <p14:sldId id="1187"/>
            <p14:sldId id="1188"/>
          </p14:sldIdLst>
        </p14:section>
        <p14:section name="Special content" id="{6925D2A1-AD53-4951-AB34-79DFA02CD676}">
          <p14:sldIdLst>
            <p14:sldId id="1189"/>
            <p14:sldId id="1150"/>
            <p14:sldId id="1147"/>
            <p14:sldId id="119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0" autoAdjust="0"/>
    <p:restoredTop sz="84520"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9.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A4724-15DC-4C87-91B5-AA6DE90FD108}" type="doc">
      <dgm:prSet loTypeId="urn:microsoft.com/office/officeart/2005/8/layout/target1" loCatId="relationship" qsTypeId="urn:microsoft.com/office/officeart/2005/8/quickstyle/simple1" qsCatId="simple" csTypeId="urn:microsoft.com/office/officeart/2005/8/colors/colorful1" csCatId="colorful" phldr="1"/>
      <dgm:spPr/>
    </dgm:pt>
    <dgm:pt modelId="{483D1336-5AA5-4A4A-9913-1D538EAD9D22}">
      <dgm:prSet phldrT="[Text]" custT="1"/>
      <dgm:spPr/>
      <dgm:t>
        <a:bodyPr/>
        <a:lstStyle/>
        <a:p>
          <a:r>
            <a:rPr lang="en-US" sz="1800" dirty="0" smtClean="0"/>
            <a:t>Your Application:  .NET Application Performance Monitoring</a:t>
          </a:r>
          <a:endParaRPr lang="en-US" sz="1800" dirty="0"/>
        </a:p>
      </dgm:t>
    </dgm:pt>
    <dgm:pt modelId="{D3EE7B1D-64B8-4CA7-AA8A-AB82EA0AC96C}" type="parTrans" cxnId="{ACDE3AB3-B78F-4DE1-BD5B-8DF8DEBB6F39}">
      <dgm:prSet/>
      <dgm:spPr/>
      <dgm:t>
        <a:bodyPr/>
        <a:lstStyle/>
        <a:p>
          <a:endParaRPr lang="en-US" sz="2400"/>
        </a:p>
      </dgm:t>
    </dgm:pt>
    <dgm:pt modelId="{49EE1FEF-158C-4860-9546-EF2DABA3337E}" type="sibTrans" cxnId="{ACDE3AB3-B78F-4DE1-BD5B-8DF8DEBB6F39}">
      <dgm:prSet/>
      <dgm:spPr/>
      <dgm:t>
        <a:bodyPr/>
        <a:lstStyle/>
        <a:p>
          <a:endParaRPr lang="en-US" sz="2400"/>
        </a:p>
      </dgm:t>
    </dgm:pt>
    <dgm:pt modelId="{16CEB7CF-D723-4851-84ED-C0C38F654ED7}">
      <dgm:prSet phldrT="[Text]" custT="1"/>
      <dgm:spPr/>
      <dgm:t>
        <a:bodyPr/>
        <a:lstStyle/>
        <a:p>
          <a:r>
            <a:rPr lang="en-US" sz="1800" dirty="0" smtClean="0"/>
            <a:t>Mid-mile: Global Service Monitor</a:t>
          </a:r>
          <a:endParaRPr lang="en-US" sz="1800" dirty="0"/>
        </a:p>
      </dgm:t>
    </dgm:pt>
    <dgm:pt modelId="{61EBB5F1-CC72-4F7D-944E-AD50DFC27C25}" type="parTrans" cxnId="{C8521EFC-4A95-44CF-A83D-2F712DF512B7}">
      <dgm:prSet/>
      <dgm:spPr/>
      <dgm:t>
        <a:bodyPr/>
        <a:lstStyle/>
        <a:p>
          <a:endParaRPr lang="en-US" sz="2400"/>
        </a:p>
      </dgm:t>
    </dgm:pt>
    <dgm:pt modelId="{9C246BDE-901D-4096-B60C-C30BB3082D85}" type="sibTrans" cxnId="{C8521EFC-4A95-44CF-A83D-2F712DF512B7}">
      <dgm:prSet/>
      <dgm:spPr/>
      <dgm:t>
        <a:bodyPr/>
        <a:lstStyle/>
        <a:p>
          <a:endParaRPr lang="en-US" sz="2400"/>
        </a:p>
      </dgm:t>
    </dgm:pt>
    <dgm:pt modelId="{57CCF47D-213A-419A-A3A8-46FA7474D098}">
      <dgm:prSet phldrT="[Text]" custT="1"/>
      <dgm:spPr/>
      <dgm:t>
        <a:bodyPr/>
        <a:lstStyle/>
        <a:p>
          <a:r>
            <a:rPr lang="en-US" sz="1800" dirty="0" smtClean="0"/>
            <a:t>Last mile: client-side monitoring</a:t>
          </a:r>
          <a:endParaRPr lang="en-US" sz="1800" dirty="0"/>
        </a:p>
      </dgm:t>
    </dgm:pt>
    <dgm:pt modelId="{4D633380-105B-4223-866B-021B92D74596}" type="parTrans" cxnId="{B53DF2FB-75DD-4B03-9689-B8A083296944}">
      <dgm:prSet/>
      <dgm:spPr/>
      <dgm:t>
        <a:bodyPr/>
        <a:lstStyle/>
        <a:p>
          <a:endParaRPr lang="en-US" sz="2400"/>
        </a:p>
      </dgm:t>
    </dgm:pt>
    <dgm:pt modelId="{17D28A17-112E-4E08-A1E0-C43F6E5AC127}" type="sibTrans" cxnId="{B53DF2FB-75DD-4B03-9689-B8A083296944}">
      <dgm:prSet/>
      <dgm:spPr/>
      <dgm:t>
        <a:bodyPr/>
        <a:lstStyle/>
        <a:p>
          <a:endParaRPr lang="en-US" sz="2400"/>
        </a:p>
      </dgm:t>
    </dgm:pt>
    <dgm:pt modelId="{9A26B8BF-8EFE-4CB7-86CE-C6BC926C64A9}">
      <dgm:prSet phldrT="[Text]" custT="1"/>
      <dgm:spPr/>
      <dgm:t>
        <a:bodyPr/>
        <a:lstStyle/>
        <a:p>
          <a:r>
            <a:rPr lang="en-US" sz="1800" dirty="0" smtClean="0"/>
            <a:t>First mile: internal synthetic transactions</a:t>
          </a:r>
          <a:endParaRPr lang="en-US" sz="1800" dirty="0"/>
        </a:p>
      </dgm:t>
    </dgm:pt>
    <dgm:pt modelId="{73EC7286-DC7E-405A-80D0-BEF005417EE9}" type="parTrans" cxnId="{55A85FA1-3F11-4781-988F-AC053BDF492A}">
      <dgm:prSet/>
      <dgm:spPr/>
      <dgm:t>
        <a:bodyPr/>
        <a:lstStyle/>
        <a:p>
          <a:endParaRPr lang="en-US" sz="2400"/>
        </a:p>
      </dgm:t>
    </dgm:pt>
    <dgm:pt modelId="{E71599BF-6D95-46D6-B132-FABA14E98474}" type="sibTrans" cxnId="{55A85FA1-3F11-4781-988F-AC053BDF492A}">
      <dgm:prSet/>
      <dgm:spPr/>
      <dgm:t>
        <a:bodyPr/>
        <a:lstStyle/>
        <a:p>
          <a:endParaRPr lang="en-US" sz="2400"/>
        </a:p>
      </dgm:t>
    </dgm:pt>
    <dgm:pt modelId="{9DC644AA-743C-44D5-9029-806B694DC539}" type="pres">
      <dgm:prSet presAssocID="{A16A4724-15DC-4C87-91B5-AA6DE90FD108}" presName="composite" presStyleCnt="0">
        <dgm:presLayoutVars>
          <dgm:chMax val="5"/>
          <dgm:dir/>
          <dgm:resizeHandles val="exact"/>
        </dgm:presLayoutVars>
      </dgm:prSet>
      <dgm:spPr/>
    </dgm:pt>
    <dgm:pt modelId="{06375B20-3CB0-4000-9363-D0B4DDFF108B}" type="pres">
      <dgm:prSet presAssocID="{483D1336-5AA5-4A4A-9913-1D538EAD9D22}" presName="circle1" presStyleLbl="lnNode1" presStyleIdx="0" presStyleCnt="4"/>
      <dgm:spPr/>
    </dgm:pt>
    <dgm:pt modelId="{34109CAE-165C-477A-958D-D3868A86D215}" type="pres">
      <dgm:prSet presAssocID="{483D1336-5AA5-4A4A-9913-1D538EAD9D22}" presName="text1" presStyleLbl="revTx" presStyleIdx="0" presStyleCnt="4" custScaleX="271154" custLinFactNeighborX="82212">
        <dgm:presLayoutVars>
          <dgm:bulletEnabled val="1"/>
        </dgm:presLayoutVars>
      </dgm:prSet>
      <dgm:spPr/>
      <dgm:t>
        <a:bodyPr/>
        <a:lstStyle/>
        <a:p>
          <a:endParaRPr lang="en-US"/>
        </a:p>
      </dgm:t>
    </dgm:pt>
    <dgm:pt modelId="{F34EDA2F-DA8D-4800-B797-A8893B6DEE70}" type="pres">
      <dgm:prSet presAssocID="{483D1336-5AA5-4A4A-9913-1D538EAD9D22}" presName="line1" presStyleLbl="callout" presStyleIdx="0" presStyleCnt="8"/>
      <dgm:spPr/>
    </dgm:pt>
    <dgm:pt modelId="{49E98E96-B639-47CF-9066-6F90972F0084}" type="pres">
      <dgm:prSet presAssocID="{483D1336-5AA5-4A4A-9913-1D538EAD9D22}" presName="d1" presStyleLbl="callout" presStyleIdx="1" presStyleCnt="8"/>
      <dgm:spPr/>
    </dgm:pt>
    <dgm:pt modelId="{6AD532B7-D0E9-4149-B49E-6B00FD256AD9}" type="pres">
      <dgm:prSet presAssocID="{9A26B8BF-8EFE-4CB7-86CE-C6BC926C64A9}" presName="circle2" presStyleLbl="lnNode1" presStyleIdx="1" presStyleCnt="4"/>
      <dgm:spPr/>
    </dgm:pt>
    <dgm:pt modelId="{B903A1C9-BA1D-4C10-A008-D9C725A7569F}" type="pres">
      <dgm:prSet presAssocID="{9A26B8BF-8EFE-4CB7-86CE-C6BC926C64A9}" presName="text2" presStyleLbl="revTx" presStyleIdx="1" presStyleCnt="4" custScaleX="266667" custLinFactNeighborX="83975" custLinFactNeighborY="7210">
        <dgm:presLayoutVars>
          <dgm:bulletEnabled val="1"/>
        </dgm:presLayoutVars>
      </dgm:prSet>
      <dgm:spPr/>
      <dgm:t>
        <a:bodyPr/>
        <a:lstStyle/>
        <a:p>
          <a:endParaRPr lang="en-US"/>
        </a:p>
      </dgm:t>
    </dgm:pt>
    <dgm:pt modelId="{666AF3E3-A75D-477B-83C3-F791DAE882F6}" type="pres">
      <dgm:prSet presAssocID="{9A26B8BF-8EFE-4CB7-86CE-C6BC926C64A9}" presName="line2" presStyleLbl="callout" presStyleIdx="2" presStyleCnt="8"/>
      <dgm:spPr/>
    </dgm:pt>
    <dgm:pt modelId="{2615482D-F79C-4AAE-A673-3513126B1A68}" type="pres">
      <dgm:prSet presAssocID="{9A26B8BF-8EFE-4CB7-86CE-C6BC926C64A9}" presName="d2" presStyleLbl="callout" presStyleIdx="3" presStyleCnt="8"/>
      <dgm:spPr/>
    </dgm:pt>
    <dgm:pt modelId="{994AFCB6-0027-4E70-996C-5336DA0A6AD5}" type="pres">
      <dgm:prSet presAssocID="{16CEB7CF-D723-4851-84ED-C0C38F654ED7}" presName="circle3" presStyleLbl="lnNode1" presStyleIdx="2" presStyleCnt="4"/>
      <dgm:spPr/>
    </dgm:pt>
    <dgm:pt modelId="{A31D51D3-21C0-41FE-8F2D-670D17215B0D}" type="pres">
      <dgm:prSet presAssocID="{16CEB7CF-D723-4851-84ED-C0C38F654ED7}" presName="text3" presStyleLbl="revTx" presStyleIdx="2" presStyleCnt="4" custScaleX="212821" custLinFactNeighborX="58974">
        <dgm:presLayoutVars>
          <dgm:bulletEnabled val="1"/>
        </dgm:presLayoutVars>
      </dgm:prSet>
      <dgm:spPr/>
      <dgm:t>
        <a:bodyPr/>
        <a:lstStyle/>
        <a:p>
          <a:endParaRPr lang="en-US"/>
        </a:p>
      </dgm:t>
    </dgm:pt>
    <dgm:pt modelId="{2A1117EA-5C94-4604-BF3D-B23EEC05F362}" type="pres">
      <dgm:prSet presAssocID="{16CEB7CF-D723-4851-84ED-C0C38F654ED7}" presName="line3" presStyleLbl="callout" presStyleIdx="4" presStyleCnt="8"/>
      <dgm:spPr/>
    </dgm:pt>
    <dgm:pt modelId="{B3C28A7D-6313-47C8-A796-869601C9AA47}" type="pres">
      <dgm:prSet presAssocID="{16CEB7CF-D723-4851-84ED-C0C38F654ED7}" presName="d3" presStyleLbl="callout" presStyleIdx="5" presStyleCnt="8"/>
      <dgm:spPr/>
    </dgm:pt>
    <dgm:pt modelId="{4550054E-083E-4710-8108-75FEB07DFFA9}" type="pres">
      <dgm:prSet presAssocID="{57CCF47D-213A-419A-A3A8-46FA7474D098}" presName="circle4" presStyleLbl="lnNode1" presStyleIdx="3" presStyleCnt="4"/>
      <dgm:spPr/>
    </dgm:pt>
    <dgm:pt modelId="{70747413-69C0-4EB7-B4BE-29D82588DE19}" type="pres">
      <dgm:prSet presAssocID="{57CCF47D-213A-419A-A3A8-46FA7474D098}" presName="text4" presStyleLbl="revTx" presStyleIdx="3" presStyleCnt="4" custScaleX="176924" custLinFactNeighborX="41025" custLinFactNeighborY="188">
        <dgm:presLayoutVars>
          <dgm:bulletEnabled val="1"/>
        </dgm:presLayoutVars>
      </dgm:prSet>
      <dgm:spPr/>
      <dgm:t>
        <a:bodyPr/>
        <a:lstStyle/>
        <a:p>
          <a:endParaRPr lang="en-US"/>
        </a:p>
      </dgm:t>
    </dgm:pt>
    <dgm:pt modelId="{46587D82-608B-4EFD-906C-12F6A1B6211C}" type="pres">
      <dgm:prSet presAssocID="{57CCF47D-213A-419A-A3A8-46FA7474D098}" presName="line4" presStyleLbl="callout" presStyleIdx="6" presStyleCnt="8"/>
      <dgm:spPr/>
    </dgm:pt>
    <dgm:pt modelId="{D7538BD9-9AF0-431E-A192-A6426A0591AD}" type="pres">
      <dgm:prSet presAssocID="{57CCF47D-213A-419A-A3A8-46FA7474D098}" presName="d4" presStyleLbl="callout" presStyleIdx="7" presStyleCnt="8"/>
      <dgm:spPr/>
    </dgm:pt>
  </dgm:ptLst>
  <dgm:cxnLst>
    <dgm:cxn modelId="{ACDE3AB3-B78F-4DE1-BD5B-8DF8DEBB6F39}" srcId="{A16A4724-15DC-4C87-91B5-AA6DE90FD108}" destId="{483D1336-5AA5-4A4A-9913-1D538EAD9D22}" srcOrd="0" destOrd="0" parTransId="{D3EE7B1D-64B8-4CA7-AA8A-AB82EA0AC96C}" sibTransId="{49EE1FEF-158C-4860-9546-EF2DABA3337E}"/>
    <dgm:cxn modelId="{55A85FA1-3F11-4781-988F-AC053BDF492A}" srcId="{A16A4724-15DC-4C87-91B5-AA6DE90FD108}" destId="{9A26B8BF-8EFE-4CB7-86CE-C6BC926C64A9}" srcOrd="1" destOrd="0" parTransId="{73EC7286-DC7E-405A-80D0-BEF005417EE9}" sibTransId="{E71599BF-6D95-46D6-B132-FABA14E98474}"/>
    <dgm:cxn modelId="{837721DB-421D-4D32-8EEF-7B15DECACAEE}" type="presOf" srcId="{9A26B8BF-8EFE-4CB7-86CE-C6BC926C64A9}" destId="{B903A1C9-BA1D-4C10-A008-D9C725A7569F}" srcOrd="0" destOrd="0" presId="urn:microsoft.com/office/officeart/2005/8/layout/target1"/>
    <dgm:cxn modelId="{5DD28F77-29F2-4D55-8F0F-E64E7AC1E065}" type="presOf" srcId="{A16A4724-15DC-4C87-91B5-AA6DE90FD108}" destId="{9DC644AA-743C-44D5-9029-806B694DC539}" srcOrd="0" destOrd="0" presId="urn:microsoft.com/office/officeart/2005/8/layout/target1"/>
    <dgm:cxn modelId="{A0B7E523-002E-4416-929B-B8D0D34C8D2C}" type="presOf" srcId="{16CEB7CF-D723-4851-84ED-C0C38F654ED7}" destId="{A31D51D3-21C0-41FE-8F2D-670D17215B0D}" srcOrd="0" destOrd="0" presId="urn:microsoft.com/office/officeart/2005/8/layout/target1"/>
    <dgm:cxn modelId="{B53DF2FB-75DD-4B03-9689-B8A083296944}" srcId="{A16A4724-15DC-4C87-91B5-AA6DE90FD108}" destId="{57CCF47D-213A-419A-A3A8-46FA7474D098}" srcOrd="3" destOrd="0" parTransId="{4D633380-105B-4223-866B-021B92D74596}" sibTransId="{17D28A17-112E-4E08-A1E0-C43F6E5AC127}"/>
    <dgm:cxn modelId="{4D29A555-BB08-4086-A6A3-3AFF947241F4}" type="presOf" srcId="{57CCF47D-213A-419A-A3A8-46FA7474D098}" destId="{70747413-69C0-4EB7-B4BE-29D82588DE19}" srcOrd="0" destOrd="0" presId="urn:microsoft.com/office/officeart/2005/8/layout/target1"/>
    <dgm:cxn modelId="{C8521EFC-4A95-44CF-A83D-2F712DF512B7}" srcId="{A16A4724-15DC-4C87-91B5-AA6DE90FD108}" destId="{16CEB7CF-D723-4851-84ED-C0C38F654ED7}" srcOrd="2" destOrd="0" parTransId="{61EBB5F1-CC72-4F7D-944E-AD50DFC27C25}" sibTransId="{9C246BDE-901D-4096-B60C-C30BB3082D85}"/>
    <dgm:cxn modelId="{7523586D-0390-4B16-9678-8F3E9076CCB8}" type="presOf" srcId="{483D1336-5AA5-4A4A-9913-1D538EAD9D22}" destId="{34109CAE-165C-477A-958D-D3868A86D215}" srcOrd="0" destOrd="0" presId="urn:microsoft.com/office/officeart/2005/8/layout/target1"/>
    <dgm:cxn modelId="{A5CD6A0B-8607-4E06-9B81-BAB4C19C9C06}" type="presParOf" srcId="{9DC644AA-743C-44D5-9029-806B694DC539}" destId="{06375B20-3CB0-4000-9363-D0B4DDFF108B}" srcOrd="0" destOrd="0" presId="urn:microsoft.com/office/officeart/2005/8/layout/target1"/>
    <dgm:cxn modelId="{55EB22B3-1AA7-4286-AA8E-8B1E35E11892}" type="presParOf" srcId="{9DC644AA-743C-44D5-9029-806B694DC539}" destId="{34109CAE-165C-477A-958D-D3868A86D215}" srcOrd="1" destOrd="0" presId="urn:microsoft.com/office/officeart/2005/8/layout/target1"/>
    <dgm:cxn modelId="{0061AB46-C0B5-43D7-801B-AE097349D0BC}" type="presParOf" srcId="{9DC644AA-743C-44D5-9029-806B694DC539}" destId="{F34EDA2F-DA8D-4800-B797-A8893B6DEE70}" srcOrd="2" destOrd="0" presId="urn:microsoft.com/office/officeart/2005/8/layout/target1"/>
    <dgm:cxn modelId="{4A2B6704-FB1E-4DAC-931A-EF7876F003D5}" type="presParOf" srcId="{9DC644AA-743C-44D5-9029-806B694DC539}" destId="{49E98E96-B639-47CF-9066-6F90972F0084}" srcOrd="3" destOrd="0" presId="urn:microsoft.com/office/officeart/2005/8/layout/target1"/>
    <dgm:cxn modelId="{F19E3439-5509-49A0-9814-CED8ABA8970D}" type="presParOf" srcId="{9DC644AA-743C-44D5-9029-806B694DC539}" destId="{6AD532B7-D0E9-4149-B49E-6B00FD256AD9}" srcOrd="4" destOrd="0" presId="urn:microsoft.com/office/officeart/2005/8/layout/target1"/>
    <dgm:cxn modelId="{D082F401-3E6B-401F-9E37-2E81F0457514}" type="presParOf" srcId="{9DC644AA-743C-44D5-9029-806B694DC539}" destId="{B903A1C9-BA1D-4C10-A008-D9C725A7569F}" srcOrd="5" destOrd="0" presId="urn:microsoft.com/office/officeart/2005/8/layout/target1"/>
    <dgm:cxn modelId="{87C5AB0C-25BC-40F4-BC45-50CFE3E41AFB}" type="presParOf" srcId="{9DC644AA-743C-44D5-9029-806B694DC539}" destId="{666AF3E3-A75D-477B-83C3-F791DAE882F6}" srcOrd="6" destOrd="0" presId="urn:microsoft.com/office/officeart/2005/8/layout/target1"/>
    <dgm:cxn modelId="{5F2A1443-2A56-49D4-AA3B-5BE009CBFC6B}" type="presParOf" srcId="{9DC644AA-743C-44D5-9029-806B694DC539}" destId="{2615482D-F79C-4AAE-A673-3513126B1A68}" srcOrd="7" destOrd="0" presId="urn:microsoft.com/office/officeart/2005/8/layout/target1"/>
    <dgm:cxn modelId="{CB781088-1031-47C2-91AE-EC89B1491050}" type="presParOf" srcId="{9DC644AA-743C-44D5-9029-806B694DC539}" destId="{994AFCB6-0027-4E70-996C-5336DA0A6AD5}" srcOrd="8" destOrd="0" presId="urn:microsoft.com/office/officeart/2005/8/layout/target1"/>
    <dgm:cxn modelId="{BAC0F64C-4AE1-4DE2-981F-DA9869723205}" type="presParOf" srcId="{9DC644AA-743C-44D5-9029-806B694DC539}" destId="{A31D51D3-21C0-41FE-8F2D-670D17215B0D}" srcOrd="9" destOrd="0" presId="urn:microsoft.com/office/officeart/2005/8/layout/target1"/>
    <dgm:cxn modelId="{49D5809D-4F0C-40CF-9249-D4B39C085309}" type="presParOf" srcId="{9DC644AA-743C-44D5-9029-806B694DC539}" destId="{2A1117EA-5C94-4604-BF3D-B23EEC05F362}" srcOrd="10" destOrd="0" presId="urn:microsoft.com/office/officeart/2005/8/layout/target1"/>
    <dgm:cxn modelId="{D316004B-BE8F-435F-84CA-5B51B76E6824}" type="presParOf" srcId="{9DC644AA-743C-44D5-9029-806B694DC539}" destId="{B3C28A7D-6313-47C8-A796-869601C9AA47}" srcOrd="11" destOrd="0" presId="urn:microsoft.com/office/officeart/2005/8/layout/target1"/>
    <dgm:cxn modelId="{AB9A238B-C344-488F-BA9C-250FFDC5150D}" type="presParOf" srcId="{9DC644AA-743C-44D5-9029-806B694DC539}" destId="{4550054E-083E-4710-8108-75FEB07DFFA9}" srcOrd="12" destOrd="0" presId="urn:microsoft.com/office/officeart/2005/8/layout/target1"/>
    <dgm:cxn modelId="{997ABCFA-3CBE-4A17-BF8B-E225493017A1}" type="presParOf" srcId="{9DC644AA-743C-44D5-9029-806B694DC539}" destId="{70747413-69C0-4EB7-B4BE-29D82588DE19}" srcOrd="13" destOrd="0" presId="urn:microsoft.com/office/officeart/2005/8/layout/target1"/>
    <dgm:cxn modelId="{35A47C07-5366-4473-BC69-17F05E86B529}" type="presParOf" srcId="{9DC644AA-743C-44D5-9029-806B694DC539}" destId="{46587D82-608B-4EFD-906C-12F6A1B6211C}" srcOrd="14" destOrd="0" presId="urn:microsoft.com/office/officeart/2005/8/layout/target1"/>
    <dgm:cxn modelId="{1E0C4499-9B3D-46C1-9BE9-0EA2C894C62F}" type="presParOf" srcId="{9DC644AA-743C-44D5-9029-806B694DC539}" destId="{D7538BD9-9AF0-431E-A192-A6426A0591AD}"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3E855-4340-4BBA-AE95-7D39A4D06295}" type="doc">
      <dgm:prSet loTypeId="urn:microsoft.com/office/officeart/2009/layout/CircleArrowProcess" loCatId="process" qsTypeId="urn:microsoft.com/office/officeart/2005/8/quickstyle/simple4" qsCatId="simple" csTypeId="urn:microsoft.com/office/officeart/2005/8/colors/colorful1" csCatId="colorful" phldr="1"/>
      <dgm:spPr/>
    </dgm:pt>
    <dgm:pt modelId="{67E427D6-79BF-4720-957F-0C840F346A9C}">
      <dgm:prSet phldrT="[Text]" custT="1"/>
      <dgm:spPr/>
      <dgm:t>
        <a:bodyPr/>
        <a:lstStyle/>
        <a:p>
          <a:r>
            <a:rPr lang="en-US" sz="1200" b="1" dirty="0" smtClean="0"/>
            <a:t>Availability</a:t>
          </a:r>
          <a:endParaRPr lang="en-US" sz="1200" b="1" dirty="0"/>
        </a:p>
      </dgm:t>
    </dgm:pt>
    <dgm:pt modelId="{8A1D60CC-DD30-4D53-9431-D3D6344D8725}" type="parTrans" cxnId="{719D521B-643F-4982-8C2D-45201AADF664}">
      <dgm:prSet/>
      <dgm:spPr/>
      <dgm:t>
        <a:bodyPr/>
        <a:lstStyle/>
        <a:p>
          <a:endParaRPr lang="en-US" sz="1100"/>
        </a:p>
      </dgm:t>
    </dgm:pt>
    <dgm:pt modelId="{287D7CF9-89C7-4E3A-AD6D-89CAB96F92F4}" type="sibTrans" cxnId="{719D521B-643F-4982-8C2D-45201AADF664}">
      <dgm:prSet/>
      <dgm:spPr/>
      <dgm:t>
        <a:bodyPr/>
        <a:lstStyle/>
        <a:p>
          <a:endParaRPr lang="en-US" sz="1100"/>
        </a:p>
      </dgm:t>
    </dgm:pt>
    <dgm:pt modelId="{43FAE364-B19A-41ED-947B-630C83F1437F}">
      <dgm:prSet phldrT="[Text]" custT="1"/>
      <dgm:spPr/>
      <dgm:t>
        <a:bodyPr/>
        <a:lstStyle/>
        <a:p>
          <a:r>
            <a:rPr lang="en-US" sz="1200" b="1" dirty="0" smtClean="0"/>
            <a:t>SLA</a:t>
          </a:r>
          <a:endParaRPr lang="en-US" sz="1200" b="1" dirty="0"/>
        </a:p>
      </dgm:t>
    </dgm:pt>
    <dgm:pt modelId="{F67BF354-C363-46CF-9A4C-0EB59CE7C138}" type="parTrans" cxnId="{A2AEFE4A-34E6-4D62-A6B0-66E167CE68B1}">
      <dgm:prSet/>
      <dgm:spPr/>
      <dgm:t>
        <a:bodyPr/>
        <a:lstStyle/>
        <a:p>
          <a:endParaRPr lang="en-US" sz="1100"/>
        </a:p>
      </dgm:t>
    </dgm:pt>
    <dgm:pt modelId="{3E4E7708-8C70-4031-8DA4-CCB9A546491C}" type="sibTrans" cxnId="{A2AEFE4A-34E6-4D62-A6B0-66E167CE68B1}">
      <dgm:prSet/>
      <dgm:spPr/>
      <dgm:t>
        <a:bodyPr/>
        <a:lstStyle/>
        <a:p>
          <a:endParaRPr lang="en-US" sz="1100"/>
        </a:p>
      </dgm:t>
    </dgm:pt>
    <dgm:pt modelId="{40847EAD-5BB0-4C0E-B05C-E34C3DA40140}">
      <dgm:prSet phldrT="[Text]" custT="1"/>
      <dgm:spPr/>
      <dgm:t>
        <a:bodyPr/>
        <a:lstStyle/>
        <a:p>
          <a:r>
            <a:rPr lang="en-US" sz="1200" b="1" dirty="0" smtClean="0"/>
            <a:t>Integration</a:t>
          </a:r>
          <a:endParaRPr lang="en-US" sz="1200" b="1" dirty="0"/>
        </a:p>
      </dgm:t>
    </dgm:pt>
    <dgm:pt modelId="{A6C11610-C2B1-4FF2-9794-8A2D4A680758}" type="parTrans" cxnId="{AC45FB42-8097-4D17-A9B9-A09DA26CCAA3}">
      <dgm:prSet/>
      <dgm:spPr/>
      <dgm:t>
        <a:bodyPr/>
        <a:lstStyle/>
        <a:p>
          <a:endParaRPr lang="en-US" sz="1100"/>
        </a:p>
      </dgm:t>
    </dgm:pt>
    <dgm:pt modelId="{FD14BEB0-FF11-4262-BAC6-F19C3FEB038B}" type="sibTrans" cxnId="{AC45FB42-8097-4D17-A9B9-A09DA26CCAA3}">
      <dgm:prSet/>
      <dgm:spPr/>
      <dgm:t>
        <a:bodyPr/>
        <a:lstStyle/>
        <a:p>
          <a:endParaRPr lang="en-US" sz="1100"/>
        </a:p>
      </dgm:t>
    </dgm:pt>
    <dgm:pt modelId="{DD6F4373-061F-4FEF-8FAB-2E3195882AC4}">
      <dgm:prSet phldrT="[Text]" custT="1"/>
      <dgm:spPr>
        <a:noFill/>
      </dgm:spPr>
      <dgm:t>
        <a:bodyPr/>
        <a:lstStyle/>
        <a:p>
          <a:r>
            <a:rPr lang="en-US" sz="1200" b="1" dirty="0" smtClean="0"/>
            <a:t>Efficiency</a:t>
          </a:r>
          <a:endParaRPr lang="en-US" sz="1200" b="1" dirty="0"/>
        </a:p>
      </dgm:t>
    </dgm:pt>
    <dgm:pt modelId="{C8F0AF31-41BE-459A-A5C2-34B335AC122A}" type="parTrans" cxnId="{C1761BDB-67FF-43D4-A324-72366FE6983D}">
      <dgm:prSet/>
      <dgm:spPr/>
      <dgm:t>
        <a:bodyPr/>
        <a:lstStyle/>
        <a:p>
          <a:endParaRPr lang="en-US" sz="1100"/>
        </a:p>
      </dgm:t>
    </dgm:pt>
    <dgm:pt modelId="{CB5FBF7F-2178-49A2-8E96-4D838568E8B5}" type="sibTrans" cxnId="{C1761BDB-67FF-43D4-A324-72366FE6983D}">
      <dgm:prSet/>
      <dgm:spPr/>
      <dgm:t>
        <a:bodyPr/>
        <a:lstStyle/>
        <a:p>
          <a:endParaRPr lang="en-US" sz="1100"/>
        </a:p>
      </dgm:t>
    </dgm:pt>
    <dgm:pt modelId="{EB9C4E2F-FCB0-4D77-B982-B12D5ED384AD}" type="pres">
      <dgm:prSet presAssocID="{EC33E855-4340-4BBA-AE95-7D39A4D06295}" presName="Name0" presStyleCnt="0">
        <dgm:presLayoutVars>
          <dgm:chMax val="7"/>
          <dgm:chPref val="7"/>
          <dgm:dir/>
          <dgm:animLvl val="lvl"/>
        </dgm:presLayoutVars>
      </dgm:prSet>
      <dgm:spPr/>
    </dgm:pt>
    <dgm:pt modelId="{6B0F328E-C501-4A7E-87F9-D5020E96796A}" type="pres">
      <dgm:prSet presAssocID="{67E427D6-79BF-4720-957F-0C840F346A9C}" presName="Accent1" presStyleCnt="0"/>
      <dgm:spPr/>
    </dgm:pt>
    <dgm:pt modelId="{657100D8-ACB3-41BE-A87A-485BAC84E5FE}" type="pres">
      <dgm:prSet presAssocID="{67E427D6-79BF-4720-957F-0C840F346A9C}" presName="Accent" presStyleLbl="node1" presStyleIdx="0" presStyleCnt="4"/>
      <dgm:spPr/>
    </dgm:pt>
    <dgm:pt modelId="{DDABA778-59A8-4689-A5BA-CA6F3706977A}" type="pres">
      <dgm:prSet presAssocID="{67E427D6-79BF-4720-957F-0C840F346A9C}" presName="Parent1" presStyleLbl="revTx" presStyleIdx="0" presStyleCnt="4">
        <dgm:presLayoutVars>
          <dgm:chMax val="1"/>
          <dgm:chPref val="1"/>
          <dgm:bulletEnabled val="1"/>
        </dgm:presLayoutVars>
      </dgm:prSet>
      <dgm:spPr/>
      <dgm:t>
        <a:bodyPr/>
        <a:lstStyle/>
        <a:p>
          <a:endParaRPr lang="en-US"/>
        </a:p>
      </dgm:t>
    </dgm:pt>
    <dgm:pt modelId="{27EAA795-CDDF-475A-9876-054A2656967F}" type="pres">
      <dgm:prSet presAssocID="{43FAE364-B19A-41ED-947B-630C83F1437F}" presName="Accent2" presStyleCnt="0"/>
      <dgm:spPr/>
    </dgm:pt>
    <dgm:pt modelId="{7D3F60C2-DE30-424C-ABEA-E4902640A744}" type="pres">
      <dgm:prSet presAssocID="{43FAE364-B19A-41ED-947B-630C83F1437F}" presName="Accent" presStyleLbl="node1" presStyleIdx="1" presStyleCnt="4"/>
      <dgm:spPr/>
    </dgm:pt>
    <dgm:pt modelId="{F4D51FC1-3441-4B9E-91BD-0144B9DF84D0}" type="pres">
      <dgm:prSet presAssocID="{43FAE364-B19A-41ED-947B-630C83F1437F}" presName="Parent2" presStyleLbl="revTx" presStyleIdx="1" presStyleCnt="4">
        <dgm:presLayoutVars>
          <dgm:chMax val="1"/>
          <dgm:chPref val="1"/>
          <dgm:bulletEnabled val="1"/>
        </dgm:presLayoutVars>
      </dgm:prSet>
      <dgm:spPr/>
      <dgm:t>
        <a:bodyPr/>
        <a:lstStyle/>
        <a:p>
          <a:endParaRPr lang="en-US"/>
        </a:p>
      </dgm:t>
    </dgm:pt>
    <dgm:pt modelId="{197E6364-ED74-43D2-96BA-5649C9C2FAE1}" type="pres">
      <dgm:prSet presAssocID="{40847EAD-5BB0-4C0E-B05C-E34C3DA40140}" presName="Accent3" presStyleCnt="0"/>
      <dgm:spPr/>
    </dgm:pt>
    <dgm:pt modelId="{3AF05F57-0632-45A5-BA16-0EAAABE1C69B}" type="pres">
      <dgm:prSet presAssocID="{40847EAD-5BB0-4C0E-B05C-E34C3DA40140}" presName="Accent" presStyleLbl="node1" presStyleIdx="2" presStyleCnt="4"/>
      <dgm:spPr/>
    </dgm:pt>
    <dgm:pt modelId="{3A6FAA22-62F3-4800-BD04-C8A86DFB3533}" type="pres">
      <dgm:prSet presAssocID="{40847EAD-5BB0-4C0E-B05C-E34C3DA40140}" presName="Parent3" presStyleLbl="revTx" presStyleIdx="2" presStyleCnt="4">
        <dgm:presLayoutVars>
          <dgm:chMax val="1"/>
          <dgm:chPref val="1"/>
          <dgm:bulletEnabled val="1"/>
        </dgm:presLayoutVars>
      </dgm:prSet>
      <dgm:spPr/>
      <dgm:t>
        <a:bodyPr/>
        <a:lstStyle/>
        <a:p>
          <a:endParaRPr lang="en-US"/>
        </a:p>
      </dgm:t>
    </dgm:pt>
    <dgm:pt modelId="{C1C3071E-389B-4AFA-8BE3-C3FC6136C29A}" type="pres">
      <dgm:prSet presAssocID="{DD6F4373-061F-4FEF-8FAB-2E3195882AC4}" presName="Accent4" presStyleCnt="0"/>
      <dgm:spPr/>
    </dgm:pt>
    <dgm:pt modelId="{652565DC-FAFC-4980-BE98-1D47F346E741}" type="pres">
      <dgm:prSet presAssocID="{DD6F4373-061F-4FEF-8FAB-2E3195882AC4}" presName="Accent" presStyleLbl="node1" presStyleIdx="3" presStyleCnt="4"/>
      <dgm:spPr/>
    </dgm:pt>
    <dgm:pt modelId="{ACC6B301-1112-4DA0-BE36-FE2A7644BFD4}" type="pres">
      <dgm:prSet presAssocID="{DD6F4373-061F-4FEF-8FAB-2E3195882AC4}" presName="Parent4" presStyleLbl="revTx" presStyleIdx="3" presStyleCnt="4">
        <dgm:presLayoutVars>
          <dgm:chMax val="1"/>
          <dgm:chPref val="1"/>
          <dgm:bulletEnabled val="1"/>
        </dgm:presLayoutVars>
      </dgm:prSet>
      <dgm:spPr/>
      <dgm:t>
        <a:bodyPr/>
        <a:lstStyle/>
        <a:p>
          <a:endParaRPr lang="en-US"/>
        </a:p>
      </dgm:t>
    </dgm:pt>
  </dgm:ptLst>
  <dgm:cxnLst>
    <dgm:cxn modelId="{F586A3F7-2588-4CF6-8C17-3CA0D100A2E8}" type="presOf" srcId="{DD6F4373-061F-4FEF-8FAB-2E3195882AC4}" destId="{ACC6B301-1112-4DA0-BE36-FE2A7644BFD4}" srcOrd="0" destOrd="0" presId="urn:microsoft.com/office/officeart/2009/layout/CircleArrowProcess"/>
    <dgm:cxn modelId="{AC45FB42-8097-4D17-A9B9-A09DA26CCAA3}" srcId="{EC33E855-4340-4BBA-AE95-7D39A4D06295}" destId="{40847EAD-5BB0-4C0E-B05C-E34C3DA40140}" srcOrd="2" destOrd="0" parTransId="{A6C11610-C2B1-4FF2-9794-8A2D4A680758}" sibTransId="{FD14BEB0-FF11-4262-BAC6-F19C3FEB038B}"/>
    <dgm:cxn modelId="{E148F72B-78B3-4362-8E29-A21322AEFAB4}" type="presOf" srcId="{40847EAD-5BB0-4C0E-B05C-E34C3DA40140}" destId="{3A6FAA22-62F3-4800-BD04-C8A86DFB3533}" srcOrd="0" destOrd="0" presId="urn:microsoft.com/office/officeart/2009/layout/CircleArrowProcess"/>
    <dgm:cxn modelId="{719D521B-643F-4982-8C2D-45201AADF664}" srcId="{EC33E855-4340-4BBA-AE95-7D39A4D06295}" destId="{67E427D6-79BF-4720-957F-0C840F346A9C}" srcOrd="0" destOrd="0" parTransId="{8A1D60CC-DD30-4D53-9431-D3D6344D8725}" sibTransId="{287D7CF9-89C7-4E3A-AD6D-89CAB96F92F4}"/>
    <dgm:cxn modelId="{40C08119-4DC6-40A0-B644-E35C590FEEB3}" type="presOf" srcId="{67E427D6-79BF-4720-957F-0C840F346A9C}" destId="{DDABA778-59A8-4689-A5BA-CA6F3706977A}" srcOrd="0" destOrd="0" presId="urn:microsoft.com/office/officeart/2009/layout/CircleArrowProcess"/>
    <dgm:cxn modelId="{47FA8F8B-0921-476F-A3FD-AA06ABF66C18}" type="presOf" srcId="{EC33E855-4340-4BBA-AE95-7D39A4D06295}" destId="{EB9C4E2F-FCB0-4D77-B982-B12D5ED384AD}" srcOrd="0" destOrd="0" presId="urn:microsoft.com/office/officeart/2009/layout/CircleArrowProcess"/>
    <dgm:cxn modelId="{0EC60ABA-9024-48F6-9510-F330D9A001C8}" type="presOf" srcId="{43FAE364-B19A-41ED-947B-630C83F1437F}" destId="{F4D51FC1-3441-4B9E-91BD-0144B9DF84D0}" srcOrd="0" destOrd="0" presId="urn:microsoft.com/office/officeart/2009/layout/CircleArrowProcess"/>
    <dgm:cxn modelId="{C1761BDB-67FF-43D4-A324-72366FE6983D}" srcId="{EC33E855-4340-4BBA-AE95-7D39A4D06295}" destId="{DD6F4373-061F-4FEF-8FAB-2E3195882AC4}" srcOrd="3" destOrd="0" parTransId="{C8F0AF31-41BE-459A-A5C2-34B335AC122A}" sibTransId="{CB5FBF7F-2178-49A2-8E96-4D838568E8B5}"/>
    <dgm:cxn modelId="{A2AEFE4A-34E6-4D62-A6B0-66E167CE68B1}" srcId="{EC33E855-4340-4BBA-AE95-7D39A4D06295}" destId="{43FAE364-B19A-41ED-947B-630C83F1437F}" srcOrd="1" destOrd="0" parTransId="{F67BF354-C363-46CF-9A4C-0EB59CE7C138}" sibTransId="{3E4E7708-8C70-4031-8DA4-CCB9A546491C}"/>
    <dgm:cxn modelId="{637D7136-2C96-42AB-8D6C-D332DE2243DE}" type="presParOf" srcId="{EB9C4E2F-FCB0-4D77-B982-B12D5ED384AD}" destId="{6B0F328E-C501-4A7E-87F9-D5020E96796A}" srcOrd="0" destOrd="0" presId="urn:microsoft.com/office/officeart/2009/layout/CircleArrowProcess"/>
    <dgm:cxn modelId="{51928801-91B6-412C-A313-C7F21A763884}" type="presParOf" srcId="{6B0F328E-C501-4A7E-87F9-D5020E96796A}" destId="{657100D8-ACB3-41BE-A87A-485BAC84E5FE}" srcOrd="0" destOrd="0" presId="urn:microsoft.com/office/officeart/2009/layout/CircleArrowProcess"/>
    <dgm:cxn modelId="{F958C812-20B3-4E65-885C-44A161986D89}" type="presParOf" srcId="{EB9C4E2F-FCB0-4D77-B982-B12D5ED384AD}" destId="{DDABA778-59A8-4689-A5BA-CA6F3706977A}" srcOrd="1" destOrd="0" presId="urn:microsoft.com/office/officeart/2009/layout/CircleArrowProcess"/>
    <dgm:cxn modelId="{339BD7ED-5F4B-4E2B-AF55-EB159BAFA5EA}" type="presParOf" srcId="{EB9C4E2F-FCB0-4D77-B982-B12D5ED384AD}" destId="{27EAA795-CDDF-475A-9876-054A2656967F}" srcOrd="2" destOrd="0" presId="urn:microsoft.com/office/officeart/2009/layout/CircleArrowProcess"/>
    <dgm:cxn modelId="{5DEE6467-D35C-49E7-AE25-84B8B6C5E994}" type="presParOf" srcId="{27EAA795-CDDF-475A-9876-054A2656967F}" destId="{7D3F60C2-DE30-424C-ABEA-E4902640A744}" srcOrd="0" destOrd="0" presId="urn:microsoft.com/office/officeart/2009/layout/CircleArrowProcess"/>
    <dgm:cxn modelId="{21F5C25A-E379-453D-BA0A-7AFD08DC96F4}" type="presParOf" srcId="{EB9C4E2F-FCB0-4D77-B982-B12D5ED384AD}" destId="{F4D51FC1-3441-4B9E-91BD-0144B9DF84D0}" srcOrd="3" destOrd="0" presId="urn:microsoft.com/office/officeart/2009/layout/CircleArrowProcess"/>
    <dgm:cxn modelId="{2EE4E46B-87CC-49CE-A103-320201A2A488}" type="presParOf" srcId="{EB9C4E2F-FCB0-4D77-B982-B12D5ED384AD}" destId="{197E6364-ED74-43D2-96BA-5649C9C2FAE1}" srcOrd="4" destOrd="0" presId="urn:microsoft.com/office/officeart/2009/layout/CircleArrowProcess"/>
    <dgm:cxn modelId="{DF7D5D23-C65A-4605-8A0A-5BACB774B656}" type="presParOf" srcId="{197E6364-ED74-43D2-96BA-5649C9C2FAE1}" destId="{3AF05F57-0632-45A5-BA16-0EAAABE1C69B}" srcOrd="0" destOrd="0" presId="urn:microsoft.com/office/officeart/2009/layout/CircleArrowProcess"/>
    <dgm:cxn modelId="{1B3723A7-2973-4E37-AF02-03D127C6444E}" type="presParOf" srcId="{EB9C4E2F-FCB0-4D77-B982-B12D5ED384AD}" destId="{3A6FAA22-62F3-4800-BD04-C8A86DFB3533}" srcOrd="5" destOrd="0" presId="urn:microsoft.com/office/officeart/2009/layout/CircleArrowProcess"/>
    <dgm:cxn modelId="{D03B2F64-F90A-417F-98AE-917EC6086881}" type="presParOf" srcId="{EB9C4E2F-FCB0-4D77-B982-B12D5ED384AD}" destId="{C1C3071E-389B-4AFA-8BE3-C3FC6136C29A}" srcOrd="6" destOrd="0" presId="urn:microsoft.com/office/officeart/2009/layout/CircleArrowProcess"/>
    <dgm:cxn modelId="{A5608279-9EEF-4E86-8D12-2FEB1E893FA1}" type="presParOf" srcId="{C1C3071E-389B-4AFA-8BE3-C3FC6136C29A}" destId="{652565DC-FAFC-4980-BE98-1D47F346E741}" srcOrd="0" destOrd="0" presId="urn:microsoft.com/office/officeart/2009/layout/CircleArrowProcess"/>
    <dgm:cxn modelId="{792C401F-8190-4AB5-B996-3937806AD7FA}" type="presParOf" srcId="{EB9C4E2F-FCB0-4D77-B982-B12D5ED384AD}" destId="{ACC6B301-1112-4DA0-BE36-FE2A7644BFD4}" srcOrd="7" destOrd="0" presId="urn:microsoft.com/office/officeart/2009/layout/CircleArrowProces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A7F45-DA4E-436E-A9B0-C5DB17D6A311}" type="doc">
      <dgm:prSet loTypeId="urn:microsoft.com/office/officeart/2005/8/layout/process1" loCatId="process" qsTypeId="urn:microsoft.com/office/officeart/2005/8/quickstyle/simple1" qsCatId="simple" csTypeId="urn:microsoft.com/office/officeart/2005/8/colors/accent1_2" csCatId="accent1" phldr="1"/>
      <dgm:spPr/>
    </dgm:pt>
    <dgm:pt modelId="{D1F6B45E-8F2A-4190-8528-90F0BFD4DEDD}">
      <dgm:prSet phldrT="[Text]"/>
      <dgm:spPr>
        <a:solidFill>
          <a:schemeClr val="accent5"/>
        </a:solidFill>
      </dgm:spPr>
      <dgm:t>
        <a:bodyPr/>
        <a:lstStyle/>
        <a:p>
          <a:r>
            <a:rPr lang="en-US" dirty="0" smtClean="0"/>
            <a:t>Step 1</a:t>
          </a:r>
          <a:endParaRPr lang="en-US" dirty="0"/>
        </a:p>
      </dgm:t>
    </dgm:pt>
    <dgm:pt modelId="{18BD5709-97FE-4007-9D19-9BFD144AC207}" type="parTrans" cxnId="{017C7679-C86A-433B-A961-2D237C94425B}">
      <dgm:prSet/>
      <dgm:spPr/>
      <dgm:t>
        <a:bodyPr/>
        <a:lstStyle/>
        <a:p>
          <a:endParaRPr lang="en-US"/>
        </a:p>
      </dgm:t>
    </dgm:pt>
    <dgm:pt modelId="{FE697221-AB6B-443D-A9A3-04022E1F0AD4}" type="sibTrans" cxnId="{017C7679-C86A-433B-A961-2D237C94425B}">
      <dgm:prSet/>
      <dgm:spPr/>
      <dgm:t>
        <a:bodyPr/>
        <a:lstStyle/>
        <a:p>
          <a:endParaRPr lang="en-US"/>
        </a:p>
      </dgm:t>
    </dgm:pt>
    <dgm:pt modelId="{C54AF4B5-74D9-4C29-A8A1-3FC1DA6DF730}">
      <dgm:prSet phldrT="[Text]"/>
      <dgm:spPr/>
      <dgm:t>
        <a:bodyPr/>
        <a:lstStyle/>
        <a:p>
          <a:r>
            <a:rPr lang="en-US" dirty="0" smtClean="0"/>
            <a:t>Step 2</a:t>
          </a:r>
          <a:endParaRPr lang="en-US" dirty="0"/>
        </a:p>
      </dgm:t>
    </dgm:pt>
    <dgm:pt modelId="{79098761-E60A-4EDD-86F9-11AA724FE51A}" type="parTrans" cxnId="{31176A1A-5B9B-42E5-9318-056B8964B40F}">
      <dgm:prSet/>
      <dgm:spPr/>
      <dgm:t>
        <a:bodyPr/>
        <a:lstStyle/>
        <a:p>
          <a:endParaRPr lang="en-US"/>
        </a:p>
      </dgm:t>
    </dgm:pt>
    <dgm:pt modelId="{CD9F88F3-8DFA-4CA7-9DE6-3E8085651ADA}" type="sibTrans" cxnId="{31176A1A-5B9B-42E5-9318-056B8964B40F}">
      <dgm:prSet/>
      <dgm:spPr/>
      <dgm:t>
        <a:bodyPr/>
        <a:lstStyle/>
        <a:p>
          <a:endParaRPr lang="en-US"/>
        </a:p>
      </dgm:t>
    </dgm:pt>
    <dgm:pt modelId="{56A31220-5087-4259-B197-70C61D3AC9C8}">
      <dgm:prSet phldrT="[Text]"/>
      <dgm:spPr/>
      <dgm:t>
        <a:bodyPr/>
        <a:lstStyle/>
        <a:p>
          <a:r>
            <a:rPr lang="en-US" dirty="0" smtClean="0"/>
            <a:t>Step 3</a:t>
          </a:r>
          <a:endParaRPr lang="en-US" dirty="0"/>
        </a:p>
      </dgm:t>
    </dgm:pt>
    <dgm:pt modelId="{FD78E026-BF56-4902-8EEF-DF34A3597C06}" type="parTrans" cxnId="{013B7C95-E324-4A03-834C-34EAAA94178F}">
      <dgm:prSet/>
      <dgm:spPr/>
      <dgm:t>
        <a:bodyPr/>
        <a:lstStyle/>
        <a:p>
          <a:endParaRPr lang="en-US"/>
        </a:p>
      </dgm:t>
    </dgm:pt>
    <dgm:pt modelId="{FA5ED4DA-4781-4683-8CA0-447A3E800943}" type="sibTrans" cxnId="{013B7C95-E324-4A03-834C-34EAAA94178F}">
      <dgm:prSet/>
      <dgm:spPr/>
      <dgm:t>
        <a:bodyPr/>
        <a:lstStyle/>
        <a:p>
          <a:endParaRPr lang="en-US"/>
        </a:p>
      </dgm:t>
    </dgm:pt>
    <dgm:pt modelId="{2179488D-E4B5-4030-B155-E6D7B9BC945C}">
      <dgm:prSet phldrT="[Text]"/>
      <dgm:spPr/>
      <dgm:t>
        <a:bodyPr/>
        <a:lstStyle/>
        <a:p>
          <a:r>
            <a:rPr lang="en-US" dirty="0" smtClean="0"/>
            <a:t>Step 4</a:t>
          </a:r>
          <a:endParaRPr lang="en-US" dirty="0"/>
        </a:p>
      </dgm:t>
    </dgm:pt>
    <dgm:pt modelId="{58CB5154-E120-4E0D-BB96-EE6E9DD686F7}" type="parTrans" cxnId="{86EFFDA2-BD4F-407A-82BE-FB315A7B54F7}">
      <dgm:prSet/>
      <dgm:spPr/>
      <dgm:t>
        <a:bodyPr/>
        <a:lstStyle/>
        <a:p>
          <a:endParaRPr lang="en-US"/>
        </a:p>
      </dgm:t>
    </dgm:pt>
    <dgm:pt modelId="{805D2F7C-4667-4499-B684-097603275535}" type="sibTrans" cxnId="{86EFFDA2-BD4F-407A-82BE-FB315A7B54F7}">
      <dgm:prSet/>
      <dgm:spPr/>
      <dgm:t>
        <a:bodyPr/>
        <a:lstStyle/>
        <a:p>
          <a:endParaRPr lang="en-US"/>
        </a:p>
      </dgm:t>
    </dgm:pt>
    <dgm:pt modelId="{CFDD4DB2-A4D6-483D-B88B-71B5DF13E2BA}">
      <dgm:prSet phldrT="[Text]"/>
      <dgm:spPr/>
      <dgm:t>
        <a:bodyPr/>
        <a:lstStyle/>
        <a:p>
          <a:r>
            <a:rPr lang="en-US" dirty="0" smtClean="0"/>
            <a:t>Done!</a:t>
          </a:r>
          <a:endParaRPr lang="en-US" dirty="0"/>
        </a:p>
      </dgm:t>
    </dgm:pt>
    <dgm:pt modelId="{9557235D-BE6E-48B9-AD3E-136777AAE5D2}" type="parTrans" cxnId="{6599344D-F78C-4339-94F4-7D1B207E3B34}">
      <dgm:prSet/>
      <dgm:spPr/>
      <dgm:t>
        <a:bodyPr/>
        <a:lstStyle/>
        <a:p>
          <a:endParaRPr lang="en-US"/>
        </a:p>
      </dgm:t>
    </dgm:pt>
    <dgm:pt modelId="{11C6E256-BA1F-4EE7-97E6-D6ED9A8A5851}" type="sibTrans" cxnId="{6599344D-F78C-4339-94F4-7D1B207E3B34}">
      <dgm:prSet/>
      <dgm:spPr/>
      <dgm:t>
        <a:bodyPr/>
        <a:lstStyle/>
        <a:p>
          <a:endParaRPr lang="en-US"/>
        </a:p>
      </dgm:t>
    </dgm:pt>
    <dgm:pt modelId="{20361705-0874-459C-B613-CA74D336C864}" type="pres">
      <dgm:prSet presAssocID="{28BA7F45-DA4E-436E-A9B0-C5DB17D6A311}" presName="Name0" presStyleCnt="0">
        <dgm:presLayoutVars>
          <dgm:dir/>
          <dgm:resizeHandles val="exact"/>
        </dgm:presLayoutVars>
      </dgm:prSet>
      <dgm:spPr/>
    </dgm:pt>
    <dgm:pt modelId="{9399B627-9231-4D14-AC15-2724D84ED33D}" type="pres">
      <dgm:prSet presAssocID="{D1F6B45E-8F2A-4190-8528-90F0BFD4DEDD}" presName="node" presStyleLbl="node1" presStyleIdx="0" presStyleCnt="5">
        <dgm:presLayoutVars>
          <dgm:bulletEnabled val="1"/>
        </dgm:presLayoutVars>
      </dgm:prSet>
      <dgm:spPr/>
      <dgm:t>
        <a:bodyPr/>
        <a:lstStyle/>
        <a:p>
          <a:endParaRPr lang="en-US"/>
        </a:p>
      </dgm:t>
    </dgm:pt>
    <dgm:pt modelId="{C53951B6-ABFC-4DDC-A9B3-622343B0CD4F}" type="pres">
      <dgm:prSet presAssocID="{FE697221-AB6B-443D-A9A3-04022E1F0AD4}" presName="sibTrans" presStyleLbl="sibTrans2D1" presStyleIdx="0" presStyleCnt="4"/>
      <dgm:spPr/>
      <dgm:t>
        <a:bodyPr/>
        <a:lstStyle/>
        <a:p>
          <a:endParaRPr lang="en-US"/>
        </a:p>
      </dgm:t>
    </dgm:pt>
    <dgm:pt modelId="{81F8EF00-9F22-4039-8A6D-2FA7D652BF13}" type="pres">
      <dgm:prSet presAssocID="{FE697221-AB6B-443D-A9A3-04022E1F0AD4}" presName="connectorText" presStyleLbl="sibTrans2D1" presStyleIdx="0" presStyleCnt="4"/>
      <dgm:spPr/>
      <dgm:t>
        <a:bodyPr/>
        <a:lstStyle/>
        <a:p>
          <a:endParaRPr lang="en-US"/>
        </a:p>
      </dgm:t>
    </dgm:pt>
    <dgm:pt modelId="{4B48A14C-E499-47E0-A65A-BDE862163739}" type="pres">
      <dgm:prSet presAssocID="{C54AF4B5-74D9-4C29-A8A1-3FC1DA6DF730}" presName="node" presStyleLbl="node1" presStyleIdx="1" presStyleCnt="5">
        <dgm:presLayoutVars>
          <dgm:bulletEnabled val="1"/>
        </dgm:presLayoutVars>
      </dgm:prSet>
      <dgm:spPr/>
      <dgm:t>
        <a:bodyPr/>
        <a:lstStyle/>
        <a:p>
          <a:endParaRPr lang="en-US"/>
        </a:p>
      </dgm:t>
    </dgm:pt>
    <dgm:pt modelId="{2B572DCC-7CC5-4004-9D00-F0975978F133}" type="pres">
      <dgm:prSet presAssocID="{CD9F88F3-8DFA-4CA7-9DE6-3E8085651ADA}" presName="sibTrans" presStyleLbl="sibTrans2D1" presStyleIdx="1" presStyleCnt="4"/>
      <dgm:spPr/>
      <dgm:t>
        <a:bodyPr/>
        <a:lstStyle/>
        <a:p>
          <a:endParaRPr lang="en-US"/>
        </a:p>
      </dgm:t>
    </dgm:pt>
    <dgm:pt modelId="{26C4F75B-89FB-4786-8C84-B372C778A055}" type="pres">
      <dgm:prSet presAssocID="{CD9F88F3-8DFA-4CA7-9DE6-3E8085651ADA}" presName="connectorText" presStyleLbl="sibTrans2D1" presStyleIdx="1" presStyleCnt="4"/>
      <dgm:spPr/>
      <dgm:t>
        <a:bodyPr/>
        <a:lstStyle/>
        <a:p>
          <a:endParaRPr lang="en-US"/>
        </a:p>
      </dgm:t>
    </dgm:pt>
    <dgm:pt modelId="{EBA35513-F4C3-4913-8E4C-66D6DF1E6640}" type="pres">
      <dgm:prSet presAssocID="{56A31220-5087-4259-B197-70C61D3AC9C8}" presName="node" presStyleLbl="node1" presStyleIdx="2" presStyleCnt="5">
        <dgm:presLayoutVars>
          <dgm:bulletEnabled val="1"/>
        </dgm:presLayoutVars>
      </dgm:prSet>
      <dgm:spPr/>
      <dgm:t>
        <a:bodyPr/>
        <a:lstStyle/>
        <a:p>
          <a:endParaRPr lang="en-US"/>
        </a:p>
      </dgm:t>
    </dgm:pt>
    <dgm:pt modelId="{7AF3D15E-E7D8-41C9-B586-531BE606A316}" type="pres">
      <dgm:prSet presAssocID="{FA5ED4DA-4781-4683-8CA0-447A3E800943}" presName="sibTrans" presStyleLbl="sibTrans2D1" presStyleIdx="2" presStyleCnt="4"/>
      <dgm:spPr/>
      <dgm:t>
        <a:bodyPr/>
        <a:lstStyle/>
        <a:p>
          <a:endParaRPr lang="en-US"/>
        </a:p>
      </dgm:t>
    </dgm:pt>
    <dgm:pt modelId="{59066EFE-75AC-4C6B-B4AF-7FC7EE35253A}" type="pres">
      <dgm:prSet presAssocID="{FA5ED4DA-4781-4683-8CA0-447A3E800943}" presName="connectorText" presStyleLbl="sibTrans2D1" presStyleIdx="2" presStyleCnt="4"/>
      <dgm:spPr/>
      <dgm:t>
        <a:bodyPr/>
        <a:lstStyle/>
        <a:p>
          <a:endParaRPr lang="en-US"/>
        </a:p>
      </dgm:t>
    </dgm:pt>
    <dgm:pt modelId="{D0F62735-2568-4611-8053-7A001B7EAC44}" type="pres">
      <dgm:prSet presAssocID="{2179488D-E4B5-4030-B155-E6D7B9BC945C}" presName="node" presStyleLbl="node1" presStyleIdx="3" presStyleCnt="5">
        <dgm:presLayoutVars>
          <dgm:bulletEnabled val="1"/>
        </dgm:presLayoutVars>
      </dgm:prSet>
      <dgm:spPr/>
      <dgm:t>
        <a:bodyPr/>
        <a:lstStyle/>
        <a:p>
          <a:endParaRPr lang="en-US"/>
        </a:p>
      </dgm:t>
    </dgm:pt>
    <dgm:pt modelId="{716CF7C9-E489-49CB-9544-BF1D877A2CC6}" type="pres">
      <dgm:prSet presAssocID="{805D2F7C-4667-4499-B684-097603275535}" presName="sibTrans" presStyleLbl="sibTrans2D1" presStyleIdx="3" presStyleCnt="4"/>
      <dgm:spPr/>
      <dgm:t>
        <a:bodyPr/>
        <a:lstStyle/>
        <a:p>
          <a:endParaRPr lang="en-US"/>
        </a:p>
      </dgm:t>
    </dgm:pt>
    <dgm:pt modelId="{A799728A-0613-47B2-9EDC-E8C10E8086CD}" type="pres">
      <dgm:prSet presAssocID="{805D2F7C-4667-4499-B684-097603275535}" presName="connectorText" presStyleLbl="sibTrans2D1" presStyleIdx="3" presStyleCnt="4"/>
      <dgm:spPr/>
      <dgm:t>
        <a:bodyPr/>
        <a:lstStyle/>
        <a:p>
          <a:endParaRPr lang="en-US"/>
        </a:p>
      </dgm:t>
    </dgm:pt>
    <dgm:pt modelId="{08E02082-8C7E-4B03-8944-A00742796E32}" type="pres">
      <dgm:prSet presAssocID="{CFDD4DB2-A4D6-483D-B88B-71B5DF13E2BA}" presName="node" presStyleLbl="node1" presStyleIdx="4" presStyleCnt="5">
        <dgm:presLayoutVars>
          <dgm:bulletEnabled val="1"/>
        </dgm:presLayoutVars>
      </dgm:prSet>
      <dgm:spPr/>
      <dgm:t>
        <a:bodyPr/>
        <a:lstStyle/>
        <a:p>
          <a:endParaRPr lang="en-US"/>
        </a:p>
      </dgm:t>
    </dgm:pt>
  </dgm:ptLst>
  <dgm:cxnLst>
    <dgm:cxn modelId="{013B7C95-E324-4A03-834C-34EAAA94178F}" srcId="{28BA7F45-DA4E-436E-A9B0-C5DB17D6A311}" destId="{56A31220-5087-4259-B197-70C61D3AC9C8}" srcOrd="2" destOrd="0" parTransId="{FD78E026-BF56-4902-8EEF-DF34A3597C06}" sibTransId="{FA5ED4DA-4781-4683-8CA0-447A3E800943}"/>
    <dgm:cxn modelId="{9C5AED4D-BCDB-4F3B-A309-1BFB16C3F73B}" type="presOf" srcId="{FE697221-AB6B-443D-A9A3-04022E1F0AD4}" destId="{C53951B6-ABFC-4DDC-A9B3-622343B0CD4F}" srcOrd="0" destOrd="0" presId="urn:microsoft.com/office/officeart/2005/8/layout/process1"/>
    <dgm:cxn modelId="{34665436-82B6-4E7C-925E-08F91D4EBDD3}" type="presOf" srcId="{805D2F7C-4667-4499-B684-097603275535}" destId="{A799728A-0613-47B2-9EDC-E8C10E8086CD}" srcOrd="1" destOrd="0" presId="urn:microsoft.com/office/officeart/2005/8/layout/process1"/>
    <dgm:cxn modelId="{E8C18C7F-6365-4707-B9B5-C98B88296C73}" type="presOf" srcId="{56A31220-5087-4259-B197-70C61D3AC9C8}" destId="{EBA35513-F4C3-4913-8E4C-66D6DF1E6640}" srcOrd="0" destOrd="0" presId="urn:microsoft.com/office/officeart/2005/8/layout/process1"/>
    <dgm:cxn modelId="{BB2E62BA-DB23-4332-BE32-B4A56A9DC1BC}" type="presOf" srcId="{FE697221-AB6B-443D-A9A3-04022E1F0AD4}" destId="{81F8EF00-9F22-4039-8A6D-2FA7D652BF13}" srcOrd="1" destOrd="0" presId="urn:microsoft.com/office/officeart/2005/8/layout/process1"/>
    <dgm:cxn modelId="{519FE029-7659-4550-8422-8BAD64D36E28}" type="presOf" srcId="{28BA7F45-DA4E-436E-A9B0-C5DB17D6A311}" destId="{20361705-0874-459C-B613-CA74D336C864}" srcOrd="0" destOrd="0" presId="urn:microsoft.com/office/officeart/2005/8/layout/process1"/>
    <dgm:cxn modelId="{FBE1AB82-34B0-4EC3-A17A-348FA645A305}" type="presOf" srcId="{FA5ED4DA-4781-4683-8CA0-447A3E800943}" destId="{7AF3D15E-E7D8-41C9-B586-531BE606A316}" srcOrd="0" destOrd="0" presId="urn:microsoft.com/office/officeart/2005/8/layout/process1"/>
    <dgm:cxn modelId="{86EFFDA2-BD4F-407A-82BE-FB315A7B54F7}" srcId="{28BA7F45-DA4E-436E-A9B0-C5DB17D6A311}" destId="{2179488D-E4B5-4030-B155-E6D7B9BC945C}" srcOrd="3" destOrd="0" parTransId="{58CB5154-E120-4E0D-BB96-EE6E9DD686F7}" sibTransId="{805D2F7C-4667-4499-B684-097603275535}"/>
    <dgm:cxn modelId="{51E9E8CA-E071-4B99-A123-DC68B7FB9EC0}" type="presOf" srcId="{CD9F88F3-8DFA-4CA7-9DE6-3E8085651ADA}" destId="{26C4F75B-89FB-4786-8C84-B372C778A055}" srcOrd="1" destOrd="0" presId="urn:microsoft.com/office/officeart/2005/8/layout/process1"/>
    <dgm:cxn modelId="{017C7679-C86A-433B-A961-2D237C94425B}" srcId="{28BA7F45-DA4E-436E-A9B0-C5DB17D6A311}" destId="{D1F6B45E-8F2A-4190-8528-90F0BFD4DEDD}" srcOrd="0" destOrd="0" parTransId="{18BD5709-97FE-4007-9D19-9BFD144AC207}" sibTransId="{FE697221-AB6B-443D-A9A3-04022E1F0AD4}"/>
    <dgm:cxn modelId="{C4FD3482-D59C-49A8-965D-FB0A2119E3F1}" type="presOf" srcId="{CFDD4DB2-A4D6-483D-B88B-71B5DF13E2BA}" destId="{08E02082-8C7E-4B03-8944-A00742796E32}" srcOrd="0" destOrd="0" presId="urn:microsoft.com/office/officeart/2005/8/layout/process1"/>
    <dgm:cxn modelId="{31176A1A-5B9B-42E5-9318-056B8964B40F}" srcId="{28BA7F45-DA4E-436E-A9B0-C5DB17D6A311}" destId="{C54AF4B5-74D9-4C29-A8A1-3FC1DA6DF730}" srcOrd="1" destOrd="0" parTransId="{79098761-E60A-4EDD-86F9-11AA724FE51A}" sibTransId="{CD9F88F3-8DFA-4CA7-9DE6-3E8085651ADA}"/>
    <dgm:cxn modelId="{2CC20B3A-72B7-4B47-88CC-E93D0BF15AFB}" type="presOf" srcId="{2179488D-E4B5-4030-B155-E6D7B9BC945C}" destId="{D0F62735-2568-4611-8053-7A001B7EAC44}" srcOrd="0" destOrd="0" presId="urn:microsoft.com/office/officeart/2005/8/layout/process1"/>
    <dgm:cxn modelId="{E657235A-3A98-43F0-B44C-E9E57D93D48E}" type="presOf" srcId="{CD9F88F3-8DFA-4CA7-9DE6-3E8085651ADA}" destId="{2B572DCC-7CC5-4004-9D00-F0975978F133}" srcOrd="0" destOrd="0" presId="urn:microsoft.com/office/officeart/2005/8/layout/process1"/>
    <dgm:cxn modelId="{ACC8D1FD-F462-4CE4-8536-6E5B251854E1}" type="presOf" srcId="{FA5ED4DA-4781-4683-8CA0-447A3E800943}" destId="{59066EFE-75AC-4C6B-B4AF-7FC7EE35253A}" srcOrd="1" destOrd="0" presId="urn:microsoft.com/office/officeart/2005/8/layout/process1"/>
    <dgm:cxn modelId="{9995EEC0-FF9D-4C90-925C-AD8745438F1F}" type="presOf" srcId="{805D2F7C-4667-4499-B684-097603275535}" destId="{716CF7C9-E489-49CB-9544-BF1D877A2CC6}" srcOrd="0" destOrd="0" presId="urn:microsoft.com/office/officeart/2005/8/layout/process1"/>
    <dgm:cxn modelId="{6599344D-F78C-4339-94F4-7D1B207E3B34}" srcId="{28BA7F45-DA4E-436E-A9B0-C5DB17D6A311}" destId="{CFDD4DB2-A4D6-483D-B88B-71B5DF13E2BA}" srcOrd="4" destOrd="0" parTransId="{9557235D-BE6E-48B9-AD3E-136777AAE5D2}" sibTransId="{11C6E256-BA1F-4EE7-97E6-D6ED9A8A5851}"/>
    <dgm:cxn modelId="{4EE8BB42-3049-46EB-8FDC-CA3E2B6193DA}" type="presOf" srcId="{C54AF4B5-74D9-4C29-A8A1-3FC1DA6DF730}" destId="{4B48A14C-E499-47E0-A65A-BDE862163739}" srcOrd="0" destOrd="0" presId="urn:microsoft.com/office/officeart/2005/8/layout/process1"/>
    <dgm:cxn modelId="{3BE3DDB0-D347-4ED7-AED4-E32CB15BD018}" type="presOf" srcId="{D1F6B45E-8F2A-4190-8528-90F0BFD4DEDD}" destId="{9399B627-9231-4D14-AC15-2724D84ED33D}" srcOrd="0" destOrd="0" presId="urn:microsoft.com/office/officeart/2005/8/layout/process1"/>
    <dgm:cxn modelId="{12C869BD-2FAB-45F9-8C3F-1E318389E1F9}" type="presParOf" srcId="{20361705-0874-459C-B613-CA74D336C864}" destId="{9399B627-9231-4D14-AC15-2724D84ED33D}" srcOrd="0" destOrd="0" presId="urn:microsoft.com/office/officeart/2005/8/layout/process1"/>
    <dgm:cxn modelId="{AF83A050-0816-4541-8CEE-375A67688B37}" type="presParOf" srcId="{20361705-0874-459C-B613-CA74D336C864}" destId="{C53951B6-ABFC-4DDC-A9B3-622343B0CD4F}" srcOrd="1" destOrd="0" presId="urn:microsoft.com/office/officeart/2005/8/layout/process1"/>
    <dgm:cxn modelId="{2087CD37-78FF-46F6-95B8-66BE6024EA0F}" type="presParOf" srcId="{C53951B6-ABFC-4DDC-A9B3-622343B0CD4F}" destId="{81F8EF00-9F22-4039-8A6D-2FA7D652BF13}" srcOrd="0" destOrd="0" presId="urn:microsoft.com/office/officeart/2005/8/layout/process1"/>
    <dgm:cxn modelId="{895705ED-1663-4A89-97E7-93BE21C29E03}" type="presParOf" srcId="{20361705-0874-459C-B613-CA74D336C864}" destId="{4B48A14C-E499-47E0-A65A-BDE862163739}" srcOrd="2" destOrd="0" presId="urn:microsoft.com/office/officeart/2005/8/layout/process1"/>
    <dgm:cxn modelId="{2C91705D-6278-4B76-B360-0A30185FC938}" type="presParOf" srcId="{20361705-0874-459C-B613-CA74D336C864}" destId="{2B572DCC-7CC5-4004-9D00-F0975978F133}" srcOrd="3" destOrd="0" presId="urn:microsoft.com/office/officeart/2005/8/layout/process1"/>
    <dgm:cxn modelId="{993900D4-0260-47CD-BE8C-25BE45F72A80}" type="presParOf" srcId="{2B572DCC-7CC5-4004-9D00-F0975978F133}" destId="{26C4F75B-89FB-4786-8C84-B372C778A055}" srcOrd="0" destOrd="0" presId="urn:microsoft.com/office/officeart/2005/8/layout/process1"/>
    <dgm:cxn modelId="{ADC99F86-D774-48B5-B005-4C9874B39046}" type="presParOf" srcId="{20361705-0874-459C-B613-CA74D336C864}" destId="{EBA35513-F4C3-4913-8E4C-66D6DF1E6640}" srcOrd="4" destOrd="0" presId="urn:microsoft.com/office/officeart/2005/8/layout/process1"/>
    <dgm:cxn modelId="{971568DC-452E-415C-AC5D-773327336132}" type="presParOf" srcId="{20361705-0874-459C-B613-CA74D336C864}" destId="{7AF3D15E-E7D8-41C9-B586-531BE606A316}" srcOrd="5" destOrd="0" presId="urn:microsoft.com/office/officeart/2005/8/layout/process1"/>
    <dgm:cxn modelId="{6EBF9CD3-A824-4DE2-8C51-BDE37BEB4C4C}" type="presParOf" srcId="{7AF3D15E-E7D8-41C9-B586-531BE606A316}" destId="{59066EFE-75AC-4C6B-B4AF-7FC7EE35253A}" srcOrd="0" destOrd="0" presId="urn:microsoft.com/office/officeart/2005/8/layout/process1"/>
    <dgm:cxn modelId="{A2465585-A989-4127-8DA6-1606C37B89F8}" type="presParOf" srcId="{20361705-0874-459C-B613-CA74D336C864}" destId="{D0F62735-2568-4611-8053-7A001B7EAC44}" srcOrd="6" destOrd="0" presId="urn:microsoft.com/office/officeart/2005/8/layout/process1"/>
    <dgm:cxn modelId="{65010135-C1F0-4680-85CB-295CAA917DA5}" type="presParOf" srcId="{20361705-0874-459C-B613-CA74D336C864}" destId="{716CF7C9-E489-49CB-9544-BF1D877A2CC6}" srcOrd="7" destOrd="0" presId="urn:microsoft.com/office/officeart/2005/8/layout/process1"/>
    <dgm:cxn modelId="{8E6B37C3-84E8-47AA-AD22-AECF252AC544}" type="presParOf" srcId="{716CF7C9-E489-49CB-9544-BF1D877A2CC6}" destId="{A799728A-0613-47B2-9EDC-E8C10E8086CD}" srcOrd="0" destOrd="0" presId="urn:microsoft.com/office/officeart/2005/8/layout/process1"/>
    <dgm:cxn modelId="{27F99FD0-A755-4EAA-B501-EDEB379A5992}" type="presParOf" srcId="{20361705-0874-459C-B613-CA74D336C864}" destId="{08E02082-8C7E-4B03-8944-A00742796E32}"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A7F45-DA4E-436E-A9B0-C5DB17D6A311}" type="doc">
      <dgm:prSet loTypeId="urn:microsoft.com/office/officeart/2005/8/layout/process1" loCatId="process" qsTypeId="urn:microsoft.com/office/officeart/2005/8/quickstyle/simple1" qsCatId="simple" csTypeId="urn:microsoft.com/office/officeart/2005/8/colors/accent1_2" csCatId="accent1" phldr="1"/>
      <dgm:spPr/>
    </dgm:pt>
    <dgm:pt modelId="{D1F6B45E-8F2A-4190-8528-90F0BFD4DEDD}">
      <dgm:prSet phldrT="[Text]"/>
      <dgm:spPr>
        <a:solidFill>
          <a:schemeClr val="accent1"/>
        </a:solidFill>
      </dgm:spPr>
      <dgm:t>
        <a:bodyPr/>
        <a:lstStyle/>
        <a:p>
          <a:r>
            <a:rPr lang="en-US" dirty="0" smtClean="0"/>
            <a:t>Step 1</a:t>
          </a:r>
          <a:endParaRPr lang="en-US" dirty="0"/>
        </a:p>
      </dgm:t>
    </dgm:pt>
    <dgm:pt modelId="{18BD5709-97FE-4007-9D19-9BFD144AC207}" type="parTrans" cxnId="{017C7679-C86A-433B-A961-2D237C94425B}">
      <dgm:prSet/>
      <dgm:spPr/>
      <dgm:t>
        <a:bodyPr/>
        <a:lstStyle/>
        <a:p>
          <a:endParaRPr lang="en-US"/>
        </a:p>
      </dgm:t>
    </dgm:pt>
    <dgm:pt modelId="{FE697221-AB6B-443D-A9A3-04022E1F0AD4}" type="sibTrans" cxnId="{017C7679-C86A-433B-A961-2D237C94425B}">
      <dgm:prSet/>
      <dgm:spPr/>
      <dgm:t>
        <a:bodyPr/>
        <a:lstStyle/>
        <a:p>
          <a:endParaRPr lang="en-US"/>
        </a:p>
      </dgm:t>
    </dgm:pt>
    <dgm:pt modelId="{C54AF4B5-74D9-4C29-A8A1-3FC1DA6DF730}">
      <dgm:prSet phldrT="[Text]"/>
      <dgm:spPr>
        <a:solidFill>
          <a:schemeClr val="accent5"/>
        </a:solidFill>
      </dgm:spPr>
      <dgm:t>
        <a:bodyPr/>
        <a:lstStyle/>
        <a:p>
          <a:r>
            <a:rPr lang="en-US" dirty="0" smtClean="0"/>
            <a:t>Step 2</a:t>
          </a:r>
          <a:endParaRPr lang="en-US" dirty="0"/>
        </a:p>
      </dgm:t>
    </dgm:pt>
    <dgm:pt modelId="{79098761-E60A-4EDD-86F9-11AA724FE51A}" type="parTrans" cxnId="{31176A1A-5B9B-42E5-9318-056B8964B40F}">
      <dgm:prSet/>
      <dgm:spPr/>
      <dgm:t>
        <a:bodyPr/>
        <a:lstStyle/>
        <a:p>
          <a:endParaRPr lang="en-US"/>
        </a:p>
      </dgm:t>
    </dgm:pt>
    <dgm:pt modelId="{CD9F88F3-8DFA-4CA7-9DE6-3E8085651ADA}" type="sibTrans" cxnId="{31176A1A-5B9B-42E5-9318-056B8964B40F}">
      <dgm:prSet/>
      <dgm:spPr/>
      <dgm:t>
        <a:bodyPr/>
        <a:lstStyle/>
        <a:p>
          <a:endParaRPr lang="en-US"/>
        </a:p>
      </dgm:t>
    </dgm:pt>
    <dgm:pt modelId="{56A31220-5087-4259-B197-70C61D3AC9C8}">
      <dgm:prSet phldrT="[Text]"/>
      <dgm:spPr/>
      <dgm:t>
        <a:bodyPr/>
        <a:lstStyle/>
        <a:p>
          <a:r>
            <a:rPr lang="en-US" dirty="0" smtClean="0"/>
            <a:t>Step 3</a:t>
          </a:r>
          <a:endParaRPr lang="en-US" dirty="0"/>
        </a:p>
      </dgm:t>
    </dgm:pt>
    <dgm:pt modelId="{FD78E026-BF56-4902-8EEF-DF34A3597C06}" type="parTrans" cxnId="{013B7C95-E324-4A03-834C-34EAAA94178F}">
      <dgm:prSet/>
      <dgm:spPr/>
      <dgm:t>
        <a:bodyPr/>
        <a:lstStyle/>
        <a:p>
          <a:endParaRPr lang="en-US"/>
        </a:p>
      </dgm:t>
    </dgm:pt>
    <dgm:pt modelId="{FA5ED4DA-4781-4683-8CA0-447A3E800943}" type="sibTrans" cxnId="{013B7C95-E324-4A03-834C-34EAAA94178F}">
      <dgm:prSet/>
      <dgm:spPr/>
      <dgm:t>
        <a:bodyPr/>
        <a:lstStyle/>
        <a:p>
          <a:endParaRPr lang="en-US"/>
        </a:p>
      </dgm:t>
    </dgm:pt>
    <dgm:pt modelId="{2179488D-E4B5-4030-B155-E6D7B9BC945C}">
      <dgm:prSet phldrT="[Text]"/>
      <dgm:spPr/>
      <dgm:t>
        <a:bodyPr/>
        <a:lstStyle/>
        <a:p>
          <a:r>
            <a:rPr lang="en-US" dirty="0" smtClean="0"/>
            <a:t>Step 4</a:t>
          </a:r>
          <a:endParaRPr lang="en-US" dirty="0"/>
        </a:p>
      </dgm:t>
    </dgm:pt>
    <dgm:pt modelId="{58CB5154-E120-4E0D-BB96-EE6E9DD686F7}" type="parTrans" cxnId="{86EFFDA2-BD4F-407A-82BE-FB315A7B54F7}">
      <dgm:prSet/>
      <dgm:spPr/>
      <dgm:t>
        <a:bodyPr/>
        <a:lstStyle/>
        <a:p>
          <a:endParaRPr lang="en-US"/>
        </a:p>
      </dgm:t>
    </dgm:pt>
    <dgm:pt modelId="{805D2F7C-4667-4499-B684-097603275535}" type="sibTrans" cxnId="{86EFFDA2-BD4F-407A-82BE-FB315A7B54F7}">
      <dgm:prSet/>
      <dgm:spPr/>
      <dgm:t>
        <a:bodyPr/>
        <a:lstStyle/>
        <a:p>
          <a:endParaRPr lang="en-US"/>
        </a:p>
      </dgm:t>
    </dgm:pt>
    <dgm:pt modelId="{CFDD4DB2-A4D6-483D-B88B-71B5DF13E2BA}">
      <dgm:prSet phldrT="[Text]"/>
      <dgm:spPr/>
      <dgm:t>
        <a:bodyPr/>
        <a:lstStyle/>
        <a:p>
          <a:r>
            <a:rPr lang="en-US" dirty="0" smtClean="0"/>
            <a:t>Done!</a:t>
          </a:r>
          <a:endParaRPr lang="en-US" dirty="0"/>
        </a:p>
      </dgm:t>
    </dgm:pt>
    <dgm:pt modelId="{9557235D-BE6E-48B9-AD3E-136777AAE5D2}" type="parTrans" cxnId="{6599344D-F78C-4339-94F4-7D1B207E3B34}">
      <dgm:prSet/>
      <dgm:spPr/>
      <dgm:t>
        <a:bodyPr/>
        <a:lstStyle/>
        <a:p>
          <a:endParaRPr lang="en-US"/>
        </a:p>
      </dgm:t>
    </dgm:pt>
    <dgm:pt modelId="{11C6E256-BA1F-4EE7-97E6-D6ED9A8A5851}" type="sibTrans" cxnId="{6599344D-F78C-4339-94F4-7D1B207E3B34}">
      <dgm:prSet/>
      <dgm:spPr/>
      <dgm:t>
        <a:bodyPr/>
        <a:lstStyle/>
        <a:p>
          <a:endParaRPr lang="en-US"/>
        </a:p>
      </dgm:t>
    </dgm:pt>
    <dgm:pt modelId="{20361705-0874-459C-B613-CA74D336C864}" type="pres">
      <dgm:prSet presAssocID="{28BA7F45-DA4E-436E-A9B0-C5DB17D6A311}" presName="Name0" presStyleCnt="0">
        <dgm:presLayoutVars>
          <dgm:dir/>
          <dgm:resizeHandles val="exact"/>
        </dgm:presLayoutVars>
      </dgm:prSet>
      <dgm:spPr/>
    </dgm:pt>
    <dgm:pt modelId="{9399B627-9231-4D14-AC15-2724D84ED33D}" type="pres">
      <dgm:prSet presAssocID="{D1F6B45E-8F2A-4190-8528-90F0BFD4DEDD}" presName="node" presStyleLbl="node1" presStyleIdx="0" presStyleCnt="5">
        <dgm:presLayoutVars>
          <dgm:bulletEnabled val="1"/>
        </dgm:presLayoutVars>
      </dgm:prSet>
      <dgm:spPr/>
      <dgm:t>
        <a:bodyPr/>
        <a:lstStyle/>
        <a:p>
          <a:endParaRPr lang="en-US"/>
        </a:p>
      </dgm:t>
    </dgm:pt>
    <dgm:pt modelId="{C53951B6-ABFC-4DDC-A9B3-622343B0CD4F}" type="pres">
      <dgm:prSet presAssocID="{FE697221-AB6B-443D-A9A3-04022E1F0AD4}" presName="sibTrans" presStyleLbl="sibTrans2D1" presStyleIdx="0" presStyleCnt="4"/>
      <dgm:spPr/>
      <dgm:t>
        <a:bodyPr/>
        <a:lstStyle/>
        <a:p>
          <a:endParaRPr lang="en-US"/>
        </a:p>
      </dgm:t>
    </dgm:pt>
    <dgm:pt modelId="{81F8EF00-9F22-4039-8A6D-2FA7D652BF13}" type="pres">
      <dgm:prSet presAssocID="{FE697221-AB6B-443D-A9A3-04022E1F0AD4}" presName="connectorText" presStyleLbl="sibTrans2D1" presStyleIdx="0" presStyleCnt="4"/>
      <dgm:spPr/>
      <dgm:t>
        <a:bodyPr/>
        <a:lstStyle/>
        <a:p>
          <a:endParaRPr lang="en-US"/>
        </a:p>
      </dgm:t>
    </dgm:pt>
    <dgm:pt modelId="{4B48A14C-E499-47E0-A65A-BDE862163739}" type="pres">
      <dgm:prSet presAssocID="{C54AF4B5-74D9-4C29-A8A1-3FC1DA6DF730}" presName="node" presStyleLbl="node1" presStyleIdx="1" presStyleCnt="5">
        <dgm:presLayoutVars>
          <dgm:bulletEnabled val="1"/>
        </dgm:presLayoutVars>
      </dgm:prSet>
      <dgm:spPr/>
      <dgm:t>
        <a:bodyPr/>
        <a:lstStyle/>
        <a:p>
          <a:endParaRPr lang="en-US"/>
        </a:p>
      </dgm:t>
    </dgm:pt>
    <dgm:pt modelId="{2B572DCC-7CC5-4004-9D00-F0975978F133}" type="pres">
      <dgm:prSet presAssocID="{CD9F88F3-8DFA-4CA7-9DE6-3E8085651ADA}" presName="sibTrans" presStyleLbl="sibTrans2D1" presStyleIdx="1" presStyleCnt="4"/>
      <dgm:spPr/>
      <dgm:t>
        <a:bodyPr/>
        <a:lstStyle/>
        <a:p>
          <a:endParaRPr lang="en-US"/>
        </a:p>
      </dgm:t>
    </dgm:pt>
    <dgm:pt modelId="{26C4F75B-89FB-4786-8C84-B372C778A055}" type="pres">
      <dgm:prSet presAssocID="{CD9F88F3-8DFA-4CA7-9DE6-3E8085651ADA}" presName="connectorText" presStyleLbl="sibTrans2D1" presStyleIdx="1" presStyleCnt="4"/>
      <dgm:spPr/>
      <dgm:t>
        <a:bodyPr/>
        <a:lstStyle/>
        <a:p>
          <a:endParaRPr lang="en-US"/>
        </a:p>
      </dgm:t>
    </dgm:pt>
    <dgm:pt modelId="{EBA35513-F4C3-4913-8E4C-66D6DF1E6640}" type="pres">
      <dgm:prSet presAssocID="{56A31220-5087-4259-B197-70C61D3AC9C8}" presName="node" presStyleLbl="node1" presStyleIdx="2" presStyleCnt="5">
        <dgm:presLayoutVars>
          <dgm:bulletEnabled val="1"/>
        </dgm:presLayoutVars>
      </dgm:prSet>
      <dgm:spPr/>
      <dgm:t>
        <a:bodyPr/>
        <a:lstStyle/>
        <a:p>
          <a:endParaRPr lang="en-US"/>
        </a:p>
      </dgm:t>
    </dgm:pt>
    <dgm:pt modelId="{7AF3D15E-E7D8-41C9-B586-531BE606A316}" type="pres">
      <dgm:prSet presAssocID="{FA5ED4DA-4781-4683-8CA0-447A3E800943}" presName="sibTrans" presStyleLbl="sibTrans2D1" presStyleIdx="2" presStyleCnt="4"/>
      <dgm:spPr/>
      <dgm:t>
        <a:bodyPr/>
        <a:lstStyle/>
        <a:p>
          <a:endParaRPr lang="en-US"/>
        </a:p>
      </dgm:t>
    </dgm:pt>
    <dgm:pt modelId="{59066EFE-75AC-4C6B-B4AF-7FC7EE35253A}" type="pres">
      <dgm:prSet presAssocID="{FA5ED4DA-4781-4683-8CA0-447A3E800943}" presName="connectorText" presStyleLbl="sibTrans2D1" presStyleIdx="2" presStyleCnt="4"/>
      <dgm:spPr/>
      <dgm:t>
        <a:bodyPr/>
        <a:lstStyle/>
        <a:p>
          <a:endParaRPr lang="en-US"/>
        </a:p>
      </dgm:t>
    </dgm:pt>
    <dgm:pt modelId="{D0F62735-2568-4611-8053-7A001B7EAC44}" type="pres">
      <dgm:prSet presAssocID="{2179488D-E4B5-4030-B155-E6D7B9BC945C}" presName="node" presStyleLbl="node1" presStyleIdx="3" presStyleCnt="5">
        <dgm:presLayoutVars>
          <dgm:bulletEnabled val="1"/>
        </dgm:presLayoutVars>
      </dgm:prSet>
      <dgm:spPr/>
      <dgm:t>
        <a:bodyPr/>
        <a:lstStyle/>
        <a:p>
          <a:endParaRPr lang="en-US"/>
        </a:p>
      </dgm:t>
    </dgm:pt>
    <dgm:pt modelId="{716CF7C9-E489-49CB-9544-BF1D877A2CC6}" type="pres">
      <dgm:prSet presAssocID="{805D2F7C-4667-4499-B684-097603275535}" presName="sibTrans" presStyleLbl="sibTrans2D1" presStyleIdx="3" presStyleCnt="4"/>
      <dgm:spPr/>
      <dgm:t>
        <a:bodyPr/>
        <a:lstStyle/>
        <a:p>
          <a:endParaRPr lang="en-US"/>
        </a:p>
      </dgm:t>
    </dgm:pt>
    <dgm:pt modelId="{A799728A-0613-47B2-9EDC-E8C10E8086CD}" type="pres">
      <dgm:prSet presAssocID="{805D2F7C-4667-4499-B684-097603275535}" presName="connectorText" presStyleLbl="sibTrans2D1" presStyleIdx="3" presStyleCnt="4"/>
      <dgm:spPr/>
      <dgm:t>
        <a:bodyPr/>
        <a:lstStyle/>
        <a:p>
          <a:endParaRPr lang="en-US"/>
        </a:p>
      </dgm:t>
    </dgm:pt>
    <dgm:pt modelId="{08E02082-8C7E-4B03-8944-A00742796E32}" type="pres">
      <dgm:prSet presAssocID="{CFDD4DB2-A4D6-483D-B88B-71B5DF13E2BA}" presName="node" presStyleLbl="node1" presStyleIdx="4" presStyleCnt="5">
        <dgm:presLayoutVars>
          <dgm:bulletEnabled val="1"/>
        </dgm:presLayoutVars>
      </dgm:prSet>
      <dgm:spPr/>
      <dgm:t>
        <a:bodyPr/>
        <a:lstStyle/>
        <a:p>
          <a:endParaRPr lang="en-US"/>
        </a:p>
      </dgm:t>
    </dgm:pt>
  </dgm:ptLst>
  <dgm:cxnLst>
    <dgm:cxn modelId="{A75052EA-A8D7-4318-8E5A-730EC7961BCC}" type="presOf" srcId="{28BA7F45-DA4E-436E-A9B0-C5DB17D6A311}" destId="{20361705-0874-459C-B613-CA74D336C864}" srcOrd="0" destOrd="0" presId="urn:microsoft.com/office/officeart/2005/8/layout/process1"/>
    <dgm:cxn modelId="{013B7C95-E324-4A03-834C-34EAAA94178F}" srcId="{28BA7F45-DA4E-436E-A9B0-C5DB17D6A311}" destId="{56A31220-5087-4259-B197-70C61D3AC9C8}" srcOrd="2" destOrd="0" parTransId="{FD78E026-BF56-4902-8EEF-DF34A3597C06}" sibTransId="{FA5ED4DA-4781-4683-8CA0-447A3E800943}"/>
    <dgm:cxn modelId="{7AEEE3B3-CBDE-4E48-82B4-6C77313491AA}" type="presOf" srcId="{2179488D-E4B5-4030-B155-E6D7B9BC945C}" destId="{D0F62735-2568-4611-8053-7A001B7EAC44}" srcOrd="0" destOrd="0" presId="urn:microsoft.com/office/officeart/2005/8/layout/process1"/>
    <dgm:cxn modelId="{3A6DF607-B52C-4C2F-AA88-12A710D052C1}" type="presOf" srcId="{FA5ED4DA-4781-4683-8CA0-447A3E800943}" destId="{59066EFE-75AC-4C6B-B4AF-7FC7EE35253A}" srcOrd="1" destOrd="0" presId="urn:microsoft.com/office/officeart/2005/8/layout/process1"/>
    <dgm:cxn modelId="{39DE254B-B4BC-4871-A005-AC18C1DA7F3D}" type="presOf" srcId="{C54AF4B5-74D9-4C29-A8A1-3FC1DA6DF730}" destId="{4B48A14C-E499-47E0-A65A-BDE862163739}" srcOrd="0" destOrd="0" presId="urn:microsoft.com/office/officeart/2005/8/layout/process1"/>
    <dgm:cxn modelId="{55B2B54F-B63D-4589-ADBF-9E551015944A}" type="presOf" srcId="{D1F6B45E-8F2A-4190-8528-90F0BFD4DEDD}" destId="{9399B627-9231-4D14-AC15-2724D84ED33D}" srcOrd="0" destOrd="0" presId="urn:microsoft.com/office/officeart/2005/8/layout/process1"/>
    <dgm:cxn modelId="{86EFFDA2-BD4F-407A-82BE-FB315A7B54F7}" srcId="{28BA7F45-DA4E-436E-A9B0-C5DB17D6A311}" destId="{2179488D-E4B5-4030-B155-E6D7B9BC945C}" srcOrd="3" destOrd="0" parTransId="{58CB5154-E120-4E0D-BB96-EE6E9DD686F7}" sibTransId="{805D2F7C-4667-4499-B684-097603275535}"/>
    <dgm:cxn modelId="{C3D63635-E962-41AA-B572-473769226154}" type="presOf" srcId="{CD9F88F3-8DFA-4CA7-9DE6-3E8085651ADA}" destId="{2B572DCC-7CC5-4004-9D00-F0975978F133}" srcOrd="0" destOrd="0" presId="urn:microsoft.com/office/officeart/2005/8/layout/process1"/>
    <dgm:cxn modelId="{C3697F28-C18C-447A-A06B-16C52A414301}" type="presOf" srcId="{FA5ED4DA-4781-4683-8CA0-447A3E800943}" destId="{7AF3D15E-E7D8-41C9-B586-531BE606A316}" srcOrd="0" destOrd="0" presId="urn:microsoft.com/office/officeart/2005/8/layout/process1"/>
    <dgm:cxn modelId="{405431A8-7780-4312-978D-1F4E2C58E15A}" type="presOf" srcId="{805D2F7C-4667-4499-B684-097603275535}" destId="{716CF7C9-E489-49CB-9544-BF1D877A2CC6}" srcOrd="0" destOrd="0" presId="urn:microsoft.com/office/officeart/2005/8/layout/process1"/>
    <dgm:cxn modelId="{CF17F109-4C98-4506-B326-6B1A4DC0FAA5}" type="presOf" srcId="{CD9F88F3-8DFA-4CA7-9DE6-3E8085651ADA}" destId="{26C4F75B-89FB-4786-8C84-B372C778A055}" srcOrd="1" destOrd="0" presId="urn:microsoft.com/office/officeart/2005/8/layout/process1"/>
    <dgm:cxn modelId="{F51A7057-B272-4B8A-AAF6-A2AA4D8AB8D4}" type="presOf" srcId="{FE697221-AB6B-443D-A9A3-04022E1F0AD4}" destId="{81F8EF00-9F22-4039-8A6D-2FA7D652BF13}" srcOrd="1" destOrd="0" presId="urn:microsoft.com/office/officeart/2005/8/layout/process1"/>
    <dgm:cxn modelId="{017C7679-C86A-433B-A961-2D237C94425B}" srcId="{28BA7F45-DA4E-436E-A9B0-C5DB17D6A311}" destId="{D1F6B45E-8F2A-4190-8528-90F0BFD4DEDD}" srcOrd="0" destOrd="0" parTransId="{18BD5709-97FE-4007-9D19-9BFD144AC207}" sibTransId="{FE697221-AB6B-443D-A9A3-04022E1F0AD4}"/>
    <dgm:cxn modelId="{31176A1A-5B9B-42E5-9318-056B8964B40F}" srcId="{28BA7F45-DA4E-436E-A9B0-C5DB17D6A311}" destId="{C54AF4B5-74D9-4C29-A8A1-3FC1DA6DF730}" srcOrd="1" destOrd="0" parTransId="{79098761-E60A-4EDD-86F9-11AA724FE51A}" sibTransId="{CD9F88F3-8DFA-4CA7-9DE6-3E8085651ADA}"/>
    <dgm:cxn modelId="{6599344D-F78C-4339-94F4-7D1B207E3B34}" srcId="{28BA7F45-DA4E-436E-A9B0-C5DB17D6A311}" destId="{CFDD4DB2-A4D6-483D-B88B-71B5DF13E2BA}" srcOrd="4" destOrd="0" parTransId="{9557235D-BE6E-48B9-AD3E-136777AAE5D2}" sibTransId="{11C6E256-BA1F-4EE7-97E6-D6ED9A8A5851}"/>
    <dgm:cxn modelId="{776E60B4-D5E9-435D-A7C1-BBDDC487E766}" type="presOf" srcId="{FE697221-AB6B-443D-A9A3-04022E1F0AD4}" destId="{C53951B6-ABFC-4DDC-A9B3-622343B0CD4F}" srcOrd="0" destOrd="0" presId="urn:microsoft.com/office/officeart/2005/8/layout/process1"/>
    <dgm:cxn modelId="{C436DC18-4186-4059-A2E7-20B86CA19964}" type="presOf" srcId="{CFDD4DB2-A4D6-483D-B88B-71B5DF13E2BA}" destId="{08E02082-8C7E-4B03-8944-A00742796E32}" srcOrd="0" destOrd="0" presId="urn:microsoft.com/office/officeart/2005/8/layout/process1"/>
    <dgm:cxn modelId="{C9B50270-6AFD-4AEC-B3EE-57D236B9AAAA}" type="presOf" srcId="{805D2F7C-4667-4499-B684-097603275535}" destId="{A799728A-0613-47B2-9EDC-E8C10E8086CD}" srcOrd="1" destOrd="0" presId="urn:microsoft.com/office/officeart/2005/8/layout/process1"/>
    <dgm:cxn modelId="{5960867A-6696-4FFA-A1E1-09506CDC8D66}" type="presOf" srcId="{56A31220-5087-4259-B197-70C61D3AC9C8}" destId="{EBA35513-F4C3-4913-8E4C-66D6DF1E6640}" srcOrd="0" destOrd="0" presId="urn:microsoft.com/office/officeart/2005/8/layout/process1"/>
    <dgm:cxn modelId="{577B7391-0CD4-472D-8A8B-DADB698A5264}" type="presParOf" srcId="{20361705-0874-459C-B613-CA74D336C864}" destId="{9399B627-9231-4D14-AC15-2724D84ED33D}" srcOrd="0" destOrd="0" presId="urn:microsoft.com/office/officeart/2005/8/layout/process1"/>
    <dgm:cxn modelId="{36149BBD-192B-4E70-B29F-F87763D2F717}" type="presParOf" srcId="{20361705-0874-459C-B613-CA74D336C864}" destId="{C53951B6-ABFC-4DDC-A9B3-622343B0CD4F}" srcOrd="1" destOrd="0" presId="urn:microsoft.com/office/officeart/2005/8/layout/process1"/>
    <dgm:cxn modelId="{2E87E73F-6496-4D18-8A5F-C62CF5FFEFFC}" type="presParOf" srcId="{C53951B6-ABFC-4DDC-A9B3-622343B0CD4F}" destId="{81F8EF00-9F22-4039-8A6D-2FA7D652BF13}" srcOrd="0" destOrd="0" presId="urn:microsoft.com/office/officeart/2005/8/layout/process1"/>
    <dgm:cxn modelId="{1CDC8A41-749B-4A82-9730-C0DD1478FBFF}" type="presParOf" srcId="{20361705-0874-459C-B613-CA74D336C864}" destId="{4B48A14C-E499-47E0-A65A-BDE862163739}" srcOrd="2" destOrd="0" presId="urn:microsoft.com/office/officeart/2005/8/layout/process1"/>
    <dgm:cxn modelId="{27507858-DF99-44D5-9EEF-21B66FE57617}" type="presParOf" srcId="{20361705-0874-459C-B613-CA74D336C864}" destId="{2B572DCC-7CC5-4004-9D00-F0975978F133}" srcOrd="3" destOrd="0" presId="urn:microsoft.com/office/officeart/2005/8/layout/process1"/>
    <dgm:cxn modelId="{122FA34D-F645-47AA-BD55-5FF0BC9C7A7A}" type="presParOf" srcId="{2B572DCC-7CC5-4004-9D00-F0975978F133}" destId="{26C4F75B-89FB-4786-8C84-B372C778A055}" srcOrd="0" destOrd="0" presId="urn:microsoft.com/office/officeart/2005/8/layout/process1"/>
    <dgm:cxn modelId="{22F6EC36-D010-4226-8374-6A25910A62D9}" type="presParOf" srcId="{20361705-0874-459C-B613-CA74D336C864}" destId="{EBA35513-F4C3-4913-8E4C-66D6DF1E6640}" srcOrd="4" destOrd="0" presId="urn:microsoft.com/office/officeart/2005/8/layout/process1"/>
    <dgm:cxn modelId="{56835216-F52E-45D5-8F39-D8FD95E3C29E}" type="presParOf" srcId="{20361705-0874-459C-B613-CA74D336C864}" destId="{7AF3D15E-E7D8-41C9-B586-531BE606A316}" srcOrd="5" destOrd="0" presId="urn:microsoft.com/office/officeart/2005/8/layout/process1"/>
    <dgm:cxn modelId="{E58CF26F-FD28-4C13-84F5-5A098B64DC49}" type="presParOf" srcId="{7AF3D15E-E7D8-41C9-B586-531BE606A316}" destId="{59066EFE-75AC-4C6B-B4AF-7FC7EE35253A}" srcOrd="0" destOrd="0" presId="urn:microsoft.com/office/officeart/2005/8/layout/process1"/>
    <dgm:cxn modelId="{32E6B5F0-58AB-4D94-AACF-6599A8FBD8D5}" type="presParOf" srcId="{20361705-0874-459C-B613-CA74D336C864}" destId="{D0F62735-2568-4611-8053-7A001B7EAC44}" srcOrd="6" destOrd="0" presId="urn:microsoft.com/office/officeart/2005/8/layout/process1"/>
    <dgm:cxn modelId="{2E898D22-BD7C-4C11-B8E3-4D608F5ECF91}" type="presParOf" srcId="{20361705-0874-459C-B613-CA74D336C864}" destId="{716CF7C9-E489-49CB-9544-BF1D877A2CC6}" srcOrd="7" destOrd="0" presId="urn:microsoft.com/office/officeart/2005/8/layout/process1"/>
    <dgm:cxn modelId="{4FED1C88-2CD6-4929-999B-88329723D824}" type="presParOf" srcId="{716CF7C9-E489-49CB-9544-BF1D877A2CC6}" destId="{A799728A-0613-47B2-9EDC-E8C10E8086CD}" srcOrd="0" destOrd="0" presId="urn:microsoft.com/office/officeart/2005/8/layout/process1"/>
    <dgm:cxn modelId="{9F65E8F6-C627-4C06-9695-D0A27DE36BAD}" type="presParOf" srcId="{20361705-0874-459C-B613-CA74D336C864}" destId="{08E02082-8C7E-4B03-8944-A00742796E32}"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BA7F45-DA4E-436E-A9B0-C5DB17D6A311}" type="doc">
      <dgm:prSet loTypeId="urn:microsoft.com/office/officeart/2005/8/layout/process1" loCatId="process" qsTypeId="urn:microsoft.com/office/officeart/2005/8/quickstyle/simple1" qsCatId="simple" csTypeId="urn:microsoft.com/office/officeart/2005/8/colors/accent1_2" csCatId="accent1" phldr="1"/>
      <dgm:spPr/>
    </dgm:pt>
    <dgm:pt modelId="{D1F6B45E-8F2A-4190-8528-90F0BFD4DEDD}">
      <dgm:prSet phldrT="[Text]"/>
      <dgm:spPr>
        <a:solidFill>
          <a:schemeClr val="accent1"/>
        </a:solidFill>
      </dgm:spPr>
      <dgm:t>
        <a:bodyPr/>
        <a:lstStyle/>
        <a:p>
          <a:r>
            <a:rPr lang="en-US" dirty="0" smtClean="0"/>
            <a:t>Step 1</a:t>
          </a:r>
          <a:endParaRPr lang="en-US" dirty="0"/>
        </a:p>
      </dgm:t>
    </dgm:pt>
    <dgm:pt modelId="{18BD5709-97FE-4007-9D19-9BFD144AC207}" type="parTrans" cxnId="{017C7679-C86A-433B-A961-2D237C94425B}">
      <dgm:prSet/>
      <dgm:spPr/>
      <dgm:t>
        <a:bodyPr/>
        <a:lstStyle/>
        <a:p>
          <a:endParaRPr lang="en-US"/>
        </a:p>
      </dgm:t>
    </dgm:pt>
    <dgm:pt modelId="{FE697221-AB6B-443D-A9A3-04022E1F0AD4}" type="sibTrans" cxnId="{017C7679-C86A-433B-A961-2D237C94425B}">
      <dgm:prSet/>
      <dgm:spPr/>
      <dgm:t>
        <a:bodyPr/>
        <a:lstStyle/>
        <a:p>
          <a:endParaRPr lang="en-US"/>
        </a:p>
      </dgm:t>
    </dgm:pt>
    <dgm:pt modelId="{C54AF4B5-74D9-4C29-A8A1-3FC1DA6DF730}">
      <dgm:prSet phldrT="[Text]"/>
      <dgm:spPr>
        <a:solidFill>
          <a:schemeClr val="accent1"/>
        </a:solidFill>
      </dgm:spPr>
      <dgm:t>
        <a:bodyPr/>
        <a:lstStyle/>
        <a:p>
          <a:r>
            <a:rPr lang="en-US" dirty="0" smtClean="0"/>
            <a:t>Step 2</a:t>
          </a:r>
          <a:endParaRPr lang="en-US" dirty="0"/>
        </a:p>
      </dgm:t>
    </dgm:pt>
    <dgm:pt modelId="{79098761-E60A-4EDD-86F9-11AA724FE51A}" type="parTrans" cxnId="{31176A1A-5B9B-42E5-9318-056B8964B40F}">
      <dgm:prSet/>
      <dgm:spPr/>
      <dgm:t>
        <a:bodyPr/>
        <a:lstStyle/>
        <a:p>
          <a:endParaRPr lang="en-US"/>
        </a:p>
      </dgm:t>
    </dgm:pt>
    <dgm:pt modelId="{CD9F88F3-8DFA-4CA7-9DE6-3E8085651ADA}" type="sibTrans" cxnId="{31176A1A-5B9B-42E5-9318-056B8964B40F}">
      <dgm:prSet/>
      <dgm:spPr/>
      <dgm:t>
        <a:bodyPr/>
        <a:lstStyle/>
        <a:p>
          <a:endParaRPr lang="en-US"/>
        </a:p>
      </dgm:t>
    </dgm:pt>
    <dgm:pt modelId="{56A31220-5087-4259-B197-70C61D3AC9C8}">
      <dgm:prSet phldrT="[Text]"/>
      <dgm:spPr>
        <a:solidFill>
          <a:schemeClr val="accent5"/>
        </a:solidFill>
      </dgm:spPr>
      <dgm:t>
        <a:bodyPr/>
        <a:lstStyle/>
        <a:p>
          <a:r>
            <a:rPr lang="en-US" dirty="0" smtClean="0"/>
            <a:t>Step 3</a:t>
          </a:r>
          <a:endParaRPr lang="en-US" dirty="0"/>
        </a:p>
      </dgm:t>
    </dgm:pt>
    <dgm:pt modelId="{FD78E026-BF56-4902-8EEF-DF34A3597C06}" type="parTrans" cxnId="{013B7C95-E324-4A03-834C-34EAAA94178F}">
      <dgm:prSet/>
      <dgm:spPr/>
      <dgm:t>
        <a:bodyPr/>
        <a:lstStyle/>
        <a:p>
          <a:endParaRPr lang="en-US"/>
        </a:p>
      </dgm:t>
    </dgm:pt>
    <dgm:pt modelId="{FA5ED4DA-4781-4683-8CA0-447A3E800943}" type="sibTrans" cxnId="{013B7C95-E324-4A03-834C-34EAAA94178F}">
      <dgm:prSet/>
      <dgm:spPr/>
      <dgm:t>
        <a:bodyPr/>
        <a:lstStyle/>
        <a:p>
          <a:endParaRPr lang="en-US"/>
        </a:p>
      </dgm:t>
    </dgm:pt>
    <dgm:pt modelId="{2179488D-E4B5-4030-B155-E6D7B9BC945C}">
      <dgm:prSet phldrT="[Text]"/>
      <dgm:spPr/>
      <dgm:t>
        <a:bodyPr/>
        <a:lstStyle/>
        <a:p>
          <a:r>
            <a:rPr lang="en-US" dirty="0" smtClean="0"/>
            <a:t>Step 4</a:t>
          </a:r>
          <a:endParaRPr lang="en-US" dirty="0"/>
        </a:p>
      </dgm:t>
    </dgm:pt>
    <dgm:pt modelId="{58CB5154-E120-4E0D-BB96-EE6E9DD686F7}" type="parTrans" cxnId="{86EFFDA2-BD4F-407A-82BE-FB315A7B54F7}">
      <dgm:prSet/>
      <dgm:spPr/>
      <dgm:t>
        <a:bodyPr/>
        <a:lstStyle/>
        <a:p>
          <a:endParaRPr lang="en-US"/>
        </a:p>
      </dgm:t>
    </dgm:pt>
    <dgm:pt modelId="{805D2F7C-4667-4499-B684-097603275535}" type="sibTrans" cxnId="{86EFFDA2-BD4F-407A-82BE-FB315A7B54F7}">
      <dgm:prSet/>
      <dgm:spPr/>
      <dgm:t>
        <a:bodyPr/>
        <a:lstStyle/>
        <a:p>
          <a:endParaRPr lang="en-US"/>
        </a:p>
      </dgm:t>
    </dgm:pt>
    <dgm:pt modelId="{CFDD4DB2-A4D6-483D-B88B-71B5DF13E2BA}">
      <dgm:prSet phldrT="[Text]"/>
      <dgm:spPr/>
      <dgm:t>
        <a:bodyPr/>
        <a:lstStyle/>
        <a:p>
          <a:r>
            <a:rPr lang="en-US" dirty="0" smtClean="0"/>
            <a:t>Done!</a:t>
          </a:r>
          <a:endParaRPr lang="en-US" dirty="0"/>
        </a:p>
      </dgm:t>
    </dgm:pt>
    <dgm:pt modelId="{9557235D-BE6E-48B9-AD3E-136777AAE5D2}" type="parTrans" cxnId="{6599344D-F78C-4339-94F4-7D1B207E3B34}">
      <dgm:prSet/>
      <dgm:spPr/>
      <dgm:t>
        <a:bodyPr/>
        <a:lstStyle/>
        <a:p>
          <a:endParaRPr lang="en-US"/>
        </a:p>
      </dgm:t>
    </dgm:pt>
    <dgm:pt modelId="{11C6E256-BA1F-4EE7-97E6-D6ED9A8A5851}" type="sibTrans" cxnId="{6599344D-F78C-4339-94F4-7D1B207E3B34}">
      <dgm:prSet/>
      <dgm:spPr/>
      <dgm:t>
        <a:bodyPr/>
        <a:lstStyle/>
        <a:p>
          <a:endParaRPr lang="en-US"/>
        </a:p>
      </dgm:t>
    </dgm:pt>
    <dgm:pt modelId="{20361705-0874-459C-B613-CA74D336C864}" type="pres">
      <dgm:prSet presAssocID="{28BA7F45-DA4E-436E-A9B0-C5DB17D6A311}" presName="Name0" presStyleCnt="0">
        <dgm:presLayoutVars>
          <dgm:dir/>
          <dgm:resizeHandles val="exact"/>
        </dgm:presLayoutVars>
      </dgm:prSet>
      <dgm:spPr/>
    </dgm:pt>
    <dgm:pt modelId="{9399B627-9231-4D14-AC15-2724D84ED33D}" type="pres">
      <dgm:prSet presAssocID="{D1F6B45E-8F2A-4190-8528-90F0BFD4DEDD}" presName="node" presStyleLbl="node1" presStyleIdx="0" presStyleCnt="5">
        <dgm:presLayoutVars>
          <dgm:bulletEnabled val="1"/>
        </dgm:presLayoutVars>
      </dgm:prSet>
      <dgm:spPr/>
      <dgm:t>
        <a:bodyPr/>
        <a:lstStyle/>
        <a:p>
          <a:endParaRPr lang="en-US"/>
        </a:p>
      </dgm:t>
    </dgm:pt>
    <dgm:pt modelId="{C53951B6-ABFC-4DDC-A9B3-622343B0CD4F}" type="pres">
      <dgm:prSet presAssocID="{FE697221-AB6B-443D-A9A3-04022E1F0AD4}" presName="sibTrans" presStyleLbl="sibTrans2D1" presStyleIdx="0" presStyleCnt="4"/>
      <dgm:spPr/>
      <dgm:t>
        <a:bodyPr/>
        <a:lstStyle/>
        <a:p>
          <a:endParaRPr lang="en-US"/>
        </a:p>
      </dgm:t>
    </dgm:pt>
    <dgm:pt modelId="{81F8EF00-9F22-4039-8A6D-2FA7D652BF13}" type="pres">
      <dgm:prSet presAssocID="{FE697221-AB6B-443D-A9A3-04022E1F0AD4}" presName="connectorText" presStyleLbl="sibTrans2D1" presStyleIdx="0" presStyleCnt="4"/>
      <dgm:spPr/>
      <dgm:t>
        <a:bodyPr/>
        <a:lstStyle/>
        <a:p>
          <a:endParaRPr lang="en-US"/>
        </a:p>
      </dgm:t>
    </dgm:pt>
    <dgm:pt modelId="{4B48A14C-E499-47E0-A65A-BDE862163739}" type="pres">
      <dgm:prSet presAssocID="{C54AF4B5-74D9-4C29-A8A1-3FC1DA6DF730}" presName="node" presStyleLbl="node1" presStyleIdx="1" presStyleCnt="5">
        <dgm:presLayoutVars>
          <dgm:bulletEnabled val="1"/>
        </dgm:presLayoutVars>
      </dgm:prSet>
      <dgm:spPr/>
      <dgm:t>
        <a:bodyPr/>
        <a:lstStyle/>
        <a:p>
          <a:endParaRPr lang="en-US"/>
        </a:p>
      </dgm:t>
    </dgm:pt>
    <dgm:pt modelId="{2B572DCC-7CC5-4004-9D00-F0975978F133}" type="pres">
      <dgm:prSet presAssocID="{CD9F88F3-8DFA-4CA7-9DE6-3E8085651ADA}" presName="sibTrans" presStyleLbl="sibTrans2D1" presStyleIdx="1" presStyleCnt="4"/>
      <dgm:spPr/>
      <dgm:t>
        <a:bodyPr/>
        <a:lstStyle/>
        <a:p>
          <a:endParaRPr lang="en-US"/>
        </a:p>
      </dgm:t>
    </dgm:pt>
    <dgm:pt modelId="{26C4F75B-89FB-4786-8C84-B372C778A055}" type="pres">
      <dgm:prSet presAssocID="{CD9F88F3-8DFA-4CA7-9DE6-3E8085651ADA}" presName="connectorText" presStyleLbl="sibTrans2D1" presStyleIdx="1" presStyleCnt="4"/>
      <dgm:spPr/>
      <dgm:t>
        <a:bodyPr/>
        <a:lstStyle/>
        <a:p>
          <a:endParaRPr lang="en-US"/>
        </a:p>
      </dgm:t>
    </dgm:pt>
    <dgm:pt modelId="{EBA35513-F4C3-4913-8E4C-66D6DF1E6640}" type="pres">
      <dgm:prSet presAssocID="{56A31220-5087-4259-B197-70C61D3AC9C8}" presName="node" presStyleLbl="node1" presStyleIdx="2" presStyleCnt="5">
        <dgm:presLayoutVars>
          <dgm:bulletEnabled val="1"/>
        </dgm:presLayoutVars>
      </dgm:prSet>
      <dgm:spPr/>
      <dgm:t>
        <a:bodyPr/>
        <a:lstStyle/>
        <a:p>
          <a:endParaRPr lang="en-US"/>
        </a:p>
      </dgm:t>
    </dgm:pt>
    <dgm:pt modelId="{7AF3D15E-E7D8-41C9-B586-531BE606A316}" type="pres">
      <dgm:prSet presAssocID="{FA5ED4DA-4781-4683-8CA0-447A3E800943}" presName="sibTrans" presStyleLbl="sibTrans2D1" presStyleIdx="2" presStyleCnt="4"/>
      <dgm:spPr/>
      <dgm:t>
        <a:bodyPr/>
        <a:lstStyle/>
        <a:p>
          <a:endParaRPr lang="en-US"/>
        </a:p>
      </dgm:t>
    </dgm:pt>
    <dgm:pt modelId="{59066EFE-75AC-4C6B-B4AF-7FC7EE35253A}" type="pres">
      <dgm:prSet presAssocID="{FA5ED4DA-4781-4683-8CA0-447A3E800943}" presName="connectorText" presStyleLbl="sibTrans2D1" presStyleIdx="2" presStyleCnt="4"/>
      <dgm:spPr/>
      <dgm:t>
        <a:bodyPr/>
        <a:lstStyle/>
        <a:p>
          <a:endParaRPr lang="en-US"/>
        </a:p>
      </dgm:t>
    </dgm:pt>
    <dgm:pt modelId="{D0F62735-2568-4611-8053-7A001B7EAC44}" type="pres">
      <dgm:prSet presAssocID="{2179488D-E4B5-4030-B155-E6D7B9BC945C}" presName="node" presStyleLbl="node1" presStyleIdx="3" presStyleCnt="5">
        <dgm:presLayoutVars>
          <dgm:bulletEnabled val="1"/>
        </dgm:presLayoutVars>
      </dgm:prSet>
      <dgm:spPr/>
      <dgm:t>
        <a:bodyPr/>
        <a:lstStyle/>
        <a:p>
          <a:endParaRPr lang="en-US"/>
        </a:p>
      </dgm:t>
    </dgm:pt>
    <dgm:pt modelId="{716CF7C9-E489-49CB-9544-BF1D877A2CC6}" type="pres">
      <dgm:prSet presAssocID="{805D2F7C-4667-4499-B684-097603275535}" presName="sibTrans" presStyleLbl="sibTrans2D1" presStyleIdx="3" presStyleCnt="4"/>
      <dgm:spPr/>
      <dgm:t>
        <a:bodyPr/>
        <a:lstStyle/>
        <a:p>
          <a:endParaRPr lang="en-US"/>
        </a:p>
      </dgm:t>
    </dgm:pt>
    <dgm:pt modelId="{A799728A-0613-47B2-9EDC-E8C10E8086CD}" type="pres">
      <dgm:prSet presAssocID="{805D2F7C-4667-4499-B684-097603275535}" presName="connectorText" presStyleLbl="sibTrans2D1" presStyleIdx="3" presStyleCnt="4"/>
      <dgm:spPr/>
      <dgm:t>
        <a:bodyPr/>
        <a:lstStyle/>
        <a:p>
          <a:endParaRPr lang="en-US"/>
        </a:p>
      </dgm:t>
    </dgm:pt>
    <dgm:pt modelId="{08E02082-8C7E-4B03-8944-A00742796E32}" type="pres">
      <dgm:prSet presAssocID="{CFDD4DB2-A4D6-483D-B88B-71B5DF13E2BA}" presName="node" presStyleLbl="node1" presStyleIdx="4" presStyleCnt="5">
        <dgm:presLayoutVars>
          <dgm:bulletEnabled val="1"/>
        </dgm:presLayoutVars>
      </dgm:prSet>
      <dgm:spPr/>
      <dgm:t>
        <a:bodyPr/>
        <a:lstStyle/>
        <a:p>
          <a:endParaRPr lang="en-US"/>
        </a:p>
      </dgm:t>
    </dgm:pt>
  </dgm:ptLst>
  <dgm:cxnLst>
    <dgm:cxn modelId="{013B7C95-E324-4A03-834C-34EAAA94178F}" srcId="{28BA7F45-DA4E-436E-A9B0-C5DB17D6A311}" destId="{56A31220-5087-4259-B197-70C61D3AC9C8}" srcOrd="2" destOrd="0" parTransId="{FD78E026-BF56-4902-8EEF-DF34A3597C06}" sibTransId="{FA5ED4DA-4781-4683-8CA0-447A3E800943}"/>
    <dgm:cxn modelId="{EB743870-D789-4259-B667-A82CF0DD7BD2}" type="presOf" srcId="{FA5ED4DA-4781-4683-8CA0-447A3E800943}" destId="{7AF3D15E-E7D8-41C9-B586-531BE606A316}" srcOrd="0" destOrd="0" presId="urn:microsoft.com/office/officeart/2005/8/layout/process1"/>
    <dgm:cxn modelId="{96A64274-FAF5-4FB8-B5D2-A44841680E9A}" type="presOf" srcId="{2179488D-E4B5-4030-B155-E6D7B9BC945C}" destId="{D0F62735-2568-4611-8053-7A001B7EAC44}" srcOrd="0" destOrd="0" presId="urn:microsoft.com/office/officeart/2005/8/layout/process1"/>
    <dgm:cxn modelId="{DDE6AA27-3C6E-4352-841F-40BF85027BA9}" type="presOf" srcId="{D1F6B45E-8F2A-4190-8528-90F0BFD4DEDD}" destId="{9399B627-9231-4D14-AC15-2724D84ED33D}" srcOrd="0" destOrd="0" presId="urn:microsoft.com/office/officeart/2005/8/layout/process1"/>
    <dgm:cxn modelId="{973208B0-EDC9-4F06-BBC2-0C1EA4AA8908}" type="presOf" srcId="{CD9F88F3-8DFA-4CA7-9DE6-3E8085651ADA}" destId="{26C4F75B-89FB-4786-8C84-B372C778A055}" srcOrd="1" destOrd="0" presId="urn:microsoft.com/office/officeart/2005/8/layout/process1"/>
    <dgm:cxn modelId="{86EFFDA2-BD4F-407A-82BE-FB315A7B54F7}" srcId="{28BA7F45-DA4E-436E-A9B0-C5DB17D6A311}" destId="{2179488D-E4B5-4030-B155-E6D7B9BC945C}" srcOrd="3" destOrd="0" parTransId="{58CB5154-E120-4E0D-BB96-EE6E9DD686F7}" sibTransId="{805D2F7C-4667-4499-B684-097603275535}"/>
    <dgm:cxn modelId="{0067DBAA-B014-43D0-9817-354F9D0377A6}" type="presOf" srcId="{FE697221-AB6B-443D-A9A3-04022E1F0AD4}" destId="{C53951B6-ABFC-4DDC-A9B3-622343B0CD4F}" srcOrd="0" destOrd="0" presId="urn:microsoft.com/office/officeart/2005/8/layout/process1"/>
    <dgm:cxn modelId="{A69808C6-A467-4F0D-BC1B-0A0A4F8ACBD9}" type="presOf" srcId="{C54AF4B5-74D9-4C29-A8A1-3FC1DA6DF730}" destId="{4B48A14C-E499-47E0-A65A-BDE862163739}" srcOrd="0" destOrd="0" presId="urn:microsoft.com/office/officeart/2005/8/layout/process1"/>
    <dgm:cxn modelId="{0F9B20BE-10B0-40A5-9576-3FF501F8D2B5}" type="presOf" srcId="{FA5ED4DA-4781-4683-8CA0-447A3E800943}" destId="{59066EFE-75AC-4C6B-B4AF-7FC7EE35253A}" srcOrd="1" destOrd="0" presId="urn:microsoft.com/office/officeart/2005/8/layout/process1"/>
    <dgm:cxn modelId="{AB7A9602-B5F3-47FE-9DDF-3E197542FE68}" type="presOf" srcId="{FE697221-AB6B-443D-A9A3-04022E1F0AD4}" destId="{81F8EF00-9F22-4039-8A6D-2FA7D652BF13}" srcOrd="1" destOrd="0" presId="urn:microsoft.com/office/officeart/2005/8/layout/process1"/>
    <dgm:cxn modelId="{BFEDDB38-F429-4500-A563-D7F724633CAA}" type="presOf" srcId="{CD9F88F3-8DFA-4CA7-9DE6-3E8085651ADA}" destId="{2B572DCC-7CC5-4004-9D00-F0975978F133}" srcOrd="0" destOrd="0" presId="urn:microsoft.com/office/officeart/2005/8/layout/process1"/>
    <dgm:cxn modelId="{5DA0DDE5-AA63-4AAF-8CDD-77AF8A7FDC2E}" type="presOf" srcId="{805D2F7C-4667-4499-B684-097603275535}" destId="{716CF7C9-E489-49CB-9544-BF1D877A2CC6}" srcOrd="0" destOrd="0" presId="urn:microsoft.com/office/officeart/2005/8/layout/process1"/>
    <dgm:cxn modelId="{017C7679-C86A-433B-A961-2D237C94425B}" srcId="{28BA7F45-DA4E-436E-A9B0-C5DB17D6A311}" destId="{D1F6B45E-8F2A-4190-8528-90F0BFD4DEDD}" srcOrd="0" destOrd="0" parTransId="{18BD5709-97FE-4007-9D19-9BFD144AC207}" sibTransId="{FE697221-AB6B-443D-A9A3-04022E1F0AD4}"/>
    <dgm:cxn modelId="{31176A1A-5B9B-42E5-9318-056B8964B40F}" srcId="{28BA7F45-DA4E-436E-A9B0-C5DB17D6A311}" destId="{C54AF4B5-74D9-4C29-A8A1-3FC1DA6DF730}" srcOrd="1" destOrd="0" parTransId="{79098761-E60A-4EDD-86F9-11AA724FE51A}" sibTransId="{CD9F88F3-8DFA-4CA7-9DE6-3E8085651ADA}"/>
    <dgm:cxn modelId="{6599344D-F78C-4339-94F4-7D1B207E3B34}" srcId="{28BA7F45-DA4E-436E-A9B0-C5DB17D6A311}" destId="{CFDD4DB2-A4D6-483D-B88B-71B5DF13E2BA}" srcOrd="4" destOrd="0" parTransId="{9557235D-BE6E-48B9-AD3E-136777AAE5D2}" sibTransId="{11C6E256-BA1F-4EE7-97E6-D6ED9A8A5851}"/>
    <dgm:cxn modelId="{7BFEC38A-99A5-4609-8F93-31B9AEBB3E36}" type="presOf" srcId="{56A31220-5087-4259-B197-70C61D3AC9C8}" destId="{EBA35513-F4C3-4913-8E4C-66D6DF1E6640}" srcOrd="0" destOrd="0" presId="urn:microsoft.com/office/officeart/2005/8/layout/process1"/>
    <dgm:cxn modelId="{F356B6F1-38A9-43CB-BB46-6EF6097E8FEF}" type="presOf" srcId="{28BA7F45-DA4E-436E-A9B0-C5DB17D6A311}" destId="{20361705-0874-459C-B613-CA74D336C864}" srcOrd="0" destOrd="0" presId="urn:microsoft.com/office/officeart/2005/8/layout/process1"/>
    <dgm:cxn modelId="{7FD82A13-7CDE-461C-B9BA-B98AA594857B}" type="presOf" srcId="{CFDD4DB2-A4D6-483D-B88B-71B5DF13E2BA}" destId="{08E02082-8C7E-4B03-8944-A00742796E32}" srcOrd="0" destOrd="0" presId="urn:microsoft.com/office/officeart/2005/8/layout/process1"/>
    <dgm:cxn modelId="{4F8A0502-21E2-4931-9EE7-4F6B9D88F981}" type="presOf" srcId="{805D2F7C-4667-4499-B684-097603275535}" destId="{A799728A-0613-47B2-9EDC-E8C10E8086CD}" srcOrd="1" destOrd="0" presId="urn:microsoft.com/office/officeart/2005/8/layout/process1"/>
    <dgm:cxn modelId="{BFD9636E-7E82-4CD1-A2FE-BA76402D4617}" type="presParOf" srcId="{20361705-0874-459C-B613-CA74D336C864}" destId="{9399B627-9231-4D14-AC15-2724D84ED33D}" srcOrd="0" destOrd="0" presId="urn:microsoft.com/office/officeart/2005/8/layout/process1"/>
    <dgm:cxn modelId="{424D9290-43F9-42E7-A9A1-D197AB494553}" type="presParOf" srcId="{20361705-0874-459C-B613-CA74D336C864}" destId="{C53951B6-ABFC-4DDC-A9B3-622343B0CD4F}" srcOrd="1" destOrd="0" presId="urn:microsoft.com/office/officeart/2005/8/layout/process1"/>
    <dgm:cxn modelId="{01BC2183-09B6-47EA-989B-60FE172A7E75}" type="presParOf" srcId="{C53951B6-ABFC-4DDC-A9B3-622343B0CD4F}" destId="{81F8EF00-9F22-4039-8A6D-2FA7D652BF13}" srcOrd="0" destOrd="0" presId="urn:microsoft.com/office/officeart/2005/8/layout/process1"/>
    <dgm:cxn modelId="{BA30CAC6-11BB-4745-9F91-9BB022AFF92C}" type="presParOf" srcId="{20361705-0874-459C-B613-CA74D336C864}" destId="{4B48A14C-E499-47E0-A65A-BDE862163739}" srcOrd="2" destOrd="0" presId="urn:microsoft.com/office/officeart/2005/8/layout/process1"/>
    <dgm:cxn modelId="{376BEDE6-F7C9-46AC-A2A2-1080B4C0E4F0}" type="presParOf" srcId="{20361705-0874-459C-B613-CA74D336C864}" destId="{2B572DCC-7CC5-4004-9D00-F0975978F133}" srcOrd="3" destOrd="0" presId="urn:microsoft.com/office/officeart/2005/8/layout/process1"/>
    <dgm:cxn modelId="{F7BA6986-1F44-4A27-A1BF-2DEA2F068627}" type="presParOf" srcId="{2B572DCC-7CC5-4004-9D00-F0975978F133}" destId="{26C4F75B-89FB-4786-8C84-B372C778A055}" srcOrd="0" destOrd="0" presId="urn:microsoft.com/office/officeart/2005/8/layout/process1"/>
    <dgm:cxn modelId="{E27F5224-5F6B-42A3-B503-ACB53571747E}" type="presParOf" srcId="{20361705-0874-459C-B613-CA74D336C864}" destId="{EBA35513-F4C3-4913-8E4C-66D6DF1E6640}" srcOrd="4" destOrd="0" presId="urn:microsoft.com/office/officeart/2005/8/layout/process1"/>
    <dgm:cxn modelId="{C1689882-D18A-4C32-A87B-74BA6209BBCA}" type="presParOf" srcId="{20361705-0874-459C-B613-CA74D336C864}" destId="{7AF3D15E-E7D8-41C9-B586-531BE606A316}" srcOrd="5" destOrd="0" presId="urn:microsoft.com/office/officeart/2005/8/layout/process1"/>
    <dgm:cxn modelId="{84B484A3-5A44-4B81-84FA-9EE2C7477290}" type="presParOf" srcId="{7AF3D15E-E7D8-41C9-B586-531BE606A316}" destId="{59066EFE-75AC-4C6B-B4AF-7FC7EE35253A}" srcOrd="0" destOrd="0" presId="urn:microsoft.com/office/officeart/2005/8/layout/process1"/>
    <dgm:cxn modelId="{93A539C1-BFD7-416B-90E6-2A2BEA3C44A4}" type="presParOf" srcId="{20361705-0874-459C-B613-CA74D336C864}" destId="{D0F62735-2568-4611-8053-7A001B7EAC44}" srcOrd="6" destOrd="0" presId="urn:microsoft.com/office/officeart/2005/8/layout/process1"/>
    <dgm:cxn modelId="{EA349B43-FDBC-46DE-9723-F425741499E3}" type="presParOf" srcId="{20361705-0874-459C-B613-CA74D336C864}" destId="{716CF7C9-E489-49CB-9544-BF1D877A2CC6}" srcOrd="7" destOrd="0" presId="urn:microsoft.com/office/officeart/2005/8/layout/process1"/>
    <dgm:cxn modelId="{84D11AFC-DD59-445F-AD18-BC94B93F379A}" type="presParOf" srcId="{716CF7C9-E489-49CB-9544-BF1D877A2CC6}" destId="{A799728A-0613-47B2-9EDC-E8C10E8086CD}" srcOrd="0" destOrd="0" presId="urn:microsoft.com/office/officeart/2005/8/layout/process1"/>
    <dgm:cxn modelId="{3D8A7F18-01E5-40AB-B4BC-8D988584E2C8}" type="presParOf" srcId="{20361705-0874-459C-B613-CA74D336C864}" destId="{08E02082-8C7E-4B03-8944-A00742796E32}"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A7F45-DA4E-436E-A9B0-C5DB17D6A311}" type="doc">
      <dgm:prSet loTypeId="urn:microsoft.com/office/officeart/2005/8/layout/process1" loCatId="process" qsTypeId="urn:microsoft.com/office/officeart/2005/8/quickstyle/simple1" qsCatId="simple" csTypeId="urn:microsoft.com/office/officeart/2005/8/colors/accent1_2" csCatId="accent1" phldr="1"/>
      <dgm:spPr/>
    </dgm:pt>
    <dgm:pt modelId="{D1F6B45E-8F2A-4190-8528-90F0BFD4DEDD}">
      <dgm:prSet phldrT="[Text]"/>
      <dgm:spPr>
        <a:solidFill>
          <a:schemeClr val="accent1"/>
        </a:solidFill>
      </dgm:spPr>
      <dgm:t>
        <a:bodyPr/>
        <a:lstStyle/>
        <a:p>
          <a:r>
            <a:rPr lang="en-US" dirty="0" smtClean="0"/>
            <a:t>Step 1</a:t>
          </a:r>
          <a:endParaRPr lang="en-US" dirty="0"/>
        </a:p>
      </dgm:t>
    </dgm:pt>
    <dgm:pt modelId="{18BD5709-97FE-4007-9D19-9BFD144AC207}" type="parTrans" cxnId="{017C7679-C86A-433B-A961-2D237C94425B}">
      <dgm:prSet/>
      <dgm:spPr/>
      <dgm:t>
        <a:bodyPr/>
        <a:lstStyle/>
        <a:p>
          <a:endParaRPr lang="en-US"/>
        </a:p>
      </dgm:t>
    </dgm:pt>
    <dgm:pt modelId="{FE697221-AB6B-443D-A9A3-04022E1F0AD4}" type="sibTrans" cxnId="{017C7679-C86A-433B-A961-2D237C94425B}">
      <dgm:prSet/>
      <dgm:spPr/>
      <dgm:t>
        <a:bodyPr/>
        <a:lstStyle/>
        <a:p>
          <a:endParaRPr lang="en-US"/>
        </a:p>
      </dgm:t>
    </dgm:pt>
    <dgm:pt modelId="{C54AF4B5-74D9-4C29-A8A1-3FC1DA6DF730}">
      <dgm:prSet phldrT="[Text]"/>
      <dgm:spPr>
        <a:solidFill>
          <a:schemeClr val="accent1"/>
        </a:solidFill>
      </dgm:spPr>
      <dgm:t>
        <a:bodyPr/>
        <a:lstStyle/>
        <a:p>
          <a:r>
            <a:rPr lang="en-US" dirty="0" smtClean="0"/>
            <a:t>Step 2</a:t>
          </a:r>
          <a:endParaRPr lang="en-US" dirty="0"/>
        </a:p>
      </dgm:t>
    </dgm:pt>
    <dgm:pt modelId="{79098761-E60A-4EDD-86F9-11AA724FE51A}" type="parTrans" cxnId="{31176A1A-5B9B-42E5-9318-056B8964B40F}">
      <dgm:prSet/>
      <dgm:spPr/>
      <dgm:t>
        <a:bodyPr/>
        <a:lstStyle/>
        <a:p>
          <a:endParaRPr lang="en-US"/>
        </a:p>
      </dgm:t>
    </dgm:pt>
    <dgm:pt modelId="{CD9F88F3-8DFA-4CA7-9DE6-3E8085651ADA}" type="sibTrans" cxnId="{31176A1A-5B9B-42E5-9318-056B8964B40F}">
      <dgm:prSet/>
      <dgm:spPr/>
      <dgm:t>
        <a:bodyPr/>
        <a:lstStyle/>
        <a:p>
          <a:endParaRPr lang="en-US"/>
        </a:p>
      </dgm:t>
    </dgm:pt>
    <dgm:pt modelId="{56A31220-5087-4259-B197-70C61D3AC9C8}">
      <dgm:prSet phldrT="[Text]"/>
      <dgm:spPr>
        <a:solidFill>
          <a:schemeClr val="accent1"/>
        </a:solidFill>
      </dgm:spPr>
      <dgm:t>
        <a:bodyPr/>
        <a:lstStyle/>
        <a:p>
          <a:r>
            <a:rPr lang="en-US" dirty="0" smtClean="0"/>
            <a:t>Step 3</a:t>
          </a:r>
          <a:endParaRPr lang="en-US" dirty="0"/>
        </a:p>
      </dgm:t>
    </dgm:pt>
    <dgm:pt modelId="{FD78E026-BF56-4902-8EEF-DF34A3597C06}" type="parTrans" cxnId="{013B7C95-E324-4A03-834C-34EAAA94178F}">
      <dgm:prSet/>
      <dgm:spPr/>
      <dgm:t>
        <a:bodyPr/>
        <a:lstStyle/>
        <a:p>
          <a:endParaRPr lang="en-US"/>
        </a:p>
      </dgm:t>
    </dgm:pt>
    <dgm:pt modelId="{FA5ED4DA-4781-4683-8CA0-447A3E800943}" type="sibTrans" cxnId="{013B7C95-E324-4A03-834C-34EAAA94178F}">
      <dgm:prSet/>
      <dgm:spPr/>
      <dgm:t>
        <a:bodyPr/>
        <a:lstStyle/>
        <a:p>
          <a:endParaRPr lang="en-US"/>
        </a:p>
      </dgm:t>
    </dgm:pt>
    <dgm:pt modelId="{2179488D-E4B5-4030-B155-E6D7B9BC945C}">
      <dgm:prSet phldrT="[Text]"/>
      <dgm:spPr>
        <a:solidFill>
          <a:schemeClr val="accent5"/>
        </a:solidFill>
      </dgm:spPr>
      <dgm:t>
        <a:bodyPr/>
        <a:lstStyle/>
        <a:p>
          <a:r>
            <a:rPr lang="en-US" dirty="0" smtClean="0"/>
            <a:t>Step 4</a:t>
          </a:r>
          <a:endParaRPr lang="en-US" dirty="0"/>
        </a:p>
      </dgm:t>
    </dgm:pt>
    <dgm:pt modelId="{58CB5154-E120-4E0D-BB96-EE6E9DD686F7}" type="parTrans" cxnId="{86EFFDA2-BD4F-407A-82BE-FB315A7B54F7}">
      <dgm:prSet/>
      <dgm:spPr/>
      <dgm:t>
        <a:bodyPr/>
        <a:lstStyle/>
        <a:p>
          <a:endParaRPr lang="en-US"/>
        </a:p>
      </dgm:t>
    </dgm:pt>
    <dgm:pt modelId="{805D2F7C-4667-4499-B684-097603275535}" type="sibTrans" cxnId="{86EFFDA2-BD4F-407A-82BE-FB315A7B54F7}">
      <dgm:prSet/>
      <dgm:spPr/>
      <dgm:t>
        <a:bodyPr/>
        <a:lstStyle/>
        <a:p>
          <a:endParaRPr lang="en-US"/>
        </a:p>
      </dgm:t>
    </dgm:pt>
    <dgm:pt modelId="{CFDD4DB2-A4D6-483D-B88B-71B5DF13E2BA}">
      <dgm:prSet phldrT="[Text]"/>
      <dgm:spPr/>
      <dgm:t>
        <a:bodyPr/>
        <a:lstStyle/>
        <a:p>
          <a:r>
            <a:rPr lang="en-US" dirty="0" smtClean="0"/>
            <a:t>Done!</a:t>
          </a:r>
          <a:endParaRPr lang="en-US" dirty="0"/>
        </a:p>
      </dgm:t>
    </dgm:pt>
    <dgm:pt modelId="{9557235D-BE6E-48B9-AD3E-136777AAE5D2}" type="parTrans" cxnId="{6599344D-F78C-4339-94F4-7D1B207E3B34}">
      <dgm:prSet/>
      <dgm:spPr/>
      <dgm:t>
        <a:bodyPr/>
        <a:lstStyle/>
        <a:p>
          <a:endParaRPr lang="en-US"/>
        </a:p>
      </dgm:t>
    </dgm:pt>
    <dgm:pt modelId="{11C6E256-BA1F-4EE7-97E6-D6ED9A8A5851}" type="sibTrans" cxnId="{6599344D-F78C-4339-94F4-7D1B207E3B34}">
      <dgm:prSet/>
      <dgm:spPr/>
      <dgm:t>
        <a:bodyPr/>
        <a:lstStyle/>
        <a:p>
          <a:endParaRPr lang="en-US"/>
        </a:p>
      </dgm:t>
    </dgm:pt>
    <dgm:pt modelId="{20361705-0874-459C-B613-CA74D336C864}" type="pres">
      <dgm:prSet presAssocID="{28BA7F45-DA4E-436E-A9B0-C5DB17D6A311}" presName="Name0" presStyleCnt="0">
        <dgm:presLayoutVars>
          <dgm:dir/>
          <dgm:resizeHandles val="exact"/>
        </dgm:presLayoutVars>
      </dgm:prSet>
      <dgm:spPr/>
    </dgm:pt>
    <dgm:pt modelId="{9399B627-9231-4D14-AC15-2724D84ED33D}" type="pres">
      <dgm:prSet presAssocID="{D1F6B45E-8F2A-4190-8528-90F0BFD4DEDD}" presName="node" presStyleLbl="node1" presStyleIdx="0" presStyleCnt="5">
        <dgm:presLayoutVars>
          <dgm:bulletEnabled val="1"/>
        </dgm:presLayoutVars>
      </dgm:prSet>
      <dgm:spPr/>
      <dgm:t>
        <a:bodyPr/>
        <a:lstStyle/>
        <a:p>
          <a:endParaRPr lang="en-US"/>
        </a:p>
      </dgm:t>
    </dgm:pt>
    <dgm:pt modelId="{C53951B6-ABFC-4DDC-A9B3-622343B0CD4F}" type="pres">
      <dgm:prSet presAssocID="{FE697221-AB6B-443D-A9A3-04022E1F0AD4}" presName="sibTrans" presStyleLbl="sibTrans2D1" presStyleIdx="0" presStyleCnt="4"/>
      <dgm:spPr/>
      <dgm:t>
        <a:bodyPr/>
        <a:lstStyle/>
        <a:p>
          <a:endParaRPr lang="en-US"/>
        </a:p>
      </dgm:t>
    </dgm:pt>
    <dgm:pt modelId="{81F8EF00-9F22-4039-8A6D-2FA7D652BF13}" type="pres">
      <dgm:prSet presAssocID="{FE697221-AB6B-443D-A9A3-04022E1F0AD4}" presName="connectorText" presStyleLbl="sibTrans2D1" presStyleIdx="0" presStyleCnt="4"/>
      <dgm:spPr/>
      <dgm:t>
        <a:bodyPr/>
        <a:lstStyle/>
        <a:p>
          <a:endParaRPr lang="en-US"/>
        </a:p>
      </dgm:t>
    </dgm:pt>
    <dgm:pt modelId="{4B48A14C-E499-47E0-A65A-BDE862163739}" type="pres">
      <dgm:prSet presAssocID="{C54AF4B5-74D9-4C29-A8A1-3FC1DA6DF730}" presName="node" presStyleLbl="node1" presStyleIdx="1" presStyleCnt="5">
        <dgm:presLayoutVars>
          <dgm:bulletEnabled val="1"/>
        </dgm:presLayoutVars>
      </dgm:prSet>
      <dgm:spPr/>
      <dgm:t>
        <a:bodyPr/>
        <a:lstStyle/>
        <a:p>
          <a:endParaRPr lang="en-US"/>
        </a:p>
      </dgm:t>
    </dgm:pt>
    <dgm:pt modelId="{2B572DCC-7CC5-4004-9D00-F0975978F133}" type="pres">
      <dgm:prSet presAssocID="{CD9F88F3-8DFA-4CA7-9DE6-3E8085651ADA}" presName="sibTrans" presStyleLbl="sibTrans2D1" presStyleIdx="1" presStyleCnt="4"/>
      <dgm:spPr/>
      <dgm:t>
        <a:bodyPr/>
        <a:lstStyle/>
        <a:p>
          <a:endParaRPr lang="en-US"/>
        </a:p>
      </dgm:t>
    </dgm:pt>
    <dgm:pt modelId="{26C4F75B-89FB-4786-8C84-B372C778A055}" type="pres">
      <dgm:prSet presAssocID="{CD9F88F3-8DFA-4CA7-9DE6-3E8085651ADA}" presName="connectorText" presStyleLbl="sibTrans2D1" presStyleIdx="1" presStyleCnt="4"/>
      <dgm:spPr/>
      <dgm:t>
        <a:bodyPr/>
        <a:lstStyle/>
        <a:p>
          <a:endParaRPr lang="en-US"/>
        </a:p>
      </dgm:t>
    </dgm:pt>
    <dgm:pt modelId="{EBA35513-F4C3-4913-8E4C-66D6DF1E6640}" type="pres">
      <dgm:prSet presAssocID="{56A31220-5087-4259-B197-70C61D3AC9C8}" presName="node" presStyleLbl="node1" presStyleIdx="2" presStyleCnt="5">
        <dgm:presLayoutVars>
          <dgm:bulletEnabled val="1"/>
        </dgm:presLayoutVars>
      </dgm:prSet>
      <dgm:spPr/>
      <dgm:t>
        <a:bodyPr/>
        <a:lstStyle/>
        <a:p>
          <a:endParaRPr lang="en-US"/>
        </a:p>
      </dgm:t>
    </dgm:pt>
    <dgm:pt modelId="{7AF3D15E-E7D8-41C9-B586-531BE606A316}" type="pres">
      <dgm:prSet presAssocID="{FA5ED4DA-4781-4683-8CA0-447A3E800943}" presName="sibTrans" presStyleLbl="sibTrans2D1" presStyleIdx="2" presStyleCnt="4"/>
      <dgm:spPr/>
      <dgm:t>
        <a:bodyPr/>
        <a:lstStyle/>
        <a:p>
          <a:endParaRPr lang="en-US"/>
        </a:p>
      </dgm:t>
    </dgm:pt>
    <dgm:pt modelId="{59066EFE-75AC-4C6B-B4AF-7FC7EE35253A}" type="pres">
      <dgm:prSet presAssocID="{FA5ED4DA-4781-4683-8CA0-447A3E800943}" presName="connectorText" presStyleLbl="sibTrans2D1" presStyleIdx="2" presStyleCnt="4"/>
      <dgm:spPr/>
      <dgm:t>
        <a:bodyPr/>
        <a:lstStyle/>
        <a:p>
          <a:endParaRPr lang="en-US"/>
        </a:p>
      </dgm:t>
    </dgm:pt>
    <dgm:pt modelId="{D0F62735-2568-4611-8053-7A001B7EAC44}" type="pres">
      <dgm:prSet presAssocID="{2179488D-E4B5-4030-B155-E6D7B9BC945C}" presName="node" presStyleLbl="node1" presStyleIdx="3" presStyleCnt="5">
        <dgm:presLayoutVars>
          <dgm:bulletEnabled val="1"/>
        </dgm:presLayoutVars>
      </dgm:prSet>
      <dgm:spPr/>
      <dgm:t>
        <a:bodyPr/>
        <a:lstStyle/>
        <a:p>
          <a:endParaRPr lang="en-US"/>
        </a:p>
      </dgm:t>
    </dgm:pt>
    <dgm:pt modelId="{716CF7C9-E489-49CB-9544-BF1D877A2CC6}" type="pres">
      <dgm:prSet presAssocID="{805D2F7C-4667-4499-B684-097603275535}" presName="sibTrans" presStyleLbl="sibTrans2D1" presStyleIdx="3" presStyleCnt="4"/>
      <dgm:spPr/>
      <dgm:t>
        <a:bodyPr/>
        <a:lstStyle/>
        <a:p>
          <a:endParaRPr lang="en-US"/>
        </a:p>
      </dgm:t>
    </dgm:pt>
    <dgm:pt modelId="{A799728A-0613-47B2-9EDC-E8C10E8086CD}" type="pres">
      <dgm:prSet presAssocID="{805D2F7C-4667-4499-B684-097603275535}" presName="connectorText" presStyleLbl="sibTrans2D1" presStyleIdx="3" presStyleCnt="4"/>
      <dgm:spPr/>
      <dgm:t>
        <a:bodyPr/>
        <a:lstStyle/>
        <a:p>
          <a:endParaRPr lang="en-US"/>
        </a:p>
      </dgm:t>
    </dgm:pt>
    <dgm:pt modelId="{08E02082-8C7E-4B03-8944-A00742796E32}" type="pres">
      <dgm:prSet presAssocID="{CFDD4DB2-A4D6-483D-B88B-71B5DF13E2BA}" presName="node" presStyleLbl="node1" presStyleIdx="4" presStyleCnt="5">
        <dgm:presLayoutVars>
          <dgm:bulletEnabled val="1"/>
        </dgm:presLayoutVars>
      </dgm:prSet>
      <dgm:spPr/>
      <dgm:t>
        <a:bodyPr/>
        <a:lstStyle/>
        <a:p>
          <a:endParaRPr lang="en-US"/>
        </a:p>
      </dgm:t>
    </dgm:pt>
  </dgm:ptLst>
  <dgm:cxnLst>
    <dgm:cxn modelId="{017C7679-C86A-433B-A961-2D237C94425B}" srcId="{28BA7F45-DA4E-436E-A9B0-C5DB17D6A311}" destId="{D1F6B45E-8F2A-4190-8528-90F0BFD4DEDD}" srcOrd="0" destOrd="0" parTransId="{18BD5709-97FE-4007-9D19-9BFD144AC207}" sibTransId="{FE697221-AB6B-443D-A9A3-04022E1F0AD4}"/>
    <dgm:cxn modelId="{2548F47D-9EB5-48F8-87E0-72D553ACBD3E}" type="presOf" srcId="{56A31220-5087-4259-B197-70C61D3AC9C8}" destId="{EBA35513-F4C3-4913-8E4C-66D6DF1E6640}" srcOrd="0" destOrd="0" presId="urn:microsoft.com/office/officeart/2005/8/layout/process1"/>
    <dgm:cxn modelId="{4B5078CD-7340-45DC-8C07-DF2607E59622}" type="presOf" srcId="{D1F6B45E-8F2A-4190-8528-90F0BFD4DEDD}" destId="{9399B627-9231-4D14-AC15-2724D84ED33D}" srcOrd="0" destOrd="0" presId="urn:microsoft.com/office/officeart/2005/8/layout/process1"/>
    <dgm:cxn modelId="{E4F8060C-AFAE-4B16-B38B-C54899A1B5C2}" type="presOf" srcId="{FE697221-AB6B-443D-A9A3-04022E1F0AD4}" destId="{81F8EF00-9F22-4039-8A6D-2FA7D652BF13}" srcOrd="1" destOrd="0" presId="urn:microsoft.com/office/officeart/2005/8/layout/process1"/>
    <dgm:cxn modelId="{013B7C95-E324-4A03-834C-34EAAA94178F}" srcId="{28BA7F45-DA4E-436E-A9B0-C5DB17D6A311}" destId="{56A31220-5087-4259-B197-70C61D3AC9C8}" srcOrd="2" destOrd="0" parTransId="{FD78E026-BF56-4902-8EEF-DF34A3597C06}" sibTransId="{FA5ED4DA-4781-4683-8CA0-447A3E800943}"/>
    <dgm:cxn modelId="{85CAED3C-C777-4D1D-B281-967280FD16DE}" type="presOf" srcId="{28BA7F45-DA4E-436E-A9B0-C5DB17D6A311}" destId="{20361705-0874-459C-B613-CA74D336C864}" srcOrd="0" destOrd="0" presId="urn:microsoft.com/office/officeart/2005/8/layout/process1"/>
    <dgm:cxn modelId="{86EFFDA2-BD4F-407A-82BE-FB315A7B54F7}" srcId="{28BA7F45-DA4E-436E-A9B0-C5DB17D6A311}" destId="{2179488D-E4B5-4030-B155-E6D7B9BC945C}" srcOrd="3" destOrd="0" parTransId="{58CB5154-E120-4E0D-BB96-EE6E9DD686F7}" sibTransId="{805D2F7C-4667-4499-B684-097603275535}"/>
    <dgm:cxn modelId="{6599344D-F78C-4339-94F4-7D1B207E3B34}" srcId="{28BA7F45-DA4E-436E-A9B0-C5DB17D6A311}" destId="{CFDD4DB2-A4D6-483D-B88B-71B5DF13E2BA}" srcOrd="4" destOrd="0" parTransId="{9557235D-BE6E-48B9-AD3E-136777AAE5D2}" sibTransId="{11C6E256-BA1F-4EE7-97E6-D6ED9A8A5851}"/>
    <dgm:cxn modelId="{C3605CB5-AD72-49C8-8257-93D2FE743F2B}" type="presOf" srcId="{805D2F7C-4667-4499-B684-097603275535}" destId="{716CF7C9-E489-49CB-9544-BF1D877A2CC6}" srcOrd="0" destOrd="0" presId="urn:microsoft.com/office/officeart/2005/8/layout/process1"/>
    <dgm:cxn modelId="{3F43909E-11CD-425A-826D-7EC11D3EB8D0}" type="presOf" srcId="{CD9F88F3-8DFA-4CA7-9DE6-3E8085651ADA}" destId="{2B572DCC-7CC5-4004-9D00-F0975978F133}" srcOrd="0" destOrd="0" presId="urn:microsoft.com/office/officeart/2005/8/layout/process1"/>
    <dgm:cxn modelId="{080F5532-72AB-43A3-A713-F9C5BF664E7E}" type="presOf" srcId="{2179488D-E4B5-4030-B155-E6D7B9BC945C}" destId="{D0F62735-2568-4611-8053-7A001B7EAC44}" srcOrd="0" destOrd="0" presId="urn:microsoft.com/office/officeart/2005/8/layout/process1"/>
    <dgm:cxn modelId="{6AAADE79-1669-4637-932E-DFAFDD165F12}" type="presOf" srcId="{CFDD4DB2-A4D6-483D-B88B-71B5DF13E2BA}" destId="{08E02082-8C7E-4B03-8944-A00742796E32}" srcOrd="0" destOrd="0" presId="urn:microsoft.com/office/officeart/2005/8/layout/process1"/>
    <dgm:cxn modelId="{31176A1A-5B9B-42E5-9318-056B8964B40F}" srcId="{28BA7F45-DA4E-436E-A9B0-C5DB17D6A311}" destId="{C54AF4B5-74D9-4C29-A8A1-3FC1DA6DF730}" srcOrd="1" destOrd="0" parTransId="{79098761-E60A-4EDD-86F9-11AA724FE51A}" sibTransId="{CD9F88F3-8DFA-4CA7-9DE6-3E8085651ADA}"/>
    <dgm:cxn modelId="{DEEFDFCB-8426-4CFD-A8B5-14BC512BB339}" type="presOf" srcId="{FE697221-AB6B-443D-A9A3-04022E1F0AD4}" destId="{C53951B6-ABFC-4DDC-A9B3-622343B0CD4F}" srcOrd="0" destOrd="0" presId="urn:microsoft.com/office/officeart/2005/8/layout/process1"/>
    <dgm:cxn modelId="{D30623FA-4399-4072-BBA3-7C094F1AB2E3}" type="presOf" srcId="{C54AF4B5-74D9-4C29-A8A1-3FC1DA6DF730}" destId="{4B48A14C-E499-47E0-A65A-BDE862163739}" srcOrd="0" destOrd="0" presId="urn:microsoft.com/office/officeart/2005/8/layout/process1"/>
    <dgm:cxn modelId="{E3E9FDCE-51AC-4FA2-933D-6B06D7C8915B}" type="presOf" srcId="{FA5ED4DA-4781-4683-8CA0-447A3E800943}" destId="{7AF3D15E-E7D8-41C9-B586-531BE606A316}" srcOrd="0" destOrd="0" presId="urn:microsoft.com/office/officeart/2005/8/layout/process1"/>
    <dgm:cxn modelId="{712E047E-C9DD-425A-80CB-40FAF5738317}" type="presOf" srcId="{FA5ED4DA-4781-4683-8CA0-447A3E800943}" destId="{59066EFE-75AC-4C6B-B4AF-7FC7EE35253A}" srcOrd="1" destOrd="0" presId="urn:microsoft.com/office/officeart/2005/8/layout/process1"/>
    <dgm:cxn modelId="{6005B4D9-A839-4CC1-A3F8-7E3B237DCC85}" type="presOf" srcId="{CD9F88F3-8DFA-4CA7-9DE6-3E8085651ADA}" destId="{26C4F75B-89FB-4786-8C84-B372C778A055}" srcOrd="1" destOrd="0" presId="urn:microsoft.com/office/officeart/2005/8/layout/process1"/>
    <dgm:cxn modelId="{7942F63D-47A1-4B35-A153-DAD69D6B37F2}" type="presOf" srcId="{805D2F7C-4667-4499-B684-097603275535}" destId="{A799728A-0613-47B2-9EDC-E8C10E8086CD}" srcOrd="1" destOrd="0" presId="urn:microsoft.com/office/officeart/2005/8/layout/process1"/>
    <dgm:cxn modelId="{6608F1FB-9FFE-4348-9A7E-44247C3BECDB}" type="presParOf" srcId="{20361705-0874-459C-B613-CA74D336C864}" destId="{9399B627-9231-4D14-AC15-2724D84ED33D}" srcOrd="0" destOrd="0" presId="urn:microsoft.com/office/officeart/2005/8/layout/process1"/>
    <dgm:cxn modelId="{BAED87B3-16AB-4291-9656-7159788584F4}" type="presParOf" srcId="{20361705-0874-459C-B613-CA74D336C864}" destId="{C53951B6-ABFC-4DDC-A9B3-622343B0CD4F}" srcOrd="1" destOrd="0" presId="urn:microsoft.com/office/officeart/2005/8/layout/process1"/>
    <dgm:cxn modelId="{4E6449D6-BFDE-4FD3-A928-05B9AF5B14FF}" type="presParOf" srcId="{C53951B6-ABFC-4DDC-A9B3-622343B0CD4F}" destId="{81F8EF00-9F22-4039-8A6D-2FA7D652BF13}" srcOrd="0" destOrd="0" presId="urn:microsoft.com/office/officeart/2005/8/layout/process1"/>
    <dgm:cxn modelId="{1CC8F035-DF55-4739-B362-CAE5BE4BEAF0}" type="presParOf" srcId="{20361705-0874-459C-B613-CA74D336C864}" destId="{4B48A14C-E499-47E0-A65A-BDE862163739}" srcOrd="2" destOrd="0" presId="urn:microsoft.com/office/officeart/2005/8/layout/process1"/>
    <dgm:cxn modelId="{E9FE2806-5883-4CC1-960D-4AFB414D05A8}" type="presParOf" srcId="{20361705-0874-459C-B613-CA74D336C864}" destId="{2B572DCC-7CC5-4004-9D00-F0975978F133}" srcOrd="3" destOrd="0" presId="urn:microsoft.com/office/officeart/2005/8/layout/process1"/>
    <dgm:cxn modelId="{D57934D7-C3F7-43AC-A3EB-6E2827840D35}" type="presParOf" srcId="{2B572DCC-7CC5-4004-9D00-F0975978F133}" destId="{26C4F75B-89FB-4786-8C84-B372C778A055}" srcOrd="0" destOrd="0" presId="urn:microsoft.com/office/officeart/2005/8/layout/process1"/>
    <dgm:cxn modelId="{A588F059-5365-420A-B418-444FC1EB0E17}" type="presParOf" srcId="{20361705-0874-459C-B613-CA74D336C864}" destId="{EBA35513-F4C3-4913-8E4C-66D6DF1E6640}" srcOrd="4" destOrd="0" presId="urn:microsoft.com/office/officeart/2005/8/layout/process1"/>
    <dgm:cxn modelId="{97487E41-983D-4A5D-8E4F-AE0D939EC353}" type="presParOf" srcId="{20361705-0874-459C-B613-CA74D336C864}" destId="{7AF3D15E-E7D8-41C9-B586-531BE606A316}" srcOrd="5" destOrd="0" presId="urn:microsoft.com/office/officeart/2005/8/layout/process1"/>
    <dgm:cxn modelId="{6D0F470F-DB30-4081-A760-7DF333336815}" type="presParOf" srcId="{7AF3D15E-E7D8-41C9-B586-531BE606A316}" destId="{59066EFE-75AC-4C6B-B4AF-7FC7EE35253A}" srcOrd="0" destOrd="0" presId="urn:microsoft.com/office/officeart/2005/8/layout/process1"/>
    <dgm:cxn modelId="{C3F0C7E2-17F2-4B2E-B2C4-1407ABAD399E}" type="presParOf" srcId="{20361705-0874-459C-B613-CA74D336C864}" destId="{D0F62735-2568-4611-8053-7A001B7EAC44}" srcOrd="6" destOrd="0" presId="urn:microsoft.com/office/officeart/2005/8/layout/process1"/>
    <dgm:cxn modelId="{3DA33762-1BED-4B09-8BA1-EFFC614BBBD2}" type="presParOf" srcId="{20361705-0874-459C-B613-CA74D336C864}" destId="{716CF7C9-E489-49CB-9544-BF1D877A2CC6}" srcOrd="7" destOrd="0" presId="urn:microsoft.com/office/officeart/2005/8/layout/process1"/>
    <dgm:cxn modelId="{BEE621BF-5236-4EFC-AB06-E78D61AC434B}" type="presParOf" srcId="{716CF7C9-E489-49CB-9544-BF1D877A2CC6}" destId="{A799728A-0613-47B2-9EDC-E8C10E8086CD}" srcOrd="0" destOrd="0" presId="urn:microsoft.com/office/officeart/2005/8/layout/process1"/>
    <dgm:cxn modelId="{D776E8C8-CD47-4DB9-972D-3CACD6584D9E}" type="presParOf" srcId="{20361705-0874-459C-B613-CA74D336C864}" destId="{08E02082-8C7E-4B03-8944-A00742796E32}"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BA7F45-DA4E-436E-A9B0-C5DB17D6A311}" type="doc">
      <dgm:prSet loTypeId="urn:microsoft.com/office/officeart/2005/8/layout/process1" loCatId="process" qsTypeId="urn:microsoft.com/office/officeart/2005/8/quickstyle/simple1" qsCatId="simple" csTypeId="urn:microsoft.com/office/officeart/2005/8/colors/accent1_2" csCatId="accent1" phldr="1"/>
      <dgm:spPr/>
    </dgm:pt>
    <dgm:pt modelId="{D1F6B45E-8F2A-4190-8528-90F0BFD4DEDD}">
      <dgm:prSet phldrT="[Text]"/>
      <dgm:spPr>
        <a:solidFill>
          <a:schemeClr val="accent1"/>
        </a:solidFill>
      </dgm:spPr>
      <dgm:t>
        <a:bodyPr/>
        <a:lstStyle/>
        <a:p>
          <a:r>
            <a:rPr lang="en-US" dirty="0" smtClean="0"/>
            <a:t>Step 1</a:t>
          </a:r>
          <a:endParaRPr lang="en-US" dirty="0"/>
        </a:p>
      </dgm:t>
    </dgm:pt>
    <dgm:pt modelId="{18BD5709-97FE-4007-9D19-9BFD144AC207}" type="parTrans" cxnId="{017C7679-C86A-433B-A961-2D237C94425B}">
      <dgm:prSet/>
      <dgm:spPr/>
      <dgm:t>
        <a:bodyPr/>
        <a:lstStyle/>
        <a:p>
          <a:endParaRPr lang="en-US"/>
        </a:p>
      </dgm:t>
    </dgm:pt>
    <dgm:pt modelId="{FE697221-AB6B-443D-A9A3-04022E1F0AD4}" type="sibTrans" cxnId="{017C7679-C86A-433B-A961-2D237C94425B}">
      <dgm:prSet/>
      <dgm:spPr/>
      <dgm:t>
        <a:bodyPr/>
        <a:lstStyle/>
        <a:p>
          <a:endParaRPr lang="en-US"/>
        </a:p>
      </dgm:t>
    </dgm:pt>
    <dgm:pt modelId="{C54AF4B5-74D9-4C29-A8A1-3FC1DA6DF730}">
      <dgm:prSet phldrT="[Text]"/>
      <dgm:spPr>
        <a:solidFill>
          <a:schemeClr val="accent1"/>
        </a:solidFill>
      </dgm:spPr>
      <dgm:t>
        <a:bodyPr/>
        <a:lstStyle/>
        <a:p>
          <a:r>
            <a:rPr lang="en-US" dirty="0" smtClean="0"/>
            <a:t>Step 2</a:t>
          </a:r>
          <a:endParaRPr lang="en-US" dirty="0"/>
        </a:p>
      </dgm:t>
    </dgm:pt>
    <dgm:pt modelId="{79098761-E60A-4EDD-86F9-11AA724FE51A}" type="parTrans" cxnId="{31176A1A-5B9B-42E5-9318-056B8964B40F}">
      <dgm:prSet/>
      <dgm:spPr/>
      <dgm:t>
        <a:bodyPr/>
        <a:lstStyle/>
        <a:p>
          <a:endParaRPr lang="en-US"/>
        </a:p>
      </dgm:t>
    </dgm:pt>
    <dgm:pt modelId="{CD9F88F3-8DFA-4CA7-9DE6-3E8085651ADA}" type="sibTrans" cxnId="{31176A1A-5B9B-42E5-9318-056B8964B40F}">
      <dgm:prSet/>
      <dgm:spPr/>
      <dgm:t>
        <a:bodyPr/>
        <a:lstStyle/>
        <a:p>
          <a:endParaRPr lang="en-US"/>
        </a:p>
      </dgm:t>
    </dgm:pt>
    <dgm:pt modelId="{56A31220-5087-4259-B197-70C61D3AC9C8}">
      <dgm:prSet phldrT="[Text]"/>
      <dgm:spPr>
        <a:solidFill>
          <a:schemeClr val="accent1"/>
        </a:solidFill>
      </dgm:spPr>
      <dgm:t>
        <a:bodyPr/>
        <a:lstStyle/>
        <a:p>
          <a:r>
            <a:rPr lang="en-US" dirty="0" smtClean="0"/>
            <a:t>Step 3</a:t>
          </a:r>
          <a:endParaRPr lang="en-US" dirty="0"/>
        </a:p>
      </dgm:t>
    </dgm:pt>
    <dgm:pt modelId="{FD78E026-BF56-4902-8EEF-DF34A3597C06}" type="parTrans" cxnId="{013B7C95-E324-4A03-834C-34EAAA94178F}">
      <dgm:prSet/>
      <dgm:spPr/>
      <dgm:t>
        <a:bodyPr/>
        <a:lstStyle/>
        <a:p>
          <a:endParaRPr lang="en-US"/>
        </a:p>
      </dgm:t>
    </dgm:pt>
    <dgm:pt modelId="{FA5ED4DA-4781-4683-8CA0-447A3E800943}" type="sibTrans" cxnId="{013B7C95-E324-4A03-834C-34EAAA94178F}">
      <dgm:prSet/>
      <dgm:spPr/>
      <dgm:t>
        <a:bodyPr/>
        <a:lstStyle/>
        <a:p>
          <a:endParaRPr lang="en-US"/>
        </a:p>
      </dgm:t>
    </dgm:pt>
    <dgm:pt modelId="{2179488D-E4B5-4030-B155-E6D7B9BC945C}">
      <dgm:prSet phldrT="[Text]"/>
      <dgm:spPr>
        <a:solidFill>
          <a:schemeClr val="accent1"/>
        </a:solidFill>
      </dgm:spPr>
      <dgm:t>
        <a:bodyPr/>
        <a:lstStyle/>
        <a:p>
          <a:r>
            <a:rPr lang="en-US" dirty="0" smtClean="0"/>
            <a:t>Step 4</a:t>
          </a:r>
          <a:endParaRPr lang="en-US" dirty="0"/>
        </a:p>
      </dgm:t>
    </dgm:pt>
    <dgm:pt modelId="{58CB5154-E120-4E0D-BB96-EE6E9DD686F7}" type="parTrans" cxnId="{86EFFDA2-BD4F-407A-82BE-FB315A7B54F7}">
      <dgm:prSet/>
      <dgm:spPr/>
      <dgm:t>
        <a:bodyPr/>
        <a:lstStyle/>
        <a:p>
          <a:endParaRPr lang="en-US"/>
        </a:p>
      </dgm:t>
    </dgm:pt>
    <dgm:pt modelId="{805D2F7C-4667-4499-B684-097603275535}" type="sibTrans" cxnId="{86EFFDA2-BD4F-407A-82BE-FB315A7B54F7}">
      <dgm:prSet/>
      <dgm:spPr/>
      <dgm:t>
        <a:bodyPr/>
        <a:lstStyle/>
        <a:p>
          <a:endParaRPr lang="en-US"/>
        </a:p>
      </dgm:t>
    </dgm:pt>
    <dgm:pt modelId="{CFDD4DB2-A4D6-483D-B88B-71B5DF13E2BA}">
      <dgm:prSet phldrT="[Text]"/>
      <dgm:spPr>
        <a:solidFill>
          <a:schemeClr val="accent5"/>
        </a:solidFill>
      </dgm:spPr>
      <dgm:t>
        <a:bodyPr/>
        <a:lstStyle/>
        <a:p>
          <a:r>
            <a:rPr lang="en-US" dirty="0" smtClean="0"/>
            <a:t>Done!</a:t>
          </a:r>
          <a:endParaRPr lang="en-US" dirty="0"/>
        </a:p>
      </dgm:t>
    </dgm:pt>
    <dgm:pt modelId="{9557235D-BE6E-48B9-AD3E-136777AAE5D2}" type="parTrans" cxnId="{6599344D-F78C-4339-94F4-7D1B207E3B34}">
      <dgm:prSet/>
      <dgm:spPr/>
      <dgm:t>
        <a:bodyPr/>
        <a:lstStyle/>
        <a:p>
          <a:endParaRPr lang="en-US"/>
        </a:p>
      </dgm:t>
    </dgm:pt>
    <dgm:pt modelId="{11C6E256-BA1F-4EE7-97E6-D6ED9A8A5851}" type="sibTrans" cxnId="{6599344D-F78C-4339-94F4-7D1B207E3B34}">
      <dgm:prSet/>
      <dgm:spPr/>
      <dgm:t>
        <a:bodyPr/>
        <a:lstStyle/>
        <a:p>
          <a:endParaRPr lang="en-US"/>
        </a:p>
      </dgm:t>
    </dgm:pt>
    <dgm:pt modelId="{20361705-0874-459C-B613-CA74D336C864}" type="pres">
      <dgm:prSet presAssocID="{28BA7F45-DA4E-436E-A9B0-C5DB17D6A311}" presName="Name0" presStyleCnt="0">
        <dgm:presLayoutVars>
          <dgm:dir/>
          <dgm:resizeHandles val="exact"/>
        </dgm:presLayoutVars>
      </dgm:prSet>
      <dgm:spPr/>
    </dgm:pt>
    <dgm:pt modelId="{9399B627-9231-4D14-AC15-2724D84ED33D}" type="pres">
      <dgm:prSet presAssocID="{D1F6B45E-8F2A-4190-8528-90F0BFD4DEDD}" presName="node" presStyleLbl="node1" presStyleIdx="0" presStyleCnt="5">
        <dgm:presLayoutVars>
          <dgm:bulletEnabled val="1"/>
        </dgm:presLayoutVars>
      </dgm:prSet>
      <dgm:spPr/>
      <dgm:t>
        <a:bodyPr/>
        <a:lstStyle/>
        <a:p>
          <a:endParaRPr lang="en-US"/>
        </a:p>
      </dgm:t>
    </dgm:pt>
    <dgm:pt modelId="{C53951B6-ABFC-4DDC-A9B3-622343B0CD4F}" type="pres">
      <dgm:prSet presAssocID="{FE697221-AB6B-443D-A9A3-04022E1F0AD4}" presName="sibTrans" presStyleLbl="sibTrans2D1" presStyleIdx="0" presStyleCnt="4"/>
      <dgm:spPr/>
      <dgm:t>
        <a:bodyPr/>
        <a:lstStyle/>
        <a:p>
          <a:endParaRPr lang="en-US"/>
        </a:p>
      </dgm:t>
    </dgm:pt>
    <dgm:pt modelId="{81F8EF00-9F22-4039-8A6D-2FA7D652BF13}" type="pres">
      <dgm:prSet presAssocID="{FE697221-AB6B-443D-A9A3-04022E1F0AD4}" presName="connectorText" presStyleLbl="sibTrans2D1" presStyleIdx="0" presStyleCnt="4"/>
      <dgm:spPr/>
      <dgm:t>
        <a:bodyPr/>
        <a:lstStyle/>
        <a:p>
          <a:endParaRPr lang="en-US"/>
        </a:p>
      </dgm:t>
    </dgm:pt>
    <dgm:pt modelId="{4B48A14C-E499-47E0-A65A-BDE862163739}" type="pres">
      <dgm:prSet presAssocID="{C54AF4B5-74D9-4C29-A8A1-3FC1DA6DF730}" presName="node" presStyleLbl="node1" presStyleIdx="1" presStyleCnt="5">
        <dgm:presLayoutVars>
          <dgm:bulletEnabled val="1"/>
        </dgm:presLayoutVars>
      </dgm:prSet>
      <dgm:spPr/>
      <dgm:t>
        <a:bodyPr/>
        <a:lstStyle/>
        <a:p>
          <a:endParaRPr lang="en-US"/>
        </a:p>
      </dgm:t>
    </dgm:pt>
    <dgm:pt modelId="{2B572DCC-7CC5-4004-9D00-F0975978F133}" type="pres">
      <dgm:prSet presAssocID="{CD9F88F3-8DFA-4CA7-9DE6-3E8085651ADA}" presName="sibTrans" presStyleLbl="sibTrans2D1" presStyleIdx="1" presStyleCnt="4"/>
      <dgm:spPr/>
      <dgm:t>
        <a:bodyPr/>
        <a:lstStyle/>
        <a:p>
          <a:endParaRPr lang="en-US"/>
        </a:p>
      </dgm:t>
    </dgm:pt>
    <dgm:pt modelId="{26C4F75B-89FB-4786-8C84-B372C778A055}" type="pres">
      <dgm:prSet presAssocID="{CD9F88F3-8DFA-4CA7-9DE6-3E8085651ADA}" presName="connectorText" presStyleLbl="sibTrans2D1" presStyleIdx="1" presStyleCnt="4"/>
      <dgm:spPr/>
      <dgm:t>
        <a:bodyPr/>
        <a:lstStyle/>
        <a:p>
          <a:endParaRPr lang="en-US"/>
        </a:p>
      </dgm:t>
    </dgm:pt>
    <dgm:pt modelId="{EBA35513-F4C3-4913-8E4C-66D6DF1E6640}" type="pres">
      <dgm:prSet presAssocID="{56A31220-5087-4259-B197-70C61D3AC9C8}" presName="node" presStyleLbl="node1" presStyleIdx="2" presStyleCnt="5">
        <dgm:presLayoutVars>
          <dgm:bulletEnabled val="1"/>
        </dgm:presLayoutVars>
      </dgm:prSet>
      <dgm:spPr/>
      <dgm:t>
        <a:bodyPr/>
        <a:lstStyle/>
        <a:p>
          <a:endParaRPr lang="en-US"/>
        </a:p>
      </dgm:t>
    </dgm:pt>
    <dgm:pt modelId="{7AF3D15E-E7D8-41C9-B586-531BE606A316}" type="pres">
      <dgm:prSet presAssocID="{FA5ED4DA-4781-4683-8CA0-447A3E800943}" presName="sibTrans" presStyleLbl="sibTrans2D1" presStyleIdx="2" presStyleCnt="4"/>
      <dgm:spPr/>
      <dgm:t>
        <a:bodyPr/>
        <a:lstStyle/>
        <a:p>
          <a:endParaRPr lang="en-US"/>
        </a:p>
      </dgm:t>
    </dgm:pt>
    <dgm:pt modelId="{59066EFE-75AC-4C6B-B4AF-7FC7EE35253A}" type="pres">
      <dgm:prSet presAssocID="{FA5ED4DA-4781-4683-8CA0-447A3E800943}" presName="connectorText" presStyleLbl="sibTrans2D1" presStyleIdx="2" presStyleCnt="4"/>
      <dgm:spPr/>
      <dgm:t>
        <a:bodyPr/>
        <a:lstStyle/>
        <a:p>
          <a:endParaRPr lang="en-US"/>
        </a:p>
      </dgm:t>
    </dgm:pt>
    <dgm:pt modelId="{D0F62735-2568-4611-8053-7A001B7EAC44}" type="pres">
      <dgm:prSet presAssocID="{2179488D-E4B5-4030-B155-E6D7B9BC945C}" presName="node" presStyleLbl="node1" presStyleIdx="3" presStyleCnt="5">
        <dgm:presLayoutVars>
          <dgm:bulletEnabled val="1"/>
        </dgm:presLayoutVars>
      </dgm:prSet>
      <dgm:spPr/>
      <dgm:t>
        <a:bodyPr/>
        <a:lstStyle/>
        <a:p>
          <a:endParaRPr lang="en-US"/>
        </a:p>
      </dgm:t>
    </dgm:pt>
    <dgm:pt modelId="{716CF7C9-E489-49CB-9544-BF1D877A2CC6}" type="pres">
      <dgm:prSet presAssocID="{805D2F7C-4667-4499-B684-097603275535}" presName="sibTrans" presStyleLbl="sibTrans2D1" presStyleIdx="3" presStyleCnt="4"/>
      <dgm:spPr/>
      <dgm:t>
        <a:bodyPr/>
        <a:lstStyle/>
        <a:p>
          <a:endParaRPr lang="en-US"/>
        </a:p>
      </dgm:t>
    </dgm:pt>
    <dgm:pt modelId="{A799728A-0613-47B2-9EDC-E8C10E8086CD}" type="pres">
      <dgm:prSet presAssocID="{805D2F7C-4667-4499-B684-097603275535}" presName="connectorText" presStyleLbl="sibTrans2D1" presStyleIdx="3" presStyleCnt="4"/>
      <dgm:spPr/>
      <dgm:t>
        <a:bodyPr/>
        <a:lstStyle/>
        <a:p>
          <a:endParaRPr lang="en-US"/>
        </a:p>
      </dgm:t>
    </dgm:pt>
    <dgm:pt modelId="{08E02082-8C7E-4B03-8944-A00742796E32}" type="pres">
      <dgm:prSet presAssocID="{CFDD4DB2-A4D6-483D-B88B-71B5DF13E2BA}" presName="node" presStyleLbl="node1" presStyleIdx="4" presStyleCnt="5">
        <dgm:presLayoutVars>
          <dgm:bulletEnabled val="1"/>
        </dgm:presLayoutVars>
      </dgm:prSet>
      <dgm:spPr/>
      <dgm:t>
        <a:bodyPr/>
        <a:lstStyle/>
        <a:p>
          <a:endParaRPr lang="en-US"/>
        </a:p>
      </dgm:t>
    </dgm:pt>
  </dgm:ptLst>
  <dgm:cxnLst>
    <dgm:cxn modelId="{013B7C95-E324-4A03-834C-34EAAA94178F}" srcId="{28BA7F45-DA4E-436E-A9B0-C5DB17D6A311}" destId="{56A31220-5087-4259-B197-70C61D3AC9C8}" srcOrd="2" destOrd="0" parTransId="{FD78E026-BF56-4902-8EEF-DF34A3597C06}" sibTransId="{FA5ED4DA-4781-4683-8CA0-447A3E800943}"/>
    <dgm:cxn modelId="{A4D59318-31DF-41E3-A66A-01FC0C2CF8AF}" type="presOf" srcId="{CFDD4DB2-A4D6-483D-B88B-71B5DF13E2BA}" destId="{08E02082-8C7E-4B03-8944-A00742796E32}" srcOrd="0" destOrd="0" presId="urn:microsoft.com/office/officeart/2005/8/layout/process1"/>
    <dgm:cxn modelId="{9C78CC97-64EB-4BCE-88E4-5F7EA55129CC}" type="presOf" srcId="{FA5ED4DA-4781-4683-8CA0-447A3E800943}" destId="{7AF3D15E-E7D8-41C9-B586-531BE606A316}" srcOrd="0" destOrd="0" presId="urn:microsoft.com/office/officeart/2005/8/layout/process1"/>
    <dgm:cxn modelId="{41898F38-25CA-4BD4-9E05-8079D4A76A5D}" type="presOf" srcId="{56A31220-5087-4259-B197-70C61D3AC9C8}" destId="{EBA35513-F4C3-4913-8E4C-66D6DF1E6640}" srcOrd="0" destOrd="0" presId="urn:microsoft.com/office/officeart/2005/8/layout/process1"/>
    <dgm:cxn modelId="{86EFFDA2-BD4F-407A-82BE-FB315A7B54F7}" srcId="{28BA7F45-DA4E-436E-A9B0-C5DB17D6A311}" destId="{2179488D-E4B5-4030-B155-E6D7B9BC945C}" srcOrd="3" destOrd="0" parTransId="{58CB5154-E120-4E0D-BB96-EE6E9DD686F7}" sibTransId="{805D2F7C-4667-4499-B684-097603275535}"/>
    <dgm:cxn modelId="{F4E6DB9A-1DAA-44C5-9BAF-B62AB36FC6A8}" type="presOf" srcId="{D1F6B45E-8F2A-4190-8528-90F0BFD4DEDD}" destId="{9399B627-9231-4D14-AC15-2724D84ED33D}" srcOrd="0" destOrd="0" presId="urn:microsoft.com/office/officeart/2005/8/layout/process1"/>
    <dgm:cxn modelId="{236705F0-4051-403E-BDB6-06FAA44A34FE}" type="presOf" srcId="{28BA7F45-DA4E-436E-A9B0-C5DB17D6A311}" destId="{20361705-0874-459C-B613-CA74D336C864}" srcOrd="0" destOrd="0" presId="urn:microsoft.com/office/officeart/2005/8/layout/process1"/>
    <dgm:cxn modelId="{6BE5FAF7-579F-4B89-8464-41EF6B2103F6}" type="presOf" srcId="{CD9F88F3-8DFA-4CA7-9DE6-3E8085651ADA}" destId="{26C4F75B-89FB-4786-8C84-B372C778A055}" srcOrd="1" destOrd="0" presId="urn:microsoft.com/office/officeart/2005/8/layout/process1"/>
    <dgm:cxn modelId="{9A6C9C92-D5B2-421F-B17A-BE42DABB59E8}" type="presOf" srcId="{FE697221-AB6B-443D-A9A3-04022E1F0AD4}" destId="{81F8EF00-9F22-4039-8A6D-2FA7D652BF13}" srcOrd="1" destOrd="0" presId="urn:microsoft.com/office/officeart/2005/8/layout/process1"/>
    <dgm:cxn modelId="{8358D549-032E-478A-8959-470704E36E57}" type="presOf" srcId="{FA5ED4DA-4781-4683-8CA0-447A3E800943}" destId="{59066EFE-75AC-4C6B-B4AF-7FC7EE35253A}" srcOrd="1" destOrd="0" presId="urn:microsoft.com/office/officeart/2005/8/layout/process1"/>
    <dgm:cxn modelId="{017C7679-C86A-433B-A961-2D237C94425B}" srcId="{28BA7F45-DA4E-436E-A9B0-C5DB17D6A311}" destId="{D1F6B45E-8F2A-4190-8528-90F0BFD4DEDD}" srcOrd="0" destOrd="0" parTransId="{18BD5709-97FE-4007-9D19-9BFD144AC207}" sibTransId="{FE697221-AB6B-443D-A9A3-04022E1F0AD4}"/>
    <dgm:cxn modelId="{31176A1A-5B9B-42E5-9318-056B8964B40F}" srcId="{28BA7F45-DA4E-436E-A9B0-C5DB17D6A311}" destId="{C54AF4B5-74D9-4C29-A8A1-3FC1DA6DF730}" srcOrd="1" destOrd="0" parTransId="{79098761-E60A-4EDD-86F9-11AA724FE51A}" sibTransId="{CD9F88F3-8DFA-4CA7-9DE6-3E8085651ADA}"/>
    <dgm:cxn modelId="{B550E84A-74BF-4F67-9ADB-412660C10AE9}" type="presOf" srcId="{FE697221-AB6B-443D-A9A3-04022E1F0AD4}" destId="{C53951B6-ABFC-4DDC-A9B3-622343B0CD4F}" srcOrd="0" destOrd="0" presId="urn:microsoft.com/office/officeart/2005/8/layout/process1"/>
    <dgm:cxn modelId="{71CB7AC3-DE29-4D0B-973C-9B73B9B71469}" type="presOf" srcId="{C54AF4B5-74D9-4C29-A8A1-3FC1DA6DF730}" destId="{4B48A14C-E499-47E0-A65A-BDE862163739}" srcOrd="0" destOrd="0" presId="urn:microsoft.com/office/officeart/2005/8/layout/process1"/>
    <dgm:cxn modelId="{C6FF93F4-5D10-4677-8910-275A23921BA4}" type="presOf" srcId="{2179488D-E4B5-4030-B155-E6D7B9BC945C}" destId="{D0F62735-2568-4611-8053-7A001B7EAC44}" srcOrd="0" destOrd="0" presId="urn:microsoft.com/office/officeart/2005/8/layout/process1"/>
    <dgm:cxn modelId="{CEC612C1-31A3-4287-B50E-AC2711ABCD45}" type="presOf" srcId="{805D2F7C-4667-4499-B684-097603275535}" destId="{A799728A-0613-47B2-9EDC-E8C10E8086CD}" srcOrd="1" destOrd="0" presId="urn:microsoft.com/office/officeart/2005/8/layout/process1"/>
    <dgm:cxn modelId="{6599344D-F78C-4339-94F4-7D1B207E3B34}" srcId="{28BA7F45-DA4E-436E-A9B0-C5DB17D6A311}" destId="{CFDD4DB2-A4D6-483D-B88B-71B5DF13E2BA}" srcOrd="4" destOrd="0" parTransId="{9557235D-BE6E-48B9-AD3E-136777AAE5D2}" sibTransId="{11C6E256-BA1F-4EE7-97E6-D6ED9A8A5851}"/>
    <dgm:cxn modelId="{F355DA37-1C08-4931-9B0F-63A4F693D6F3}" type="presOf" srcId="{CD9F88F3-8DFA-4CA7-9DE6-3E8085651ADA}" destId="{2B572DCC-7CC5-4004-9D00-F0975978F133}" srcOrd="0" destOrd="0" presId="urn:microsoft.com/office/officeart/2005/8/layout/process1"/>
    <dgm:cxn modelId="{F3FC2D74-FEC7-4D16-AFFC-FC5B020664B5}" type="presOf" srcId="{805D2F7C-4667-4499-B684-097603275535}" destId="{716CF7C9-E489-49CB-9544-BF1D877A2CC6}" srcOrd="0" destOrd="0" presId="urn:microsoft.com/office/officeart/2005/8/layout/process1"/>
    <dgm:cxn modelId="{04025FF4-8C11-4E00-ACC7-950943875BDC}" type="presParOf" srcId="{20361705-0874-459C-B613-CA74D336C864}" destId="{9399B627-9231-4D14-AC15-2724D84ED33D}" srcOrd="0" destOrd="0" presId="urn:microsoft.com/office/officeart/2005/8/layout/process1"/>
    <dgm:cxn modelId="{30043C57-F434-4F77-92B7-95AE68AD781B}" type="presParOf" srcId="{20361705-0874-459C-B613-CA74D336C864}" destId="{C53951B6-ABFC-4DDC-A9B3-622343B0CD4F}" srcOrd="1" destOrd="0" presId="urn:microsoft.com/office/officeart/2005/8/layout/process1"/>
    <dgm:cxn modelId="{11BB47F3-8264-480D-A293-6287D4299A4A}" type="presParOf" srcId="{C53951B6-ABFC-4DDC-A9B3-622343B0CD4F}" destId="{81F8EF00-9F22-4039-8A6D-2FA7D652BF13}" srcOrd="0" destOrd="0" presId="urn:microsoft.com/office/officeart/2005/8/layout/process1"/>
    <dgm:cxn modelId="{DB8828BD-279A-42EC-A162-23E26B95C6D4}" type="presParOf" srcId="{20361705-0874-459C-B613-CA74D336C864}" destId="{4B48A14C-E499-47E0-A65A-BDE862163739}" srcOrd="2" destOrd="0" presId="urn:microsoft.com/office/officeart/2005/8/layout/process1"/>
    <dgm:cxn modelId="{4843AF27-F8F8-459B-9B62-7CC0DFE2AA57}" type="presParOf" srcId="{20361705-0874-459C-B613-CA74D336C864}" destId="{2B572DCC-7CC5-4004-9D00-F0975978F133}" srcOrd="3" destOrd="0" presId="urn:microsoft.com/office/officeart/2005/8/layout/process1"/>
    <dgm:cxn modelId="{0E38785F-4E01-4F04-8B6B-62093F09273D}" type="presParOf" srcId="{2B572DCC-7CC5-4004-9D00-F0975978F133}" destId="{26C4F75B-89FB-4786-8C84-B372C778A055}" srcOrd="0" destOrd="0" presId="urn:microsoft.com/office/officeart/2005/8/layout/process1"/>
    <dgm:cxn modelId="{1F65B27B-848D-4E1D-B9E1-29AA18D758DD}" type="presParOf" srcId="{20361705-0874-459C-B613-CA74D336C864}" destId="{EBA35513-F4C3-4913-8E4C-66D6DF1E6640}" srcOrd="4" destOrd="0" presId="urn:microsoft.com/office/officeart/2005/8/layout/process1"/>
    <dgm:cxn modelId="{6E37F302-CB8D-4BF0-971D-3D6B4A26F82A}" type="presParOf" srcId="{20361705-0874-459C-B613-CA74D336C864}" destId="{7AF3D15E-E7D8-41C9-B586-531BE606A316}" srcOrd="5" destOrd="0" presId="urn:microsoft.com/office/officeart/2005/8/layout/process1"/>
    <dgm:cxn modelId="{BFAA41CA-0662-455B-9AD0-2B8FF11022B2}" type="presParOf" srcId="{7AF3D15E-E7D8-41C9-B586-531BE606A316}" destId="{59066EFE-75AC-4C6B-B4AF-7FC7EE35253A}" srcOrd="0" destOrd="0" presId="urn:microsoft.com/office/officeart/2005/8/layout/process1"/>
    <dgm:cxn modelId="{34C69846-94C6-45EC-A4E5-9C8097BA5A1F}" type="presParOf" srcId="{20361705-0874-459C-B613-CA74D336C864}" destId="{D0F62735-2568-4611-8053-7A001B7EAC44}" srcOrd="6" destOrd="0" presId="urn:microsoft.com/office/officeart/2005/8/layout/process1"/>
    <dgm:cxn modelId="{81F22734-BAF7-491E-8AE3-2971041FA86A}" type="presParOf" srcId="{20361705-0874-459C-B613-CA74D336C864}" destId="{716CF7C9-E489-49CB-9544-BF1D877A2CC6}" srcOrd="7" destOrd="0" presId="urn:microsoft.com/office/officeart/2005/8/layout/process1"/>
    <dgm:cxn modelId="{3E34BE58-27DC-4D99-97FB-1C7CCE9266B1}" type="presParOf" srcId="{716CF7C9-E489-49CB-9544-BF1D877A2CC6}" destId="{A799728A-0613-47B2-9EDC-E8C10E8086CD}" srcOrd="0" destOrd="0" presId="urn:microsoft.com/office/officeart/2005/8/layout/process1"/>
    <dgm:cxn modelId="{0EAEFFCE-AD7D-4F2D-A829-15D6FFDA02AE}" type="presParOf" srcId="{20361705-0874-459C-B613-CA74D336C864}" destId="{08E02082-8C7E-4B03-8944-A00742796E32}"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F46AAA-AEEA-4497-8242-746D078D6E66}" type="doc">
      <dgm:prSet loTypeId="urn:microsoft.com/office/officeart/2009/layout/CircleArrowProcess" loCatId="cycle" qsTypeId="urn:microsoft.com/office/officeart/2005/8/quickstyle/3d3" qsCatId="3D" csTypeId="urn:microsoft.com/office/officeart/2005/8/colors/accent5_2" csCatId="accent5" phldr="1"/>
      <dgm:spPr/>
      <dgm:t>
        <a:bodyPr/>
        <a:lstStyle/>
        <a:p>
          <a:endParaRPr lang="en-US"/>
        </a:p>
      </dgm:t>
    </dgm:pt>
    <dgm:pt modelId="{8EB9CFD3-BFEF-4EA0-A0D9-C20E2BCCBA43}">
      <dgm:prSet phldrT="[Text]" custT="1"/>
      <dgm:spPr/>
      <dgm:t>
        <a:bodyPr/>
        <a:lstStyle/>
        <a:p>
          <a:r>
            <a:rPr lang="en-US" sz="2800" dirty="0" smtClean="0"/>
            <a:t>Accelerating </a:t>
          </a:r>
          <a:r>
            <a:rPr lang="en-US" sz="2800" dirty="0" err="1" smtClean="0"/>
            <a:t>DevOps</a:t>
          </a:r>
          <a:r>
            <a:rPr lang="en-US" sz="2800" dirty="0" smtClean="0"/>
            <a:t> cycle</a:t>
          </a:r>
          <a:endParaRPr lang="en-US" sz="2800" dirty="0"/>
        </a:p>
      </dgm:t>
    </dgm:pt>
    <dgm:pt modelId="{34C46011-BD53-4E82-AF13-C4A296E346E6}" type="parTrans" cxnId="{69EF02EC-4751-4247-9F2B-6FF340821CBA}">
      <dgm:prSet/>
      <dgm:spPr/>
      <dgm:t>
        <a:bodyPr/>
        <a:lstStyle/>
        <a:p>
          <a:endParaRPr lang="en-US"/>
        </a:p>
      </dgm:t>
    </dgm:pt>
    <dgm:pt modelId="{5EF5D696-AF02-4D1F-9AEB-AB3FC51A0878}" type="sibTrans" cxnId="{69EF02EC-4751-4247-9F2B-6FF340821CBA}">
      <dgm:prSet/>
      <dgm:spPr/>
      <dgm:t>
        <a:bodyPr/>
        <a:lstStyle/>
        <a:p>
          <a:endParaRPr lang="en-US"/>
        </a:p>
      </dgm:t>
    </dgm:pt>
    <dgm:pt modelId="{29B676D2-1D10-41DE-8A7A-FCCFE0F6177C}">
      <dgm:prSet phldrT="[Text]" custT="1"/>
      <dgm:spPr/>
      <dgm:t>
        <a:bodyPr/>
        <a:lstStyle/>
        <a:p>
          <a:r>
            <a:rPr lang="en-US" sz="1800" dirty="0" smtClean="0"/>
            <a:t>Data-driven (lean) development</a:t>
          </a:r>
          <a:endParaRPr lang="en-US" sz="1800" dirty="0"/>
        </a:p>
      </dgm:t>
    </dgm:pt>
    <dgm:pt modelId="{E20FD31D-8A6A-4A76-8AE8-F910A0781FB5}" type="parTrans" cxnId="{BC0460BE-AB80-41DE-AD0A-252B6127C45D}">
      <dgm:prSet/>
      <dgm:spPr/>
      <dgm:t>
        <a:bodyPr/>
        <a:lstStyle/>
        <a:p>
          <a:endParaRPr lang="en-US"/>
        </a:p>
      </dgm:t>
    </dgm:pt>
    <dgm:pt modelId="{D7427202-543E-4A8E-B5CB-02341006EF3B}" type="sibTrans" cxnId="{BC0460BE-AB80-41DE-AD0A-252B6127C45D}">
      <dgm:prSet/>
      <dgm:spPr/>
      <dgm:t>
        <a:bodyPr/>
        <a:lstStyle/>
        <a:p>
          <a:endParaRPr lang="en-US"/>
        </a:p>
      </dgm:t>
    </dgm:pt>
    <dgm:pt modelId="{C0DB6DB2-580C-41FC-BF47-0A1AE0AAF668}">
      <dgm:prSet phldrT="[Text]" custT="1"/>
      <dgm:spPr/>
      <dgm:t>
        <a:bodyPr/>
        <a:lstStyle/>
        <a:p>
          <a:r>
            <a:rPr lang="en-US" sz="1800" dirty="0" smtClean="0"/>
            <a:t>End-user telemetry</a:t>
          </a:r>
          <a:endParaRPr lang="en-US" sz="1800" dirty="0"/>
        </a:p>
      </dgm:t>
    </dgm:pt>
    <dgm:pt modelId="{0322D8C2-64CA-4C77-8858-4197389DA3A4}" type="parTrans" cxnId="{DF03DF85-9498-4427-A4F8-C3C3185F5B17}">
      <dgm:prSet/>
      <dgm:spPr/>
      <dgm:t>
        <a:bodyPr/>
        <a:lstStyle/>
        <a:p>
          <a:endParaRPr lang="en-US"/>
        </a:p>
      </dgm:t>
    </dgm:pt>
    <dgm:pt modelId="{94BB833E-028B-45C4-A8CA-67F3F22E3A7A}" type="sibTrans" cxnId="{DF03DF85-9498-4427-A4F8-C3C3185F5B17}">
      <dgm:prSet/>
      <dgm:spPr/>
      <dgm:t>
        <a:bodyPr/>
        <a:lstStyle/>
        <a:p>
          <a:endParaRPr lang="en-US"/>
        </a:p>
      </dgm:t>
    </dgm:pt>
    <dgm:pt modelId="{EBD4C45E-AF69-4E14-BD96-082E672A8968}">
      <dgm:prSet phldrT="[Text]" custT="1"/>
      <dgm:spPr/>
      <dgm:t>
        <a:bodyPr/>
        <a:lstStyle/>
        <a:p>
          <a:r>
            <a:rPr lang="en-US" sz="1800" dirty="0" smtClean="0"/>
            <a:t>Feature/ROI measurement</a:t>
          </a:r>
          <a:endParaRPr lang="en-US" sz="1800" dirty="0"/>
        </a:p>
      </dgm:t>
    </dgm:pt>
    <dgm:pt modelId="{9B8C93A1-D3BE-438A-9245-9E7B9E7DEF62}" type="parTrans" cxnId="{6922806C-0ECE-48B8-8ACC-9EED4B5DF5FE}">
      <dgm:prSet/>
      <dgm:spPr/>
      <dgm:t>
        <a:bodyPr/>
        <a:lstStyle/>
        <a:p>
          <a:endParaRPr lang="en-US"/>
        </a:p>
      </dgm:t>
    </dgm:pt>
    <dgm:pt modelId="{D66B389B-A91E-48DC-834B-17A7761B6771}" type="sibTrans" cxnId="{6922806C-0ECE-48B8-8ACC-9EED4B5DF5FE}">
      <dgm:prSet/>
      <dgm:spPr/>
      <dgm:t>
        <a:bodyPr/>
        <a:lstStyle/>
        <a:p>
          <a:endParaRPr lang="en-US"/>
        </a:p>
      </dgm:t>
    </dgm:pt>
    <dgm:pt modelId="{B509BE58-239B-4EE2-A163-85C4A86B07EB}">
      <dgm:prSet phldrT="[Text]" custT="1"/>
      <dgm:spPr/>
      <dgm:t>
        <a:bodyPr/>
        <a:lstStyle/>
        <a:p>
          <a:r>
            <a:rPr lang="en-US" sz="1800" dirty="0" smtClean="0"/>
            <a:t>Agile methodologies</a:t>
          </a:r>
          <a:endParaRPr lang="en-US" sz="1800" dirty="0"/>
        </a:p>
      </dgm:t>
    </dgm:pt>
    <dgm:pt modelId="{AF70789F-9BC8-44AF-9373-4D03593964E6}" type="parTrans" cxnId="{A8BC7256-70DF-4390-BE9F-6962F3645F2B}">
      <dgm:prSet/>
      <dgm:spPr/>
      <dgm:t>
        <a:bodyPr/>
        <a:lstStyle/>
        <a:p>
          <a:endParaRPr lang="en-US"/>
        </a:p>
      </dgm:t>
    </dgm:pt>
    <dgm:pt modelId="{FC87F8DD-D01C-47C4-984C-34895B8E4618}" type="sibTrans" cxnId="{A8BC7256-70DF-4390-BE9F-6962F3645F2B}">
      <dgm:prSet/>
      <dgm:spPr/>
      <dgm:t>
        <a:bodyPr/>
        <a:lstStyle/>
        <a:p>
          <a:endParaRPr lang="en-US"/>
        </a:p>
      </dgm:t>
    </dgm:pt>
    <dgm:pt modelId="{E4B40D6A-4CCF-4B37-A58B-F536BC2885B1}">
      <dgm:prSet custT="1"/>
      <dgm:spPr/>
      <dgm:t>
        <a:bodyPr/>
        <a:lstStyle/>
        <a:p>
          <a:r>
            <a:rPr lang="en-US" sz="1800" dirty="0" smtClean="0"/>
            <a:t>Continuous delivery</a:t>
          </a:r>
          <a:endParaRPr lang="en-US" sz="1800" dirty="0"/>
        </a:p>
      </dgm:t>
    </dgm:pt>
    <dgm:pt modelId="{BF9AFC3D-581A-46FA-AE3D-51099153B578}" type="parTrans" cxnId="{6519A2ED-E9D7-4574-B74D-363DD9A818AE}">
      <dgm:prSet/>
      <dgm:spPr/>
      <dgm:t>
        <a:bodyPr/>
        <a:lstStyle/>
        <a:p>
          <a:endParaRPr lang="en-US"/>
        </a:p>
      </dgm:t>
    </dgm:pt>
    <dgm:pt modelId="{8DDACFC7-EF0F-45D0-9985-8FFE02EE6EC7}" type="sibTrans" cxnId="{6519A2ED-E9D7-4574-B74D-363DD9A818AE}">
      <dgm:prSet/>
      <dgm:spPr/>
      <dgm:t>
        <a:bodyPr/>
        <a:lstStyle/>
        <a:p>
          <a:endParaRPr lang="en-US"/>
        </a:p>
      </dgm:t>
    </dgm:pt>
    <dgm:pt modelId="{85D6B6D8-D132-45A5-A213-8FF6B8F4838F}">
      <dgm:prSet custT="1"/>
      <dgm:spPr/>
      <dgm:t>
        <a:bodyPr/>
        <a:lstStyle/>
        <a:p>
          <a:r>
            <a:rPr lang="en-US" sz="1800" dirty="0" smtClean="0"/>
            <a:t>Dynamic monitoring and automation</a:t>
          </a:r>
          <a:endParaRPr lang="en-US" sz="1800" dirty="0"/>
        </a:p>
      </dgm:t>
    </dgm:pt>
    <dgm:pt modelId="{ABE3A32D-2A0E-4ECA-BFF3-7615CB38E86E}" type="parTrans" cxnId="{8DA6749A-9554-485D-93CB-5CD192F36E06}">
      <dgm:prSet/>
      <dgm:spPr/>
      <dgm:t>
        <a:bodyPr/>
        <a:lstStyle/>
        <a:p>
          <a:endParaRPr lang="en-US"/>
        </a:p>
      </dgm:t>
    </dgm:pt>
    <dgm:pt modelId="{D64A7671-0B55-4DC1-9080-E18D182E9735}" type="sibTrans" cxnId="{8DA6749A-9554-485D-93CB-5CD192F36E06}">
      <dgm:prSet/>
      <dgm:spPr/>
      <dgm:t>
        <a:bodyPr/>
        <a:lstStyle/>
        <a:p>
          <a:endParaRPr lang="en-US"/>
        </a:p>
      </dgm:t>
    </dgm:pt>
    <dgm:pt modelId="{44D748EB-E863-4699-A1AC-8CF6F9BBCEF7}">
      <dgm:prSet phldrT="[Text]" custT="1"/>
      <dgm:spPr/>
      <dgm:t>
        <a:bodyPr/>
        <a:lstStyle/>
        <a:p>
          <a:r>
            <a:rPr lang="en-US" sz="1800" dirty="0" smtClean="0"/>
            <a:t>Focus on customer satisfaction</a:t>
          </a:r>
          <a:endParaRPr lang="en-US" sz="1800" dirty="0"/>
        </a:p>
      </dgm:t>
    </dgm:pt>
    <dgm:pt modelId="{D91C4C58-5664-4825-B5A3-1714202CB4D7}" type="parTrans" cxnId="{1E8A7708-71FE-4DBA-B156-01FA4225F13A}">
      <dgm:prSet/>
      <dgm:spPr/>
      <dgm:t>
        <a:bodyPr/>
        <a:lstStyle/>
        <a:p>
          <a:endParaRPr lang="en-US"/>
        </a:p>
      </dgm:t>
    </dgm:pt>
    <dgm:pt modelId="{498F1EBD-682E-436D-93AD-809D977D17D7}" type="sibTrans" cxnId="{1E8A7708-71FE-4DBA-B156-01FA4225F13A}">
      <dgm:prSet/>
      <dgm:spPr/>
      <dgm:t>
        <a:bodyPr/>
        <a:lstStyle/>
        <a:p>
          <a:endParaRPr lang="en-US"/>
        </a:p>
      </dgm:t>
    </dgm:pt>
    <dgm:pt modelId="{88AD6F7B-424C-4DF9-AC3F-45C2E03138AB}">
      <dgm:prSet custT="1"/>
      <dgm:spPr/>
      <dgm:t>
        <a:bodyPr/>
        <a:lstStyle/>
        <a:p>
          <a:r>
            <a:rPr lang="en-US" sz="1800" dirty="0" smtClean="0"/>
            <a:t>Real end-user experience monitoring</a:t>
          </a:r>
          <a:endParaRPr lang="en-US" sz="1800" dirty="0"/>
        </a:p>
      </dgm:t>
    </dgm:pt>
    <dgm:pt modelId="{DCC718C6-E846-498C-A0B4-9B2E93193A88}" type="parTrans" cxnId="{31D4A6FC-EFD9-418F-833A-BDCEE9C76966}">
      <dgm:prSet/>
      <dgm:spPr/>
      <dgm:t>
        <a:bodyPr/>
        <a:lstStyle/>
        <a:p>
          <a:endParaRPr lang="en-US"/>
        </a:p>
      </dgm:t>
    </dgm:pt>
    <dgm:pt modelId="{8591483C-99E6-4B85-99F4-C96C101A090E}" type="sibTrans" cxnId="{31D4A6FC-EFD9-418F-833A-BDCEE9C76966}">
      <dgm:prSet/>
      <dgm:spPr/>
      <dgm:t>
        <a:bodyPr/>
        <a:lstStyle/>
        <a:p>
          <a:endParaRPr lang="en-US"/>
        </a:p>
      </dgm:t>
    </dgm:pt>
    <dgm:pt modelId="{86E1D1D6-6305-4958-936F-2D373B82883E}">
      <dgm:prSet custT="1"/>
      <dgm:spPr/>
      <dgm:t>
        <a:bodyPr/>
        <a:lstStyle/>
        <a:p>
          <a:r>
            <a:rPr lang="en-US" sz="1800" dirty="0" smtClean="0"/>
            <a:t>Early problem detection and reducing MTTR</a:t>
          </a:r>
          <a:endParaRPr lang="en-US" sz="1800" dirty="0"/>
        </a:p>
      </dgm:t>
    </dgm:pt>
    <dgm:pt modelId="{8F665BFD-723F-4C83-B262-4389B6840146}" type="parTrans" cxnId="{7375FF78-51E8-490F-B71A-D5D1A9EEA549}">
      <dgm:prSet/>
      <dgm:spPr/>
      <dgm:t>
        <a:bodyPr/>
        <a:lstStyle/>
        <a:p>
          <a:endParaRPr lang="en-US"/>
        </a:p>
      </dgm:t>
    </dgm:pt>
    <dgm:pt modelId="{21DD9AF8-BBCC-4D00-B43B-6C0115F8F220}" type="sibTrans" cxnId="{7375FF78-51E8-490F-B71A-D5D1A9EEA549}">
      <dgm:prSet/>
      <dgm:spPr/>
      <dgm:t>
        <a:bodyPr/>
        <a:lstStyle/>
        <a:p>
          <a:endParaRPr lang="en-US"/>
        </a:p>
      </dgm:t>
    </dgm:pt>
    <dgm:pt modelId="{B41C0A12-5BB0-4823-B15F-35C2BD46BD2B}" type="pres">
      <dgm:prSet presAssocID="{4BF46AAA-AEEA-4497-8242-746D078D6E66}" presName="Name0" presStyleCnt="0">
        <dgm:presLayoutVars>
          <dgm:chMax val="7"/>
          <dgm:chPref val="7"/>
          <dgm:dir/>
          <dgm:animLvl val="lvl"/>
        </dgm:presLayoutVars>
      </dgm:prSet>
      <dgm:spPr/>
      <dgm:t>
        <a:bodyPr/>
        <a:lstStyle/>
        <a:p>
          <a:endParaRPr lang="en-US"/>
        </a:p>
      </dgm:t>
    </dgm:pt>
    <dgm:pt modelId="{F9297F54-8AA8-4387-A83F-6C9E767A48C1}" type="pres">
      <dgm:prSet presAssocID="{8EB9CFD3-BFEF-4EA0-A0D9-C20E2BCCBA43}" presName="Accent1" presStyleCnt="0"/>
      <dgm:spPr/>
    </dgm:pt>
    <dgm:pt modelId="{67C55F32-3F29-40ED-A17C-BF2250F36F16}" type="pres">
      <dgm:prSet presAssocID="{8EB9CFD3-BFEF-4EA0-A0D9-C20E2BCCBA43}" presName="Accent" presStyleLbl="node1" presStyleIdx="0" presStyleCnt="1" custScaleX="86380" custScaleY="88856" custLinFactNeighborX="-11559" custLinFactNeighborY="-4239"/>
      <dgm:spPr/>
    </dgm:pt>
    <dgm:pt modelId="{89DFD73C-03A9-4EF4-A221-28ACB6FF453C}" type="pres">
      <dgm:prSet presAssocID="{8EB9CFD3-BFEF-4EA0-A0D9-C20E2BCCBA43}" presName="Child1" presStyleLbl="revTx" presStyleIdx="0" presStyleCnt="2" custScaleX="142444" custScaleY="191067" custLinFactNeighborX="2572" custLinFactNeighborY="-25083">
        <dgm:presLayoutVars>
          <dgm:chMax val="0"/>
          <dgm:chPref val="0"/>
          <dgm:bulletEnabled val="1"/>
        </dgm:presLayoutVars>
      </dgm:prSet>
      <dgm:spPr/>
      <dgm:t>
        <a:bodyPr/>
        <a:lstStyle/>
        <a:p>
          <a:endParaRPr lang="en-US"/>
        </a:p>
      </dgm:t>
    </dgm:pt>
    <dgm:pt modelId="{DE1163A9-AED9-49D3-8F31-3C7871CE0A14}" type="pres">
      <dgm:prSet presAssocID="{8EB9CFD3-BFEF-4EA0-A0D9-C20E2BCCBA43}" presName="Parent1" presStyleLbl="revTx" presStyleIdx="1" presStyleCnt="2" custLinFactNeighborX="-18420" custLinFactNeighborY="-21173">
        <dgm:presLayoutVars>
          <dgm:chMax val="1"/>
          <dgm:chPref val="1"/>
          <dgm:bulletEnabled val="1"/>
        </dgm:presLayoutVars>
      </dgm:prSet>
      <dgm:spPr/>
      <dgm:t>
        <a:bodyPr/>
        <a:lstStyle/>
        <a:p>
          <a:endParaRPr lang="en-US"/>
        </a:p>
      </dgm:t>
    </dgm:pt>
  </dgm:ptLst>
  <dgm:cxnLst>
    <dgm:cxn modelId="{69EF02EC-4751-4247-9F2B-6FF340821CBA}" srcId="{4BF46AAA-AEEA-4497-8242-746D078D6E66}" destId="{8EB9CFD3-BFEF-4EA0-A0D9-C20E2BCCBA43}" srcOrd="0" destOrd="0" parTransId="{34C46011-BD53-4E82-AF13-C4A296E346E6}" sibTransId="{5EF5D696-AF02-4D1F-9AEB-AB3FC51A0878}"/>
    <dgm:cxn modelId="{AEADBFE3-7400-4052-8A6A-663650B892B2}" type="presOf" srcId="{44D748EB-E863-4699-A1AC-8CF6F9BBCEF7}" destId="{89DFD73C-03A9-4EF4-A221-28ACB6FF453C}" srcOrd="0" destOrd="0" presId="urn:microsoft.com/office/officeart/2009/layout/CircleArrowProcess"/>
    <dgm:cxn modelId="{24872E93-DC50-45EE-BC42-1294C6D8ADBE}" type="presOf" srcId="{88AD6F7B-424C-4DF9-AC3F-45C2E03138AB}" destId="{89DFD73C-03A9-4EF4-A221-28ACB6FF453C}" srcOrd="0" destOrd="1" presId="urn:microsoft.com/office/officeart/2009/layout/CircleArrowProcess"/>
    <dgm:cxn modelId="{B4467BFC-5E8E-4FE4-B08A-D11B7954FA65}" type="presOf" srcId="{B509BE58-239B-4EE2-A163-85C4A86B07EB}" destId="{89DFD73C-03A9-4EF4-A221-28ACB6FF453C}" srcOrd="0" destOrd="3" presId="urn:microsoft.com/office/officeart/2009/layout/CircleArrowProcess"/>
    <dgm:cxn modelId="{6922806C-0ECE-48B8-8ACC-9EED4B5DF5FE}" srcId="{29B676D2-1D10-41DE-8A7A-FCCFE0F6177C}" destId="{EBD4C45E-AF69-4E14-BD96-082E672A8968}" srcOrd="1" destOrd="0" parTransId="{9B8C93A1-D3BE-438A-9245-9E7B9E7DEF62}" sibTransId="{D66B389B-A91E-48DC-834B-17A7761B6771}"/>
    <dgm:cxn modelId="{E90F5687-B227-457A-84B5-66531CFD49C0}" type="presOf" srcId="{8EB9CFD3-BFEF-4EA0-A0D9-C20E2BCCBA43}" destId="{DE1163A9-AED9-49D3-8F31-3C7871CE0A14}" srcOrd="0" destOrd="0" presId="urn:microsoft.com/office/officeart/2009/layout/CircleArrowProcess"/>
    <dgm:cxn modelId="{372674BB-8C07-4C05-AA8C-CA9F13F0A192}" type="presOf" srcId="{4BF46AAA-AEEA-4497-8242-746D078D6E66}" destId="{B41C0A12-5BB0-4823-B15F-35C2BD46BD2B}" srcOrd="0" destOrd="0" presId="urn:microsoft.com/office/officeart/2009/layout/CircleArrowProcess"/>
    <dgm:cxn modelId="{BC0460BE-AB80-41DE-AD0A-252B6127C45D}" srcId="{8EB9CFD3-BFEF-4EA0-A0D9-C20E2BCCBA43}" destId="{29B676D2-1D10-41DE-8A7A-FCCFE0F6177C}" srcOrd="2" destOrd="0" parTransId="{E20FD31D-8A6A-4A76-8AE8-F910A0781FB5}" sibTransId="{D7427202-543E-4A8E-B5CB-02341006EF3B}"/>
    <dgm:cxn modelId="{8DA6749A-9554-485D-93CB-5CD192F36E06}" srcId="{B509BE58-239B-4EE2-A163-85C4A86B07EB}" destId="{85D6B6D8-D132-45A5-A213-8FF6B8F4838F}" srcOrd="1" destOrd="0" parTransId="{ABE3A32D-2A0E-4ECA-BFF3-7615CB38E86E}" sibTransId="{D64A7671-0B55-4DC1-9080-E18D182E9735}"/>
    <dgm:cxn modelId="{7375FF78-51E8-490F-B71A-D5D1A9EEA549}" srcId="{44D748EB-E863-4699-A1AC-8CF6F9BBCEF7}" destId="{86E1D1D6-6305-4958-936F-2D373B82883E}" srcOrd="1" destOrd="0" parTransId="{8F665BFD-723F-4C83-B262-4389B6840146}" sibTransId="{21DD9AF8-BBCC-4D00-B43B-6C0115F8F220}"/>
    <dgm:cxn modelId="{1C892D83-4D10-458F-9A04-7C826750F010}" type="presOf" srcId="{C0DB6DB2-580C-41FC-BF47-0A1AE0AAF668}" destId="{89DFD73C-03A9-4EF4-A221-28ACB6FF453C}" srcOrd="0" destOrd="7" presId="urn:microsoft.com/office/officeart/2009/layout/CircleArrowProcess"/>
    <dgm:cxn modelId="{12D10068-DF09-458D-97AA-5C540E6D6CD1}" type="presOf" srcId="{29B676D2-1D10-41DE-8A7A-FCCFE0F6177C}" destId="{89DFD73C-03A9-4EF4-A221-28ACB6FF453C}" srcOrd="0" destOrd="6" presId="urn:microsoft.com/office/officeart/2009/layout/CircleArrowProcess"/>
    <dgm:cxn modelId="{DF03DF85-9498-4427-A4F8-C3C3185F5B17}" srcId="{29B676D2-1D10-41DE-8A7A-FCCFE0F6177C}" destId="{C0DB6DB2-580C-41FC-BF47-0A1AE0AAF668}" srcOrd="0" destOrd="0" parTransId="{0322D8C2-64CA-4C77-8858-4197389DA3A4}" sibTransId="{94BB833E-028B-45C4-A8CA-67F3F22E3A7A}"/>
    <dgm:cxn modelId="{6519A2ED-E9D7-4574-B74D-363DD9A818AE}" srcId="{B509BE58-239B-4EE2-A163-85C4A86B07EB}" destId="{E4B40D6A-4CCF-4B37-A58B-F536BC2885B1}" srcOrd="0" destOrd="0" parTransId="{BF9AFC3D-581A-46FA-AE3D-51099153B578}" sibTransId="{8DDACFC7-EF0F-45D0-9985-8FFE02EE6EC7}"/>
    <dgm:cxn modelId="{C74A38E6-A9E6-4CD5-9F1B-C59BC621FB05}" type="presOf" srcId="{86E1D1D6-6305-4958-936F-2D373B82883E}" destId="{89DFD73C-03A9-4EF4-A221-28ACB6FF453C}" srcOrd="0" destOrd="2" presId="urn:microsoft.com/office/officeart/2009/layout/CircleArrowProcess"/>
    <dgm:cxn modelId="{31D4A6FC-EFD9-418F-833A-BDCEE9C76966}" srcId="{44D748EB-E863-4699-A1AC-8CF6F9BBCEF7}" destId="{88AD6F7B-424C-4DF9-AC3F-45C2E03138AB}" srcOrd="0" destOrd="0" parTransId="{DCC718C6-E846-498C-A0B4-9B2E93193A88}" sibTransId="{8591483C-99E6-4B85-99F4-C96C101A090E}"/>
    <dgm:cxn modelId="{E3874720-D288-4671-935A-9294E24715AD}" type="presOf" srcId="{EBD4C45E-AF69-4E14-BD96-082E672A8968}" destId="{89DFD73C-03A9-4EF4-A221-28ACB6FF453C}" srcOrd="0" destOrd="8" presId="urn:microsoft.com/office/officeart/2009/layout/CircleArrowProcess"/>
    <dgm:cxn modelId="{6F37E429-820F-4E58-A316-95B17697D388}" type="presOf" srcId="{E4B40D6A-4CCF-4B37-A58B-F536BC2885B1}" destId="{89DFD73C-03A9-4EF4-A221-28ACB6FF453C}" srcOrd="0" destOrd="4" presId="urn:microsoft.com/office/officeart/2009/layout/CircleArrowProcess"/>
    <dgm:cxn modelId="{09F93CDF-79E1-468C-8DE5-A0BD38F98077}" type="presOf" srcId="{85D6B6D8-D132-45A5-A213-8FF6B8F4838F}" destId="{89DFD73C-03A9-4EF4-A221-28ACB6FF453C}" srcOrd="0" destOrd="5" presId="urn:microsoft.com/office/officeart/2009/layout/CircleArrowProcess"/>
    <dgm:cxn modelId="{1E8A7708-71FE-4DBA-B156-01FA4225F13A}" srcId="{8EB9CFD3-BFEF-4EA0-A0D9-C20E2BCCBA43}" destId="{44D748EB-E863-4699-A1AC-8CF6F9BBCEF7}" srcOrd="0" destOrd="0" parTransId="{D91C4C58-5664-4825-B5A3-1714202CB4D7}" sibTransId="{498F1EBD-682E-436D-93AD-809D977D17D7}"/>
    <dgm:cxn modelId="{A8BC7256-70DF-4390-BE9F-6962F3645F2B}" srcId="{8EB9CFD3-BFEF-4EA0-A0D9-C20E2BCCBA43}" destId="{B509BE58-239B-4EE2-A163-85C4A86B07EB}" srcOrd="1" destOrd="0" parTransId="{AF70789F-9BC8-44AF-9373-4D03593964E6}" sibTransId="{FC87F8DD-D01C-47C4-984C-34895B8E4618}"/>
    <dgm:cxn modelId="{301B0311-6498-4784-A5F4-DEAFF8F953A9}" type="presParOf" srcId="{B41C0A12-5BB0-4823-B15F-35C2BD46BD2B}" destId="{F9297F54-8AA8-4387-A83F-6C9E767A48C1}" srcOrd="0" destOrd="0" presId="urn:microsoft.com/office/officeart/2009/layout/CircleArrowProcess"/>
    <dgm:cxn modelId="{FCF6BB93-9933-4018-B1D4-DF02236048CB}" type="presParOf" srcId="{F9297F54-8AA8-4387-A83F-6C9E767A48C1}" destId="{67C55F32-3F29-40ED-A17C-BF2250F36F16}" srcOrd="0" destOrd="0" presId="urn:microsoft.com/office/officeart/2009/layout/CircleArrowProcess"/>
    <dgm:cxn modelId="{D5F7A17D-A82A-46BF-BAB2-73C89A773AB0}" type="presParOf" srcId="{B41C0A12-5BB0-4823-B15F-35C2BD46BD2B}" destId="{89DFD73C-03A9-4EF4-A221-28ACB6FF453C}" srcOrd="1" destOrd="0" presId="urn:microsoft.com/office/officeart/2009/layout/CircleArrowProcess"/>
    <dgm:cxn modelId="{AB075D4F-170C-449F-A695-E87FFA42FECF}" type="presParOf" srcId="{B41C0A12-5BB0-4823-B15F-35C2BD46BD2B}" destId="{DE1163A9-AED9-49D3-8F31-3C7871CE0A14}" srcOrd="2"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4:29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4:29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4:29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11</a:t>
            </a:fld>
            <a:endParaRPr lang="en-US"/>
          </a:p>
        </p:txBody>
      </p:sp>
    </p:spTree>
    <p:extLst>
      <p:ext uri="{BB962C8B-B14F-4D97-AF65-F5344CB8AC3E}">
        <p14:creationId xmlns:p14="http://schemas.microsoft.com/office/powerpoint/2010/main" val="112128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6/4/2013 4:35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93252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44A61FB-C546-4A61-8F8E-A9AFD998A22C}"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107894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15</a:t>
            </a:fld>
            <a:endParaRPr lang="en-US"/>
          </a:p>
        </p:txBody>
      </p:sp>
    </p:spTree>
    <p:extLst>
      <p:ext uri="{BB962C8B-B14F-4D97-AF65-F5344CB8AC3E}">
        <p14:creationId xmlns:p14="http://schemas.microsoft.com/office/powerpoint/2010/main" val="117625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8071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Date Placeholder 9"/>
          <p:cNvSpPr>
            <a:spLocks noGrp="1"/>
          </p:cNvSpPr>
          <p:nvPr>
            <p:ph type="dt" idx="13"/>
          </p:nvPr>
        </p:nvSpPr>
        <p:spPr/>
        <p:txBody>
          <a:bodyPr/>
          <a:lstStyle/>
          <a:p>
            <a:fld id="{AFB65307-F325-4886-864A-056DC91B9BDE}" type="datetime8">
              <a:rPr lang="en-US" smtClean="0">
                <a:solidFill>
                  <a:prstClr val="black"/>
                </a:solidFill>
              </a:rPr>
              <a:pPr/>
              <a:t>6/4/2013 4:35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911067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19</a:t>
            </a:fld>
            <a:endParaRPr lang="en-US"/>
          </a:p>
        </p:txBody>
      </p:sp>
    </p:spTree>
    <p:extLst>
      <p:ext uri="{BB962C8B-B14F-4D97-AF65-F5344CB8AC3E}">
        <p14:creationId xmlns:p14="http://schemas.microsoft.com/office/powerpoint/2010/main" val="201396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6/4/2013 4:35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0036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71E55-E734-46BE-B94B-2AA62F03227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09451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76050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4:30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4:35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56011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4:35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55177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4:35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4</a:t>
            </a:fld>
            <a:endParaRPr lang="en-US"/>
          </a:p>
        </p:txBody>
      </p:sp>
    </p:spTree>
    <p:extLst>
      <p:ext uri="{BB962C8B-B14F-4D97-AF65-F5344CB8AC3E}">
        <p14:creationId xmlns:p14="http://schemas.microsoft.com/office/powerpoint/2010/main" val="146016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5</a:t>
            </a:fld>
            <a:endParaRPr lang="en-US"/>
          </a:p>
        </p:txBody>
      </p:sp>
    </p:spTree>
    <p:extLst>
      <p:ext uri="{BB962C8B-B14F-4D97-AF65-F5344CB8AC3E}">
        <p14:creationId xmlns:p14="http://schemas.microsoft.com/office/powerpoint/2010/main" val="404635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6/4/2013 4:30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04729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7</a:t>
            </a:fld>
            <a:endParaRPr lang="en-US"/>
          </a:p>
        </p:txBody>
      </p:sp>
    </p:spTree>
    <p:extLst>
      <p:ext uri="{BB962C8B-B14F-4D97-AF65-F5344CB8AC3E}">
        <p14:creationId xmlns:p14="http://schemas.microsoft.com/office/powerpoint/2010/main" val="257431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8</a:t>
            </a:fld>
            <a:endParaRPr lang="en-US"/>
          </a:p>
        </p:txBody>
      </p:sp>
    </p:spTree>
    <p:extLst>
      <p:ext uri="{BB962C8B-B14F-4D97-AF65-F5344CB8AC3E}">
        <p14:creationId xmlns:p14="http://schemas.microsoft.com/office/powerpoint/2010/main" val="119182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9</a:t>
            </a:fld>
            <a:endParaRPr lang="en-US"/>
          </a:p>
        </p:txBody>
      </p:sp>
    </p:spTree>
    <p:extLst>
      <p:ext uri="{BB962C8B-B14F-4D97-AF65-F5344CB8AC3E}">
        <p14:creationId xmlns:p14="http://schemas.microsoft.com/office/powerpoint/2010/main" val="184282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10</a:t>
            </a:fld>
            <a:endParaRPr lang="en-US"/>
          </a:p>
        </p:txBody>
      </p:sp>
    </p:spTree>
    <p:extLst>
      <p:ext uri="{BB962C8B-B14F-4D97-AF65-F5344CB8AC3E}">
        <p14:creationId xmlns:p14="http://schemas.microsoft.com/office/powerpoint/2010/main" val="3148696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33152"/>
            <a:ext cx="11375537" cy="621530"/>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2"/>
            <a:ext cx="11375537"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65742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3129695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850487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2230849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75782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53573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64037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40990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4065276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4288850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8231063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844725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130838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105126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516145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64735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600069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46007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65190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7698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4196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170809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181169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72743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55163457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472311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2563810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39487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39240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33580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61078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5681129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6862479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642132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217933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604319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97817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50406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622580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24662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70940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07266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91179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11675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444762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394977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66030051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97309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489212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27221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26234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196375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24885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3766195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93889178"/>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700411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408666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3215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129753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28056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857216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71256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69138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36023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440947"/>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828152"/>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893668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897736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00348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6419123"/>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828156"/>
      </p:ext>
    </p:extLst>
  </p:cSld>
  <p:clrMap bg1="dk1" tx1="lt1" bg2="dk2" tx2="lt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jpe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orgaccount.microsoft.com/signup?offerIds=BE2A46EF-0639-43a4-8323-BB5E1D4340D3"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4.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orgaccount.microsoft.com/signup?offerIds=BE2A46EF-0639-43a4-8323-BB5E1D4340D3" TargetMode="External"/><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6.png"/><Relationship Id="rId4" Type="http://schemas.openxmlformats.org/officeDocument/2006/relationships/hyperlink" Target="https://orgaccount.microsoft.com/signup?offerIds=C6FB044B-FE9E-4CD3-B3AF-B5FBE64068ED" TargetMode="External"/><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technet.microsoft.com/en-us/library/jj899889.aspx" TargetMode="External"/><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94" y="492207"/>
            <a:ext cx="11191240" cy="527357"/>
          </a:xfrm>
        </p:spPr>
        <p:txBody>
          <a:bodyPr/>
          <a:lstStyle/>
          <a:p>
            <a:r>
              <a:rPr lang="en-US" sz="3808" dirty="0"/>
              <a:t>SIGN UP EXPERIENCE: STEP 4</a:t>
            </a:r>
          </a:p>
        </p:txBody>
      </p:sp>
      <p:sp>
        <p:nvSpPr>
          <p:cNvPr id="9" name="Content Placeholder 2"/>
          <p:cNvSpPr>
            <a:spLocks noGrp="1"/>
          </p:cNvSpPr>
          <p:nvPr>
            <p:ph sz="quarter" idx="10"/>
          </p:nvPr>
        </p:nvSpPr>
        <p:spPr>
          <a:xfrm>
            <a:off x="208127" y="1134991"/>
            <a:ext cx="3315923" cy="5859534"/>
          </a:xfrm>
          <a:prstGeom prst="rect">
            <a:avLst/>
          </a:prstGeom>
        </p:spPr>
        <p:txBody>
          <a:bodyPr>
            <a:noAutofit/>
          </a:bodyPr>
          <a:lstStyle/>
          <a:p>
            <a:r>
              <a:rPr lang="en-US" sz="2720" dirty="0"/>
              <a:t>Start Global Service Monitor subscription</a:t>
            </a:r>
          </a:p>
          <a:p>
            <a:pPr lvl="1"/>
            <a:r>
              <a:rPr lang="en-US" sz="1904" dirty="0"/>
              <a:t>Use your *.onmicrosoft.com user account</a:t>
            </a:r>
          </a:p>
          <a:p>
            <a:endParaRPr lang="en-US" sz="2584" dirty="0"/>
          </a:p>
          <a:p>
            <a:endParaRPr lang="en-US" sz="2584" dirty="0">
              <a:solidFill>
                <a:schemeClr val="tx1">
                  <a:alpha val="99000"/>
                </a:schemeClr>
              </a:solidFill>
            </a:endParaRPr>
          </a:p>
          <a:p>
            <a:pPr lvl="1"/>
            <a:endParaRPr lang="en-US" sz="2040" dirty="0"/>
          </a:p>
          <a:p>
            <a:pPr lvl="1"/>
            <a:endParaRPr lang="en-US" sz="2176" dirty="0"/>
          </a:p>
        </p:txBody>
      </p:sp>
      <p:pic>
        <p:nvPicPr>
          <p:cNvPr id="4098" name="Picture 2" descr="http://blogs.technet.com/cfs-file.ashx/__key/communityserver-blogs-components-weblogfiles/00-00-00-46-16/8540.Start-subscrip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015" y="1424810"/>
            <a:ext cx="8103017" cy="4248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nvPr>
        </p:nvGraphicFramePr>
        <p:xfrm>
          <a:off x="829862" y="6048970"/>
          <a:ext cx="10465882" cy="518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96718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94" y="492207"/>
            <a:ext cx="11191240" cy="527357"/>
          </a:xfrm>
        </p:spPr>
        <p:txBody>
          <a:bodyPr/>
          <a:lstStyle/>
          <a:p>
            <a:r>
              <a:rPr lang="en-US" sz="3808" dirty="0"/>
              <a:t>SIGN UP EXPERIENCE: DONE!</a:t>
            </a:r>
          </a:p>
        </p:txBody>
      </p:sp>
      <p:pic>
        <p:nvPicPr>
          <p:cNvPr id="3074" name="Picture 2" descr="http://blogs.technet.com/cfs-file.ashx/__key/communityserver-blogs-components-weblogfiles/00-00-00-46-16/8787.Configure-tes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712" y="1217565"/>
            <a:ext cx="8704298" cy="46926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nvPr>
        </p:nvGraphicFramePr>
        <p:xfrm>
          <a:off x="829862" y="6048970"/>
          <a:ext cx="10465882" cy="518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23378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82" y="2126422"/>
            <a:ext cx="11886375" cy="1830666"/>
          </a:xfrm>
        </p:spPr>
        <p:txBody>
          <a:bodyPr/>
          <a:lstStyle/>
          <a:p>
            <a:r>
              <a:rPr lang="en-US" sz="8975" dirty="0"/>
              <a:t>Reduce MTTR by facilitating </a:t>
            </a:r>
            <a:r>
              <a:rPr lang="en-US" sz="8975" dirty="0" err="1"/>
              <a:t>DevOps</a:t>
            </a:r>
            <a:r>
              <a:rPr lang="en-US" sz="8975" dirty="0"/>
              <a:t> cycle</a:t>
            </a:r>
            <a:endParaRPr lang="en-US" sz="8159" dirty="0"/>
          </a:p>
        </p:txBody>
      </p:sp>
    </p:spTree>
    <p:extLst>
      <p:ext uri="{BB962C8B-B14F-4D97-AF65-F5344CB8AC3E}">
        <p14:creationId xmlns:p14="http://schemas.microsoft.com/office/powerpoint/2010/main" val="182942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96" dirty="0"/>
              <a:t>Application Lifecycle – common challenges</a:t>
            </a:r>
          </a:p>
        </p:txBody>
      </p:sp>
      <p:sp>
        <p:nvSpPr>
          <p:cNvPr id="27" name="TextBox 26"/>
          <p:cNvSpPr txBox="1"/>
          <p:nvPr/>
        </p:nvSpPr>
        <p:spPr>
          <a:xfrm>
            <a:off x="1763977" y="3015881"/>
            <a:ext cx="1885133" cy="1247649"/>
          </a:xfrm>
          <a:prstGeom prst="rect">
            <a:avLst/>
          </a:prstGeom>
          <a:noFill/>
        </p:spPr>
        <p:txBody>
          <a:bodyPr wrap="square" lIns="91403" tIns="0" rIns="0" bIns="0" rtlCol="0" anchor="t" anchorCtr="0">
            <a:spAutoFit/>
          </a:bodyPr>
          <a:lstStyle/>
          <a:p>
            <a:pPr defTabSz="914111">
              <a:defRPr/>
            </a:pPr>
            <a:r>
              <a:rPr lang="en-US" sz="3944" kern="0" dirty="0">
                <a:latin typeface="Segoe UI Light"/>
              </a:rPr>
              <a:t>Develop</a:t>
            </a:r>
          </a:p>
          <a:p>
            <a:pPr defTabSz="914111">
              <a:spcBef>
                <a:spcPts val="101"/>
              </a:spcBef>
              <a:spcAft>
                <a:spcPts val="200"/>
              </a:spcAft>
              <a:defRPr/>
            </a:pPr>
            <a:r>
              <a:rPr lang="en-US" sz="2040" kern="0" dirty="0">
                <a:latin typeface="Segoe UI Light"/>
              </a:rPr>
              <a:t>Rapid reaction to feedback</a:t>
            </a:r>
          </a:p>
        </p:txBody>
      </p:sp>
      <p:sp>
        <p:nvSpPr>
          <p:cNvPr id="28" name="TextBox 27"/>
          <p:cNvSpPr txBox="1"/>
          <p:nvPr/>
        </p:nvSpPr>
        <p:spPr>
          <a:xfrm>
            <a:off x="9375993" y="3830738"/>
            <a:ext cx="2437518" cy="1234825"/>
          </a:xfrm>
          <a:prstGeom prst="rect">
            <a:avLst/>
          </a:prstGeom>
          <a:noFill/>
        </p:spPr>
        <p:txBody>
          <a:bodyPr wrap="square" lIns="0" tIns="0" rIns="0" bIns="0" rtlCol="0" anchor="t" anchorCtr="0">
            <a:spAutoFit/>
          </a:bodyPr>
          <a:lstStyle/>
          <a:p>
            <a:pPr defTabSz="914111">
              <a:defRPr/>
            </a:pPr>
            <a:r>
              <a:rPr lang="en-US" sz="3944" kern="0" dirty="0">
                <a:latin typeface="Segoe UI Light"/>
              </a:rPr>
              <a:t>Operate</a:t>
            </a:r>
          </a:p>
          <a:p>
            <a:pPr defTabSz="914111">
              <a:defRPr/>
            </a:pPr>
            <a:r>
              <a:rPr lang="en-US" sz="2040" kern="0" dirty="0">
                <a:latin typeface="Segoe UI Light"/>
              </a:rPr>
              <a:t>Software to value delivery</a:t>
            </a:r>
          </a:p>
        </p:txBody>
      </p:sp>
      <p:sp>
        <p:nvSpPr>
          <p:cNvPr id="30" name="Rectangle 29"/>
          <p:cNvSpPr/>
          <p:nvPr/>
        </p:nvSpPr>
        <p:spPr>
          <a:xfrm>
            <a:off x="522994" y="3157718"/>
            <a:ext cx="1215700" cy="1215700"/>
          </a:xfrm>
          <a:prstGeom prst="rect">
            <a:avLst/>
          </a:prstGeom>
          <a:solidFill>
            <a:schemeClr val="accent5"/>
          </a:solidFill>
          <a:ln w="25400" cap="flat" cmpd="sng" algn="ctr">
            <a:noFill/>
            <a:prstDash val="solid"/>
          </a:ln>
          <a:effectLst/>
        </p:spPr>
        <p:txBody>
          <a:bodyPr lIns="45703" tIns="46630" rIns="45703" bIns="45703" rtlCol="0" anchor="b"/>
          <a:lstStyle/>
          <a:p>
            <a:pPr defTabSz="914111">
              <a:defRPr/>
            </a:pPr>
            <a:r>
              <a:rPr lang="en-US" sz="1360" kern="0" dirty="0"/>
              <a:t>Development &amp; testing</a:t>
            </a:r>
          </a:p>
        </p:txBody>
      </p:sp>
      <p:sp>
        <p:nvSpPr>
          <p:cNvPr id="31" name="Rectangle 30"/>
          <p:cNvSpPr/>
          <p:nvPr/>
        </p:nvSpPr>
        <p:spPr>
          <a:xfrm>
            <a:off x="10597816" y="1465930"/>
            <a:ext cx="1215700" cy="1215700"/>
          </a:xfrm>
          <a:prstGeom prst="rect">
            <a:avLst/>
          </a:prstGeom>
          <a:solidFill>
            <a:schemeClr val="accent1"/>
          </a:solidFill>
          <a:ln w="25400" cap="flat" cmpd="sng" algn="ctr">
            <a:noFill/>
            <a:prstDash val="solid"/>
          </a:ln>
          <a:effectLst/>
        </p:spPr>
        <p:txBody>
          <a:bodyPr lIns="45703" tIns="46630" rIns="45703" bIns="45703" rtlCol="0" anchor="b"/>
          <a:lstStyle/>
          <a:p>
            <a:pPr defTabSz="914111">
              <a:defRPr/>
            </a:pPr>
            <a:r>
              <a:rPr lang="en-US" sz="1360" kern="0" dirty="0"/>
              <a:t>Operations</a:t>
            </a:r>
          </a:p>
        </p:txBody>
      </p:sp>
      <p:sp>
        <p:nvSpPr>
          <p:cNvPr id="34" name="Rectangle 13"/>
          <p:cNvSpPr>
            <a:spLocks noChangeArrowheads="1"/>
          </p:cNvSpPr>
          <p:nvPr/>
        </p:nvSpPr>
        <p:spPr bwMode="auto">
          <a:xfrm>
            <a:off x="4942088" y="1899294"/>
            <a:ext cx="1319336" cy="692083"/>
          </a:xfrm>
          <a:prstGeom prst="rect">
            <a:avLst/>
          </a:prstGeom>
          <a:solidFill>
            <a:schemeClr val="accent5"/>
          </a:solidFill>
          <a:ln>
            <a:noFill/>
          </a:ln>
          <a:extLst/>
        </p:spPr>
        <p:txBody>
          <a:bodyPr vert="horz" wrap="square" lIns="91403" tIns="0" rIns="91403" bIns="0" numCol="1" anchor="ctr" anchorCtr="0" compatLnSpc="1">
            <a:prstTxWarp prst="textNoShape">
              <a:avLst/>
            </a:prstTxWarp>
          </a:bodyPr>
          <a:lstStyle/>
          <a:p>
            <a:pPr algn="ctr" defTabSz="914111">
              <a:lnSpc>
                <a:spcPct val="90000"/>
              </a:lnSpc>
              <a:defRPr/>
            </a:pPr>
            <a:r>
              <a:rPr lang="en-US" sz="1088" b="1" kern="0" dirty="0"/>
              <a:t>PROBLEM ASSIGNED TO ENGINEERING</a:t>
            </a:r>
          </a:p>
        </p:txBody>
      </p:sp>
      <p:sp>
        <p:nvSpPr>
          <p:cNvPr id="36" name="Freeform 15"/>
          <p:cNvSpPr>
            <a:spLocks/>
          </p:cNvSpPr>
          <p:nvPr/>
        </p:nvSpPr>
        <p:spPr bwMode="auto">
          <a:xfrm>
            <a:off x="4942088" y="2591378"/>
            <a:ext cx="1319336" cy="167610"/>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p:spPr>
        <p:txBody>
          <a:bodyPr vert="horz" wrap="square" lIns="91403" tIns="0" rIns="91403" bIns="0" numCol="1" anchor="ctr" anchorCtr="0" compatLnSpc="1">
            <a:prstTxWarp prst="textNoShape">
              <a:avLst/>
            </a:prstTxWarp>
          </a:bodyPr>
          <a:lstStyle/>
          <a:p>
            <a:pPr algn="ctr" defTabSz="914111"/>
            <a:endParaRPr lang="en-US" sz="1632" kern="0" dirty="0"/>
          </a:p>
        </p:txBody>
      </p:sp>
      <p:sp>
        <p:nvSpPr>
          <p:cNvPr id="37" name="Freeform 16"/>
          <p:cNvSpPr>
            <a:spLocks/>
          </p:cNvSpPr>
          <p:nvPr/>
        </p:nvSpPr>
        <p:spPr bwMode="auto">
          <a:xfrm>
            <a:off x="7065957" y="4946307"/>
            <a:ext cx="1318139" cy="206946"/>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solidFill>
            <a:schemeClr val="accent1"/>
          </a:solidFill>
          <a:ln w="25400" cap="flat" cmpd="sng" algn="ctr">
            <a:noFill/>
            <a:prstDash val="solid"/>
            <a:headEnd type="none" w="med" len="med"/>
            <a:tailEnd type="none" w="med" len="med"/>
          </a:ln>
          <a:effectLst/>
          <a:extLst/>
        </p:spPr>
        <p:txBody>
          <a:bodyPr vert="horz" wrap="square" lIns="91403" tIns="45703" rIns="91399" bIns="45699" numCol="1" rtlCol="0" anchor="t" anchorCtr="0" compatLnSpc="1">
            <a:prstTxWarp prst="textNoShape">
              <a:avLst/>
            </a:prstTxWarp>
          </a:bodyPr>
          <a:lstStyle/>
          <a:p>
            <a:pPr algn="ctr" defTabSz="914111">
              <a:lnSpc>
                <a:spcPct val="90000"/>
              </a:lnSpc>
              <a:defRPr/>
            </a:pPr>
            <a:endParaRPr lang="en-US" sz="1088" b="1" kern="0" dirty="0"/>
          </a:p>
        </p:txBody>
      </p:sp>
      <p:sp>
        <p:nvSpPr>
          <p:cNvPr id="38" name="Rectangle 17"/>
          <p:cNvSpPr>
            <a:spLocks noChangeArrowheads="1"/>
          </p:cNvSpPr>
          <p:nvPr/>
        </p:nvSpPr>
        <p:spPr bwMode="auto">
          <a:xfrm>
            <a:off x="7065957" y="5142653"/>
            <a:ext cx="1318139" cy="652485"/>
          </a:xfrm>
          <a:prstGeom prst="rect">
            <a:avLst/>
          </a:prstGeom>
          <a:solidFill>
            <a:schemeClr val="accent1"/>
          </a:solidFill>
          <a:ln w="25400" cap="flat" cmpd="sng" algn="ctr">
            <a:noFill/>
            <a:prstDash val="solid"/>
            <a:headEnd type="none" w="med" len="med"/>
            <a:tailEnd type="none" w="med" len="med"/>
          </a:ln>
          <a:effectLst/>
          <a:extLst/>
        </p:spPr>
        <p:txBody>
          <a:bodyPr vert="horz" wrap="square" lIns="91403" tIns="182807" rIns="91399" bIns="45699" numCol="1" rtlCol="0" anchor="t" anchorCtr="0" compatLnSpc="1">
            <a:prstTxWarp prst="textNoShape">
              <a:avLst/>
            </a:prstTxWarp>
          </a:bodyPr>
          <a:lstStyle/>
          <a:p>
            <a:pPr algn="ctr" defTabSz="914111">
              <a:lnSpc>
                <a:spcPct val="90000"/>
              </a:lnSpc>
              <a:defRPr/>
            </a:pPr>
            <a:r>
              <a:rPr lang="en-US" sz="1088" b="1" kern="0" dirty="0"/>
              <a:t>OPS</a:t>
            </a:r>
          </a:p>
          <a:p>
            <a:pPr algn="ctr" defTabSz="914111">
              <a:lnSpc>
                <a:spcPct val="90000"/>
              </a:lnSpc>
              <a:defRPr/>
            </a:pPr>
            <a:r>
              <a:rPr lang="en-US" sz="1088" b="1" kern="0" dirty="0"/>
              <a:t>BACKLOG</a:t>
            </a:r>
          </a:p>
        </p:txBody>
      </p:sp>
      <p:sp>
        <p:nvSpPr>
          <p:cNvPr id="40" name="Freeform 19"/>
          <p:cNvSpPr>
            <a:spLocks/>
          </p:cNvSpPr>
          <p:nvPr/>
        </p:nvSpPr>
        <p:spPr bwMode="auto">
          <a:xfrm>
            <a:off x="7065957" y="5795139"/>
            <a:ext cx="1318139" cy="168808"/>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solidFill>
            <a:schemeClr val="accent1"/>
          </a:solidFill>
          <a:ln w="25400" cap="flat" cmpd="sng" algn="ctr">
            <a:noFill/>
            <a:prstDash val="solid"/>
            <a:headEnd type="none" w="med" len="med"/>
            <a:tailEnd type="none" w="med" len="med"/>
          </a:ln>
          <a:effectLst/>
          <a:extLst/>
        </p:spPr>
        <p:txBody>
          <a:bodyPr vert="horz" wrap="square" lIns="274211" tIns="274211" rIns="91399" bIns="45699" numCol="1" rtlCol="0" anchor="t" anchorCtr="0" compatLnSpc="1">
            <a:prstTxWarp prst="textNoShape">
              <a:avLst/>
            </a:prstTxWarp>
          </a:bodyPr>
          <a:lstStyle/>
          <a:p>
            <a:pPr defTabSz="913811" fontAlgn="base">
              <a:spcBef>
                <a:spcPct val="0"/>
              </a:spcBef>
              <a:spcAft>
                <a:spcPct val="0"/>
              </a:spcAft>
              <a:defRPr/>
            </a:pPr>
            <a:endParaRPr lang="en-US" sz="3264" kern="0" dirty="0">
              <a:latin typeface="Segoe UI Light"/>
            </a:endParaRPr>
          </a:p>
        </p:txBody>
      </p:sp>
      <p:sp>
        <p:nvSpPr>
          <p:cNvPr id="41" name="Freeform 11"/>
          <p:cNvSpPr>
            <a:spLocks/>
          </p:cNvSpPr>
          <p:nvPr/>
        </p:nvSpPr>
        <p:spPr bwMode="auto">
          <a:xfrm>
            <a:off x="6828907" y="2068192"/>
            <a:ext cx="153244" cy="332827"/>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solidFill>
            <a:schemeClr val="accent1"/>
          </a:solidFill>
          <a:ln w="25400" cap="flat" cmpd="sng" algn="ctr">
            <a:noFill/>
            <a:prstDash val="solid"/>
            <a:headEnd type="none" w="med" len="med"/>
            <a:tailEnd type="none" w="med" len="med"/>
          </a:ln>
          <a:effectLst/>
          <a:extLst/>
        </p:spPr>
        <p:txBody>
          <a:bodyPr vert="horz" wrap="square" lIns="274211" tIns="274211" rIns="91399" bIns="45699" numCol="1" rtlCol="0" anchor="t" anchorCtr="0" compatLnSpc="1">
            <a:prstTxWarp prst="textNoShape">
              <a:avLst/>
            </a:prstTxWarp>
          </a:bodyPr>
          <a:lstStyle/>
          <a:p>
            <a:pPr defTabSz="913811" fontAlgn="base">
              <a:spcBef>
                <a:spcPct val="0"/>
              </a:spcBef>
              <a:spcAft>
                <a:spcPct val="0"/>
              </a:spcAft>
              <a:defRPr/>
            </a:pPr>
            <a:endParaRPr lang="en-US" sz="3264" kern="0" dirty="0">
              <a:latin typeface="Segoe UI Light"/>
            </a:endParaRPr>
          </a:p>
        </p:txBody>
      </p:sp>
      <p:sp>
        <p:nvSpPr>
          <p:cNvPr id="42" name="Freeform 20"/>
          <p:cNvSpPr>
            <a:spLocks/>
          </p:cNvSpPr>
          <p:nvPr/>
        </p:nvSpPr>
        <p:spPr bwMode="auto">
          <a:xfrm>
            <a:off x="6294948" y="2059809"/>
            <a:ext cx="516002" cy="331632"/>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74211" tIns="274211" rIns="91399" bIns="45699" numCol="1" rtlCol="0" anchor="t" anchorCtr="0" compatLnSpc="1">
            <a:prstTxWarp prst="textNoShape">
              <a:avLst/>
            </a:prstTxWarp>
          </a:bodyPr>
          <a:lstStyle/>
          <a:p>
            <a:pPr defTabSz="913811" fontAlgn="base">
              <a:spcBef>
                <a:spcPct val="0"/>
              </a:spcBef>
              <a:spcAft>
                <a:spcPct val="0"/>
              </a:spcAft>
              <a:defRPr/>
            </a:pPr>
            <a:endParaRPr lang="en-US" sz="3264" kern="0" dirty="0">
              <a:latin typeface="Segoe UI Light"/>
            </a:endParaRPr>
          </a:p>
        </p:txBody>
      </p:sp>
      <p:sp>
        <p:nvSpPr>
          <p:cNvPr id="43" name="TextBox 42"/>
          <p:cNvSpPr txBox="1"/>
          <p:nvPr/>
        </p:nvSpPr>
        <p:spPr>
          <a:xfrm>
            <a:off x="7867695" y="3694484"/>
            <a:ext cx="814967" cy="313932"/>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a:defRPr/>
            </a:pPr>
            <a:r>
              <a:rPr lang="en-US" sz="2040" kern="0" dirty="0">
                <a:solidFill>
                  <a:schemeClr val="tx1"/>
                </a:solidFill>
                <a:latin typeface="Segoe UI Light"/>
              </a:rPr>
              <a:t>Monitor</a:t>
            </a:r>
          </a:p>
        </p:txBody>
      </p:sp>
      <p:sp>
        <p:nvSpPr>
          <p:cNvPr id="44" name="Freeform 9"/>
          <p:cNvSpPr>
            <a:spLocks/>
          </p:cNvSpPr>
          <p:nvPr/>
        </p:nvSpPr>
        <p:spPr bwMode="auto">
          <a:xfrm>
            <a:off x="8891717" y="3831776"/>
            <a:ext cx="331632" cy="147260"/>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solidFill>
            <a:schemeClr val="accent1"/>
          </a:solidFill>
          <a:ln w="25400" cap="flat" cmpd="sng" algn="ctr">
            <a:noFill/>
            <a:prstDash val="solid"/>
            <a:headEnd type="none" w="med" len="med"/>
            <a:tailEnd type="none" w="med" len="med"/>
          </a:ln>
          <a:effectLst/>
          <a:extLst/>
        </p:spPr>
        <p:txBody>
          <a:bodyPr vert="horz" wrap="square" lIns="274211" tIns="274211" rIns="91399" bIns="45699" numCol="1" rtlCol="0" anchor="t" anchorCtr="0" compatLnSpc="1">
            <a:prstTxWarp prst="textNoShape">
              <a:avLst/>
            </a:prstTxWarp>
          </a:bodyPr>
          <a:lstStyle/>
          <a:p>
            <a:pPr defTabSz="913811" fontAlgn="base">
              <a:spcBef>
                <a:spcPct val="0"/>
              </a:spcBef>
              <a:spcAft>
                <a:spcPct val="0"/>
              </a:spcAft>
              <a:defRPr/>
            </a:pPr>
            <a:endParaRPr lang="en-US" sz="3264" kern="0" dirty="0">
              <a:latin typeface="Segoe UI Light"/>
            </a:endParaRPr>
          </a:p>
        </p:txBody>
      </p:sp>
      <p:sp>
        <p:nvSpPr>
          <p:cNvPr id="45" name="Freeform 10"/>
          <p:cNvSpPr>
            <a:spLocks/>
          </p:cNvSpPr>
          <p:nvPr/>
        </p:nvSpPr>
        <p:spPr bwMode="auto">
          <a:xfrm>
            <a:off x="8242707" y="2933782"/>
            <a:ext cx="147260" cy="332827"/>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solidFill>
            <a:schemeClr val="accent1"/>
          </a:solidFill>
          <a:ln w="25400" cap="flat" cmpd="sng" algn="ctr">
            <a:noFill/>
            <a:prstDash val="solid"/>
            <a:headEnd type="none" w="med" len="med"/>
            <a:tailEnd type="none" w="med" len="med"/>
          </a:ln>
          <a:effectLst/>
          <a:extLst/>
        </p:spPr>
        <p:txBody>
          <a:bodyPr vert="horz" wrap="square" lIns="274211" tIns="274211" rIns="91399" bIns="45699" numCol="1" rtlCol="0" anchor="t" anchorCtr="0" compatLnSpc="1">
            <a:prstTxWarp prst="textNoShape">
              <a:avLst/>
            </a:prstTxWarp>
          </a:bodyPr>
          <a:lstStyle/>
          <a:p>
            <a:pPr defTabSz="913811" fontAlgn="base">
              <a:spcBef>
                <a:spcPct val="0"/>
              </a:spcBef>
              <a:spcAft>
                <a:spcPct val="0"/>
              </a:spcAft>
              <a:defRPr/>
            </a:pPr>
            <a:endParaRPr lang="en-US" sz="3264" kern="0" dirty="0">
              <a:latin typeface="Segoe UI Light"/>
            </a:endParaRPr>
          </a:p>
        </p:txBody>
      </p:sp>
      <p:sp>
        <p:nvSpPr>
          <p:cNvPr id="46" name="Freeform 23"/>
          <p:cNvSpPr>
            <a:spLocks/>
          </p:cNvSpPr>
          <p:nvPr/>
        </p:nvSpPr>
        <p:spPr bwMode="auto">
          <a:xfrm>
            <a:off x="6905530" y="2196296"/>
            <a:ext cx="2190912" cy="1568358"/>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74211" tIns="274211" rIns="91399" bIns="45699" numCol="1" rtlCol="0" anchor="t" anchorCtr="0" compatLnSpc="1">
            <a:prstTxWarp prst="textNoShape">
              <a:avLst/>
            </a:prstTxWarp>
          </a:bodyPr>
          <a:lstStyle/>
          <a:p>
            <a:pPr defTabSz="913811" fontAlgn="base">
              <a:spcBef>
                <a:spcPct val="0"/>
              </a:spcBef>
              <a:spcAft>
                <a:spcPct val="0"/>
              </a:spcAft>
              <a:defRPr/>
            </a:pPr>
            <a:endParaRPr lang="en-US" sz="3264" kern="0" dirty="0">
              <a:latin typeface="Segoe UI Light"/>
            </a:endParaRPr>
          </a:p>
        </p:txBody>
      </p:sp>
      <p:sp>
        <p:nvSpPr>
          <p:cNvPr id="47" name="Freeform 24"/>
          <p:cNvSpPr>
            <a:spLocks/>
          </p:cNvSpPr>
          <p:nvPr/>
        </p:nvSpPr>
        <p:spPr bwMode="auto">
          <a:xfrm>
            <a:off x="7507732" y="3061882"/>
            <a:ext cx="1586318" cy="1952666"/>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solidFill>
            <a:schemeClr val="accent1"/>
          </a:solidFill>
          <a:ln w="25400" cap="flat" cmpd="sng" algn="ctr">
            <a:noFill/>
            <a:prstDash val="solid"/>
            <a:headEnd type="none" w="med" len="med"/>
            <a:tailEnd type="none" w="med" len="med"/>
          </a:ln>
          <a:effectLst/>
          <a:extLst/>
        </p:spPr>
        <p:txBody>
          <a:bodyPr vert="horz" wrap="square" lIns="274211" tIns="274211" rIns="91399" bIns="45699" numCol="1" rtlCol="0" anchor="t" anchorCtr="0" compatLnSpc="1">
            <a:prstTxWarp prst="textNoShape">
              <a:avLst/>
            </a:prstTxWarp>
          </a:bodyPr>
          <a:lstStyle/>
          <a:p>
            <a:pPr defTabSz="913811" fontAlgn="base">
              <a:spcBef>
                <a:spcPct val="0"/>
              </a:spcBef>
              <a:spcAft>
                <a:spcPct val="0"/>
              </a:spcAft>
              <a:defRPr/>
            </a:pPr>
            <a:endParaRPr lang="en-US" sz="3264" kern="0" dirty="0">
              <a:latin typeface="Segoe UI Light"/>
            </a:endParaRPr>
          </a:p>
        </p:txBody>
      </p:sp>
      <p:sp>
        <p:nvSpPr>
          <p:cNvPr id="48" name="TextBox 47"/>
          <p:cNvSpPr txBox="1"/>
          <p:nvPr/>
        </p:nvSpPr>
        <p:spPr>
          <a:xfrm>
            <a:off x="4875224" y="3673771"/>
            <a:ext cx="286937" cy="313932"/>
          </a:xfrm>
          <a:prstGeom prst="rect">
            <a:avLst/>
          </a:prstGeom>
          <a:noFill/>
        </p:spPr>
        <p:txBody>
          <a:bodyPr wrap="none" lIns="0" tIns="0" rIns="0" bIns="0" rtlCol="0" anchor="ctr">
            <a:spAutoFit/>
          </a:bodyPr>
          <a:lstStyle/>
          <a:p>
            <a:pPr algn="ctr" defTabSz="914111">
              <a:defRPr/>
            </a:pPr>
            <a:r>
              <a:rPr lang="en-US" sz="2040" b="1" kern="0" dirty="0">
                <a:latin typeface="Segoe UI Light"/>
              </a:rPr>
              <a:t>Fix</a:t>
            </a:r>
          </a:p>
        </p:txBody>
      </p:sp>
      <p:sp>
        <p:nvSpPr>
          <p:cNvPr id="49" name="Freeform 48"/>
          <p:cNvSpPr>
            <a:spLocks/>
          </p:cNvSpPr>
          <p:nvPr/>
        </p:nvSpPr>
        <p:spPr bwMode="auto">
          <a:xfrm>
            <a:off x="4224953" y="3940643"/>
            <a:ext cx="2817060" cy="169406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solidFill>
            <a:schemeClr val="accent5"/>
          </a:solidFill>
          <a:ln>
            <a:noFill/>
          </a:ln>
          <a:extLst/>
        </p:spPr>
        <p:txBody>
          <a:bodyPr vert="horz" wrap="square" lIns="91403" tIns="0" rIns="91403" bIns="0" numCol="1" anchor="ctr" anchorCtr="0" compatLnSpc="1">
            <a:prstTxWarp prst="textNoShape">
              <a:avLst/>
            </a:prstTxWarp>
          </a:bodyPr>
          <a:lstStyle/>
          <a:p>
            <a:pPr algn="ctr" defTabSz="914111">
              <a:defRPr/>
            </a:pPr>
            <a:endParaRPr lang="en-US" sz="1224" kern="0" dirty="0"/>
          </a:p>
        </p:txBody>
      </p:sp>
      <p:sp>
        <p:nvSpPr>
          <p:cNvPr id="50" name="Freeform 7"/>
          <p:cNvSpPr>
            <a:spLocks/>
          </p:cNvSpPr>
          <p:nvPr/>
        </p:nvSpPr>
        <p:spPr bwMode="auto">
          <a:xfrm>
            <a:off x="4897649" y="4441078"/>
            <a:ext cx="147260" cy="331632"/>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solidFill>
            <a:schemeClr val="accent5"/>
          </a:solidFill>
          <a:ln>
            <a:noFill/>
          </a:ln>
          <a:extLst/>
        </p:spPr>
        <p:txBody>
          <a:bodyPr vert="horz" wrap="square" lIns="91403" tIns="0" rIns="91403" bIns="0" numCol="1" anchor="ctr" anchorCtr="0" compatLnSpc="1">
            <a:prstTxWarp prst="textNoShape">
              <a:avLst/>
            </a:prstTxWarp>
          </a:bodyPr>
          <a:lstStyle/>
          <a:p>
            <a:pPr algn="ctr" defTabSz="914111">
              <a:defRPr/>
            </a:pPr>
            <a:endParaRPr lang="en-US" sz="1224" kern="0" dirty="0"/>
          </a:p>
        </p:txBody>
      </p:sp>
      <p:sp>
        <p:nvSpPr>
          <p:cNvPr id="51" name="Freeform 8"/>
          <p:cNvSpPr>
            <a:spLocks/>
          </p:cNvSpPr>
          <p:nvPr/>
        </p:nvSpPr>
        <p:spPr bwMode="auto">
          <a:xfrm>
            <a:off x="4108822" y="3730216"/>
            <a:ext cx="331632" cy="147260"/>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accent5"/>
          </a:solidFill>
          <a:ln>
            <a:noFill/>
          </a:ln>
          <a:extLst/>
        </p:spPr>
        <p:txBody>
          <a:bodyPr vert="horz" wrap="square" lIns="91403" tIns="0" rIns="91403" bIns="0" numCol="1" anchor="ctr" anchorCtr="0" compatLnSpc="1">
            <a:prstTxWarp prst="textNoShape">
              <a:avLst/>
            </a:prstTxWarp>
          </a:bodyPr>
          <a:lstStyle/>
          <a:p>
            <a:pPr algn="ctr" defTabSz="914111">
              <a:defRPr/>
            </a:pPr>
            <a:endParaRPr lang="en-US" sz="1224" kern="0" dirty="0"/>
          </a:p>
        </p:txBody>
      </p:sp>
      <p:sp>
        <p:nvSpPr>
          <p:cNvPr id="52" name="Freeform 26"/>
          <p:cNvSpPr>
            <a:spLocks/>
          </p:cNvSpPr>
          <p:nvPr/>
        </p:nvSpPr>
        <p:spPr bwMode="auto">
          <a:xfrm>
            <a:off x="4227349" y="2693138"/>
            <a:ext cx="1593501" cy="1952666"/>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solidFill>
            <a:schemeClr val="accent5"/>
          </a:solidFill>
          <a:ln>
            <a:noFill/>
          </a:ln>
          <a:extLst/>
        </p:spPr>
        <p:txBody>
          <a:bodyPr vert="horz" wrap="square" lIns="91403" tIns="0" rIns="91403" bIns="0" numCol="1" anchor="ctr" anchorCtr="0" compatLnSpc="1">
            <a:prstTxWarp prst="textNoShape">
              <a:avLst/>
            </a:prstTxWarp>
          </a:bodyPr>
          <a:lstStyle/>
          <a:p>
            <a:pPr algn="ctr" defTabSz="914111">
              <a:defRPr/>
            </a:pPr>
            <a:endParaRPr lang="en-US" sz="1224" kern="0" dirty="0"/>
          </a:p>
        </p:txBody>
      </p:sp>
      <p:sp>
        <p:nvSpPr>
          <p:cNvPr id="53" name="TextBox 52"/>
          <p:cNvSpPr txBox="1"/>
          <p:nvPr/>
        </p:nvSpPr>
        <p:spPr>
          <a:xfrm>
            <a:off x="6653381" y="5981075"/>
            <a:ext cx="2241196" cy="303459"/>
          </a:xfrm>
          <a:prstGeom prst="rect">
            <a:avLst/>
          </a:prstGeom>
          <a:ln>
            <a:noFill/>
          </a:ln>
        </p:spPr>
        <p:txBody>
          <a:bodyPr wrap="square" lIns="93260" tIns="46630" rIns="93260" bIns="46630">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algn="ctr" defTabSz="914111">
              <a:lnSpc>
                <a:spcPct val="100000"/>
              </a:lnSpc>
              <a:defRPr/>
            </a:pPr>
            <a:r>
              <a:rPr lang="en-US" sz="1360" spc="-60" dirty="0">
                <a:solidFill>
                  <a:schemeClr val="tx1"/>
                </a:solidFill>
                <a:latin typeface="Segoe UI Light"/>
              </a:rPr>
              <a:t>WORKING SOFTWARE</a:t>
            </a:r>
          </a:p>
        </p:txBody>
      </p:sp>
      <p:grpSp>
        <p:nvGrpSpPr>
          <p:cNvPr id="64" name="Group 63"/>
          <p:cNvGrpSpPr/>
          <p:nvPr/>
        </p:nvGrpSpPr>
        <p:grpSpPr>
          <a:xfrm>
            <a:off x="802528" y="3257093"/>
            <a:ext cx="645527" cy="577670"/>
            <a:chOff x="800348" y="1569752"/>
            <a:chExt cx="645785" cy="577903"/>
          </a:xfrm>
        </p:grpSpPr>
        <p:grpSp>
          <p:nvGrpSpPr>
            <p:cNvPr id="65" name="Group 64"/>
            <p:cNvGrpSpPr/>
            <p:nvPr/>
          </p:nvGrpSpPr>
          <p:grpSpPr>
            <a:xfrm>
              <a:off x="1026337" y="1569752"/>
              <a:ext cx="193807" cy="508162"/>
              <a:chOff x="1031890" y="1569752"/>
              <a:chExt cx="193807" cy="508162"/>
            </a:xfrm>
          </p:grpSpPr>
          <p:sp>
            <p:nvSpPr>
              <p:cNvPr id="72"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sp>
            <p:nvSpPr>
              <p:cNvPr id="73"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grpSp>
        <p:grpSp>
          <p:nvGrpSpPr>
            <p:cNvPr id="66" name="Group 65"/>
            <p:cNvGrpSpPr/>
            <p:nvPr/>
          </p:nvGrpSpPr>
          <p:grpSpPr>
            <a:xfrm>
              <a:off x="800348" y="1639493"/>
              <a:ext cx="193807" cy="508162"/>
              <a:chOff x="1031890" y="1569752"/>
              <a:chExt cx="193807" cy="508162"/>
            </a:xfrm>
          </p:grpSpPr>
          <p:sp>
            <p:nvSpPr>
              <p:cNvPr id="70"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sp>
            <p:nvSpPr>
              <p:cNvPr id="71"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grpSp>
        <p:grpSp>
          <p:nvGrpSpPr>
            <p:cNvPr id="67" name="Group 66"/>
            <p:cNvGrpSpPr/>
            <p:nvPr/>
          </p:nvGrpSpPr>
          <p:grpSpPr>
            <a:xfrm>
              <a:off x="1252326" y="1639493"/>
              <a:ext cx="193807" cy="508162"/>
              <a:chOff x="1031890" y="1569752"/>
              <a:chExt cx="193807" cy="508162"/>
            </a:xfrm>
          </p:grpSpPr>
          <p:sp>
            <p:nvSpPr>
              <p:cNvPr id="68"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sp>
            <p:nvSpPr>
              <p:cNvPr id="69"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grpSp>
      </p:grpSp>
      <p:grpSp>
        <p:nvGrpSpPr>
          <p:cNvPr id="74" name="Group 73"/>
          <p:cNvGrpSpPr/>
          <p:nvPr/>
        </p:nvGrpSpPr>
        <p:grpSpPr>
          <a:xfrm>
            <a:off x="10882900" y="1570530"/>
            <a:ext cx="645527" cy="577670"/>
            <a:chOff x="800348" y="1569752"/>
            <a:chExt cx="645785" cy="577903"/>
          </a:xfrm>
        </p:grpSpPr>
        <p:grpSp>
          <p:nvGrpSpPr>
            <p:cNvPr id="75" name="Group 74"/>
            <p:cNvGrpSpPr/>
            <p:nvPr/>
          </p:nvGrpSpPr>
          <p:grpSpPr>
            <a:xfrm>
              <a:off x="1026337" y="1569752"/>
              <a:ext cx="193807" cy="508162"/>
              <a:chOff x="1031890" y="1569752"/>
              <a:chExt cx="193807" cy="508162"/>
            </a:xfrm>
          </p:grpSpPr>
          <p:sp>
            <p:nvSpPr>
              <p:cNvPr id="82"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sp>
            <p:nvSpPr>
              <p:cNvPr id="83"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grpSp>
        <p:grpSp>
          <p:nvGrpSpPr>
            <p:cNvPr id="76" name="Group 75"/>
            <p:cNvGrpSpPr/>
            <p:nvPr/>
          </p:nvGrpSpPr>
          <p:grpSpPr>
            <a:xfrm>
              <a:off x="800348" y="1639493"/>
              <a:ext cx="193807" cy="508162"/>
              <a:chOff x="1031890" y="1569752"/>
              <a:chExt cx="193807" cy="508162"/>
            </a:xfrm>
          </p:grpSpPr>
          <p:sp>
            <p:nvSpPr>
              <p:cNvPr id="80"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sp>
            <p:nvSpPr>
              <p:cNvPr id="81"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grpSp>
        <p:grpSp>
          <p:nvGrpSpPr>
            <p:cNvPr id="77" name="Group 76"/>
            <p:cNvGrpSpPr/>
            <p:nvPr/>
          </p:nvGrpSpPr>
          <p:grpSpPr>
            <a:xfrm>
              <a:off x="1252326" y="1639493"/>
              <a:ext cx="193807" cy="508162"/>
              <a:chOff x="1031890" y="1569752"/>
              <a:chExt cx="193807" cy="508162"/>
            </a:xfrm>
          </p:grpSpPr>
          <p:sp>
            <p:nvSpPr>
              <p:cNvPr id="78"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sp>
            <p:nvSpPr>
              <p:cNvPr id="79"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71" tIns="60936" rIns="121871" bIns="60936" numCol="1" anchor="t" anchorCtr="0" compatLnSpc="1">
                <a:prstTxWarp prst="textNoShape">
                  <a:avLst/>
                </a:prstTxWarp>
              </a:bodyPr>
              <a:lstStyle/>
              <a:p>
                <a:pPr defTabSz="914111">
                  <a:defRPr/>
                </a:pPr>
                <a:endParaRPr lang="en-US" sz="1632" kern="0"/>
              </a:p>
            </p:txBody>
          </p:sp>
        </p:grpSp>
      </p:grpSp>
      <p:sp>
        <p:nvSpPr>
          <p:cNvPr id="89" name="Rectangle 88"/>
          <p:cNvSpPr/>
          <p:nvPr/>
        </p:nvSpPr>
        <p:spPr>
          <a:xfrm>
            <a:off x="2425444" y="1555335"/>
            <a:ext cx="1949548" cy="470941"/>
          </a:xfrm>
          <a:prstGeom prst="rect">
            <a:avLst/>
          </a:prstGeom>
          <a:ln>
            <a:noFill/>
          </a:ln>
        </p:spPr>
        <p:txBody>
          <a:bodyPr wrap="square" lIns="93260" tIns="46630" rIns="93260" bIns="46630">
            <a:spAutoFit/>
          </a:bodyPr>
          <a:lstStyle/>
          <a:p>
            <a:pPr>
              <a:defRPr/>
            </a:pPr>
            <a:r>
              <a:rPr lang="en-US" sz="1224" kern="0" dirty="0"/>
              <a:t>No actionable feedback resulting in high MTTR</a:t>
            </a:r>
          </a:p>
        </p:txBody>
      </p:sp>
      <p:cxnSp>
        <p:nvCxnSpPr>
          <p:cNvPr id="90" name="Straight Connector 89"/>
          <p:cNvCxnSpPr>
            <a:endCxn id="89" idx="3"/>
          </p:cNvCxnSpPr>
          <p:nvPr/>
        </p:nvCxnSpPr>
        <p:spPr>
          <a:xfrm flipH="1" flipV="1">
            <a:off x="4374992" y="1790806"/>
            <a:ext cx="643703" cy="338369"/>
          </a:xfrm>
          <a:prstGeom prst="line">
            <a:avLst/>
          </a:prstGeom>
          <a:blipFill dpi="0" rotWithShape="0">
            <a:blip r:embed="rId2">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91" name="Rectangle 90"/>
          <p:cNvSpPr/>
          <p:nvPr/>
        </p:nvSpPr>
        <p:spPr>
          <a:xfrm>
            <a:off x="9574909" y="5561911"/>
            <a:ext cx="2238606" cy="423855"/>
          </a:xfrm>
          <a:prstGeom prst="rect">
            <a:avLst/>
          </a:prstGeom>
          <a:ln>
            <a:noFill/>
          </a:ln>
        </p:spPr>
        <p:txBody>
          <a:bodyPr wrap="square" lIns="93260" tIns="0" rIns="0" bIns="46630" anchor="ctr">
            <a:spAutoFit/>
          </a:bodyPr>
          <a:lstStyle/>
          <a:p>
            <a:pPr>
              <a:defRPr/>
            </a:pPr>
            <a:r>
              <a:rPr lang="en-US" sz="1224" kern="0" dirty="0"/>
              <a:t>Isolated operations tools and workflows</a:t>
            </a:r>
          </a:p>
        </p:txBody>
      </p:sp>
      <p:cxnSp>
        <p:nvCxnSpPr>
          <p:cNvPr id="92" name="Straight Connector 91"/>
          <p:cNvCxnSpPr>
            <a:endCxn id="91" idx="1"/>
          </p:cNvCxnSpPr>
          <p:nvPr/>
        </p:nvCxnSpPr>
        <p:spPr>
          <a:xfrm>
            <a:off x="8388732" y="5773839"/>
            <a:ext cx="1186177" cy="0"/>
          </a:xfrm>
          <a:prstGeom prst="line">
            <a:avLst/>
          </a:prstGeom>
          <a:blipFill dpi="0" rotWithShape="0">
            <a:blip r:embed="rId2">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94" name="Rectangle 93"/>
          <p:cNvSpPr/>
          <p:nvPr/>
        </p:nvSpPr>
        <p:spPr>
          <a:xfrm>
            <a:off x="2949752" y="5986433"/>
            <a:ext cx="2296878" cy="188385"/>
          </a:xfrm>
          <a:prstGeom prst="rect">
            <a:avLst/>
          </a:prstGeom>
          <a:ln>
            <a:noFill/>
          </a:ln>
        </p:spPr>
        <p:txBody>
          <a:bodyPr wrap="square" lIns="0" tIns="0" rIns="91403" bIns="0">
            <a:spAutoFit/>
          </a:bodyPr>
          <a:lstStyle/>
          <a:p>
            <a:pPr algn="r">
              <a:defRPr/>
            </a:pPr>
            <a:r>
              <a:rPr lang="en-US" sz="1224" kern="0" dirty="0"/>
              <a:t>Long deployment cycle times</a:t>
            </a:r>
          </a:p>
        </p:txBody>
      </p:sp>
      <p:sp>
        <p:nvSpPr>
          <p:cNvPr id="95" name="Rectangle 94"/>
          <p:cNvSpPr/>
          <p:nvPr/>
        </p:nvSpPr>
        <p:spPr>
          <a:xfrm>
            <a:off x="9667853" y="3430867"/>
            <a:ext cx="2052711" cy="376770"/>
          </a:xfrm>
          <a:prstGeom prst="rect">
            <a:avLst/>
          </a:prstGeom>
          <a:ln>
            <a:noFill/>
          </a:ln>
        </p:spPr>
        <p:txBody>
          <a:bodyPr wrap="square" lIns="93260" tIns="0" rIns="0" bIns="0" anchor="ctr" anchorCtr="0">
            <a:spAutoFit/>
          </a:bodyPr>
          <a:lstStyle/>
          <a:p>
            <a:pPr>
              <a:defRPr/>
            </a:pPr>
            <a:r>
              <a:rPr lang="en-US" sz="1224" kern="0" dirty="0"/>
              <a:t>Users detect defects in production</a:t>
            </a:r>
          </a:p>
        </p:txBody>
      </p:sp>
      <p:cxnSp>
        <p:nvCxnSpPr>
          <p:cNvPr id="96" name="Straight Connector 95"/>
          <p:cNvCxnSpPr>
            <a:endCxn id="95" idx="1"/>
          </p:cNvCxnSpPr>
          <p:nvPr/>
        </p:nvCxnSpPr>
        <p:spPr>
          <a:xfrm>
            <a:off x="9051558" y="3619252"/>
            <a:ext cx="616295" cy="0"/>
          </a:xfrm>
          <a:prstGeom prst="line">
            <a:avLst/>
          </a:prstGeom>
          <a:blipFill dpi="0" rotWithShape="0">
            <a:blip r:embed="rId2">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97" name="Rectangle 96"/>
          <p:cNvSpPr/>
          <p:nvPr/>
        </p:nvSpPr>
        <p:spPr>
          <a:xfrm>
            <a:off x="7842530" y="1753780"/>
            <a:ext cx="2503574" cy="376770"/>
          </a:xfrm>
          <a:prstGeom prst="rect">
            <a:avLst/>
          </a:prstGeom>
          <a:ln>
            <a:noFill/>
          </a:ln>
        </p:spPr>
        <p:txBody>
          <a:bodyPr wrap="square" lIns="93260" tIns="0" rIns="0" bIns="0" anchor="ctr" anchorCtr="0">
            <a:spAutoFit/>
          </a:bodyPr>
          <a:lstStyle/>
          <a:p>
            <a:pPr defTabSz="914111">
              <a:defRPr/>
            </a:pPr>
            <a:r>
              <a:rPr lang="en-US" sz="1224" kern="0" dirty="0"/>
              <a:t>Production incidents are hard to debug</a:t>
            </a:r>
          </a:p>
        </p:txBody>
      </p:sp>
      <p:cxnSp>
        <p:nvCxnSpPr>
          <p:cNvPr id="98" name="Straight Connector 97"/>
          <p:cNvCxnSpPr>
            <a:endCxn id="97" idx="2"/>
          </p:cNvCxnSpPr>
          <p:nvPr/>
        </p:nvCxnSpPr>
        <p:spPr>
          <a:xfrm flipV="1">
            <a:off x="8573882" y="2130550"/>
            <a:ext cx="520435" cy="1020980"/>
          </a:xfrm>
          <a:prstGeom prst="line">
            <a:avLst/>
          </a:prstGeom>
          <a:blipFill dpi="0" rotWithShape="0">
            <a:blip r:embed="rId2">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cxnSp>
        <p:nvCxnSpPr>
          <p:cNvPr id="99" name="Straight Connector 98"/>
          <p:cNvCxnSpPr/>
          <p:nvPr/>
        </p:nvCxnSpPr>
        <p:spPr>
          <a:xfrm>
            <a:off x="6626011" y="1465931"/>
            <a:ext cx="0" cy="4844371"/>
          </a:xfrm>
          <a:prstGeom prst="line">
            <a:avLst/>
          </a:prstGeom>
          <a:noFill/>
          <a:ln w="25400" cap="flat" cmpd="sng" algn="ctr">
            <a:solidFill>
              <a:schemeClr val="accent2"/>
            </a:solidFill>
            <a:prstDash val="solid"/>
          </a:ln>
          <a:effectLst/>
        </p:spPr>
      </p:cxnSp>
      <p:cxnSp>
        <p:nvCxnSpPr>
          <p:cNvPr id="100" name="Straight Connector 99"/>
          <p:cNvCxnSpPr/>
          <p:nvPr/>
        </p:nvCxnSpPr>
        <p:spPr>
          <a:xfrm flipH="1">
            <a:off x="5246630" y="5566173"/>
            <a:ext cx="1306319" cy="577163"/>
          </a:xfrm>
          <a:prstGeom prst="line">
            <a:avLst/>
          </a:prstGeom>
          <a:blipFill dpi="0" rotWithShape="0">
            <a:blip r:embed="rId2">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sp>
        <p:nvSpPr>
          <p:cNvPr id="103" name="Freeform 15"/>
          <p:cNvSpPr>
            <a:spLocks/>
          </p:cNvSpPr>
          <p:nvPr/>
        </p:nvSpPr>
        <p:spPr bwMode="auto">
          <a:xfrm rot="10800000">
            <a:off x="4942088" y="1745772"/>
            <a:ext cx="1319336" cy="167610"/>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p:spPr>
        <p:txBody>
          <a:bodyPr vert="horz" wrap="square" lIns="91403" tIns="0" rIns="91403" bIns="0" numCol="1" anchor="ctr" anchorCtr="0" compatLnSpc="1">
            <a:prstTxWarp prst="textNoShape">
              <a:avLst/>
            </a:prstTxWarp>
          </a:bodyPr>
          <a:lstStyle/>
          <a:p>
            <a:pPr algn="ctr" defTabSz="914111">
              <a:defRPr/>
            </a:pPr>
            <a:endParaRPr lang="en-US" sz="1632" kern="0" dirty="0"/>
          </a:p>
        </p:txBody>
      </p:sp>
      <p:grpSp>
        <p:nvGrpSpPr>
          <p:cNvPr id="107" name="Group 106"/>
          <p:cNvGrpSpPr/>
          <p:nvPr/>
        </p:nvGrpSpPr>
        <p:grpSpPr>
          <a:xfrm>
            <a:off x="1512076" y="4309939"/>
            <a:ext cx="2887733" cy="810225"/>
            <a:chOff x="1510180" y="4310258"/>
            <a:chExt cx="2888896" cy="810550"/>
          </a:xfrm>
        </p:grpSpPr>
        <p:sp>
          <p:nvSpPr>
            <p:cNvPr id="104" name="Rectangle 103"/>
            <p:cNvSpPr/>
            <p:nvPr/>
          </p:nvSpPr>
          <p:spPr>
            <a:xfrm>
              <a:off x="1510180" y="4743887"/>
              <a:ext cx="2297802" cy="376921"/>
            </a:xfrm>
            <a:prstGeom prst="rect">
              <a:avLst/>
            </a:prstGeom>
            <a:ln>
              <a:noFill/>
            </a:ln>
          </p:spPr>
          <p:txBody>
            <a:bodyPr wrap="square" lIns="0" tIns="0" rIns="121871" bIns="0">
              <a:spAutoFit/>
            </a:bodyPr>
            <a:lstStyle/>
            <a:p>
              <a:pPr algn="r">
                <a:defRPr/>
              </a:pPr>
              <a:r>
                <a:rPr lang="en-US" sz="1224" kern="0" dirty="0"/>
                <a:t>Unable to reproduce error in development environment</a:t>
              </a:r>
            </a:p>
          </p:txBody>
        </p:sp>
        <p:cxnSp>
          <p:nvCxnSpPr>
            <p:cNvPr id="105" name="Straight Connector 104"/>
            <p:cNvCxnSpPr>
              <a:endCxn id="104" idx="3"/>
            </p:cNvCxnSpPr>
            <p:nvPr/>
          </p:nvCxnSpPr>
          <p:spPr>
            <a:xfrm flipH="1">
              <a:off x="3807982" y="4310258"/>
              <a:ext cx="591094" cy="622089"/>
            </a:xfrm>
            <a:prstGeom prst="line">
              <a:avLst/>
            </a:prstGeom>
            <a:blipFill dpi="0" rotWithShape="0">
              <a:blip r:embed="rId2">
                <a:lum/>
              </a:blip>
              <a:srcRect/>
              <a:stretch>
                <a:fillRect l="-1974347" t="-1936861" r="-3165634" b="-911397"/>
              </a:stretch>
            </a:blipFill>
            <a:ln w="9525" cap="sq" cmpd="sng" algn="ctr">
              <a:solidFill>
                <a:schemeClr val="accent2"/>
              </a:solidFill>
              <a:prstDash val="solid"/>
              <a:miter lim="800000"/>
              <a:headEnd type="oval" w="lg" len="lg"/>
              <a:tailEnd type="none" w="sm" len="sm"/>
            </a:ln>
            <a:effectLst/>
          </p:spPr>
        </p:cxnSp>
      </p:grpSp>
    </p:spTree>
    <p:extLst>
      <p:ext uri="{BB962C8B-B14F-4D97-AF65-F5344CB8AC3E}">
        <p14:creationId xmlns:p14="http://schemas.microsoft.com/office/powerpoint/2010/main" val="281791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4" grpId="0"/>
      <p:bldP spid="95"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0468" y="233152"/>
            <a:ext cx="11373923" cy="762786"/>
          </a:xfrm>
        </p:spPr>
        <p:txBody>
          <a:bodyPr>
            <a:noAutofit/>
          </a:bodyPr>
          <a:lstStyle/>
          <a:p>
            <a:r>
              <a:rPr lang="en-US" sz="5848" dirty="0" err="1"/>
              <a:t>DevOps</a:t>
            </a:r>
            <a:r>
              <a:rPr lang="en-US" sz="5848" dirty="0"/>
              <a:t> drivers</a:t>
            </a:r>
          </a:p>
        </p:txBody>
      </p:sp>
      <p:pic>
        <p:nvPicPr>
          <p:cNvPr id="7" name="Picture 2" descr="C:\Users\annat.REDMOND\AppData\Local\Microsoft\Windows\Temporary Internet Files\Content.IE5\NZQWVSZT\MP900448304[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1643" y="1973262"/>
            <a:ext cx="3885647" cy="3962400"/>
          </a:xfrm>
          <a:prstGeom prst="ellipse">
            <a:avLst/>
          </a:prstGeom>
          <a:ln w="63500" cap="rnd">
            <a:noFill/>
          </a:ln>
          <a:effectLst>
            <a:outerShdw blurRad="381000" dist="292100" dir="5400000" sx="-80000" sy="-18000" rotWithShape="0">
              <a:srgbClr val="000000">
                <a:alpha val="22000"/>
              </a:srgbClr>
            </a:outerShdw>
            <a:softEdge rad="63500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nvPr>
        </p:nvGraphicFramePr>
        <p:xfrm>
          <a:off x="1189750" y="1442437"/>
          <a:ext cx="10992143" cy="5525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05870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94" y="492207"/>
            <a:ext cx="11191240" cy="527357"/>
          </a:xfrm>
        </p:spPr>
        <p:txBody>
          <a:bodyPr/>
          <a:lstStyle/>
          <a:p>
            <a:r>
              <a:rPr lang="en-US" sz="3808" dirty="0"/>
              <a:t>CHALLENGE: DIFFERENT WORLDS OF DEVS AND OPS</a:t>
            </a:r>
          </a:p>
        </p:txBody>
      </p:sp>
      <p:pic>
        <p:nvPicPr>
          <p:cNvPr id="6" name="Picture 6" descr="\\MAGNUM\Projects\Microsoft\Cloud Power FY12\Design\Icons\PNGs\Firewall.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844425" y="707967"/>
            <a:ext cx="4860755" cy="6934200"/>
          </a:xfrm>
          <a:prstGeom prst="rect">
            <a:avLst/>
          </a:prstGeom>
          <a:noFill/>
        </p:spPr>
      </p:pic>
      <p:sp>
        <p:nvSpPr>
          <p:cNvPr id="7" name="Content Placeholder 3"/>
          <p:cNvSpPr txBox="1">
            <a:spLocks/>
          </p:cNvSpPr>
          <p:nvPr/>
        </p:nvSpPr>
        <p:spPr>
          <a:xfrm>
            <a:off x="7979821" y="2280863"/>
            <a:ext cx="4248526" cy="2720093"/>
          </a:xfrm>
          <a:prstGeom prst="rect">
            <a:avLst/>
          </a:prstGeom>
        </p:spPr>
        <p:txBody>
          <a:bodyPr>
            <a:noAutofit/>
          </a:bodyPr>
          <a:lstStyle>
            <a:lvl1pPr marL="252100" marR="0" indent="-252100" algn="l" defTabSz="68575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j-lt"/>
                <a:ea typeface="+mn-ea"/>
                <a:cs typeface="+mn-cs"/>
              </a:defRPr>
            </a:lvl1pPr>
            <a:lvl2pPr marL="429504" marR="0" indent="-177404"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2pPr>
            <a:lvl3pPr marL="588234"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3pPr>
            <a:lvl4pPr marL="756300"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4pPr>
            <a:lvl5pPr marL="924367"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5pPr>
            <a:lvl6pPr marL="188581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94"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0"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4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48" dirty="0">
                <a:solidFill>
                  <a:schemeClr val="bg2">
                    <a:lumMod val="40000"/>
                    <a:lumOff val="60000"/>
                  </a:schemeClr>
                </a:solidFill>
              </a:rPr>
              <a:t>Day job</a:t>
            </a:r>
          </a:p>
          <a:p>
            <a:pPr lvl="1"/>
            <a:r>
              <a:rPr lang="en-US" sz="2040" dirty="0">
                <a:solidFill>
                  <a:schemeClr val="bg2">
                    <a:lumMod val="40000"/>
                    <a:lumOff val="60000"/>
                  </a:schemeClr>
                </a:solidFill>
              </a:rPr>
              <a:t>Increase/Maintain business operational availability by eliminating/controlling change</a:t>
            </a:r>
          </a:p>
          <a:p>
            <a:r>
              <a:rPr lang="en-US" sz="2448" dirty="0">
                <a:solidFill>
                  <a:schemeClr val="bg2">
                    <a:lumMod val="40000"/>
                    <a:lumOff val="60000"/>
                  </a:schemeClr>
                </a:solidFill>
              </a:rPr>
              <a:t>Tools</a:t>
            </a:r>
          </a:p>
          <a:p>
            <a:pPr lvl="1"/>
            <a:r>
              <a:rPr lang="en-US" sz="2040" dirty="0">
                <a:solidFill>
                  <a:schemeClr val="bg2">
                    <a:lumMod val="40000"/>
                    <a:lumOff val="60000"/>
                  </a:schemeClr>
                </a:solidFill>
              </a:rPr>
              <a:t>System Center</a:t>
            </a:r>
          </a:p>
          <a:p>
            <a:r>
              <a:rPr lang="en-US" sz="2448" dirty="0">
                <a:solidFill>
                  <a:schemeClr val="bg2">
                    <a:lumMod val="40000"/>
                    <a:lumOff val="60000"/>
                  </a:schemeClr>
                </a:solidFill>
              </a:rPr>
              <a:t>Concepts</a:t>
            </a:r>
          </a:p>
          <a:p>
            <a:pPr lvl="1"/>
            <a:r>
              <a:rPr lang="en-US" sz="2040" dirty="0">
                <a:solidFill>
                  <a:schemeClr val="bg2">
                    <a:lumMod val="40000"/>
                    <a:lumOff val="60000"/>
                  </a:schemeClr>
                </a:solidFill>
              </a:rPr>
              <a:t>Alerts</a:t>
            </a:r>
          </a:p>
          <a:p>
            <a:pPr lvl="1"/>
            <a:r>
              <a:rPr lang="en-US" sz="2040" dirty="0">
                <a:solidFill>
                  <a:schemeClr val="bg2">
                    <a:lumMod val="40000"/>
                    <a:lumOff val="60000"/>
                  </a:schemeClr>
                </a:solidFill>
              </a:rPr>
              <a:t>SLAs</a:t>
            </a:r>
          </a:p>
          <a:p>
            <a:pPr lvl="1"/>
            <a:r>
              <a:rPr lang="en-US" sz="2040" dirty="0">
                <a:solidFill>
                  <a:schemeClr val="bg2">
                    <a:lumMod val="40000"/>
                    <a:lumOff val="60000"/>
                  </a:schemeClr>
                </a:solidFill>
              </a:rPr>
              <a:t>Availability</a:t>
            </a:r>
          </a:p>
          <a:p>
            <a:pPr lvl="1"/>
            <a:r>
              <a:rPr lang="en-US" sz="2040" dirty="0">
                <a:solidFill>
                  <a:schemeClr val="bg2">
                    <a:lumMod val="40000"/>
                    <a:lumOff val="60000"/>
                  </a:schemeClr>
                </a:solidFill>
              </a:rPr>
              <a:t>Latency</a:t>
            </a:r>
          </a:p>
        </p:txBody>
      </p:sp>
      <p:sp>
        <p:nvSpPr>
          <p:cNvPr id="8" name="Content Placeholder 4"/>
          <p:cNvSpPr txBox="1">
            <a:spLocks/>
          </p:cNvSpPr>
          <p:nvPr/>
        </p:nvSpPr>
        <p:spPr>
          <a:xfrm>
            <a:off x="518995" y="2436296"/>
            <a:ext cx="4248526" cy="2720093"/>
          </a:xfrm>
          <a:prstGeom prst="rect">
            <a:avLst/>
          </a:prstGeom>
        </p:spPr>
        <p:txBody>
          <a:bodyPr>
            <a:noAutofit/>
          </a:bodyPr>
          <a:lstStyle>
            <a:lvl1pPr marL="252100" marR="0" indent="-252100" algn="l" defTabSz="68575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j-lt"/>
                <a:ea typeface="+mn-ea"/>
                <a:cs typeface="+mn-cs"/>
              </a:defRPr>
            </a:lvl1pPr>
            <a:lvl2pPr marL="429504" marR="0" indent="-177404"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2pPr>
            <a:lvl3pPr marL="588234"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3pPr>
            <a:lvl4pPr marL="756300"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4pPr>
            <a:lvl5pPr marL="924367"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300" kern="1200" spc="0" baseline="0">
                <a:gradFill>
                  <a:gsLst>
                    <a:gs pos="1250">
                      <a:schemeClr val="tx1"/>
                    </a:gs>
                    <a:gs pos="100000">
                      <a:schemeClr val="tx1"/>
                    </a:gs>
                  </a:gsLst>
                  <a:lin ang="5400000" scaled="0"/>
                </a:gradFill>
                <a:latin typeface="+mn-lt"/>
                <a:ea typeface="+mn-ea"/>
                <a:cs typeface="+mn-cs"/>
              </a:defRPr>
            </a:lvl5pPr>
            <a:lvl6pPr marL="188581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94"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0"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4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48">
                <a:solidFill>
                  <a:schemeClr val="bg2">
                    <a:lumMod val="40000"/>
                    <a:lumOff val="60000"/>
                  </a:schemeClr>
                </a:solidFill>
              </a:rPr>
              <a:t>Day job</a:t>
            </a:r>
          </a:p>
          <a:p>
            <a:pPr lvl="1"/>
            <a:r>
              <a:rPr lang="en-US" sz="2040">
                <a:solidFill>
                  <a:schemeClr val="bg2">
                    <a:lumMod val="40000"/>
                    <a:lumOff val="60000"/>
                  </a:schemeClr>
                </a:solidFill>
              </a:rPr>
              <a:t>Increase/Maintain business viability by introducing change to support market demand</a:t>
            </a:r>
          </a:p>
          <a:p>
            <a:r>
              <a:rPr lang="en-US" sz="2448">
                <a:solidFill>
                  <a:schemeClr val="bg2">
                    <a:lumMod val="40000"/>
                    <a:lumOff val="60000"/>
                  </a:schemeClr>
                </a:solidFill>
              </a:rPr>
              <a:t>Tools</a:t>
            </a:r>
          </a:p>
          <a:p>
            <a:pPr lvl="1"/>
            <a:r>
              <a:rPr lang="en-US" sz="2040">
                <a:solidFill>
                  <a:schemeClr val="bg2">
                    <a:lumMod val="40000"/>
                    <a:lumOff val="60000"/>
                  </a:schemeClr>
                </a:solidFill>
              </a:rPr>
              <a:t>TFS</a:t>
            </a:r>
          </a:p>
          <a:p>
            <a:pPr lvl="1"/>
            <a:r>
              <a:rPr lang="en-US" sz="2040">
                <a:solidFill>
                  <a:schemeClr val="bg2">
                    <a:lumMod val="40000"/>
                    <a:lumOff val="60000"/>
                  </a:schemeClr>
                </a:solidFill>
              </a:rPr>
              <a:t>Visual Studio</a:t>
            </a:r>
          </a:p>
          <a:p>
            <a:r>
              <a:rPr lang="en-US" sz="2448">
                <a:solidFill>
                  <a:schemeClr val="bg2">
                    <a:lumMod val="40000"/>
                    <a:lumOff val="60000"/>
                  </a:schemeClr>
                </a:solidFill>
              </a:rPr>
              <a:t>Concepts</a:t>
            </a:r>
          </a:p>
          <a:p>
            <a:pPr lvl="1"/>
            <a:r>
              <a:rPr lang="en-US" sz="2040">
                <a:solidFill>
                  <a:schemeClr val="bg2">
                    <a:lumMod val="40000"/>
                    <a:lumOff val="60000"/>
                  </a:schemeClr>
                </a:solidFill>
              </a:rPr>
              <a:t>Bugs and TFS work items</a:t>
            </a:r>
          </a:p>
          <a:p>
            <a:pPr lvl="1"/>
            <a:r>
              <a:rPr lang="en-US" sz="2040">
                <a:solidFill>
                  <a:schemeClr val="bg2">
                    <a:lumMod val="40000"/>
                    <a:lumOff val="60000"/>
                  </a:schemeClr>
                </a:solidFill>
              </a:rPr>
              <a:t>Functionality</a:t>
            </a:r>
          </a:p>
          <a:p>
            <a:pPr lvl="1"/>
            <a:r>
              <a:rPr lang="en-US" sz="2040">
                <a:solidFill>
                  <a:schemeClr val="bg2">
                    <a:lumMod val="40000"/>
                    <a:lumOff val="60000"/>
                  </a:schemeClr>
                </a:solidFill>
              </a:rPr>
              <a:t>Code</a:t>
            </a:r>
          </a:p>
          <a:p>
            <a:pPr marL="342831" lvl="1" indent="0">
              <a:buNone/>
            </a:pPr>
            <a:endParaRPr lang="en-US" sz="2040" dirty="0">
              <a:solidFill>
                <a:schemeClr val="bg2">
                  <a:lumMod val="40000"/>
                  <a:lumOff val="60000"/>
                </a:schemeClr>
              </a:solidFill>
            </a:endParaRPr>
          </a:p>
        </p:txBody>
      </p:sp>
      <p:pic>
        <p:nvPicPr>
          <p:cNvPr id="10" name="Picture 2" descr="C:\Users\victormu\AppData\Local\Microsoft\Windows\Temporary Internet Files\Content.IE5\6ZQRPP00\MC900431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619" y="1490976"/>
            <a:ext cx="871889" cy="7628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savage\AppData\Local\Microsoft\Windows\Temporary Internet Files\Content.IE5\NNL5ALPT\MC90043489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4009" y="1362919"/>
            <a:ext cx="958839" cy="9944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87040" y="1672681"/>
            <a:ext cx="1315040" cy="376706"/>
          </a:xfrm>
          <a:prstGeom prst="rect">
            <a:avLst/>
          </a:prstGeom>
          <a:noFill/>
        </p:spPr>
        <p:txBody>
          <a:bodyPr wrap="none" lIns="0" tIns="0" rIns="0" bIns="0" rtlCol="0">
            <a:spAutoFit/>
          </a:bodyPr>
          <a:lstStyle/>
          <a:p>
            <a:r>
              <a:rPr lang="en-US" sz="2448" spc="-84" dirty="0">
                <a:gradFill>
                  <a:gsLst>
                    <a:gs pos="2917">
                      <a:schemeClr val="tx1"/>
                    </a:gs>
                    <a:gs pos="30000">
                      <a:schemeClr val="tx1"/>
                    </a:gs>
                  </a:gsLst>
                  <a:lin ang="5400000" scaled="0"/>
                </a:gradFill>
              </a:rPr>
              <a:t>Developer</a:t>
            </a:r>
            <a:endParaRPr lang="en-US" sz="2856" spc="-84" dirty="0">
              <a:gradFill>
                <a:gsLst>
                  <a:gs pos="2917">
                    <a:schemeClr val="tx1"/>
                  </a:gs>
                  <a:gs pos="30000">
                    <a:schemeClr val="tx1"/>
                  </a:gs>
                </a:gsLst>
                <a:lin ang="5400000" scaled="0"/>
              </a:gradFill>
            </a:endParaRPr>
          </a:p>
        </p:txBody>
      </p:sp>
      <p:sp>
        <p:nvSpPr>
          <p:cNvPr id="13" name="TextBox 12"/>
          <p:cNvSpPr txBox="1"/>
          <p:nvPr/>
        </p:nvSpPr>
        <p:spPr>
          <a:xfrm>
            <a:off x="8083446" y="1672683"/>
            <a:ext cx="2355581" cy="376706"/>
          </a:xfrm>
          <a:prstGeom prst="rect">
            <a:avLst/>
          </a:prstGeom>
          <a:noFill/>
        </p:spPr>
        <p:txBody>
          <a:bodyPr wrap="none" lIns="0" tIns="0" rIns="0" bIns="0" rtlCol="0">
            <a:spAutoFit/>
          </a:bodyPr>
          <a:lstStyle/>
          <a:p>
            <a:r>
              <a:rPr lang="en-US" sz="2448" spc="-84" dirty="0">
                <a:gradFill>
                  <a:gsLst>
                    <a:gs pos="2917">
                      <a:schemeClr val="tx1"/>
                    </a:gs>
                    <a:gs pos="30000">
                      <a:schemeClr val="tx1"/>
                    </a:gs>
                  </a:gsLst>
                  <a:lin ang="5400000" scaled="0"/>
                </a:gradFill>
              </a:rPr>
              <a:t>Operations Admin</a:t>
            </a:r>
            <a:endParaRPr lang="en-US" sz="2856" spc="-84"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3199597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360</a:t>
            </a:r>
            <a:r>
              <a:rPr lang="en-US" baseline="30000" dirty="0"/>
              <a:t>o</a:t>
            </a:r>
            <a:r>
              <a:rPr lang="en-US" dirty="0" smtClean="0"/>
              <a:t> Application Monitoring</a:t>
            </a:r>
            <a:endParaRPr lang="en-US" dirty="0"/>
          </a:p>
        </p:txBody>
      </p:sp>
      <p:sp>
        <p:nvSpPr>
          <p:cNvPr id="5" name="Text Placeholder 1"/>
          <p:cNvSpPr txBox="1">
            <a:spLocks/>
          </p:cNvSpPr>
          <p:nvPr/>
        </p:nvSpPr>
        <p:spPr>
          <a:xfrm>
            <a:off x="2101792" y="894711"/>
            <a:ext cx="9359880" cy="102470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accent2"/>
              </a:buClr>
              <a:buSzPct val="10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accent2"/>
              </a:buClr>
              <a:buSzPct val="10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accent2"/>
              </a:buClr>
              <a:buSzPct val="10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4A8D8"/>
              </a:buClr>
            </a:pPr>
            <a:endParaRPr lang="en-US" sz="3264">
              <a:solidFill>
                <a:schemeClr val="tx1"/>
              </a:solidFill>
            </a:endParaRPr>
          </a:p>
          <a:p>
            <a:pPr>
              <a:buClr>
                <a:srgbClr val="84A8D8"/>
              </a:buClr>
            </a:pPr>
            <a:endParaRPr lang="en-US" sz="3264" dirty="0">
              <a:solidFill>
                <a:schemeClr val="tx1"/>
              </a:solidFill>
            </a:endParaRPr>
          </a:p>
        </p:txBody>
      </p:sp>
      <p:sp>
        <p:nvSpPr>
          <p:cNvPr id="8" name="TextBox 7"/>
          <p:cNvSpPr txBox="1"/>
          <p:nvPr/>
        </p:nvSpPr>
        <p:spPr>
          <a:xfrm>
            <a:off x="414006" y="3278095"/>
            <a:ext cx="683647" cy="319508"/>
          </a:xfrm>
          <a:prstGeom prst="rect">
            <a:avLst/>
          </a:prstGeom>
          <a:noFill/>
        </p:spPr>
        <p:txBody>
          <a:bodyPr wrap="none" lIns="0" tIns="0" rIns="0" bIns="0" rtlCol="0">
            <a:normAutofit fontScale="77500" lnSpcReduction="20000"/>
          </a:bodyPr>
          <a:lstStyle/>
          <a:p>
            <a:r>
              <a:rPr lang="en-US" sz="3100" spc="-100" dirty="0">
                <a:ln w="3175">
                  <a:noFill/>
                </a:ln>
                <a:gradFill>
                  <a:gsLst>
                    <a:gs pos="100000">
                      <a:schemeClr val="tx1"/>
                    </a:gs>
                    <a:gs pos="0">
                      <a:schemeClr val="tx1"/>
                    </a:gs>
                  </a:gsLst>
                  <a:lin ang="5400000" scaled="0"/>
                </a:gradFill>
                <a:latin typeface="+mj-lt"/>
                <a:cs typeface="Segoe UI" pitchFamily="34" charset="0"/>
              </a:rPr>
              <a:t>Real</a:t>
            </a:r>
            <a:r>
              <a:rPr lang="en-US" sz="3264" dirty="0"/>
              <a:t> </a:t>
            </a:r>
            <a:r>
              <a:rPr lang="en-US" sz="3100" spc="-100" dirty="0">
                <a:ln w="3175">
                  <a:noFill/>
                </a:ln>
                <a:gradFill>
                  <a:gsLst>
                    <a:gs pos="100000">
                      <a:schemeClr val="tx1"/>
                    </a:gs>
                    <a:gs pos="0">
                      <a:schemeClr val="tx1"/>
                    </a:gs>
                  </a:gsLst>
                  <a:lin ang="5400000" scaled="0"/>
                </a:gradFill>
                <a:latin typeface="+mj-lt"/>
                <a:cs typeface="Segoe UI" pitchFamily="34" charset="0"/>
              </a:rPr>
              <a:t>User</a:t>
            </a:r>
            <a:r>
              <a:rPr lang="en-US" sz="3264" dirty="0"/>
              <a:t> </a:t>
            </a:r>
            <a:r>
              <a:rPr lang="en-US" sz="3100" spc="-100" dirty="0">
                <a:ln w="3175">
                  <a:noFill/>
                </a:ln>
                <a:gradFill>
                  <a:gsLst>
                    <a:gs pos="100000">
                      <a:schemeClr val="tx1"/>
                    </a:gs>
                    <a:gs pos="0">
                      <a:schemeClr val="tx1"/>
                    </a:gs>
                  </a:gsLst>
                  <a:lin ang="5400000" scaled="0"/>
                </a:gradFill>
                <a:latin typeface="+mj-lt"/>
                <a:cs typeface="Segoe UI" pitchFamily="34" charset="0"/>
              </a:rPr>
              <a:t>Experience</a:t>
            </a:r>
          </a:p>
        </p:txBody>
      </p:sp>
      <p:sp>
        <p:nvSpPr>
          <p:cNvPr id="9" name="TextBox 8"/>
          <p:cNvSpPr txBox="1"/>
          <p:nvPr/>
        </p:nvSpPr>
        <p:spPr>
          <a:xfrm>
            <a:off x="4617752" y="4558451"/>
            <a:ext cx="1726612" cy="319508"/>
          </a:xfrm>
          <a:prstGeom prst="rect">
            <a:avLst/>
          </a:prstGeom>
          <a:noFill/>
        </p:spPr>
        <p:txBody>
          <a:bodyPr wrap="none" lIns="0" tIns="0" rIns="0" bIns="0" rtlCol="0">
            <a:noAutofit/>
          </a:bodyPr>
          <a:lstStyle/>
          <a:p>
            <a:r>
              <a:rPr lang="en-US" sz="3200" spc="-100" dirty="0">
                <a:ln w="3175">
                  <a:noFill/>
                </a:ln>
                <a:gradFill>
                  <a:gsLst>
                    <a:gs pos="100000">
                      <a:schemeClr val="tx1"/>
                    </a:gs>
                    <a:gs pos="0">
                      <a:schemeClr val="tx1"/>
                    </a:gs>
                  </a:gsLst>
                  <a:lin ang="5400000" scaled="0"/>
                </a:gradFill>
                <a:latin typeface="+mj-lt"/>
                <a:cs typeface="Segoe UI" pitchFamily="34" charset="0"/>
              </a:rPr>
              <a:t>Application</a:t>
            </a:r>
          </a:p>
        </p:txBody>
      </p:sp>
      <p:grpSp>
        <p:nvGrpSpPr>
          <p:cNvPr id="10" name="Group 3"/>
          <p:cNvGrpSpPr>
            <a:grpSpLocks/>
          </p:cNvGrpSpPr>
          <p:nvPr/>
        </p:nvGrpSpPr>
        <p:grpSpPr bwMode="auto">
          <a:xfrm>
            <a:off x="1308018" y="1942799"/>
            <a:ext cx="1069781" cy="926238"/>
            <a:chOff x="1632" y="1248"/>
            <a:chExt cx="2682" cy="2286"/>
          </a:xfrm>
        </p:grpSpPr>
        <p:sp>
          <p:nvSpPr>
            <p:cNvPr id="11"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260" tIns="46630" rIns="93260" bIns="46630" numCol="1" anchor="t" anchorCtr="0" compatLnSpc="1">
              <a:prstTxWarp prst="textNoShape">
                <a:avLst/>
              </a:prstTxWarp>
              <a:flatTx/>
            </a:bodyPr>
            <a:lstStyle/>
            <a:p>
              <a:endParaRPr lang="en-US"/>
            </a:p>
          </p:txBody>
        </p:sp>
        <p:sp>
          <p:nvSpPr>
            <p:cNvPr id="12" name="AutoShape 5"/>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260" tIns="46630" rIns="93260" bIns="46630" numCol="1" anchor="t" anchorCtr="0" compatLnSpc="1">
              <a:prstTxWarp prst="textNoShape">
                <a:avLst/>
              </a:prstTxWarp>
              <a:flatTx/>
            </a:bodyPr>
            <a:lstStyle/>
            <a:p>
              <a:endParaRPr lang="en-US"/>
            </a:p>
          </p:txBody>
        </p:sp>
        <p:sp>
          <p:nvSpPr>
            <p:cNvPr id="13" name="AutoShape 6"/>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260" tIns="46630" rIns="93260" bIns="46630" numCol="1" anchor="t" anchorCtr="0" compatLnSpc="1">
              <a:prstTxWarp prst="textNoShape">
                <a:avLst/>
              </a:prstTxWarp>
              <a:flatTx/>
            </a:bodyPr>
            <a:lstStyle/>
            <a:p>
              <a:endParaRPr lang="en-US"/>
            </a:p>
          </p:txBody>
        </p:sp>
      </p:grpSp>
      <p:sp>
        <p:nvSpPr>
          <p:cNvPr id="14" name="TextBox 13"/>
          <p:cNvSpPr txBox="1"/>
          <p:nvPr/>
        </p:nvSpPr>
        <p:spPr>
          <a:xfrm>
            <a:off x="917673" y="1289027"/>
            <a:ext cx="3160807" cy="657678"/>
          </a:xfrm>
          <a:prstGeom prst="rect">
            <a:avLst/>
          </a:prstGeom>
          <a:noFill/>
        </p:spPr>
        <p:txBody>
          <a:bodyPr wrap="none" lIns="0" tIns="0" rIns="0" bIns="0" rtlCol="0">
            <a:noAutofit/>
          </a:bodyPr>
          <a:lstStyle/>
          <a:p>
            <a:r>
              <a:rPr lang="en-US" sz="2400" spc="-100" dirty="0">
                <a:ln w="3175">
                  <a:noFill/>
                </a:ln>
                <a:gradFill>
                  <a:gsLst>
                    <a:gs pos="100000">
                      <a:schemeClr val="tx1"/>
                    </a:gs>
                    <a:gs pos="0">
                      <a:schemeClr val="tx1"/>
                    </a:gs>
                  </a:gsLst>
                  <a:lin ang="5400000" scaled="0"/>
                </a:gradFill>
                <a:latin typeface="+mj-lt"/>
                <a:cs typeface="Segoe UI" pitchFamily="34" charset="0"/>
              </a:rPr>
              <a:t>Global</a:t>
            </a:r>
            <a:r>
              <a:rPr lang="en-US" sz="2550" dirty="0"/>
              <a:t> </a:t>
            </a:r>
            <a:r>
              <a:rPr lang="en-US" sz="2400" spc="-100" dirty="0">
                <a:ln w="3175">
                  <a:noFill/>
                </a:ln>
                <a:gradFill>
                  <a:gsLst>
                    <a:gs pos="100000">
                      <a:schemeClr val="tx1"/>
                    </a:gs>
                    <a:gs pos="0">
                      <a:schemeClr val="tx1"/>
                    </a:gs>
                  </a:gsLst>
                  <a:lin ang="5400000" scaled="0"/>
                </a:gradFill>
                <a:latin typeface="+mj-lt"/>
                <a:cs typeface="Segoe UI" pitchFamily="34" charset="0"/>
              </a:rPr>
              <a:t>Service</a:t>
            </a:r>
            <a:r>
              <a:rPr lang="en-US" sz="2550" dirty="0"/>
              <a:t> </a:t>
            </a:r>
          </a:p>
          <a:p>
            <a:r>
              <a:rPr lang="en-US" sz="2400" spc="-100" dirty="0">
                <a:ln w="3175">
                  <a:noFill/>
                </a:ln>
                <a:gradFill>
                  <a:gsLst>
                    <a:gs pos="100000">
                      <a:schemeClr val="tx1"/>
                    </a:gs>
                    <a:gs pos="0">
                      <a:schemeClr val="tx1"/>
                    </a:gs>
                  </a:gsLst>
                  <a:lin ang="5400000" scaled="0"/>
                </a:gradFill>
                <a:latin typeface="+mj-lt"/>
                <a:cs typeface="Segoe UI" pitchFamily="34" charset="0"/>
              </a:rPr>
              <a:t>Monitor</a:t>
            </a:r>
          </a:p>
        </p:txBody>
      </p:sp>
      <p:pic>
        <p:nvPicPr>
          <p:cNvPr id="15" name="Picture 3" descr="C:\Users\michgu\AppData\Local\Microsoft\Windows\Temporary Internet Files\Content.IE5\LOOKDI6W\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444" y="2854188"/>
            <a:ext cx="1335575" cy="23137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707050" y="1828642"/>
            <a:ext cx="1682203" cy="639017"/>
          </a:xfrm>
          <a:prstGeom prst="rect">
            <a:avLst/>
          </a:prstGeom>
          <a:noFill/>
        </p:spPr>
        <p:txBody>
          <a:bodyPr wrap="none" lIns="0" tIns="0" rIns="0" bIns="0" rtlCol="0">
            <a:normAutofit fontScale="85000" lnSpcReduction="20000"/>
          </a:bodyPr>
          <a:lstStyle/>
          <a:p>
            <a:r>
              <a:rPr lang="en-US" sz="3100" spc="-100" dirty="0">
                <a:ln w="3175">
                  <a:noFill/>
                </a:ln>
                <a:gradFill>
                  <a:gsLst>
                    <a:gs pos="100000">
                      <a:schemeClr val="tx1"/>
                    </a:gs>
                    <a:gs pos="0">
                      <a:schemeClr val="tx1"/>
                    </a:gs>
                  </a:gsLst>
                  <a:lin ang="5400000" scaled="0"/>
                </a:gradFill>
                <a:latin typeface="+mj-lt"/>
                <a:cs typeface="Segoe UI" pitchFamily="34" charset="0"/>
              </a:rPr>
              <a:t>Operations</a:t>
            </a:r>
            <a:r>
              <a:rPr lang="en-US" sz="3264" dirty="0"/>
              <a:t/>
            </a:r>
            <a:br>
              <a:rPr lang="en-US" sz="3264" dirty="0"/>
            </a:br>
            <a:r>
              <a:rPr lang="en-US" sz="3100" spc="-100" dirty="0">
                <a:ln w="3175">
                  <a:noFill/>
                </a:ln>
                <a:gradFill>
                  <a:gsLst>
                    <a:gs pos="100000">
                      <a:schemeClr val="tx1"/>
                    </a:gs>
                    <a:gs pos="0">
                      <a:schemeClr val="tx1"/>
                    </a:gs>
                  </a:gsLst>
                  <a:lin ang="5400000" scaled="0"/>
                </a:gradFill>
                <a:latin typeface="+mj-lt"/>
                <a:cs typeface="Segoe UI" pitchFamily="34" charset="0"/>
              </a:rPr>
              <a:t>Manager</a:t>
            </a:r>
          </a:p>
        </p:txBody>
      </p:sp>
      <p:sp>
        <p:nvSpPr>
          <p:cNvPr id="18" name="Right Arrow 17"/>
          <p:cNvSpPr/>
          <p:nvPr/>
        </p:nvSpPr>
        <p:spPr bwMode="auto">
          <a:xfrm rot="21180764">
            <a:off x="2264350" y="3864168"/>
            <a:ext cx="2309402" cy="327981"/>
          </a:xfrm>
          <a:prstGeom prst="rightArrow">
            <a:avLst>
              <a:gd name="adj1" fmla="val 63434"/>
              <a:gd name="adj2" fmla="val 50000"/>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a:ln w="3175">
                  <a:noFill/>
                </a:ln>
                <a:gradFill>
                  <a:gsLst>
                    <a:gs pos="100000">
                      <a:schemeClr val="tx1"/>
                    </a:gs>
                    <a:gs pos="0">
                      <a:schemeClr val="tx1"/>
                    </a:gs>
                  </a:gsLst>
                  <a:lin ang="5400000" scaled="0"/>
                </a:gradFill>
                <a:latin typeface="+mj-lt"/>
                <a:cs typeface="Segoe UI" pitchFamily="34" charset="0"/>
              </a:rPr>
              <a:t>Transaction</a:t>
            </a:r>
          </a:p>
        </p:txBody>
      </p:sp>
      <p:sp>
        <p:nvSpPr>
          <p:cNvPr id="30" name="Right Arrow 29"/>
          <p:cNvSpPr/>
          <p:nvPr/>
        </p:nvSpPr>
        <p:spPr bwMode="auto">
          <a:xfrm rot="20683862">
            <a:off x="6253554" y="3146936"/>
            <a:ext cx="2673565" cy="314441"/>
          </a:xfrm>
          <a:prstGeom prst="rightArrow">
            <a:avLst>
              <a:gd name="adj1" fmla="val 63434"/>
              <a:gd name="adj2" fmla="val 50000"/>
            </a:avLst>
          </a:prstGeom>
          <a:solidFill>
            <a:srgbClr val="00723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a:ln w="3175">
                  <a:noFill/>
                </a:ln>
                <a:gradFill>
                  <a:gsLst>
                    <a:gs pos="100000">
                      <a:schemeClr val="tx1"/>
                    </a:gs>
                    <a:gs pos="0">
                      <a:schemeClr val="tx1"/>
                    </a:gs>
                  </a:gsLst>
                  <a:lin ang="5400000" scaled="0"/>
                </a:gradFill>
                <a:latin typeface="+mj-lt"/>
                <a:cs typeface="Segoe UI" pitchFamily="34" charset="0"/>
              </a:rPr>
              <a:t>Reliability</a:t>
            </a:r>
          </a:p>
        </p:txBody>
      </p:sp>
      <p:sp>
        <p:nvSpPr>
          <p:cNvPr id="31" name="Right Arrow 30"/>
          <p:cNvSpPr/>
          <p:nvPr/>
        </p:nvSpPr>
        <p:spPr bwMode="auto">
          <a:xfrm rot="20683862">
            <a:off x="6325257" y="3494606"/>
            <a:ext cx="2673565" cy="314441"/>
          </a:xfrm>
          <a:prstGeom prst="rightArrow">
            <a:avLst>
              <a:gd name="adj1" fmla="val 63434"/>
              <a:gd name="adj2" fmla="val 50000"/>
            </a:avLst>
          </a:prstGeom>
          <a:solidFill>
            <a:srgbClr val="00723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a:ln w="3175">
                  <a:noFill/>
                </a:ln>
                <a:gradFill>
                  <a:gsLst>
                    <a:gs pos="100000">
                      <a:schemeClr val="tx1"/>
                    </a:gs>
                    <a:gs pos="0">
                      <a:schemeClr val="tx1"/>
                    </a:gs>
                  </a:gsLst>
                  <a:lin ang="5400000" scaled="0"/>
                </a:gradFill>
                <a:latin typeface="+mj-lt"/>
                <a:cs typeface="Segoe UI" pitchFamily="34" charset="0"/>
              </a:rPr>
              <a:t>Availability</a:t>
            </a:r>
          </a:p>
        </p:txBody>
      </p:sp>
      <p:sp>
        <p:nvSpPr>
          <p:cNvPr id="32" name="Right Arrow 31"/>
          <p:cNvSpPr/>
          <p:nvPr/>
        </p:nvSpPr>
        <p:spPr bwMode="auto">
          <a:xfrm rot="1285265">
            <a:off x="2657466" y="2907773"/>
            <a:ext cx="2002973" cy="335663"/>
          </a:xfrm>
          <a:prstGeom prst="rightArrow">
            <a:avLst>
              <a:gd name="adj1" fmla="val 63434"/>
              <a:gd name="adj2" fmla="val 50000"/>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a:ln w="3175">
                  <a:noFill/>
                </a:ln>
                <a:gradFill>
                  <a:gsLst>
                    <a:gs pos="100000">
                      <a:schemeClr val="tx1"/>
                    </a:gs>
                    <a:gs pos="0">
                      <a:schemeClr val="tx1"/>
                    </a:gs>
                  </a:gsLst>
                  <a:lin ang="5400000" scaled="0"/>
                </a:gradFill>
                <a:latin typeface="+mj-lt"/>
                <a:cs typeface="Segoe UI" pitchFamily="34" charset="0"/>
              </a:rPr>
              <a:t>Transaction</a:t>
            </a:r>
          </a:p>
        </p:txBody>
      </p:sp>
      <p:sp>
        <p:nvSpPr>
          <p:cNvPr id="34" name="TextBox 33"/>
          <p:cNvSpPr txBox="1"/>
          <p:nvPr/>
        </p:nvSpPr>
        <p:spPr>
          <a:xfrm>
            <a:off x="10453620" y="5206219"/>
            <a:ext cx="1001986" cy="756760"/>
          </a:xfrm>
          <a:prstGeom prst="rect">
            <a:avLst/>
          </a:prstGeom>
          <a:noFill/>
        </p:spPr>
        <p:txBody>
          <a:bodyPr wrap="none" lIns="0" tIns="0" rIns="0" bIns="0" rtlCol="0">
            <a:noAutofit/>
          </a:bodyPr>
          <a:lstStyle/>
          <a:p>
            <a:r>
              <a:rPr lang="en-US" sz="2400" spc="-100" dirty="0">
                <a:ln w="3175">
                  <a:noFill/>
                </a:ln>
                <a:gradFill>
                  <a:gsLst>
                    <a:gs pos="100000">
                      <a:schemeClr val="tx1"/>
                    </a:gs>
                    <a:gs pos="0">
                      <a:schemeClr val="tx1"/>
                    </a:gs>
                  </a:gsLst>
                  <a:lin ang="5400000" scaled="0"/>
                </a:gradFill>
                <a:latin typeface="+mj-lt"/>
                <a:cs typeface="Segoe UI" pitchFamily="34" charset="0"/>
              </a:rPr>
              <a:t>Team</a:t>
            </a:r>
            <a:r>
              <a:rPr lang="en-US" sz="2550" dirty="0"/>
              <a:t> </a:t>
            </a:r>
          </a:p>
          <a:p>
            <a:r>
              <a:rPr lang="en-US" sz="2400" spc="-100" dirty="0">
                <a:ln w="3175">
                  <a:noFill/>
                </a:ln>
                <a:gradFill>
                  <a:gsLst>
                    <a:gs pos="100000">
                      <a:schemeClr val="tx1"/>
                    </a:gs>
                    <a:gs pos="0">
                      <a:schemeClr val="tx1"/>
                    </a:gs>
                  </a:gsLst>
                  <a:lin ang="5400000" scaled="0"/>
                </a:gradFill>
                <a:latin typeface="+mj-lt"/>
                <a:cs typeface="Segoe UI" pitchFamily="34" charset="0"/>
              </a:rPr>
              <a:t>Foundation</a:t>
            </a:r>
            <a:r>
              <a:rPr lang="en-US" sz="2550" dirty="0"/>
              <a:t> </a:t>
            </a:r>
          </a:p>
          <a:p>
            <a:r>
              <a:rPr lang="en-US" sz="2400" spc="-100" dirty="0" smtClean="0">
                <a:ln w="3175">
                  <a:noFill/>
                </a:ln>
                <a:gradFill>
                  <a:gsLst>
                    <a:gs pos="100000">
                      <a:schemeClr val="tx1"/>
                    </a:gs>
                    <a:gs pos="0">
                      <a:schemeClr val="tx1"/>
                    </a:gs>
                  </a:gsLst>
                  <a:lin ang="5400000" scaled="0"/>
                </a:gradFill>
                <a:latin typeface="+mj-lt"/>
                <a:cs typeface="Segoe UI" pitchFamily="34" charset="0"/>
              </a:rPr>
              <a:t>Server</a:t>
            </a:r>
            <a:endParaRPr lang="en-US" sz="2400" spc="-100" dirty="0">
              <a:ln w="3175">
                <a:noFill/>
              </a:ln>
              <a:gradFill>
                <a:gsLst>
                  <a:gs pos="100000">
                    <a:schemeClr val="tx1"/>
                  </a:gs>
                  <a:gs pos="0">
                    <a:schemeClr val="tx1"/>
                  </a:gs>
                </a:gsLst>
                <a:lin ang="5400000" scaled="0"/>
              </a:gradFill>
              <a:latin typeface="+mj-lt"/>
              <a:cs typeface="Segoe UI" pitchFamily="34" charset="0"/>
            </a:endParaRPr>
          </a:p>
        </p:txBody>
      </p:sp>
      <p:sp>
        <p:nvSpPr>
          <p:cNvPr id="35" name="Right Arrow 34"/>
          <p:cNvSpPr/>
          <p:nvPr/>
        </p:nvSpPr>
        <p:spPr bwMode="auto">
          <a:xfrm rot="5400000">
            <a:off x="9138677" y="3784574"/>
            <a:ext cx="1050356" cy="372378"/>
          </a:xfrm>
          <a:prstGeom prst="rightArrow">
            <a:avLst>
              <a:gd name="adj1" fmla="val 63434"/>
              <a:gd name="adj2" fmla="val 50000"/>
            </a:avLst>
          </a:prstGeom>
          <a:solidFill>
            <a:srgbClr val="00723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a:ln w="3175">
                  <a:noFill/>
                </a:ln>
                <a:gradFill>
                  <a:gsLst>
                    <a:gs pos="100000">
                      <a:schemeClr val="tx1"/>
                    </a:gs>
                    <a:gs pos="0">
                      <a:schemeClr val="tx1"/>
                    </a:gs>
                  </a:gsLst>
                  <a:lin ang="5400000" scaled="0"/>
                </a:gradFill>
                <a:latin typeface="+mj-lt"/>
                <a:cs typeface="Segoe UI" pitchFamily="34" charset="0"/>
              </a:rPr>
              <a:t>Alerts</a:t>
            </a:r>
          </a:p>
        </p:txBody>
      </p:sp>
      <p:grpSp>
        <p:nvGrpSpPr>
          <p:cNvPr id="40" name="Group 39"/>
          <p:cNvGrpSpPr/>
          <p:nvPr/>
        </p:nvGrpSpPr>
        <p:grpSpPr>
          <a:xfrm>
            <a:off x="8778529" y="4620871"/>
            <a:ext cx="1565456" cy="1985317"/>
            <a:chOff x="8805957" y="4606451"/>
            <a:chExt cx="1534900" cy="1946566"/>
          </a:xfrm>
        </p:grpSpPr>
        <p:pic>
          <p:nvPicPr>
            <p:cNvPr id="33" name="Picture 2" descr="C:\Users\michgu\AppData\Local\Microsoft\Windows\Temporary Internet Files\Content.IE5\EL3KO0FJ\MC9004316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957" y="4606451"/>
              <a:ext cx="1534900" cy="19465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stretch>
              <a:fillRect/>
            </a:stretch>
          </p:blipFill>
          <p:spPr>
            <a:xfrm>
              <a:off x="9578404" y="5204863"/>
              <a:ext cx="745693" cy="745693"/>
            </a:xfrm>
            <a:prstGeom prst="rect">
              <a:avLst/>
            </a:prstGeom>
          </p:spPr>
        </p:pic>
      </p:grpSp>
      <p:pic>
        <p:nvPicPr>
          <p:cNvPr id="20" name="Picture 19"/>
          <p:cNvPicPr>
            <a:picLocks noChangeAspect="1"/>
          </p:cNvPicPr>
          <p:nvPr/>
        </p:nvPicPr>
        <p:blipFill>
          <a:blip r:embed="rId6"/>
          <a:stretch>
            <a:fillRect/>
          </a:stretch>
        </p:blipFill>
        <p:spPr>
          <a:xfrm>
            <a:off x="633577" y="3597603"/>
            <a:ext cx="918057" cy="770234"/>
          </a:xfrm>
          <a:prstGeom prst="rect">
            <a:avLst/>
          </a:prstGeom>
        </p:spPr>
      </p:pic>
      <p:grpSp>
        <p:nvGrpSpPr>
          <p:cNvPr id="24" name="Group 23"/>
          <p:cNvGrpSpPr/>
          <p:nvPr/>
        </p:nvGrpSpPr>
        <p:grpSpPr>
          <a:xfrm>
            <a:off x="1194676" y="4558361"/>
            <a:ext cx="2197725" cy="2197725"/>
            <a:chOff x="4428855" y="4615055"/>
            <a:chExt cx="2154828" cy="2154828"/>
          </a:xfrm>
        </p:grpSpPr>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8855" y="4615055"/>
              <a:ext cx="2154828" cy="2154828"/>
            </a:xfrm>
            <a:prstGeom prst="rect">
              <a:avLst/>
            </a:prstGeom>
          </p:spPr>
        </p:pic>
        <p:pic>
          <p:nvPicPr>
            <p:cNvPr id="36" name="Picture 35"/>
            <p:cNvPicPr>
              <a:picLocks noChangeAspect="1"/>
            </p:cNvPicPr>
            <p:nvPr/>
          </p:nvPicPr>
          <p:blipFill>
            <a:blip r:embed="rId5"/>
            <a:stretch>
              <a:fillRect/>
            </a:stretch>
          </p:blipFill>
          <p:spPr>
            <a:xfrm>
              <a:off x="4708322" y="4779396"/>
              <a:ext cx="745693" cy="745693"/>
            </a:xfrm>
            <a:prstGeom prst="rect">
              <a:avLst/>
            </a:prstGeom>
          </p:spPr>
        </p:pic>
      </p:grpSp>
      <p:sp>
        <p:nvSpPr>
          <p:cNvPr id="37" name="TextBox 36"/>
          <p:cNvSpPr txBox="1"/>
          <p:nvPr/>
        </p:nvSpPr>
        <p:spPr>
          <a:xfrm>
            <a:off x="871847" y="6397983"/>
            <a:ext cx="2843382" cy="319508"/>
          </a:xfrm>
          <a:prstGeom prst="rect">
            <a:avLst/>
          </a:prstGeom>
          <a:noFill/>
        </p:spPr>
        <p:txBody>
          <a:bodyPr wrap="none" lIns="0" tIns="0" rIns="0" bIns="0" rtlCol="0">
            <a:normAutofit fontScale="47500" lnSpcReduction="20000"/>
          </a:bodyPr>
          <a:lstStyle/>
          <a:p>
            <a:r>
              <a:rPr lang="en-US" sz="5100" spc="-100" dirty="0">
                <a:ln w="3175">
                  <a:noFill/>
                </a:ln>
                <a:gradFill>
                  <a:gsLst>
                    <a:gs pos="100000">
                      <a:schemeClr val="tx1"/>
                    </a:gs>
                    <a:gs pos="0">
                      <a:schemeClr val="tx1"/>
                    </a:gs>
                  </a:gsLst>
                  <a:lin ang="5400000" scaled="0"/>
                </a:gradFill>
                <a:latin typeface="+mj-lt"/>
                <a:cs typeface="Segoe UI" pitchFamily="34" charset="0"/>
              </a:rPr>
              <a:t>Visual Studio Developer</a:t>
            </a:r>
          </a:p>
        </p:txBody>
      </p:sp>
      <p:sp>
        <p:nvSpPr>
          <p:cNvPr id="38" name="Right Arrow 37"/>
          <p:cNvSpPr/>
          <p:nvPr/>
        </p:nvSpPr>
        <p:spPr bwMode="auto">
          <a:xfrm flipH="1">
            <a:off x="3963857" y="5804532"/>
            <a:ext cx="4224964" cy="372378"/>
          </a:xfrm>
          <a:prstGeom prst="rightArrow">
            <a:avLst>
              <a:gd name="adj1" fmla="val 63434"/>
              <a:gd name="adj2" fmla="val 50000"/>
            </a:avLst>
          </a:prstGeom>
          <a:solidFill>
            <a:srgbClr val="00723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a:ln w="3175">
                  <a:noFill/>
                </a:ln>
                <a:gradFill>
                  <a:gsLst>
                    <a:gs pos="100000">
                      <a:schemeClr val="tx1"/>
                    </a:gs>
                    <a:gs pos="0">
                      <a:schemeClr val="tx1"/>
                    </a:gs>
                  </a:gsLst>
                  <a:lin ang="5400000" scaled="0"/>
                </a:gradFill>
                <a:latin typeface="+mj-lt"/>
                <a:cs typeface="Segoe UI" pitchFamily="34" charset="0"/>
              </a:rPr>
              <a:t>Work</a:t>
            </a:r>
            <a:r>
              <a:rPr lang="en-US" kern="0" dirty="0"/>
              <a:t> </a:t>
            </a:r>
            <a:r>
              <a:rPr lang="en-US" spc="-100" dirty="0">
                <a:ln w="3175">
                  <a:noFill/>
                </a:ln>
                <a:gradFill>
                  <a:gsLst>
                    <a:gs pos="100000">
                      <a:schemeClr val="tx1"/>
                    </a:gs>
                    <a:gs pos="0">
                      <a:schemeClr val="tx1"/>
                    </a:gs>
                  </a:gsLst>
                  <a:lin ang="5400000" scaled="0"/>
                </a:gradFill>
                <a:latin typeface="+mj-lt"/>
                <a:cs typeface="Segoe UI" pitchFamily="34" charset="0"/>
              </a:rPr>
              <a:t>Items</a:t>
            </a:r>
          </a:p>
        </p:txBody>
      </p:sp>
      <p:sp>
        <p:nvSpPr>
          <p:cNvPr id="39" name="Right Arrow 38"/>
          <p:cNvSpPr/>
          <p:nvPr/>
        </p:nvSpPr>
        <p:spPr bwMode="auto">
          <a:xfrm flipH="1">
            <a:off x="3963856" y="6211794"/>
            <a:ext cx="4224965" cy="372378"/>
          </a:xfrm>
          <a:prstGeom prst="rightArrow">
            <a:avLst>
              <a:gd name="adj1" fmla="val 63434"/>
              <a:gd name="adj2" fmla="val 50000"/>
            </a:avLst>
          </a:prstGeom>
          <a:solidFill>
            <a:srgbClr val="00723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err="1">
                <a:ln w="3175">
                  <a:noFill/>
                </a:ln>
                <a:gradFill>
                  <a:gsLst>
                    <a:gs pos="100000">
                      <a:schemeClr val="tx1"/>
                    </a:gs>
                    <a:gs pos="0">
                      <a:schemeClr val="tx1"/>
                    </a:gs>
                  </a:gsLst>
                  <a:lin ang="5400000" scaled="0"/>
                </a:gradFill>
                <a:latin typeface="+mj-lt"/>
                <a:cs typeface="Segoe UI" pitchFamily="34" charset="0"/>
              </a:rPr>
              <a:t>Intellitrace</a:t>
            </a:r>
            <a:endParaRPr lang="en-US" spc="-100" dirty="0">
              <a:ln w="3175">
                <a:noFill/>
              </a:ln>
              <a:gradFill>
                <a:gsLst>
                  <a:gs pos="100000">
                    <a:schemeClr val="tx1"/>
                  </a:gs>
                  <a:gs pos="0">
                    <a:schemeClr val="tx1"/>
                  </a:gs>
                </a:gsLst>
                <a:lin ang="5400000" scaled="0"/>
              </a:gradFill>
              <a:latin typeface="+mj-lt"/>
              <a:cs typeface="Segoe UI" pitchFamily="34" charset="0"/>
            </a:endParaRPr>
          </a:p>
        </p:txBody>
      </p:sp>
      <p:sp>
        <p:nvSpPr>
          <p:cNvPr id="41" name="Right Arrow 40"/>
          <p:cNvSpPr/>
          <p:nvPr/>
        </p:nvSpPr>
        <p:spPr bwMode="auto">
          <a:xfrm rot="1277241" flipH="1">
            <a:off x="6455844" y="4612373"/>
            <a:ext cx="2271741" cy="372378"/>
          </a:xfrm>
          <a:prstGeom prst="rightArrow">
            <a:avLst>
              <a:gd name="adj1" fmla="val 63434"/>
              <a:gd name="adj2" fmla="val 50000"/>
            </a:avLst>
          </a:prstGeom>
          <a:solidFill>
            <a:srgbClr val="00723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400" spc="-100" dirty="0">
                <a:ln w="3175">
                  <a:noFill/>
                </a:ln>
                <a:gradFill>
                  <a:gsLst>
                    <a:gs pos="100000">
                      <a:schemeClr val="tx1"/>
                    </a:gs>
                    <a:gs pos="0">
                      <a:schemeClr val="tx1"/>
                    </a:gs>
                  </a:gsLst>
                  <a:lin ang="5400000" scaled="0"/>
                </a:gradFill>
                <a:latin typeface="+mj-lt"/>
                <a:cs typeface="Segoe UI" pitchFamily="34" charset="0"/>
              </a:rPr>
              <a:t>Build</a:t>
            </a:r>
            <a:r>
              <a:rPr lang="en-US" sz="2244" dirty="0">
                <a:solidFill>
                  <a:schemeClr val="bg1"/>
                </a:solidFill>
                <a:ea typeface="Segoe UI" pitchFamily="34" charset="0"/>
                <a:cs typeface="Segoe UI" pitchFamily="34" charset="0"/>
              </a:rPr>
              <a:t> </a:t>
            </a:r>
            <a:r>
              <a:rPr lang="en-US" sz="2400" spc="-100" dirty="0">
                <a:ln w="3175">
                  <a:noFill/>
                </a:ln>
                <a:gradFill>
                  <a:gsLst>
                    <a:gs pos="100000">
                      <a:schemeClr val="tx1"/>
                    </a:gs>
                    <a:gs pos="0">
                      <a:schemeClr val="tx1"/>
                    </a:gs>
                  </a:gsLst>
                  <a:lin ang="5400000" scaled="0"/>
                </a:gradFill>
                <a:latin typeface="+mj-lt"/>
                <a:cs typeface="Segoe UI" pitchFamily="34" charset="0"/>
              </a:rPr>
              <a:t>/</a:t>
            </a:r>
            <a:r>
              <a:rPr lang="en-US" sz="2244" dirty="0">
                <a:solidFill>
                  <a:schemeClr val="bg1"/>
                </a:solidFill>
                <a:ea typeface="Segoe UI" pitchFamily="34" charset="0"/>
                <a:cs typeface="Segoe UI" pitchFamily="34" charset="0"/>
              </a:rPr>
              <a:t> </a:t>
            </a:r>
            <a:r>
              <a:rPr lang="en-US" sz="2400" spc="-100" dirty="0">
                <a:ln w="3175">
                  <a:noFill/>
                </a:ln>
                <a:gradFill>
                  <a:gsLst>
                    <a:gs pos="100000">
                      <a:schemeClr val="tx1"/>
                    </a:gs>
                    <a:gs pos="0">
                      <a:schemeClr val="tx1"/>
                    </a:gs>
                  </a:gsLst>
                  <a:lin ang="5400000" scaled="0"/>
                </a:gradFill>
                <a:latin typeface="+mj-lt"/>
                <a:cs typeface="Segoe UI" pitchFamily="34" charset="0"/>
              </a:rPr>
              <a:t>Deploy</a:t>
            </a:r>
          </a:p>
        </p:txBody>
      </p:sp>
      <p:sp>
        <p:nvSpPr>
          <p:cNvPr id="42" name="Right Arrow 41"/>
          <p:cNvSpPr/>
          <p:nvPr/>
        </p:nvSpPr>
        <p:spPr bwMode="auto">
          <a:xfrm>
            <a:off x="3963856" y="5398410"/>
            <a:ext cx="4224965" cy="372378"/>
          </a:xfrm>
          <a:prstGeom prst="rightArrow">
            <a:avLst>
              <a:gd name="adj1" fmla="val 63434"/>
              <a:gd name="adj2" fmla="val 50000"/>
            </a:avLst>
          </a:prstGeom>
          <a:solidFill>
            <a:srgbClr val="0072C6"/>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err="1">
                <a:ln w="3175">
                  <a:noFill/>
                </a:ln>
                <a:gradFill>
                  <a:gsLst>
                    <a:gs pos="100000">
                      <a:schemeClr val="tx1"/>
                    </a:gs>
                    <a:gs pos="0">
                      <a:schemeClr val="tx1"/>
                    </a:gs>
                  </a:gsLst>
                  <a:lin ang="5400000" scaled="0"/>
                </a:gradFill>
                <a:latin typeface="+mj-lt"/>
                <a:cs typeface="Segoe UI" pitchFamily="34" charset="0"/>
              </a:rPr>
              <a:t>Webtest</a:t>
            </a:r>
            <a:endParaRPr lang="en-US" sz="2400" spc="-100" dirty="0">
              <a:ln w="3175">
                <a:noFill/>
              </a:ln>
              <a:gradFill>
                <a:gsLst>
                  <a:gs pos="100000">
                    <a:schemeClr val="tx1"/>
                  </a:gs>
                  <a:gs pos="0">
                    <a:schemeClr val="tx1"/>
                  </a:gs>
                </a:gsLst>
                <a:lin ang="5400000" scaled="0"/>
              </a:gradFill>
              <a:latin typeface="+mj-lt"/>
              <a:cs typeface="Segoe UI" pitchFamily="34" charset="0"/>
            </a:endParaRPr>
          </a:p>
        </p:txBody>
      </p:sp>
      <p:sp>
        <p:nvSpPr>
          <p:cNvPr id="44" name="Right Arrow 43"/>
          <p:cNvSpPr/>
          <p:nvPr/>
        </p:nvSpPr>
        <p:spPr bwMode="auto">
          <a:xfrm flipH="1">
            <a:off x="2894360" y="1882597"/>
            <a:ext cx="5903469" cy="351222"/>
          </a:xfrm>
          <a:prstGeom prst="rightArrow">
            <a:avLst>
              <a:gd name="adj1" fmla="val 63434"/>
              <a:gd name="adj2" fmla="val 50000"/>
            </a:avLst>
          </a:prstGeom>
          <a:solidFill>
            <a:srgbClr val="0072C6"/>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err="1">
                <a:ln w="3175">
                  <a:noFill/>
                </a:ln>
                <a:gradFill>
                  <a:gsLst>
                    <a:gs pos="100000">
                      <a:schemeClr val="tx1"/>
                    </a:gs>
                    <a:gs pos="0">
                      <a:schemeClr val="tx1"/>
                    </a:gs>
                  </a:gsLst>
                  <a:lin ang="5400000" scaled="0"/>
                </a:gradFill>
                <a:latin typeface="+mj-lt"/>
                <a:cs typeface="Segoe UI" pitchFamily="34" charset="0"/>
              </a:rPr>
              <a:t>Webtest</a:t>
            </a:r>
            <a:r>
              <a:rPr lang="en-US" dirty="0">
                <a:solidFill>
                  <a:schemeClr val="bg1"/>
                </a:solidFill>
                <a:ea typeface="Segoe UI" pitchFamily="34" charset="0"/>
                <a:cs typeface="Segoe UI" pitchFamily="34" charset="0"/>
              </a:rPr>
              <a:t> </a:t>
            </a:r>
            <a:r>
              <a:rPr lang="en-US" spc="-100" dirty="0">
                <a:ln w="3175">
                  <a:noFill/>
                </a:ln>
                <a:gradFill>
                  <a:gsLst>
                    <a:gs pos="100000">
                      <a:schemeClr val="tx1"/>
                    </a:gs>
                    <a:gs pos="0">
                      <a:schemeClr val="tx1"/>
                    </a:gs>
                  </a:gsLst>
                  <a:lin ang="5400000" scaled="0"/>
                </a:gradFill>
                <a:latin typeface="+mj-lt"/>
                <a:cs typeface="Segoe UI" pitchFamily="34" charset="0"/>
              </a:rPr>
              <a:t>Upload</a:t>
            </a:r>
          </a:p>
        </p:txBody>
      </p:sp>
      <p:sp>
        <p:nvSpPr>
          <p:cNvPr id="45" name="Right Arrow 44"/>
          <p:cNvSpPr/>
          <p:nvPr/>
        </p:nvSpPr>
        <p:spPr bwMode="auto">
          <a:xfrm rot="20683862">
            <a:off x="6158292" y="2817248"/>
            <a:ext cx="2673565" cy="314441"/>
          </a:xfrm>
          <a:prstGeom prst="rightArrow">
            <a:avLst>
              <a:gd name="adj1" fmla="val 63434"/>
              <a:gd name="adj2" fmla="val 50000"/>
            </a:avLst>
          </a:prstGeom>
          <a:solidFill>
            <a:srgbClr val="00723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a:ln w="3175">
                  <a:noFill/>
                </a:ln>
                <a:gradFill>
                  <a:gsLst>
                    <a:gs pos="100000">
                      <a:schemeClr val="tx1"/>
                    </a:gs>
                    <a:gs pos="0">
                      <a:schemeClr val="tx1"/>
                    </a:gs>
                  </a:gsLst>
                  <a:lin ang="5400000" scaled="0"/>
                </a:gradFill>
                <a:latin typeface="+mj-lt"/>
                <a:cs typeface="Segoe UI" pitchFamily="34" charset="0"/>
              </a:rPr>
              <a:t>Performance</a:t>
            </a:r>
          </a:p>
        </p:txBody>
      </p:sp>
      <p:grpSp>
        <p:nvGrpSpPr>
          <p:cNvPr id="2" name="Group 1"/>
          <p:cNvGrpSpPr/>
          <p:nvPr/>
        </p:nvGrpSpPr>
        <p:grpSpPr>
          <a:xfrm>
            <a:off x="9067316" y="1213926"/>
            <a:ext cx="1617886" cy="1962315"/>
            <a:chOff x="8813905" y="1793958"/>
            <a:chExt cx="1586307" cy="1924013"/>
          </a:xfrm>
        </p:grpSpPr>
        <p:pic>
          <p:nvPicPr>
            <p:cNvPr id="6" name="Picture 2" descr="C:\Users\michgu\AppData\Local\Microsoft\Windows\Temporary Internet Files\Content.IE5\EL3KO0FJ\MC9004316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3905" y="1793958"/>
              <a:ext cx="1534900" cy="192401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p:cNvPicPr>
            <p:nvPr/>
          </p:nvPicPr>
          <p:blipFill>
            <a:blip r:embed="rId8"/>
            <a:srcRect/>
            <a:stretch>
              <a:fillRect/>
            </a:stretch>
          </p:blipFill>
          <p:spPr bwMode="auto">
            <a:xfrm>
              <a:off x="9701490" y="2371595"/>
              <a:ext cx="698722" cy="611085"/>
            </a:xfrm>
            <a:prstGeom prst="rect">
              <a:avLst/>
            </a:prstGeom>
            <a:noFill/>
            <a:ln w="9525">
              <a:noFill/>
              <a:miter lim="800000"/>
              <a:headEnd/>
              <a:tailEnd/>
            </a:ln>
          </p:spPr>
        </p:pic>
      </p:grpSp>
      <p:sp>
        <p:nvSpPr>
          <p:cNvPr id="47" name="Right Arrow 46"/>
          <p:cNvSpPr/>
          <p:nvPr/>
        </p:nvSpPr>
        <p:spPr bwMode="auto">
          <a:xfrm rot="5400000" flipH="1">
            <a:off x="9484309" y="3722291"/>
            <a:ext cx="1368440" cy="372378"/>
          </a:xfrm>
          <a:prstGeom prst="rightArrow">
            <a:avLst>
              <a:gd name="adj1" fmla="val 63434"/>
              <a:gd name="adj2" fmla="val 50000"/>
            </a:avLst>
          </a:prstGeom>
          <a:solidFill>
            <a:srgbClr val="0072C6"/>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pc="-100" dirty="0" err="1">
                <a:ln w="3175">
                  <a:noFill/>
                </a:ln>
                <a:gradFill>
                  <a:gsLst>
                    <a:gs pos="100000">
                      <a:schemeClr val="tx1"/>
                    </a:gs>
                    <a:gs pos="0">
                      <a:schemeClr val="tx1"/>
                    </a:gs>
                  </a:gsLst>
                  <a:lin ang="5400000" scaled="0"/>
                </a:gradFill>
                <a:latin typeface="+mj-lt"/>
                <a:cs typeface="Segoe UI" pitchFamily="34" charset="0"/>
              </a:rPr>
              <a:t>Webtest</a:t>
            </a:r>
            <a:endParaRPr lang="en-US" spc="-100" dirty="0">
              <a:ln w="3175">
                <a:noFill/>
              </a:ln>
              <a:gradFill>
                <a:gsLst>
                  <a:gs pos="100000">
                    <a:schemeClr val="tx1"/>
                  </a:gs>
                  <a:gs pos="0">
                    <a:schemeClr val="tx1"/>
                  </a:gs>
                </a:gsLst>
                <a:lin ang="5400000" scaled="0"/>
              </a:gradFill>
              <a:latin typeface="+mj-lt"/>
              <a:cs typeface="Segoe UI" pitchFamily="34" charset="0"/>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682" y="2058208"/>
            <a:ext cx="848036" cy="800259"/>
          </a:xfrm>
          <a:prstGeom prst="rect">
            <a:avLst/>
          </a:prstGeom>
        </p:spPr>
      </p:pic>
    </p:spTree>
    <p:extLst>
      <p:ext uri="{BB962C8B-B14F-4D97-AF65-F5344CB8AC3E}">
        <p14:creationId xmlns:p14="http://schemas.microsoft.com/office/powerpoint/2010/main" val="297217576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Reduce MTTR by facilitating </a:t>
            </a:r>
            <a:r>
              <a:rPr lang="en-US" dirty="0" err="1" smtClean="0"/>
              <a:t>DevOps</a:t>
            </a:r>
            <a:r>
              <a:rPr lang="en-US" dirty="0" smtClean="0"/>
              <a:t> cycle</a:t>
            </a:r>
            <a:endParaRPr lang="en-US" dirty="0"/>
          </a:p>
        </p:txBody>
      </p:sp>
    </p:spTree>
    <p:extLst>
      <p:ext uri="{BB962C8B-B14F-4D97-AF65-F5344CB8AC3E}">
        <p14:creationId xmlns:p14="http://schemas.microsoft.com/office/powerpoint/2010/main" val="423334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MAGNUM\Projects\Microsoft\Cloud Power FY12\Design\Icons\PNGs\Firewall.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216699" y="525462"/>
            <a:ext cx="4860755" cy="6934200"/>
          </a:xfrm>
          <a:prstGeom prst="rect">
            <a:avLst/>
          </a:prstGeom>
          <a:noFill/>
        </p:spPr>
      </p:pic>
      <p:sp>
        <p:nvSpPr>
          <p:cNvPr id="3" name="Title 2"/>
          <p:cNvSpPr>
            <a:spLocks noGrp="1"/>
          </p:cNvSpPr>
          <p:nvPr>
            <p:ph type="title"/>
          </p:nvPr>
        </p:nvSpPr>
        <p:spPr/>
        <p:txBody>
          <a:bodyPr>
            <a:normAutofit/>
          </a:bodyPr>
          <a:lstStyle/>
          <a:p>
            <a:r>
              <a:rPr lang="en-US" sz="4352" dirty="0"/>
              <a:t>Facilitating </a:t>
            </a:r>
            <a:r>
              <a:rPr lang="en-US" sz="4352" dirty="0" err="1"/>
              <a:t>Devs</a:t>
            </a:r>
            <a:r>
              <a:rPr lang="en-US" sz="4352" dirty="0"/>
              <a:t> and Ops collaboration</a:t>
            </a:r>
          </a:p>
        </p:txBody>
      </p:sp>
      <p:pic>
        <p:nvPicPr>
          <p:cNvPr id="6" name="Picture 2" descr="C:\Users\victormu\AppData\Local\Microsoft\Windows\Temporary Internet Files\Content.IE5\6ZQRPP00\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4" y="1528433"/>
            <a:ext cx="871889" cy="7628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savage\AppData\Local\Microsoft\Windows\Temporary Internet Files\Content.IE5\NNL5ALPT\MC90043489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5018" y="1424811"/>
            <a:ext cx="958839" cy="9944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44353" y="2046546"/>
            <a:ext cx="1315040" cy="376706"/>
          </a:xfrm>
          <a:prstGeom prst="rect">
            <a:avLst/>
          </a:prstGeom>
          <a:noFill/>
        </p:spPr>
        <p:txBody>
          <a:bodyPr wrap="none" lIns="0" tIns="0" rIns="0" bIns="0" rtlCol="0">
            <a:spAutoFit/>
          </a:bodyPr>
          <a:lstStyle/>
          <a:p>
            <a:r>
              <a:rPr lang="en-US" sz="2448" spc="-84" dirty="0">
                <a:gradFill>
                  <a:gsLst>
                    <a:gs pos="2917">
                      <a:schemeClr val="tx1"/>
                    </a:gs>
                    <a:gs pos="30000">
                      <a:schemeClr val="tx1"/>
                    </a:gs>
                  </a:gsLst>
                  <a:lin ang="5400000" scaled="0"/>
                </a:gradFill>
              </a:rPr>
              <a:t>Developer</a:t>
            </a:r>
            <a:endParaRPr lang="en-US" sz="2856" spc="-84" dirty="0">
              <a:gradFill>
                <a:gsLst>
                  <a:gs pos="2917">
                    <a:schemeClr val="tx1"/>
                  </a:gs>
                  <a:gs pos="30000">
                    <a:schemeClr val="tx1"/>
                  </a:gs>
                </a:gsLst>
                <a:lin ang="5400000" scaled="0"/>
              </a:gradFill>
            </a:endParaRPr>
          </a:p>
        </p:txBody>
      </p:sp>
      <p:sp>
        <p:nvSpPr>
          <p:cNvPr id="9" name="TextBox 8"/>
          <p:cNvSpPr txBox="1"/>
          <p:nvPr/>
        </p:nvSpPr>
        <p:spPr>
          <a:xfrm>
            <a:off x="8631384" y="2150168"/>
            <a:ext cx="2355581" cy="376706"/>
          </a:xfrm>
          <a:prstGeom prst="rect">
            <a:avLst/>
          </a:prstGeom>
          <a:noFill/>
        </p:spPr>
        <p:txBody>
          <a:bodyPr wrap="none" lIns="0" tIns="0" rIns="0" bIns="0" rtlCol="0">
            <a:spAutoFit/>
          </a:bodyPr>
          <a:lstStyle/>
          <a:p>
            <a:r>
              <a:rPr lang="en-US" sz="2448" spc="-84" dirty="0">
                <a:gradFill>
                  <a:gsLst>
                    <a:gs pos="2917">
                      <a:schemeClr val="tx1"/>
                    </a:gs>
                    <a:gs pos="30000">
                      <a:schemeClr val="tx1"/>
                    </a:gs>
                  </a:gsLst>
                  <a:lin ang="5400000" scaled="0"/>
                </a:gradFill>
              </a:rPr>
              <a:t>Operations Admin</a:t>
            </a:r>
            <a:endParaRPr lang="en-US" sz="2856" spc="-84" dirty="0">
              <a:gradFill>
                <a:gsLst>
                  <a:gs pos="2917">
                    <a:schemeClr val="tx1"/>
                  </a:gs>
                  <a:gs pos="30000">
                    <a:schemeClr val="tx1"/>
                  </a:gs>
                </a:gsLst>
                <a:lin ang="5400000" scaled="0"/>
              </a:gra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9407" y="2222855"/>
            <a:ext cx="3953169" cy="741005"/>
          </a:xfrm>
          <a:prstGeom prst="rect">
            <a:avLst/>
          </a:prstGeom>
          <a:ln>
            <a:noFill/>
          </a:ln>
          <a:effectLst>
            <a:outerShdw blurRad="292100" dist="139700" dir="2700000" algn="tl" rotWithShape="0">
              <a:srgbClr val="333333">
                <a:alpha val="65000"/>
              </a:srgbClr>
            </a:outerShdw>
          </a:effectLst>
        </p:spPr>
      </p:pic>
      <p:pic>
        <p:nvPicPr>
          <p:cNvPr id="16" name="Picture 15" descr="VS_tm_Wht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5397" y="2771904"/>
            <a:ext cx="3663556" cy="961886"/>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750" y="3497263"/>
            <a:ext cx="11996623" cy="349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608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3.31844E-6 -2.95826E-6 L 0.09023 0.0025 " pathEditMode="relative" rAng="0" ptsTypes="AA">
                                      <p:cBhvr>
                                        <p:cTn id="9" dur="2000" fill="hold"/>
                                        <p:tgtEl>
                                          <p:spTgt spid="6"/>
                                        </p:tgtEl>
                                        <p:attrNameLst>
                                          <p:attrName>ppt_x</p:attrName>
                                          <p:attrName>ppt_y</p:attrName>
                                        </p:attrNameLst>
                                      </p:cBhvr>
                                      <p:rCtr x="4505" y="113"/>
                                    </p:animMotion>
                                  </p:childTnLst>
                                </p:cTn>
                              </p:par>
                              <p:par>
                                <p:cTn id="10" presetID="42" presetClass="path" presetSubtype="0" accel="50000" decel="50000" fill="hold" grpId="0" nodeType="withEffect">
                                  <p:stCondLst>
                                    <p:cond delay="0"/>
                                  </p:stCondLst>
                                  <p:childTnLst>
                                    <p:animMotion origin="layout" path="M -4.39056E-6 2.43194E-6 L 0.0859 -0.00091 " pathEditMode="relative" rAng="0" ptsTypes="AA">
                                      <p:cBhvr>
                                        <p:cTn id="11" dur="2000" fill="hold"/>
                                        <p:tgtEl>
                                          <p:spTgt spid="8"/>
                                        </p:tgtEl>
                                        <p:attrNameLst>
                                          <p:attrName>ppt_x</p:attrName>
                                          <p:attrName>ppt_y</p:attrName>
                                        </p:attrNameLst>
                                      </p:cBhvr>
                                      <p:rCtr x="4288" y="-45"/>
                                    </p:animMotion>
                                  </p:childTnLst>
                                </p:cTn>
                              </p:par>
                              <p:par>
                                <p:cTn id="12" presetID="42" presetClass="path" presetSubtype="0" accel="50000" decel="50000" fill="hold" nodeType="withEffect">
                                  <p:stCondLst>
                                    <p:cond delay="0"/>
                                  </p:stCondLst>
                                  <p:childTnLst>
                                    <p:animMotion origin="layout" path="M -2.53989E-6 4.01089E-6 L -0.09368 -0.00273 " pathEditMode="relative" rAng="0" ptsTypes="AA">
                                      <p:cBhvr>
                                        <p:cTn id="13" dur="2000" fill="hold"/>
                                        <p:tgtEl>
                                          <p:spTgt spid="7"/>
                                        </p:tgtEl>
                                        <p:attrNameLst>
                                          <p:attrName>ppt_x</p:attrName>
                                          <p:attrName>ppt_y</p:attrName>
                                        </p:attrNameLst>
                                      </p:cBhvr>
                                      <p:rCtr x="-4684" y="-136"/>
                                    </p:animMotion>
                                  </p:childTnLst>
                                </p:cTn>
                              </p:par>
                              <p:par>
                                <p:cTn id="14" presetID="42" presetClass="path" presetSubtype="0" accel="50000" decel="50000" fill="hold" grpId="0" nodeType="withEffect">
                                  <p:stCondLst>
                                    <p:cond delay="0"/>
                                  </p:stCondLst>
                                  <p:childTnLst>
                                    <p:animMotion origin="layout" path="M -3.04403E-6 2.43194E-6 L -0.08347 -0.00091 " pathEditMode="relative" rAng="0" ptsTypes="AA">
                                      <p:cBhvr>
                                        <p:cTn id="15" dur="2000" fill="hold"/>
                                        <p:tgtEl>
                                          <p:spTgt spid="9"/>
                                        </p:tgtEl>
                                        <p:attrNameLst>
                                          <p:attrName>ppt_x</p:attrName>
                                          <p:attrName>ppt_y</p:attrName>
                                        </p:attrNameLst>
                                      </p:cBhvr>
                                      <p:rCtr x="-4174" y="-45"/>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Text Placeholder 2"/>
          <p:cNvSpPr>
            <a:spLocks noGrp="1"/>
          </p:cNvSpPr>
          <p:nvPr>
            <p:ph type="body" sz="quarter" idx="10"/>
          </p:nvPr>
        </p:nvSpPr>
        <p:spPr>
          <a:xfrm>
            <a:off x="275481" y="1395736"/>
            <a:ext cx="11621671" cy="3270832"/>
          </a:xfrm>
        </p:spPr>
        <p:txBody>
          <a:bodyPr/>
          <a:lstStyle/>
          <a:p>
            <a:pPr marL="466310" lvl="1" indent="-466310">
              <a:buFont typeface="Arial" pitchFamily="34" charset="0"/>
              <a:buChar char="•"/>
            </a:pPr>
            <a:r>
              <a:rPr lang="en-US" sz="3264" dirty="0">
                <a:latin typeface="+mj-lt"/>
              </a:rPr>
              <a:t>Sign up for GSM in Microsoft Account for Organizations portal </a:t>
            </a:r>
            <a:r>
              <a:rPr lang="en-US" dirty="0" smtClean="0"/>
              <a:t>(</a:t>
            </a:r>
            <a:r>
              <a:rPr lang="en-US" sz="2176" dirty="0">
                <a:hlinkClick r:id="rId3"/>
              </a:rPr>
              <a:t>https://orgaccount.microsoft.com/signup?offerIds=BE2A46EF-0639-43a4-8323-BB5E1D4340D3</a:t>
            </a:r>
            <a:r>
              <a:rPr lang="en-US" u="sng" dirty="0" smtClean="0"/>
              <a:t>)</a:t>
            </a:r>
            <a:endParaRPr lang="en-US" dirty="0" smtClean="0"/>
          </a:p>
          <a:p>
            <a:pPr marL="466310" indent="-466310">
              <a:buFont typeface="Arial" pitchFamily="34" charset="0"/>
              <a:buChar char="•"/>
            </a:pPr>
            <a:r>
              <a:rPr lang="en-US" dirty="0" smtClean="0"/>
              <a:t>Configure GSM subscription</a:t>
            </a:r>
          </a:p>
          <a:p>
            <a:pPr marL="466310" indent="-466310">
              <a:buFont typeface="Arial" pitchFamily="34" charset="0"/>
              <a:buChar char="•"/>
            </a:pPr>
            <a:r>
              <a:rPr lang="en-US" dirty="0" smtClean="0"/>
              <a:t>Add GSM tests and start monitoring</a:t>
            </a:r>
          </a:p>
          <a:p>
            <a:pPr marL="466310" indent="-466310">
              <a:buFont typeface="Arial" pitchFamily="34" charset="0"/>
              <a:buChar char="•"/>
            </a:pPr>
            <a:r>
              <a:rPr lang="en-US" dirty="0" smtClean="0"/>
              <a:t>Provide feedback</a:t>
            </a:r>
          </a:p>
        </p:txBody>
      </p:sp>
    </p:spTree>
    <p:extLst>
      <p:ext uri="{BB962C8B-B14F-4D97-AF65-F5344CB8AC3E}">
        <p14:creationId xmlns:p14="http://schemas.microsoft.com/office/powerpoint/2010/main" val="8585513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err="1" smtClean="0"/>
              <a:t>DevOps</a:t>
            </a:r>
            <a:r>
              <a:rPr lang="en-US" sz="4400" dirty="0" smtClean="0"/>
              <a:t>: Global Service Monitoring with System Center Operations Manager 2012 SP1</a:t>
            </a:r>
            <a:endParaRPr lang="en-US" sz="4400" dirty="0"/>
          </a:p>
        </p:txBody>
      </p:sp>
      <p:sp>
        <p:nvSpPr>
          <p:cNvPr id="5" name="Text Placeholder 4"/>
          <p:cNvSpPr>
            <a:spLocks noGrp="1"/>
          </p:cNvSpPr>
          <p:nvPr>
            <p:ph type="body" sz="quarter" idx="12"/>
          </p:nvPr>
        </p:nvSpPr>
        <p:spPr/>
        <p:txBody>
          <a:bodyPr/>
          <a:lstStyle/>
          <a:p>
            <a:r>
              <a:rPr lang="en-US" dirty="0" smtClean="0"/>
              <a:t>Akin Olugbade, Laura Cruz</a:t>
            </a:r>
          </a:p>
          <a:p>
            <a:r>
              <a:rPr lang="en-US" dirty="0" smtClean="0"/>
              <a:t>Program Managers</a:t>
            </a:r>
          </a:p>
          <a:p>
            <a:r>
              <a:rPr lang="en-US" dirty="0" smtClean="0"/>
              <a:t>Microsoft</a:t>
            </a:r>
            <a:endParaRPr lang="en-US" dirty="0"/>
          </a:p>
        </p:txBody>
      </p:sp>
      <p:sp>
        <p:nvSpPr>
          <p:cNvPr id="14" name="Text Placeholder 13"/>
          <p:cNvSpPr>
            <a:spLocks noGrp="1"/>
          </p:cNvSpPr>
          <p:nvPr>
            <p:ph type="body" sz="quarter" idx="13"/>
          </p:nvPr>
        </p:nvSpPr>
        <p:spPr/>
        <p:txBody>
          <a:bodyPr/>
          <a:lstStyle/>
          <a:p>
            <a:r>
              <a:rPr lang="en-US" dirty="0" smtClean="0"/>
              <a:t>MDC-B381</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36600" y="2125663"/>
            <a:ext cx="11149013" cy="1831975"/>
          </a:xfrm>
        </p:spPr>
        <p:txBody>
          <a:bodyPr/>
          <a:lstStyle/>
          <a:p>
            <a:r>
              <a:rPr lang="en-US" sz="8975" dirty="0" smtClean="0"/>
              <a:t>Java APM</a:t>
            </a:r>
            <a:endParaRPr lang="en-US" sz="8159" dirty="0"/>
          </a:p>
        </p:txBody>
      </p:sp>
    </p:spTree>
    <p:extLst>
      <p:ext uri="{BB962C8B-B14F-4D97-AF65-F5344CB8AC3E}">
        <p14:creationId xmlns:p14="http://schemas.microsoft.com/office/powerpoint/2010/main" val="55283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72" dirty="0"/>
              <a:t>Java APM</a:t>
            </a:r>
            <a:endParaRPr lang="en-US" sz="3598" dirty="0"/>
          </a:p>
        </p:txBody>
      </p:sp>
      <p:sp>
        <p:nvSpPr>
          <p:cNvPr id="3" name="Content Placeholder 2"/>
          <p:cNvSpPr>
            <a:spLocks noGrp="1"/>
          </p:cNvSpPr>
          <p:nvPr>
            <p:ph sz="quarter" idx="4294967295"/>
          </p:nvPr>
        </p:nvSpPr>
        <p:spPr>
          <a:xfrm>
            <a:off x="149121" y="926901"/>
            <a:ext cx="11701517" cy="5773888"/>
          </a:xfrm>
        </p:spPr>
        <p:txBody>
          <a:bodyPr/>
          <a:lstStyle/>
          <a:p>
            <a:r>
              <a:rPr lang="en-US" dirty="0"/>
              <a:t>Performance and Exception Events within SCOM Application Advisor</a:t>
            </a:r>
          </a:p>
          <a:p>
            <a:pPr lvl="1"/>
            <a:r>
              <a:rPr lang="en-US" dirty="0"/>
              <a:t>Method and Resource timing for Performance Events</a:t>
            </a:r>
          </a:p>
          <a:p>
            <a:pPr lvl="1"/>
            <a:r>
              <a:rPr lang="en-US" dirty="0"/>
              <a:t>Stack Traces for Exception Events</a:t>
            </a:r>
          </a:p>
          <a:p>
            <a:pPr lvl="1"/>
            <a:r>
              <a:rPr lang="en-US" dirty="0"/>
              <a:t>Java Specific counters for events (JVM Memory, Class Loader </a:t>
            </a:r>
            <a:r>
              <a:rPr lang="en-US" dirty="0" err="1"/>
              <a:t>etc</a:t>
            </a:r>
            <a:r>
              <a:rPr lang="en-US" dirty="0"/>
              <a:t>)</a:t>
            </a:r>
          </a:p>
          <a:p>
            <a:pPr lvl="1"/>
            <a:r>
              <a:rPr lang="en-US" dirty="0"/>
              <a:t>Subset of standard APM Reports Supported</a:t>
            </a:r>
          </a:p>
          <a:p>
            <a:r>
              <a:rPr lang="en-US" dirty="0"/>
              <a:t>Ops Manager Level Alerting on Java Application Server counters</a:t>
            </a:r>
          </a:p>
          <a:p>
            <a:pPr lvl="1"/>
            <a:r>
              <a:rPr lang="en-US" dirty="0"/>
              <a:t>Requests / Second</a:t>
            </a:r>
          </a:p>
          <a:p>
            <a:pPr lvl="1"/>
            <a:r>
              <a:rPr lang="en-US" dirty="0" err="1"/>
              <a:t>Perf</a:t>
            </a:r>
            <a:r>
              <a:rPr lang="en-US" dirty="0"/>
              <a:t> Events / Second</a:t>
            </a:r>
          </a:p>
          <a:p>
            <a:pPr lvl="1"/>
            <a:r>
              <a:rPr lang="en-US" dirty="0"/>
              <a:t>Exception Events / Second</a:t>
            </a:r>
          </a:p>
          <a:p>
            <a:pPr lvl="1"/>
            <a:r>
              <a:rPr lang="en-US" dirty="0"/>
              <a:t>Average Request Time</a:t>
            </a:r>
          </a:p>
        </p:txBody>
      </p:sp>
    </p:spTree>
    <p:extLst>
      <p:ext uri="{BB962C8B-B14F-4D97-AF65-F5344CB8AC3E}">
        <p14:creationId xmlns:p14="http://schemas.microsoft.com/office/powerpoint/2010/main" val="23337348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Java APM – Supported Configurations</a:t>
            </a:r>
            <a:endParaRPr lang="en-US"/>
          </a:p>
        </p:txBody>
      </p:sp>
      <p:sp>
        <p:nvSpPr>
          <p:cNvPr id="3" name="Content Placeholder 2"/>
          <p:cNvSpPr>
            <a:spLocks noGrp="1"/>
          </p:cNvSpPr>
          <p:nvPr>
            <p:ph idx="4294967295"/>
          </p:nvPr>
        </p:nvSpPr>
        <p:spPr>
          <a:xfrm>
            <a:off x="857164" y="1862394"/>
            <a:ext cx="10722146" cy="4936736"/>
          </a:xfrm>
          <a:prstGeom prst="rect">
            <a:avLst/>
          </a:prstGeom>
        </p:spPr>
        <p:txBody>
          <a:bodyPr/>
          <a:lstStyle/>
          <a:p>
            <a:r>
              <a:rPr lang="en-US" smtClean="0"/>
              <a:t>Tomcat (v 5.5,6,7)</a:t>
            </a:r>
          </a:p>
          <a:p>
            <a:pPr lvl="1"/>
            <a:r>
              <a:rPr lang="en-US" smtClean="0"/>
              <a:t>Windows</a:t>
            </a:r>
          </a:p>
          <a:p>
            <a:pPr lvl="1"/>
            <a:r>
              <a:rPr lang="en-US" smtClean="0"/>
              <a:t>Linux</a:t>
            </a:r>
          </a:p>
          <a:p>
            <a:r>
              <a:rPr lang="en-US" smtClean="0"/>
              <a:t>Java JDK (5,6)</a:t>
            </a:r>
          </a:p>
          <a:p>
            <a:r>
              <a:rPr lang="en-US" smtClean="0"/>
              <a:t>Web Technologies</a:t>
            </a:r>
          </a:p>
          <a:p>
            <a:pPr lvl="1"/>
            <a:r>
              <a:rPr lang="en-US" smtClean="0"/>
              <a:t>GenericServlet</a:t>
            </a:r>
          </a:p>
          <a:p>
            <a:pPr lvl="1"/>
            <a:r>
              <a:rPr lang="en-US" smtClean="0"/>
              <a:t>Struts</a:t>
            </a:r>
          </a:p>
          <a:p>
            <a:pPr lvl="1"/>
            <a:r>
              <a:rPr lang="en-US" smtClean="0"/>
              <a:t>Struts2</a:t>
            </a:r>
          </a:p>
          <a:p>
            <a:pPr lvl="1"/>
            <a:r>
              <a:rPr lang="en-US" smtClean="0"/>
              <a:t>Axis2</a:t>
            </a:r>
          </a:p>
          <a:p>
            <a:pPr lvl="1"/>
            <a:endParaRPr lang="en-US"/>
          </a:p>
        </p:txBody>
      </p:sp>
    </p:spTree>
    <p:extLst>
      <p:ext uri="{BB962C8B-B14F-4D97-AF65-F5344CB8AC3E}">
        <p14:creationId xmlns:p14="http://schemas.microsoft.com/office/powerpoint/2010/main" val="1046609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smtClean="0"/>
              <a:t>Java APM Preview</a:t>
            </a:r>
            <a:endParaRPr lang="en-US" sz="4896" dirty="0"/>
          </a:p>
        </p:txBody>
      </p:sp>
      <p:sp>
        <p:nvSpPr>
          <p:cNvPr id="5" name="Text Placeholder 4"/>
          <p:cNvSpPr>
            <a:spLocks noGrp="1"/>
          </p:cNvSpPr>
          <p:nvPr>
            <p:ph type="body" sz="quarter" idx="12"/>
          </p:nvPr>
        </p:nvSpPr>
        <p:spPr/>
        <p:txBody>
          <a:bodyPr/>
          <a:lstStyle/>
          <a:p>
            <a:r>
              <a:rPr lang="en-US" sz="3198" dirty="0" smtClean="0"/>
              <a:t>Laura Cruz</a:t>
            </a:r>
            <a:endParaRPr lang="en-US" sz="3198" dirty="0"/>
          </a:p>
        </p:txBody>
      </p:sp>
    </p:spTree>
    <p:extLst>
      <p:ext uri="{BB962C8B-B14F-4D97-AF65-F5344CB8AC3E}">
        <p14:creationId xmlns:p14="http://schemas.microsoft.com/office/powerpoint/2010/main" val="3183923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801978" y="-397934"/>
            <a:ext cx="5910221" cy="7880297"/>
          </a:xfrm>
        </p:spPr>
      </p:pic>
    </p:spTree>
    <p:extLst>
      <p:ext uri="{BB962C8B-B14F-4D97-AF65-F5344CB8AC3E}">
        <p14:creationId xmlns:p14="http://schemas.microsoft.com/office/powerpoint/2010/main" val="5423292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648819" y="319328"/>
            <a:ext cx="4739591" cy="6319457"/>
          </a:xfrm>
        </p:spPr>
      </p:pic>
    </p:spTree>
    <p:extLst>
      <p:ext uri="{BB962C8B-B14F-4D97-AF65-F5344CB8AC3E}">
        <p14:creationId xmlns:p14="http://schemas.microsoft.com/office/powerpoint/2010/main" val="297801547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013097" y="471030"/>
            <a:ext cx="10235007" cy="5545765"/>
          </a:xfrm>
        </p:spPr>
      </p:pic>
    </p:spTree>
    <p:extLst>
      <p:ext uri="{BB962C8B-B14F-4D97-AF65-F5344CB8AC3E}">
        <p14:creationId xmlns:p14="http://schemas.microsoft.com/office/powerpoint/2010/main" val="30633453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415667" y="323155"/>
            <a:ext cx="4754634" cy="6339514"/>
          </a:xfrm>
        </p:spPr>
      </p:pic>
    </p:spTree>
    <p:extLst>
      <p:ext uri="{BB962C8B-B14F-4D97-AF65-F5344CB8AC3E}">
        <p14:creationId xmlns:p14="http://schemas.microsoft.com/office/powerpoint/2010/main" val="28697398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1"/>
            <a:ext cx="12436475" cy="8521531"/>
          </a:xfrm>
        </p:spPr>
      </p:pic>
    </p:spTree>
    <p:extLst>
      <p:ext uri="{BB962C8B-B14F-4D97-AF65-F5344CB8AC3E}">
        <p14:creationId xmlns:p14="http://schemas.microsoft.com/office/powerpoint/2010/main" val="129391095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74320" y="138223"/>
            <a:ext cx="11578856" cy="7906322"/>
          </a:xfrm>
        </p:spPr>
      </p:pic>
    </p:spTree>
    <p:extLst>
      <p:ext uri="{BB962C8B-B14F-4D97-AF65-F5344CB8AC3E}">
        <p14:creationId xmlns:p14="http://schemas.microsoft.com/office/powerpoint/2010/main" val="20311533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3447098"/>
          </a:xfrm>
        </p:spPr>
        <p:txBody>
          <a:bodyPr/>
          <a:lstStyle/>
          <a:p>
            <a:pPr marL="571500" indent="-571500">
              <a:buFont typeface="Arial" panose="020B0604020202020204" pitchFamily="34" charset="0"/>
              <a:buChar char="•"/>
            </a:pPr>
            <a:r>
              <a:rPr lang="en-US" dirty="0" smtClean="0"/>
              <a:t>Introduction</a:t>
            </a:r>
          </a:p>
          <a:p>
            <a:pPr marL="571500" indent="-571500">
              <a:buFont typeface="Arial" panose="020B0604020202020204" pitchFamily="34" charset="0"/>
              <a:buChar char="•"/>
            </a:pPr>
            <a:r>
              <a:rPr lang="en-US" dirty="0" smtClean="0"/>
              <a:t>Global Service Monitor Value Proposition</a:t>
            </a:r>
          </a:p>
          <a:p>
            <a:pPr marL="571500" indent="-571500">
              <a:buFont typeface="Arial" panose="020B0604020202020204" pitchFamily="34" charset="0"/>
              <a:buChar char="•"/>
            </a:pPr>
            <a:r>
              <a:rPr lang="en-US" dirty="0" smtClean="0"/>
              <a:t>Getting Started</a:t>
            </a:r>
          </a:p>
          <a:p>
            <a:pPr marL="571500" indent="-571500">
              <a:buFont typeface="Arial" panose="020B0604020202020204" pitchFamily="34" charset="0"/>
              <a:buChar char="•"/>
            </a:pPr>
            <a:r>
              <a:rPr lang="en-US" dirty="0" smtClean="0"/>
              <a:t>What is </a:t>
            </a:r>
            <a:r>
              <a:rPr lang="en-US" dirty="0" err="1" smtClean="0"/>
              <a:t>DevOps</a:t>
            </a:r>
            <a:endParaRPr lang="en-US" dirty="0" smtClean="0"/>
          </a:p>
          <a:p>
            <a:pPr marL="571500" indent="-571500">
              <a:buFont typeface="Arial" panose="020B0604020202020204" pitchFamily="34" charset="0"/>
              <a:buChar char="•"/>
            </a:pPr>
            <a:r>
              <a:rPr lang="en-US" dirty="0" smtClean="0"/>
              <a:t>Demo Time</a:t>
            </a:r>
            <a:endParaRPr lang="en-US" dirty="0"/>
          </a:p>
        </p:txBody>
      </p:sp>
    </p:spTree>
    <p:extLst>
      <p:ext uri="{BB962C8B-B14F-4D97-AF65-F5344CB8AC3E}">
        <p14:creationId xmlns:p14="http://schemas.microsoft.com/office/powerpoint/2010/main" val="502301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6401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77964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49" y="492207"/>
            <a:ext cx="11697881" cy="621529"/>
          </a:xfrm>
        </p:spPr>
        <p:txBody>
          <a:bodyPr/>
          <a:lstStyle/>
          <a:p>
            <a:r>
              <a:rPr lang="en-US" dirty="0" smtClean="0"/>
              <a:t>OM APPLICATION MONITORING PERSPECTIVES</a:t>
            </a:r>
            <a:endParaRPr lang="en-US" dirty="0"/>
          </a:p>
        </p:txBody>
      </p:sp>
      <p:graphicFrame>
        <p:nvGraphicFramePr>
          <p:cNvPr id="5" name="Content Placeholder 4"/>
          <p:cNvGraphicFramePr>
            <a:graphicFrameLocks noGrp="1"/>
          </p:cNvGraphicFramePr>
          <p:nvPr>
            <p:ph sz="quarter" idx="10"/>
            <p:extLst/>
          </p:nvPr>
        </p:nvGraphicFramePr>
        <p:xfrm>
          <a:off x="-828099" y="1113942"/>
          <a:ext cx="12020221" cy="538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bwMode="auto">
          <a:xfrm>
            <a:off x="5596501" y="3082772"/>
            <a:ext cx="3834036" cy="932603"/>
          </a:xfrm>
          <a:prstGeom prst="roundRect">
            <a:avLst/>
          </a:prstGeom>
          <a:noFill/>
          <a:ln w="34925">
            <a:solidFill>
              <a:schemeClr val="accent5">
                <a:lumMod val="75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342" tIns="62171" rIns="124342" bIns="62171" numCol="1" rtlCol="0" anchor="ctr" anchorCtr="0" compatLnSpc="1">
            <a:prstTxWarp prst="textNoShape">
              <a:avLst/>
            </a:prstTxWarp>
          </a:bodyPr>
          <a:lstStyle/>
          <a:p>
            <a:pPr algn="ctr" defTabSz="1243083"/>
            <a:endParaRPr lang="en-US" sz="2992" dirty="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95990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72" y="482653"/>
            <a:ext cx="11191240" cy="527357"/>
          </a:xfrm>
        </p:spPr>
        <p:txBody>
          <a:bodyPr/>
          <a:lstStyle/>
          <a:p>
            <a:r>
              <a:rPr lang="en-US" sz="3808" dirty="0"/>
              <a:t>GLOBAL SERVICE MONITOR – VALUE PROPOSITION</a:t>
            </a:r>
          </a:p>
        </p:txBody>
      </p:sp>
      <p:sp>
        <p:nvSpPr>
          <p:cNvPr id="3" name="Content Placeholder 2"/>
          <p:cNvSpPr>
            <a:spLocks noGrp="1"/>
          </p:cNvSpPr>
          <p:nvPr>
            <p:ph sz="quarter" idx="10"/>
          </p:nvPr>
        </p:nvSpPr>
        <p:spPr>
          <a:xfrm>
            <a:off x="311749" y="1264519"/>
            <a:ext cx="6424601" cy="5859534"/>
          </a:xfrm>
          <a:prstGeom prst="rect">
            <a:avLst/>
          </a:prstGeom>
        </p:spPr>
        <p:txBody>
          <a:bodyPr>
            <a:noAutofit/>
          </a:bodyPr>
          <a:lstStyle/>
          <a:p>
            <a:r>
              <a:rPr lang="en-US" sz="2448" dirty="0"/>
              <a:t>Availability</a:t>
            </a:r>
          </a:p>
          <a:p>
            <a:pPr lvl="1"/>
            <a:r>
              <a:rPr lang="en-US" sz="2176" dirty="0"/>
              <a:t>Provide monitoring of the availability of your external facing websites regardless of where they are hosted</a:t>
            </a:r>
          </a:p>
          <a:p>
            <a:r>
              <a:rPr lang="en-US" sz="2448" dirty="0"/>
              <a:t>SLAs</a:t>
            </a:r>
          </a:p>
          <a:p>
            <a:pPr lvl="1"/>
            <a:r>
              <a:rPr lang="en-US" sz="2176" dirty="0"/>
              <a:t>Enable accurate measurement of your SLA or the SLA provided by an external provider</a:t>
            </a:r>
          </a:p>
          <a:p>
            <a:r>
              <a:rPr lang="en-US" sz="2448" dirty="0"/>
              <a:t>Integration</a:t>
            </a:r>
          </a:p>
          <a:p>
            <a:pPr lvl="1"/>
            <a:r>
              <a:rPr lang="en-US" sz="2176" dirty="0"/>
              <a:t>GSM data seamlessly delivered into your OM environment</a:t>
            </a:r>
          </a:p>
          <a:p>
            <a:pPr lvl="1"/>
            <a:r>
              <a:rPr lang="en-US" sz="2176" dirty="0"/>
              <a:t>Facilitates </a:t>
            </a:r>
            <a:r>
              <a:rPr lang="en-US" sz="2176" dirty="0" err="1"/>
              <a:t>DevOps</a:t>
            </a:r>
            <a:r>
              <a:rPr lang="en-US" sz="2176" dirty="0"/>
              <a:t> cycle</a:t>
            </a:r>
          </a:p>
          <a:p>
            <a:r>
              <a:rPr lang="en-US" sz="2448" dirty="0"/>
              <a:t>Efficiency</a:t>
            </a:r>
          </a:p>
          <a:p>
            <a:pPr lvl="1"/>
            <a:r>
              <a:rPr lang="en-US" sz="2040" dirty="0"/>
              <a:t>Managed by Microsoft</a:t>
            </a:r>
          </a:p>
          <a:p>
            <a:pPr lvl="1"/>
            <a:r>
              <a:rPr lang="en-US" sz="2040" dirty="0"/>
              <a:t>Extends your OM infrastructure to the cloud – at no additional cost</a:t>
            </a:r>
            <a:endParaRPr lang="en-US" sz="2176" dirty="0"/>
          </a:p>
          <a:p>
            <a:pPr lvl="1"/>
            <a:endParaRPr lang="en-US" sz="2176" dirty="0"/>
          </a:p>
        </p:txBody>
      </p:sp>
      <p:sp>
        <p:nvSpPr>
          <p:cNvPr id="5" name="Title 1"/>
          <p:cNvSpPr txBox="1">
            <a:spLocks/>
          </p:cNvSpPr>
          <p:nvPr/>
        </p:nvSpPr>
        <p:spPr>
          <a:xfrm>
            <a:off x="8601557" y="1321807"/>
            <a:ext cx="4248526" cy="1242852"/>
          </a:xfrm>
          <a:prstGeom prst="rect">
            <a:avLst/>
          </a:prstGeom>
        </p:spPr>
        <p:txBody>
          <a:bodyPr vert="horz" lIns="124347" tIns="62174" rIns="124347" bIns="6217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904" b="1" i="1" dirty="0"/>
              <a:t>Provide application and </a:t>
            </a:r>
          </a:p>
          <a:p>
            <a:r>
              <a:rPr lang="en-US" sz="1904" b="1" i="1" dirty="0"/>
              <a:t>service </a:t>
            </a:r>
          </a:p>
          <a:p>
            <a:r>
              <a:rPr lang="en-US" sz="1904" b="1" i="1" dirty="0"/>
              <a:t>health from an </a:t>
            </a:r>
          </a:p>
          <a:p>
            <a:r>
              <a:rPr lang="en-US" sz="1904" b="1" i="1" dirty="0"/>
              <a:t>“Outside In “perspective</a:t>
            </a:r>
            <a:endParaRPr lang="en-US" sz="1904" b="1" dirty="0"/>
          </a:p>
        </p:txBody>
      </p:sp>
      <p:graphicFrame>
        <p:nvGraphicFramePr>
          <p:cNvPr id="6" name="Content Placeholder 3"/>
          <p:cNvGraphicFramePr>
            <a:graphicFrameLocks/>
          </p:cNvGraphicFramePr>
          <p:nvPr>
            <p:extLst/>
          </p:nvPr>
        </p:nvGraphicFramePr>
        <p:xfrm>
          <a:off x="4055115" y="1127514"/>
          <a:ext cx="8393430" cy="5491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5809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82" y="2126422"/>
            <a:ext cx="11886375" cy="1830666"/>
          </a:xfrm>
        </p:spPr>
        <p:txBody>
          <a:bodyPr/>
          <a:lstStyle/>
          <a:p>
            <a:r>
              <a:rPr lang="en-US" sz="8159" dirty="0"/>
              <a:t>Getting Started with Global Service Monitor</a:t>
            </a:r>
          </a:p>
        </p:txBody>
      </p:sp>
    </p:spTree>
    <p:extLst>
      <p:ext uri="{BB962C8B-B14F-4D97-AF65-F5344CB8AC3E}">
        <p14:creationId xmlns:p14="http://schemas.microsoft.com/office/powerpoint/2010/main" val="17827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72" y="492207"/>
            <a:ext cx="11191240" cy="527357"/>
          </a:xfrm>
        </p:spPr>
        <p:txBody>
          <a:bodyPr/>
          <a:lstStyle/>
          <a:p>
            <a:r>
              <a:rPr lang="en-US" sz="3808" dirty="0"/>
              <a:t>SIGN UP EXPERIENCE: STEP 1</a:t>
            </a:r>
          </a:p>
        </p:txBody>
      </p:sp>
      <p:sp>
        <p:nvSpPr>
          <p:cNvPr id="9" name="Content Placeholder 2"/>
          <p:cNvSpPr>
            <a:spLocks noGrp="1"/>
          </p:cNvSpPr>
          <p:nvPr>
            <p:ph sz="quarter" idx="10"/>
          </p:nvPr>
        </p:nvSpPr>
        <p:spPr>
          <a:xfrm>
            <a:off x="160633" y="1321188"/>
            <a:ext cx="4127633" cy="4973884"/>
          </a:xfrm>
          <a:prstGeom prst="rect">
            <a:avLst/>
          </a:prstGeom>
        </p:spPr>
        <p:txBody>
          <a:bodyPr>
            <a:noAutofit/>
          </a:bodyPr>
          <a:lstStyle/>
          <a:p>
            <a:r>
              <a:rPr lang="en-US" sz="2584" dirty="0"/>
              <a:t>Trial offer URL</a:t>
            </a:r>
          </a:p>
          <a:p>
            <a:pPr lvl="1"/>
            <a:r>
              <a:rPr lang="en-US" sz="2176" dirty="0">
                <a:solidFill>
                  <a:srgbClr val="00B0F0"/>
                </a:solidFill>
                <a:hlinkClick r:id="rId3"/>
              </a:rPr>
              <a:t>https://orgaccount.microsoft.com/signup?offerIds=BE2A46EF-0639-43a4-8323-BB5E1D4340D3</a:t>
            </a:r>
            <a:endParaRPr lang="en-US" sz="2176" dirty="0">
              <a:solidFill>
                <a:srgbClr val="00B0F0"/>
              </a:solidFill>
            </a:endParaRPr>
          </a:p>
          <a:p>
            <a:r>
              <a:rPr lang="en-US" sz="2584" dirty="0"/>
              <a:t>Full offer URL</a:t>
            </a:r>
          </a:p>
          <a:p>
            <a:pPr marL="558688" lvl="2" indent="-342831"/>
            <a:r>
              <a:rPr lang="en-US" sz="2176" u="sng" dirty="0">
                <a:hlinkClick r:id="rId4"/>
              </a:rPr>
              <a:t>https://orgaccount.microsoft.com/signup?offerIds=C6FB044B-FE9E-4CD3-B3AF-B5FBE64068ED</a:t>
            </a:r>
            <a:endParaRPr lang="en-US" sz="2584" dirty="0"/>
          </a:p>
          <a:p>
            <a:r>
              <a:rPr lang="en-US" sz="2584" dirty="0"/>
              <a:t>Sign in with your </a:t>
            </a:r>
            <a:r>
              <a:rPr lang="en-US" sz="2584" dirty="0" err="1"/>
              <a:t>OrgID</a:t>
            </a:r>
            <a:r>
              <a:rPr lang="en-US" sz="2584" dirty="0"/>
              <a:t> account or create a new one</a:t>
            </a:r>
          </a:p>
          <a:p>
            <a:endParaRPr lang="en-US" sz="2584" dirty="0"/>
          </a:p>
          <a:p>
            <a:endParaRPr lang="en-US" sz="2584" dirty="0">
              <a:solidFill>
                <a:schemeClr val="tx1">
                  <a:alpha val="99000"/>
                </a:schemeClr>
              </a:solidFill>
            </a:endParaRPr>
          </a:p>
          <a:p>
            <a:pPr lvl="1"/>
            <a:endParaRPr lang="en-US" sz="2040" dirty="0"/>
          </a:p>
          <a:p>
            <a:pPr lvl="1"/>
            <a:endParaRPr lang="en-US" sz="2176" dirty="0"/>
          </a:p>
        </p:txBody>
      </p:sp>
      <p:graphicFrame>
        <p:nvGraphicFramePr>
          <p:cNvPr id="3" name="Diagram 2"/>
          <p:cNvGraphicFramePr/>
          <p:nvPr>
            <p:extLst/>
          </p:nvPr>
        </p:nvGraphicFramePr>
        <p:xfrm>
          <a:off x="829862" y="5984206"/>
          <a:ext cx="10465882" cy="518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0277" y="1347094"/>
            <a:ext cx="6217356" cy="448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5196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17" y="492207"/>
            <a:ext cx="11191240" cy="527357"/>
          </a:xfrm>
        </p:spPr>
        <p:txBody>
          <a:bodyPr/>
          <a:lstStyle/>
          <a:p>
            <a:r>
              <a:rPr lang="en-US" sz="3808" dirty="0"/>
              <a:t>SIGN UP EXPERIENCE: STEP 2</a:t>
            </a:r>
          </a:p>
        </p:txBody>
      </p:sp>
      <p:sp>
        <p:nvSpPr>
          <p:cNvPr id="9" name="Content Placeholder 2"/>
          <p:cNvSpPr>
            <a:spLocks noGrp="1"/>
          </p:cNvSpPr>
          <p:nvPr>
            <p:ph sz="quarter" idx="10"/>
          </p:nvPr>
        </p:nvSpPr>
        <p:spPr>
          <a:xfrm>
            <a:off x="212445" y="1321188"/>
            <a:ext cx="2586247" cy="5284752"/>
          </a:xfrm>
          <a:prstGeom prst="rect">
            <a:avLst/>
          </a:prstGeom>
        </p:spPr>
        <p:txBody>
          <a:bodyPr>
            <a:noAutofit/>
          </a:bodyPr>
          <a:lstStyle/>
          <a:p>
            <a:r>
              <a:rPr lang="en-US" dirty="0" smtClean="0"/>
              <a:t>Download the MPs</a:t>
            </a:r>
          </a:p>
          <a:p>
            <a:endParaRPr lang="en-US" sz="2584" dirty="0"/>
          </a:p>
          <a:p>
            <a:endParaRPr lang="en-US" sz="2584" dirty="0">
              <a:solidFill>
                <a:schemeClr val="tx1">
                  <a:alpha val="99000"/>
                </a:schemeClr>
              </a:solidFill>
            </a:endParaRPr>
          </a:p>
          <a:p>
            <a:pPr lvl="1"/>
            <a:endParaRPr lang="en-US" sz="2040" dirty="0"/>
          </a:p>
          <a:p>
            <a:pPr lvl="1"/>
            <a:endParaRPr lang="en-US" sz="2176"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456" y="1321189"/>
            <a:ext cx="7499685" cy="44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2856981" y="5323610"/>
            <a:ext cx="1159277" cy="412568"/>
          </a:xfrm>
          <a:prstGeom prst="ellipse">
            <a:avLst/>
          </a:prstGeom>
          <a:noFill/>
          <a:ln w="28575">
            <a:solidFill>
              <a:schemeClr val="accent5">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63421" rIns="0" bIns="63421" numCol="1" rtlCol="0" anchor="ctr" anchorCtr="0" compatLnSpc="1">
            <a:prstTxWarp prst="textNoShape">
              <a:avLst/>
            </a:prstTxWarp>
          </a:bodyPr>
          <a:lstStyle/>
          <a:p>
            <a:pPr algn="ctr" defTabSz="1268069" fontAlgn="base">
              <a:spcBef>
                <a:spcPct val="0"/>
              </a:spcBef>
              <a:spcAft>
                <a:spcPct val="0"/>
              </a:spcAft>
            </a:pPr>
            <a:endParaRPr lang="en-US" sz="2720" dirty="0">
              <a:gradFill>
                <a:gsLst>
                  <a:gs pos="0">
                    <a:srgbClr val="FFFFFF"/>
                  </a:gs>
                  <a:gs pos="100000">
                    <a:srgbClr val="FFFFFF"/>
                  </a:gs>
                </a:gsLst>
                <a:lin ang="5400000" scaled="0"/>
              </a:gradFill>
            </a:endParaRPr>
          </a:p>
        </p:txBody>
      </p:sp>
      <p:graphicFrame>
        <p:nvGraphicFramePr>
          <p:cNvPr id="6" name="Diagram 5"/>
          <p:cNvGraphicFramePr/>
          <p:nvPr>
            <p:extLst/>
          </p:nvPr>
        </p:nvGraphicFramePr>
        <p:xfrm>
          <a:off x="829862" y="5984206"/>
          <a:ext cx="10465882" cy="518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53260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94" y="492207"/>
            <a:ext cx="11191240" cy="527357"/>
          </a:xfrm>
        </p:spPr>
        <p:txBody>
          <a:bodyPr/>
          <a:lstStyle/>
          <a:p>
            <a:r>
              <a:rPr lang="en-US" sz="3808" dirty="0"/>
              <a:t>SIGN UP EXPERIENCE: STEP 3</a:t>
            </a:r>
          </a:p>
        </p:txBody>
      </p:sp>
      <p:sp>
        <p:nvSpPr>
          <p:cNvPr id="9" name="Content Placeholder 2"/>
          <p:cNvSpPr>
            <a:spLocks noGrp="1"/>
          </p:cNvSpPr>
          <p:nvPr>
            <p:ph sz="quarter" idx="10"/>
          </p:nvPr>
        </p:nvSpPr>
        <p:spPr>
          <a:xfrm>
            <a:off x="117457" y="1424810"/>
            <a:ext cx="4127633" cy="5341421"/>
          </a:xfrm>
          <a:prstGeom prst="rect">
            <a:avLst/>
          </a:prstGeom>
        </p:spPr>
        <p:txBody>
          <a:bodyPr>
            <a:noAutofit/>
          </a:bodyPr>
          <a:lstStyle/>
          <a:p>
            <a:r>
              <a:rPr lang="en-US" sz="3400" dirty="0"/>
              <a:t>Import MPs</a:t>
            </a:r>
          </a:p>
          <a:p>
            <a:pPr lvl="1"/>
            <a:r>
              <a:rPr lang="en-US" sz="2448" dirty="0"/>
              <a:t>Alert Attachment MP</a:t>
            </a:r>
          </a:p>
          <a:p>
            <a:pPr lvl="1"/>
            <a:r>
              <a:rPr lang="en-US" sz="2448" dirty="0"/>
              <a:t>Global Service Monitor MPs</a:t>
            </a:r>
            <a:endParaRPr lang="en-US" sz="1360" dirty="0"/>
          </a:p>
          <a:p>
            <a:r>
              <a:rPr lang="en-US" sz="3400" dirty="0"/>
              <a:t>Enable file attachments for alerts</a:t>
            </a:r>
          </a:p>
          <a:p>
            <a:pPr lvl="1"/>
            <a:r>
              <a:rPr lang="en-US" sz="2176" dirty="0">
                <a:hlinkClick r:id="rId3"/>
              </a:rPr>
              <a:t>http://technet.microsoft.com/en-us/library/jj899889.aspx</a:t>
            </a:r>
            <a:endParaRPr lang="en-US" sz="2176" dirty="0"/>
          </a:p>
          <a:p>
            <a:endParaRPr lang="en-US" sz="2584" dirty="0"/>
          </a:p>
          <a:p>
            <a:endParaRPr lang="en-US" sz="2584" dirty="0">
              <a:solidFill>
                <a:schemeClr val="tx1">
                  <a:alpha val="99000"/>
                </a:schemeClr>
              </a:solidFill>
            </a:endParaRPr>
          </a:p>
          <a:p>
            <a:pPr lvl="1"/>
            <a:endParaRPr lang="en-US" sz="2040" dirty="0"/>
          </a:p>
          <a:p>
            <a:pPr lvl="1"/>
            <a:endParaRPr lang="en-US" sz="2176"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502" y="1230519"/>
            <a:ext cx="7046336" cy="468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nvPr>
        </p:nvGraphicFramePr>
        <p:xfrm>
          <a:off x="829862" y="6048970"/>
          <a:ext cx="10465882" cy="518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617376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 [Read-Only]" id="{B41C55BE-2EF6-42B9-AECD-34E59B17503A}" vid="{7A7E925F-BCA9-4E2A-BB14-05B26A8EDFF3}"/>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45271E4351BC4FA40869EB1A8FDB89" ma:contentTypeVersion="1" ma:contentTypeDescription="Create a new document." ma:contentTypeScope="" ma:versionID="46723edc929052c5af9caae758bb3372">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F99143A-B608-4D3A-A525-B63D08BA1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TechEd%202013%20Speaker%20PPT%20Template</Template>
  <TotalTime>339</TotalTime>
  <Words>2390</Words>
  <Application>Microsoft Office PowerPoint</Application>
  <PresentationFormat>Custom</PresentationFormat>
  <Paragraphs>273</Paragraphs>
  <Slides>34</Slides>
  <Notes>24</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Wingdings</vt:lpstr>
      <vt:lpstr>Arial</vt:lpstr>
      <vt:lpstr>Segoe UI Light</vt:lpstr>
      <vt:lpstr>Segoe UI</vt:lpstr>
      <vt:lpstr>Consolas</vt:lpstr>
      <vt:lpstr>TechEd_2013_Template_r09</vt:lpstr>
      <vt:lpstr>1_TechEd_2013_Template_16x9</vt:lpstr>
      <vt:lpstr>TechEd_2013_Template_16x9</vt:lpstr>
      <vt:lpstr>PowerPoint Presentation</vt:lpstr>
      <vt:lpstr>DevOps: Global Service Monitoring with System Center Operations Manager 2012 SP1</vt:lpstr>
      <vt:lpstr>Agenda</vt:lpstr>
      <vt:lpstr>OM APPLICATION MONITORING PERSPECTIVES</vt:lpstr>
      <vt:lpstr>GLOBAL SERVICE MONITOR – VALUE PROPOSITION</vt:lpstr>
      <vt:lpstr>Getting Started with Global Service Monitor</vt:lpstr>
      <vt:lpstr>SIGN UP EXPERIENCE: STEP 1</vt:lpstr>
      <vt:lpstr>SIGN UP EXPERIENCE: STEP 2</vt:lpstr>
      <vt:lpstr>SIGN UP EXPERIENCE: STEP 3</vt:lpstr>
      <vt:lpstr>SIGN UP EXPERIENCE: STEP 4</vt:lpstr>
      <vt:lpstr>SIGN UP EXPERIENCE: DONE!</vt:lpstr>
      <vt:lpstr>Reduce MTTR by facilitating DevOps cycle</vt:lpstr>
      <vt:lpstr>Application Lifecycle – common challenges</vt:lpstr>
      <vt:lpstr>DevOps drivers</vt:lpstr>
      <vt:lpstr>CHALLENGE: DIFFERENT WORLDS OF DEVS AND OPS</vt:lpstr>
      <vt:lpstr>360o Application Monitoring</vt:lpstr>
      <vt:lpstr>Demo</vt:lpstr>
      <vt:lpstr>Facilitating Devs and Ops collaboration</vt:lpstr>
      <vt:lpstr>WHAT’S NEXT?</vt:lpstr>
      <vt:lpstr>Java APM</vt:lpstr>
      <vt:lpstr>Java APM</vt:lpstr>
      <vt:lpstr>Java APM – Supported Configurations</vt:lpstr>
      <vt:lpstr>Java APM Preview</vt:lpstr>
      <vt:lpstr>PowerPoint Presentation</vt:lpstr>
      <vt:lpstr>PowerPoint Presentation</vt:lpstr>
      <vt:lpstr>PowerPoint Presentation</vt:lpstr>
      <vt:lpstr>PowerPoint Presentation</vt:lpstr>
      <vt:lpstr>PowerPoint Presentation</vt:lpstr>
      <vt:lpstr>PowerPoint Presentation</vt:lpstr>
      <vt:lpstr>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MDC-B381: DevOps: Global Service Monitoring</dc:title>
  <dc:subject>TechEd 2013</dc:subject>
  <dc:creator>Akin Olugbade; Laura Cruz</dc:creator>
  <cp:keywords>TechEd 2013</cp:keywords>
  <dc:description>Template by: Jordan Cayabyab, Artitudes Design, Inc.
Formatting by: Dana KW, Silver Fox Productions, Inc.
Audience Type: Internal/External</dc:description>
  <cp:lastModifiedBy>Shows</cp:lastModifiedBy>
  <cp:revision>12</cp:revision>
  <dcterms:created xsi:type="dcterms:W3CDTF">2013-05-14T15:36:57Z</dcterms:created>
  <dcterms:modified xsi:type="dcterms:W3CDTF">2013-06-04T21:35:44Z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0x0101005A45271E4351BC4FA40869EB1A8FDB89</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